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2" r:id="rId2"/>
    <p:sldId id="273" r:id="rId3"/>
    <p:sldId id="274" r:id="rId4"/>
    <p:sldId id="280" r:id="rId5"/>
    <p:sldId id="320" r:id="rId6"/>
    <p:sldId id="293" r:id="rId7"/>
    <p:sldId id="300" r:id="rId8"/>
    <p:sldId id="276" r:id="rId9"/>
    <p:sldId id="305" r:id="rId10"/>
    <p:sldId id="281" r:id="rId11"/>
    <p:sldId id="312" r:id="rId12"/>
    <p:sldId id="277" r:id="rId13"/>
    <p:sldId id="288" r:id="rId14"/>
    <p:sldId id="289" r:id="rId15"/>
    <p:sldId id="319" r:id="rId16"/>
    <p:sldId id="291" r:id="rId17"/>
    <p:sldId id="298" r:id="rId18"/>
    <p:sldId id="297" r:id="rId19"/>
    <p:sldId id="278" r:id="rId20"/>
    <p:sldId id="304" r:id="rId21"/>
    <p:sldId id="303" r:id="rId22"/>
    <p:sldId id="306" r:id="rId23"/>
    <p:sldId id="301" r:id="rId24"/>
    <p:sldId id="279" r:id="rId25"/>
    <p:sldId id="321" r:id="rId26"/>
    <p:sldId id="322" r:id="rId27"/>
    <p:sldId id="323"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B47"/>
    <a:srgbClr val="E1F5F4"/>
    <a:srgbClr val="E2F6F5"/>
    <a:srgbClr val="CDBF97"/>
    <a:srgbClr val="8D7545"/>
    <a:srgbClr val="ECE8E5"/>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72" d="100"/>
          <a:sy n="72" d="100"/>
        </p:scale>
        <p:origin x="510" y="9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c:style val="2"/>
  <c:chart>
    <c:autoTitleDeleted val="1"/>
    <c:plotArea>
      <c:layout>
        <c:manualLayout>
          <c:layoutTarget val="inner"/>
          <c:xMode val="edge"/>
          <c:yMode val="edge"/>
          <c:x val="7.8315899999999994E-2"/>
          <c:y val="6.67103E-2"/>
          <c:w val="0.91668400000000005"/>
          <c:h val="0.82537199999999999"/>
        </c:manualLayout>
      </c:layout>
      <c:barChart>
        <c:barDir val="col"/>
        <c:grouping val="stacked"/>
        <c:varyColors val="0"/>
        <c:ser>
          <c:idx val="0"/>
          <c:order val="0"/>
          <c:tx>
            <c:strRef>
              <c:f>Sheet1!$A$2</c:f>
              <c:strCache>
                <c:ptCount val="1"/>
                <c:pt idx="0">
                  <c:v>Region 1</c:v>
                </c:pt>
              </c:strCache>
            </c:strRef>
          </c:tx>
          <c:spPr>
            <a:solidFill>
              <a:srgbClr val="C8CBD1"/>
            </a:solidFill>
            <a:ln w="12700" cap="flat">
              <a:noFill/>
              <a:miter lim="400000"/>
            </a:ln>
            <a:effectLst/>
          </c:spPr>
          <c:invertIfNegative val="0"/>
          <c:cat>
            <c:strRef>
              <c:f>Sheet1!$B$1:$F$1</c:f>
              <c:strCache>
                <c:ptCount val="5"/>
                <c:pt idx="0">
                  <c:v>Item 01</c:v>
                </c:pt>
                <c:pt idx="1">
                  <c:v>Item 02</c:v>
                </c:pt>
                <c:pt idx="2">
                  <c:v>Item 03</c:v>
                </c:pt>
                <c:pt idx="3">
                  <c:v>Item 04</c:v>
                </c:pt>
                <c:pt idx="4">
                  <c:v>Item 05</c:v>
                </c:pt>
              </c:strCache>
            </c:strRef>
          </c:cat>
          <c:val>
            <c:numRef>
              <c:f>Sheet1!$B$2:$F$2</c:f>
              <c:numCache>
                <c:formatCode>General</c:formatCode>
                <c:ptCount val="5"/>
                <c:pt idx="0">
                  <c:v>17</c:v>
                </c:pt>
                <c:pt idx="1">
                  <c:v>26</c:v>
                </c:pt>
                <c:pt idx="2">
                  <c:v>53</c:v>
                </c:pt>
                <c:pt idx="3">
                  <c:v>96</c:v>
                </c:pt>
                <c:pt idx="4">
                  <c:v>25</c:v>
                </c:pt>
              </c:numCache>
            </c:numRef>
          </c:val>
          <c:extLst>
            <c:ext xmlns:c16="http://schemas.microsoft.com/office/drawing/2014/chart" uri="{C3380CC4-5D6E-409C-BE32-E72D297353CC}">
              <c16:uniqueId val="{00000000-7987-464D-8979-AF28BFBC4362}"/>
            </c:ext>
          </c:extLst>
        </c:ser>
        <c:ser>
          <c:idx val="1"/>
          <c:order val="1"/>
          <c:tx>
            <c:strRef>
              <c:f>Sheet1!$A$3</c:f>
              <c:strCache>
                <c:ptCount val="1"/>
                <c:pt idx="0">
                  <c:v>Region 2</c:v>
                </c:pt>
              </c:strCache>
            </c:strRef>
          </c:tx>
          <c:spPr>
            <a:solidFill>
              <a:srgbClr val="1C1F25"/>
            </a:solidFill>
            <a:ln w="12700" cap="flat">
              <a:noFill/>
              <a:miter lim="400000"/>
            </a:ln>
            <a:effectLst/>
          </c:spPr>
          <c:invertIfNegative val="0"/>
          <c:cat>
            <c:strRef>
              <c:f>Sheet1!$B$1:$F$1</c:f>
              <c:strCache>
                <c:ptCount val="5"/>
                <c:pt idx="0">
                  <c:v>Item 01</c:v>
                </c:pt>
                <c:pt idx="1">
                  <c:v>Item 02</c:v>
                </c:pt>
                <c:pt idx="2">
                  <c:v>Item 03</c:v>
                </c:pt>
                <c:pt idx="3">
                  <c:v>Item 04</c:v>
                </c:pt>
                <c:pt idx="4">
                  <c:v>Item 05</c:v>
                </c:pt>
              </c:strCache>
            </c:strRef>
          </c:cat>
          <c:val>
            <c:numRef>
              <c:f>Sheet1!$B$3:$F$3</c:f>
              <c:numCache>
                <c:formatCode>General</c:formatCode>
                <c:ptCount val="5"/>
                <c:pt idx="0">
                  <c:v>55</c:v>
                </c:pt>
                <c:pt idx="1">
                  <c:v>43</c:v>
                </c:pt>
                <c:pt idx="2">
                  <c:v>70</c:v>
                </c:pt>
                <c:pt idx="3">
                  <c:v>58</c:v>
                </c:pt>
                <c:pt idx="4">
                  <c:v>58</c:v>
                </c:pt>
              </c:numCache>
            </c:numRef>
          </c:val>
          <c:extLst>
            <c:ext xmlns:c16="http://schemas.microsoft.com/office/drawing/2014/chart" uri="{C3380CC4-5D6E-409C-BE32-E72D297353CC}">
              <c16:uniqueId val="{00000001-7987-464D-8979-AF28BFBC4362}"/>
            </c:ext>
          </c:extLst>
        </c:ser>
        <c:dLbls>
          <c:showLegendKey val="0"/>
          <c:showVal val="0"/>
          <c:showCatName val="0"/>
          <c:showSerName val="0"/>
          <c:showPercent val="0"/>
          <c:showBubbleSize val="0"/>
        </c:dLbls>
        <c:gapWidth val="500"/>
        <c:overlap val="100"/>
        <c:axId val="45095168"/>
        <c:axId val="45137920"/>
      </c:barChart>
      <c:catAx>
        <c:axId val="45095168"/>
        <c:scaling>
          <c:orientation val="minMax"/>
        </c:scaling>
        <c:delete val="0"/>
        <c:axPos val="b"/>
        <c:numFmt formatCode="General" sourceLinked="0"/>
        <c:majorTickMark val="none"/>
        <c:minorTickMark val="none"/>
        <c:tickLblPos val="low"/>
        <c:spPr>
          <a:ln w="12700" cap="flat">
            <a:noFill/>
            <a:miter lim="400000"/>
          </a:ln>
        </c:spPr>
        <c:txPr>
          <a:bodyPr rot="0"/>
          <a:lstStyle/>
          <a:p>
            <a:pPr>
              <a:defRPr sz="2000" b="0" i="0" u="none" strike="noStrike">
                <a:solidFill>
                  <a:srgbClr val="6A6E77"/>
                </a:solidFill>
                <a:latin typeface="Roboto Light"/>
              </a:defRPr>
            </a:pPr>
            <a:endParaRPr lang="zh-CN"/>
          </a:p>
        </c:txPr>
        <c:crossAx val="45137920"/>
        <c:crosses val="autoZero"/>
        <c:auto val="1"/>
        <c:lblAlgn val="ctr"/>
        <c:lblOffset val="100"/>
        <c:noMultiLvlLbl val="1"/>
      </c:catAx>
      <c:valAx>
        <c:axId val="45137920"/>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miter lim="400000"/>
          </a:ln>
        </c:spPr>
        <c:txPr>
          <a:bodyPr rot="0"/>
          <a:lstStyle/>
          <a:p>
            <a:pPr>
              <a:defRPr sz="2000" b="0" i="0" u="none" strike="noStrike">
                <a:solidFill>
                  <a:srgbClr val="6A6E77"/>
                </a:solidFill>
                <a:latin typeface="Roboto Light"/>
              </a:defRPr>
            </a:pPr>
            <a:endParaRPr lang="zh-CN"/>
          </a:p>
        </c:txPr>
        <c:crossAx val="45095168"/>
        <c:crosses val="autoZero"/>
        <c:crossBetween val="between"/>
        <c:majorUnit val="40"/>
        <c:minorUnit val="2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c:style val="2"/>
  <c:chart>
    <c:autoTitleDeleted val="1"/>
    <c:plotArea>
      <c:layout>
        <c:manualLayout>
          <c:layoutTarget val="inner"/>
          <c:xMode val="edge"/>
          <c:yMode val="edge"/>
          <c:x val="7.0929599999999995E-2"/>
          <c:y val="6.05411E-2"/>
          <c:w val="0.92406999999999995"/>
          <c:h val="0.84036500000000003"/>
        </c:manualLayout>
      </c:layout>
      <c:barChart>
        <c:barDir val="col"/>
        <c:grouping val="clustered"/>
        <c:varyColors val="0"/>
        <c:ser>
          <c:idx val="0"/>
          <c:order val="0"/>
          <c:tx>
            <c:strRef>
              <c:f>Sheet1!$A$2</c:f>
              <c:strCache>
                <c:ptCount val="1"/>
                <c:pt idx="0">
                  <c:v>Region 1</c:v>
                </c:pt>
              </c:strCache>
            </c:strRef>
          </c:tx>
          <c:spPr>
            <a:solidFill>
              <a:srgbClr val="C8CBD1"/>
            </a:solidFill>
            <a:ln w="12700" cap="flat">
              <a:noFill/>
              <a:miter lim="400000"/>
            </a:ln>
            <a:effectLst/>
          </c:spPr>
          <c:invertIfNegative val="0"/>
          <c:cat>
            <c:strRef>
              <c:f>Sheet1!$B$1:$F$1</c:f>
              <c:strCache>
                <c:ptCount val="5"/>
                <c:pt idx="0">
                  <c:v>Design</c:v>
                </c:pt>
                <c:pt idx="1">
                  <c:v>Marketing</c:v>
                </c:pt>
                <c:pt idx="2">
                  <c:v>Consulting</c:v>
                </c:pt>
                <c:pt idx="3">
                  <c:v>Promo</c:v>
                </c:pt>
                <c:pt idx="4">
                  <c:v>Shopping</c:v>
                </c:pt>
              </c:strCache>
            </c:strRef>
          </c:cat>
          <c:val>
            <c:numRef>
              <c:f>Sheet1!$B$2:$F$2</c:f>
              <c:numCache>
                <c:formatCode>General</c:formatCode>
                <c:ptCount val="5"/>
                <c:pt idx="0">
                  <c:v>17</c:v>
                </c:pt>
                <c:pt idx="1">
                  <c:v>26</c:v>
                </c:pt>
                <c:pt idx="2">
                  <c:v>53</c:v>
                </c:pt>
                <c:pt idx="3">
                  <c:v>96</c:v>
                </c:pt>
                <c:pt idx="4">
                  <c:v>25</c:v>
                </c:pt>
              </c:numCache>
            </c:numRef>
          </c:val>
          <c:extLst>
            <c:ext xmlns:c16="http://schemas.microsoft.com/office/drawing/2014/chart" uri="{C3380CC4-5D6E-409C-BE32-E72D297353CC}">
              <c16:uniqueId val="{00000000-7EC8-4339-B471-ED156A3FFE05}"/>
            </c:ext>
          </c:extLst>
        </c:ser>
        <c:ser>
          <c:idx val="1"/>
          <c:order val="1"/>
          <c:tx>
            <c:strRef>
              <c:f>Sheet1!$A$3</c:f>
              <c:strCache>
                <c:ptCount val="1"/>
                <c:pt idx="0">
                  <c:v>Region 2</c:v>
                </c:pt>
              </c:strCache>
            </c:strRef>
          </c:tx>
          <c:spPr>
            <a:solidFill>
              <a:srgbClr val="1C1F25"/>
            </a:solidFill>
            <a:ln w="12700" cap="flat">
              <a:noFill/>
              <a:miter lim="400000"/>
            </a:ln>
            <a:effectLst/>
          </c:spPr>
          <c:invertIfNegative val="0"/>
          <c:cat>
            <c:strRef>
              <c:f>Sheet1!$B$1:$F$1</c:f>
              <c:strCache>
                <c:ptCount val="5"/>
                <c:pt idx="0">
                  <c:v>Design</c:v>
                </c:pt>
                <c:pt idx="1">
                  <c:v>Marketing</c:v>
                </c:pt>
                <c:pt idx="2">
                  <c:v>Consulting</c:v>
                </c:pt>
                <c:pt idx="3">
                  <c:v>Promo</c:v>
                </c:pt>
                <c:pt idx="4">
                  <c:v>Shopping</c:v>
                </c:pt>
              </c:strCache>
            </c:strRef>
          </c:cat>
          <c:val>
            <c:numRef>
              <c:f>Sheet1!$B$3:$F$3</c:f>
              <c:numCache>
                <c:formatCode>General</c:formatCode>
                <c:ptCount val="5"/>
                <c:pt idx="0">
                  <c:v>55</c:v>
                </c:pt>
                <c:pt idx="1">
                  <c:v>43</c:v>
                </c:pt>
                <c:pt idx="2">
                  <c:v>70</c:v>
                </c:pt>
                <c:pt idx="3">
                  <c:v>58</c:v>
                </c:pt>
                <c:pt idx="4">
                  <c:v>58</c:v>
                </c:pt>
              </c:numCache>
            </c:numRef>
          </c:val>
          <c:extLst>
            <c:ext xmlns:c16="http://schemas.microsoft.com/office/drawing/2014/chart" uri="{C3380CC4-5D6E-409C-BE32-E72D297353CC}">
              <c16:uniqueId val="{00000001-7EC8-4339-B471-ED156A3FFE05}"/>
            </c:ext>
          </c:extLst>
        </c:ser>
        <c:dLbls>
          <c:showLegendKey val="0"/>
          <c:showVal val="0"/>
          <c:showCatName val="0"/>
          <c:showSerName val="0"/>
          <c:showPercent val="0"/>
          <c:showBubbleSize val="0"/>
        </c:dLbls>
        <c:gapWidth val="500"/>
        <c:overlap val="-20"/>
        <c:axId val="45954176"/>
        <c:axId val="45955712"/>
      </c:barChart>
      <c:catAx>
        <c:axId val="45954176"/>
        <c:scaling>
          <c:orientation val="minMax"/>
        </c:scaling>
        <c:delete val="0"/>
        <c:axPos val="b"/>
        <c:numFmt formatCode="General" sourceLinked="0"/>
        <c:majorTickMark val="none"/>
        <c:minorTickMark val="none"/>
        <c:tickLblPos val="low"/>
        <c:spPr>
          <a:ln w="12700" cap="flat">
            <a:noFill/>
            <a:miter lim="400000"/>
          </a:ln>
        </c:spPr>
        <c:txPr>
          <a:bodyPr rot="0"/>
          <a:lstStyle/>
          <a:p>
            <a:pPr>
              <a:defRPr sz="2000" b="0" i="0" u="none" strike="noStrike">
                <a:solidFill>
                  <a:srgbClr val="6A6E77"/>
                </a:solidFill>
                <a:latin typeface="Roboto Light"/>
              </a:defRPr>
            </a:pPr>
            <a:endParaRPr lang="zh-CN"/>
          </a:p>
        </c:txPr>
        <c:crossAx val="45955712"/>
        <c:crosses val="autoZero"/>
        <c:auto val="1"/>
        <c:lblAlgn val="ctr"/>
        <c:lblOffset val="100"/>
        <c:noMultiLvlLbl val="1"/>
      </c:catAx>
      <c:valAx>
        <c:axId val="45955712"/>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miter lim="400000"/>
          </a:ln>
        </c:spPr>
        <c:txPr>
          <a:bodyPr rot="0"/>
          <a:lstStyle/>
          <a:p>
            <a:pPr>
              <a:defRPr sz="2000" b="0" i="0" u="none" strike="noStrike">
                <a:solidFill>
                  <a:srgbClr val="6A6E77"/>
                </a:solidFill>
                <a:latin typeface="Roboto Light"/>
              </a:defRPr>
            </a:pPr>
            <a:endParaRPr lang="zh-CN"/>
          </a:p>
        </c:txPr>
        <c:crossAx val="45954176"/>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2020/9/7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0_Main Slide 0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B0EEBD2-85F5-4B99-BC4F-C0BFE6C7093E}"/>
              </a:ext>
            </a:extLst>
          </p:cNvPr>
          <p:cNvSpPr>
            <a:spLocks noGrp="1"/>
          </p:cNvSpPr>
          <p:nvPr>
            <p:ph type="pic" sz="quarter" idx="53" hasCustomPrompt="1"/>
          </p:nvPr>
        </p:nvSpPr>
        <p:spPr>
          <a:xfrm>
            <a:off x="1268975" y="1143000"/>
            <a:ext cx="3175001" cy="2286000"/>
          </a:xfrm>
          <a:custGeom>
            <a:avLst/>
            <a:gdLst>
              <a:gd name="connsiteX0" fmla="*/ 0 w 6350001"/>
              <a:gd name="connsiteY0" fmla="*/ 0 h 4572000"/>
              <a:gd name="connsiteX1" fmla="*/ 6350001 w 6350001"/>
              <a:gd name="connsiteY1" fmla="*/ 0 h 4572000"/>
              <a:gd name="connsiteX2" fmla="*/ 6350001 w 6350001"/>
              <a:gd name="connsiteY2" fmla="*/ 4572000 h 4572000"/>
              <a:gd name="connsiteX3" fmla="*/ 0 w 6350001"/>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1" h="4572000">
                <a:moveTo>
                  <a:pt x="0" y="0"/>
                </a:moveTo>
                <a:lnTo>
                  <a:pt x="6350001" y="0"/>
                </a:lnTo>
                <a:lnTo>
                  <a:pt x="6350001"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id="{14FBB846-9588-432C-9EC6-B347BFE3B00B}"/>
              </a:ext>
            </a:extLst>
          </p:cNvPr>
          <p:cNvSpPr>
            <a:spLocks noGrp="1"/>
          </p:cNvSpPr>
          <p:nvPr>
            <p:ph type="pic" sz="quarter" idx="146" hasCustomPrompt="1"/>
          </p:nvPr>
        </p:nvSpPr>
        <p:spPr>
          <a:xfrm>
            <a:off x="4508499" y="1143000"/>
            <a:ext cx="3175001" cy="2286000"/>
          </a:xfrm>
          <a:custGeom>
            <a:avLst/>
            <a:gdLst>
              <a:gd name="connsiteX0" fmla="*/ 0 w 6350002"/>
              <a:gd name="connsiteY0" fmla="*/ 0 h 4572000"/>
              <a:gd name="connsiteX1" fmla="*/ 6350002 w 6350002"/>
              <a:gd name="connsiteY1" fmla="*/ 0 h 4572000"/>
              <a:gd name="connsiteX2" fmla="*/ 6350002 w 6350002"/>
              <a:gd name="connsiteY2" fmla="*/ 4572000 h 4572000"/>
              <a:gd name="connsiteX3" fmla="*/ 0 w 635000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2" h="4572000">
                <a:moveTo>
                  <a:pt x="0" y="0"/>
                </a:moveTo>
                <a:lnTo>
                  <a:pt x="6350002" y="0"/>
                </a:lnTo>
                <a:lnTo>
                  <a:pt x="6350002"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2" name="Picture Placeholder 21">
            <a:extLst>
              <a:ext uri="{FF2B5EF4-FFF2-40B4-BE49-F238E27FC236}">
                <a16:creationId xmlns:a16="http://schemas.microsoft.com/office/drawing/2014/main" id="{E919751D-F269-43A9-843B-2546743CE2D1}"/>
              </a:ext>
            </a:extLst>
          </p:cNvPr>
          <p:cNvSpPr>
            <a:spLocks noGrp="1"/>
          </p:cNvSpPr>
          <p:nvPr>
            <p:ph type="pic" sz="quarter" idx="147" hasCustomPrompt="1"/>
          </p:nvPr>
        </p:nvSpPr>
        <p:spPr>
          <a:xfrm>
            <a:off x="7745005" y="1143000"/>
            <a:ext cx="3175001" cy="2286000"/>
          </a:xfrm>
          <a:custGeom>
            <a:avLst/>
            <a:gdLst>
              <a:gd name="connsiteX0" fmla="*/ 0 w 6350001"/>
              <a:gd name="connsiteY0" fmla="*/ 0 h 4572000"/>
              <a:gd name="connsiteX1" fmla="*/ 6350001 w 6350001"/>
              <a:gd name="connsiteY1" fmla="*/ 0 h 4572000"/>
              <a:gd name="connsiteX2" fmla="*/ 6350001 w 6350001"/>
              <a:gd name="connsiteY2" fmla="*/ 4572000 h 4572000"/>
              <a:gd name="connsiteX3" fmla="*/ 0 w 6350001"/>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1" h="4572000">
                <a:moveTo>
                  <a:pt x="0" y="0"/>
                </a:moveTo>
                <a:lnTo>
                  <a:pt x="6350001" y="0"/>
                </a:lnTo>
                <a:lnTo>
                  <a:pt x="6350001"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26421779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1_Main Slide 01">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C9ACE819-C72E-45A6-99BF-B7BF710648B4}"/>
              </a:ext>
            </a:extLst>
          </p:cNvPr>
          <p:cNvSpPr>
            <a:spLocks noGrp="1"/>
          </p:cNvSpPr>
          <p:nvPr>
            <p:ph type="pic" sz="quarter" idx="53" hasCustomPrompt="1"/>
          </p:nvPr>
        </p:nvSpPr>
        <p:spPr>
          <a:xfrm>
            <a:off x="1268975" y="1143000"/>
            <a:ext cx="3175001" cy="2286000"/>
          </a:xfrm>
          <a:custGeom>
            <a:avLst/>
            <a:gdLst>
              <a:gd name="connsiteX0" fmla="*/ 0 w 6350001"/>
              <a:gd name="connsiteY0" fmla="*/ 0 h 4572000"/>
              <a:gd name="connsiteX1" fmla="*/ 6350001 w 6350001"/>
              <a:gd name="connsiteY1" fmla="*/ 0 h 4572000"/>
              <a:gd name="connsiteX2" fmla="*/ 6350001 w 6350001"/>
              <a:gd name="connsiteY2" fmla="*/ 4572000 h 4572000"/>
              <a:gd name="connsiteX3" fmla="*/ 0 w 6350001"/>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1" h="4572000">
                <a:moveTo>
                  <a:pt x="0" y="0"/>
                </a:moveTo>
                <a:lnTo>
                  <a:pt x="6350001" y="0"/>
                </a:lnTo>
                <a:lnTo>
                  <a:pt x="6350001"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52" name="Picture Placeholder 51">
            <a:extLst>
              <a:ext uri="{FF2B5EF4-FFF2-40B4-BE49-F238E27FC236}">
                <a16:creationId xmlns:a16="http://schemas.microsoft.com/office/drawing/2014/main" id="{44A95B6B-3EEE-48FE-8E3B-BB4281C15B69}"/>
              </a:ext>
            </a:extLst>
          </p:cNvPr>
          <p:cNvSpPr>
            <a:spLocks noGrp="1"/>
          </p:cNvSpPr>
          <p:nvPr>
            <p:ph type="pic" sz="quarter" idx="54" hasCustomPrompt="1"/>
          </p:nvPr>
        </p:nvSpPr>
        <p:spPr>
          <a:xfrm>
            <a:off x="4508500" y="1143000"/>
            <a:ext cx="3175001" cy="2286000"/>
          </a:xfrm>
          <a:custGeom>
            <a:avLst/>
            <a:gdLst>
              <a:gd name="connsiteX0" fmla="*/ 0 w 6350002"/>
              <a:gd name="connsiteY0" fmla="*/ 0 h 4572000"/>
              <a:gd name="connsiteX1" fmla="*/ 6350002 w 6350002"/>
              <a:gd name="connsiteY1" fmla="*/ 0 h 4572000"/>
              <a:gd name="connsiteX2" fmla="*/ 6350002 w 6350002"/>
              <a:gd name="connsiteY2" fmla="*/ 4572000 h 4572000"/>
              <a:gd name="connsiteX3" fmla="*/ 0 w 635000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2" h="4572000">
                <a:moveTo>
                  <a:pt x="0" y="0"/>
                </a:moveTo>
                <a:lnTo>
                  <a:pt x="6350002" y="0"/>
                </a:lnTo>
                <a:lnTo>
                  <a:pt x="6350002"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53" name="Picture Placeholder 52">
            <a:extLst>
              <a:ext uri="{FF2B5EF4-FFF2-40B4-BE49-F238E27FC236}">
                <a16:creationId xmlns:a16="http://schemas.microsoft.com/office/drawing/2014/main" id="{76BBA58D-053F-4C57-A67D-8C53375CF22D}"/>
              </a:ext>
            </a:extLst>
          </p:cNvPr>
          <p:cNvSpPr>
            <a:spLocks noGrp="1"/>
          </p:cNvSpPr>
          <p:nvPr>
            <p:ph type="pic" sz="quarter" idx="55" hasCustomPrompt="1"/>
          </p:nvPr>
        </p:nvSpPr>
        <p:spPr>
          <a:xfrm>
            <a:off x="7745005" y="1143000"/>
            <a:ext cx="3175001" cy="2286000"/>
          </a:xfrm>
          <a:custGeom>
            <a:avLst/>
            <a:gdLst>
              <a:gd name="connsiteX0" fmla="*/ 0 w 6350001"/>
              <a:gd name="connsiteY0" fmla="*/ 0 h 4572000"/>
              <a:gd name="connsiteX1" fmla="*/ 6350001 w 6350001"/>
              <a:gd name="connsiteY1" fmla="*/ 0 h 4572000"/>
              <a:gd name="connsiteX2" fmla="*/ 6350001 w 6350001"/>
              <a:gd name="connsiteY2" fmla="*/ 4572000 h 4572000"/>
              <a:gd name="connsiteX3" fmla="*/ 0 w 6350001"/>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1" h="4572000">
                <a:moveTo>
                  <a:pt x="0" y="0"/>
                </a:moveTo>
                <a:lnTo>
                  <a:pt x="6350001" y="0"/>
                </a:lnTo>
                <a:lnTo>
                  <a:pt x="6350001"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32074341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5_Main Slide 01">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746F147C-9E2F-4A28-80CE-48D792DC3DCC}"/>
              </a:ext>
            </a:extLst>
          </p:cNvPr>
          <p:cNvSpPr>
            <a:spLocks noGrp="1"/>
          </p:cNvSpPr>
          <p:nvPr>
            <p:ph type="pic" sz="quarter" idx="53" hasCustomPrompt="1"/>
          </p:nvPr>
        </p:nvSpPr>
        <p:spPr>
          <a:xfrm>
            <a:off x="1268974" y="1144521"/>
            <a:ext cx="4827026" cy="4568958"/>
          </a:xfrm>
          <a:custGeom>
            <a:avLst/>
            <a:gdLst>
              <a:gd name="connsiteX0" fmla="*/ 0 w 9654051"/>
              <a:gd name="connsiteY0" fmla="*/ 0 h 9137915"/>
              <a:gd name="connsiteX1" fmla="*/ 9654051 w 9654051"/>
              <a:gd name="connsiteY1" fmla="*/ 0 h 9137915"/>
              <a:gd name="connsiteX2" fmla="*/ 9654051 w 9654051"/>
              <a:gd name="connsiteY2" fmla="*/ 9137915 h 9137915"/>
              <a:gd name="connsiteX3" fmla="*/ 0 w 9654051"/>
              <a:gd name="connsiteY3" fmla="*/ 9137915 h 9137915"/>
            </a:gdLst>
            <a:ahLst/>
            <a:cxnLst>
              <a:cxn ang="0">
                <a:pos x="connsiteX0" y="connsiteY0"/>
              </a:cxn>
              <a:cxn ang="0">
                <a:pos x="connsiteX1" y="connsiteY1"/>
              </a:cxn>
              <a:cxn ang="0">
                <a:pos x="connsiteX2" y="connsiteY2"/>
              </a:cxn>
              <a:cxn ang="0">
                <a:pos x="connsiteX3" y="connsiteY3"/>
              </a:cxn>
            </a:cxnLst>
            <a:rect l="l" t="t" r="r" b="b"/>
            <a:pathLst>
              <a:path w="9654051" h="9137915">
                <a:moveTo>
                  <a:pt x="0" y="0"/>
                </a:moveTo>
                <a:lnTo>
                  <a:pt x="9654051" y="0"/>
                </a:lnTo>
                <a:lnTo>
                  <a:pt x="9654051" y="9137915"/>
                </a:lnTo>
                <a:lnTo>
                  <a:pt x="0" y="9137915"/>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36933896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4_Main Slide 0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DF356C6-238C-446C-9710-B78355D33450}"/>
              </a:ext>
            </a:extLst>
          </p:cNvPr>
          <p:cNvSpPr>
            <a:spLocks noGrp="1"/>
          </p:cNvSpPr>
          <p:nvPr>
            <p:ph type="pic" sz="quarter" idx="53" hasCustomPrompt="1"/>
          </p:nvPr>
        </p:nvSpPr>
        <p:spPr>
          <a:xfrm>
            <a:off x="6259499" y="1318614"/>
            <a:ext cx="4530234" cy="2788775"/>
          </a:xfrm>
          <a:custGeom>
            <a:avLst/>
            <a:gdLst>
              <a:gd name="connsiteX0" fmla="*/ 0 w 9060467"/>
              <a:gd name="connsiteY0" fmla="*/ 0 h 5577550"/>
              <a:gd name="connsiteX1" fmla="*/ 9060467 w 9060467"/>
              <a:gd name="connsiteY1" fmla="*/ 0 h 5577550"/>
              <a:gd name="connsiteX2" fmla="*/ 9060467 w 9060467"/>
              <a:gd name="connsiteY2" fmla="*/ 5577550 h 5577550"/>
              <a:gd name="connsiteX3" fmla="*/ 0 w 9060467"/>
              <a:gd name="connsiteY3" fmla="*/ 5577550 h 5577550"/>
            </a:gdLst>
            <a:ahLst/>
            <a:cxnLst>
              <a:cxn ang="0">
                <a:pos x="connsiteX0" y="connsiteY0"/>
              </a:cxn>
              <a:cxn ang="0">
                <a:pos x="connsiteX1" y="connsiteY1"/>
              </a:cxn>
              <a:cxn ang="0">
                <a:pos x="connsiteX2" y="connsiteY2"/>
              </a:cxn>
              <a:cxn ang="0">
                <a:pos x="connsiteX3" y="connsiteY3"/>
              </a:cxn>
            </a:cxnLst>
            <a:rect l="l" t="t" r="r" b="b"/>
            <a:pathLst>
              <a:path w="9060467" h="5577550">
                <a:moveTo>
                  <a:pt x="0" y="0"/>
                </a:moveTo>
                <a:lnTo>
                  <a:pt x="9060467" y="0"/>
                </a:lnTo>
                <a:lnTo>
                  <a:pt x="9060467" y="5577550"/>
                </a:lnTo>
                <a:lnTo>
                  <a:pt x="0" y="557755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34399446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5_Main Slide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CD9F3F-44C4-4BBE-8E11-C0C9CA3E556F}"/>
              </a:ext>
            </a:extLst>
          </p:cNvPr>
          <p:cNvSpPr>
            <a:spLocks noGrp="1"/>
          </p:cNvSpPr>
          <p:nvPr>
            <p:ph type="pic" sz="quarter" idx="53" hasCustomPrompt="1"/>
          </p:nvPr>
        </p:nvSpPr>
        <p:spPr>
          <a:xfrm>
            <a:off x="-1" y="0"/>
            <a:ext cx="12192000" cy="2289043"/>
          </a:xfrm>
          <a:custGeom>
            <a:avLst/>
            <a:gdLst>
              <a:gd name="connsiteX0" fmla="*/ 0 w 24384000"/>
              <a:gd name="connsiteY0" fmla="*/ 0 h 4578086"/>
              <a:gd name="connsiteX1" fmla="*/ 24384000 w 24384000"/>
              <a:gd name="connsiteY1" fmla="*/ 0 h 4578086"/>
              <a:gd name="connsiteX2" fmla="*/ 24384000 w 24384000"/>
              <a:gd name="connsiteY2" fmla="*/ 4578086 h 4578086"/>
              <a:gd name="connsiteX3" fmla="*/ 0 w 24384000"/>
              <a:gd name="connsiteY3" fmla="*/ 4578086 h 4578086"/>
            </a:gdLst>
            <a:ahLst/>
            <a:cxnLst>
              <a:cxn ang="0">
                <a:pos x="connsiteX0" y="connsiteY0"/>
              </a:cxn>
              <a:cxn ang="0">
                <a:pos x="connsiteX1" y="connsiteY1"/>
              </a:cxn>
              <a:cxn ang="0">
                <a:pos x="connsiteX2" y="connsiteY2"/>
              </a:cxn>
              <a:cxn ang="0">
                <a:pos x="connsiteX3" y="connsiteY3"/>
              </a:cxn>
            </a:cxnLst>
            <a:rect l="l" t="t" r="r" b="b"/>
            <a:pathLst>
              <a:path w="24384000" h="4578086">
                <a:moveTo>
                  <a:pt x="0" y="0"/>
                </a:moveTo>
                <a:lnTo>
                  <a:pt x="24384000" y="0"/>
                </a:lnTo>
                <a:lnTo>
                  <a:pt x="24384000" y="4578086"/>
                </a:lnTo>
                <a:lnTo>
                  <a:pt x="0" y="457808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10736697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05553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867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36154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748684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248424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31CE2FC-2787-4713-AF6B-C6DFBD533777}"/>
              </a:ext>
            </a:extLst>
          </p:cNvPr>
          <p:cNvSpPr>
            <a:spLocks noGrp="1"/>
          </p:cNvSpPr>
          <p:nvPr>
            <p:ph type="pic" sz="quarter" idx="10"/>
          </p:nvPr>
        </p:nvSpPr>
        <p:spPr>
          <a:xfrm>
            <a:off x="6781192" y="1180796"/>
            <a:ext cx="2188637" cy="2188636"/>
          </a:xfrm>
          <a:prstGeom prst="rect">
            <a:avLst/>
          </a:prstGeom>
        </p:spPr>
        <p:txBody>
          <a:bodyPr/>
          <a:lstStyle>
            <a:lvl1pPr>
              <a:defRPr sz="2000"/>
            </a:lvl1pPr>
          </a:lstStyle>
          <a:p>
            <a:endParaRPr lang="en-US"/>
          </a:p>
        </p:txBody>
      </p:sp>
      <p:sp>
        <p:nvSpPr>
          <p:cNvPr id="4" name="Picture Placeholder 3">
            <a:extLst>
              <a:ext uri="{FF2B5EF4-FFF2-40B4-BE49-F238E27FC236}">
                <a16:creationId xmlns:a16="http://schemas.microsoft.com/office/drawing/2014/main" id="{B88DB538-391D-47DC-9D95-B6659DCF2C0B}"/>
              </a:ext>
            </a:extLst>
          </p:cNvPr>
          <p:cNvSpPr>
            <a:spLocks noGrp="1"/>
          </p:cNvSpPr>
          <p:nvPr>
            <p:ph type="pic" sz="quarter" idx="11"/>
          </p:nvPr>
        </p:nvSpPr>
        <p:spPr>
          <a:xfrm>
            <a:off x="9117992" y="1180796"/>
            <a:ext cx="2188637" cy="2188636"/>
          </a:xfrm>
          <a:prstGeom prst="rect">
            <a:avLst/>
          </a:prstGeom>
        </p:spPr>
        <p:txBody>
          <a:bodyPr/>
          <a:lstStyle>
            <a:lvl1pPr>
              <a:defRPr sz="2000"/>
            </a:lvl1pPr>
          </a:lstStyle>
          <a:p>
            <a:endParaRPr lang="en-US"/>
          </a:p>
        </p:txBody>
      </p:sp>
      <p:sp>
        <p:nvSpPr>
          <p:cNvPr id="5" name="Picture Placeholder 3">
            <a:extLst>
              <a:ext uri="{FF2B5EF4-FFF2-40B4-BE49-F238E27FC236}">
                <a16:creationId xmlns:a16="http://schemas.microsoft.com/office/drawing/2014/main" id="{0BD3AF60-F25F-4C5E-9FCD-34982EFF8132}"/>
              </a:ext>
            </a:extLst>
          </p:cNvPr>
          <p:cNvSpPr>
            <a:spLocks noGrp="1"/>
          </p:cNvSpPr>
          <p:nvPr>
            <p:ph type="pic" sz="quarter" idx="12"/>
          </p:nvPr>
        </p:nvSpPr>
        <p:spPr>
          <a:xfrm>
            <a:off x="6781192" y="3488568"/>
            <a:ext cx="2188637" cy="2188636"/>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6162353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a:solidFill>
                  <a:prstClr val="white"/>
                </a:solidFill>
                <a:ea typeface="宋体"/>
              </a:rPr>
              <a:t>www.1ppt.com/moban/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www.1ppt.com/hangye/ </a:t>
            </a:r>
          </a:p>
          <a:p>
            <a:pPr defTabSz="914400"/>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www.1ppt.com/jieri/          PPT</a:t>
            </a:r>
            <a:r>
              <a:rPr lang="zh-CN" altLang="en-US" sz="100" dirty="0">
                <a:solidFill>
                  <a:prstClr val="white"/>
                </a:solidFill>
                <a:ea typeface="宋体"/>
              </a:rPr>
              <a:t>素材：</a:t>
            </a:r>
            <a:r>
              <a:rPr lang="en-US" altLang="zh-CN" sz="100" dirty="0">
                <a:solidFill>
                  <a:prstClr val="white"/>
                </a:solidFill>
                <a:ea typeface="宋体"/>
              </a:rPr>
              <a:t>www.1ppt.com/sucai/</a:t>
            </a:r>
          </a:p>
          <a:p>
            <a:pPr defTabSz="914400"/>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a:solidFill>
                  <a:prstClr val="white"/>
                </a:solidFill>
                <a:ea typeface="宋体"/>
              </a:rPr>
              <a:t>www.1ppt.com/beijing/        PPT</a:t>
            </a:r>
            <a:r>
              <a:rPr lang="zh-CN" altLang="en-US" sz="100" dirty="0">
                <a:solidFill>
                  <a:prstClr val="white"/>
                </a:solidFill>
                <a:ea typeface="宋体"/>
              </a:rPr>
              <a:t>图表：</a:t>
            </a:r>
            <a:r>
              <a:rPr lang="en-US" altLang="zh-CN" sz="100" dirty="0">
                <a:solidFill>
                  <a:prstClr val="white"/>
                </a:solidFill>
                <a:ea typeface="宋体"/>
              </a:rPr>
              <a:t>www.1ppt.com/tubiao/      </a:t>
            </a:r>
          </a:p>
          <a:p>
            <a:pPr defTabSz="914400"/>
            <a:r>
              <a:rPr lang="zh-CN" altLang="en-US" sz="100" dirty="0">
                <a:solidFill>
                  <a:prstClr val="white"/>
                </a:solidFill>
                <a:ea typeface="宋体"/>
              </a:rPr>
              <a:t>精美</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a:solidFill>
                  <a:prstClr val="white"/>
                </a:solidFill>
                <a:ea typeface="宋体"/>
              </a:rPr>
              <a:t>www.1ppt.com/xiazai/         PPT</a:t>
            </a:r>
            <a:r>
              <a:rPr lang="zh-CN" altLang="en-US" sz="100" dirty="0">
                <a:solidFill>
                  <a:prstClr val="white"/>
                </a:solidFill>
                <a:ea typeface="宋体"/>
              </a:rPr>
              <a:t>教程： </a:t>
            </a:r>
            <a:r>
              <a:rPr lang="en-US" altLang="zh-CN" sz="100" dirty="0">
                <a:solidFill>
                  <a:prstClr val="white"/>
                </a:solidFill>
                <a:ea typeface="宋体"/>
              </a:rPr>
              <a:t>www.1ppt.com/powerpoint/      </a:t>
            </a:r>
          </a:p>
          <a:p>
            <a:pPr defTabSz="914400"/>
            <a:r>
              <a:rPr lang="en-US" altLang="zh-CN" sz="100" dirty="0">
                <a:solidFill>
                  <a:prstClr val="white"/>
                </a:solidFill>
                <a:ea typeface="宋体"/>
              </a:rPr>
              <a:t>PPT</a:t>
            </a:r>
            <a:r>
              <a:rPr lang="zh-CN" altLang="en-US" sz="100" dirty="0">
                <a:solidFill>
                  <a:prstClr val="white"/>
                </a:solidFill>
                <a:ea typeface="宋体"/>
              </a:rPr>
              <a:t>课件：</a:t>
            </a:r>
            <a:r>
              <a:rPr lang="en-US" altLang="zh-CN" sz="100" dirty="0">
                <a:solidFill>
                  <a:prstClr val="white"/>
                </a:solidFill>
                <a:ea typeface="宋体"/>
              </a:rPr>
              <a:t>www.1ppt.com/kejian/             </a:t>
            </a:r>
            <a:r>
              <a:rPr lang="zh-CN" altLang="en-US" sz="100" dirty="0">
                <a:solidFill>
                  <a:prstClr val="white"/>
                </a:solidFill>
                <a:ea typeface="宋体"/>
              </a:rPr>
              <a:t>字体下载：</a:t>
            </a:r>
            <a:r>
              <a:rPr lang="en-US" altLang="zh-CN" sz="100" dirty="0">
                <a:solidFill>
                  <a:prstClr val="white"/>
                </a:solidFill>
                <a:ea typeface="宋体"/>
              </a:rPr>
              <a:t>www.1ppt.com/ziti/</a:t>
            </a:r>
          </a:p>
          <a:p>
            <a:pPr defTabSz="914400"/>
            <a:r>
              <a:rPr lang="zh-CN" altLang="en-US" sz="100" dirty="0">
                <a:solidFill>
                  <a:prstClr val="white"/>
                </a:solidFill>
                <a:ea typeface="宋体"/>
              </a:rPr>
              <a:t>工作总结</a:t>
            </a:r>
            <a:r>
              <a:rPr lang="en-US" altLang="zh-CN" sz="100" dirty="0">
                <a:solidFill>
                  <a:prstClr val="white"/>
                </a:solidFill>
                <a:ea typeface="宋体"/>
              </a:rPr>
              <a:t>PPT</a:t>
            </a:r>
            <a:r>
              <a:rPr lang="zh-CN" altLang="en-US" sz="100" dirty="0">
                <a:solidFill>
                  <a:prstClr val="white"/>
                </a:solidFill>
                <a:ea typeface="宋体"/>
              </a:rPr>
              <a:t>：</a:t>
            </a:r>
            <a:r>
              <a:rPr lang="en-US" altLang="zh-CN" sz="100" dirty="0">
                <a:solidFill>
                  <a:prstClr val="white"/>
                </a:solidFill>
                <a:ea typeface="宋体"/>
              </a:rPr>
              <a:t>www.1ppt.com/xiazai/zongjie/ </a:t>
            </a:r>
            <a:r>
              <a:rPr lang="zh-CN" altLang="en-US" sz="100" dirty="0">
                <a:solidFill>
                  <a:prstClr val="white"/>
                </a:solidFill>
                <a:ea typeface="宋体"/>
              </a:rPr>
              <a:t>工作计划：</a:t>
            </a:r>
            <a:r>
              <a:rPr lang="en-US" altLang="zh-CN" sz="100" dirty="0">
                <a:solidFill>
                  <a:prstClr val="white"/>
                </a:solidFill>
                <a:ea typeface="宋体"/>
              </a:rPr>
              <a:t>www.1ppt.com/xiazai/jihua/</a:t>
            </a:r>
          </a:p>
          <a:p>
            <a:pPr defTabSz="914400"/>
            <a:r>
              <a:rPr lang="zh-CN" altLang="en-US" sz="100" dirty="0">
                <a:solidFill>
                  <a:prstClr val="white"/>
                </a:solidFill>
                <a:ea typeface="宋体"/>
              </a:rPr>
              <a:t>商务</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www.1ppt.com/moban/shangwu/  </a:t>
            </a:r>
            <a:r>
              <a:rPr lang="zh-CN" altLang="en-US" sz="100" dirty="0">
                <a:solidFill>
                  <a:prstClr val="white"/>
                </a:solidFill>
                <a:ea typeface="宋体"/>
              </a:rPr>
              <a:t>个人简历</a:t>
            </a:r>
            <a:r>
              <a:rPr lang="en-US" altLang="zh-CN" sz="100" dirty="0">
                <a:solidFill>
                  <a:prstClr val="white"/>
                </a:solidFill>
                <a:ea typeface="宋体"/>
              </a:rPr>
              <a:t>PPT</a:t>
            </a:r>
            <a:r>
              <a:rPr lang="zh-CN" altLang="en-US" sz="100" dirty="0">
                <a:solidFill>
                  <a:prstClr val="white"/>
                </a:solidFill>
                <a:ea typeface="宋体"/>
              </a:rPr>
              <a:t>：</a:t>
            </a:r>
            <a:r>
              <a:rPr lang="en-US" altLang="zh-CN" sz="100" dirty="0">
                <a:solidFill>
                  <a:prstClr val="white"/>
                </a:solidFill>
                <a:ea typeface="宋体"/>
              </a:rPr>
              <a:t>www.1ppt.com/xiazai/jianli/  </a:t>
            </a:r>
          </a:p>
          <a:p>
            <a:pPr defTabSz="914400"/>
            <a:r>
              <a:rPr lang="zh-CN" altLang="en-US" sz="100" dirty="0">
                <a:solidFill>
                  <a:prstClr val="white"/>
                </a:solidFill>
                <a:ea typeface="宋体"/>
              </a:rPr>
              <a:t>毕业答辩</a:t>
            </a:r>
            <a:r>
              <a:rPr lang="en-US" altLang="zh-CN" sz="100" dirty="0">
                <a:solidFill>
                  <a:prstClr val="white"/>
                </a:solidFill>
                <a:ea typeface="宋体"/>
              </a:rPr>
              <a:t>PPT</a:t>
            </a:r>
            <a:r>
              <a:rPr lang="zh-CN" altLang="en-US" sz="100" dirty="0">
                <a:solidFill>
                  <a:prstClr val="white"/>
                </a:solidFill>
                <a:ea typeface="宋体"/>
              </a:rPr>
              <a:t>：</a:t>
            </a:r>
            <a:r>
              <a:rPr lang="en-US" altLang="zh-CN" sz="100" dirty="0">
                <a:solidFill>
                  <a:prstClr val="white"/>
                </a:solidFill>
                <a:ea typeface="宋体"/>
              </a:rPr>
              <a:t>www.1ppt.com/xiazai/dabian/  </a:t>
            </a:r>
            <a:r>
              <a:rPr lang="zh-CN" altLang="en-US" sz="100" dirty="0">
                <a:solidFill>
                  <a:prstClr val="white"/>
                </a:solidFill>
                <a:ea typeface="宋体"/>
              </a:rPr>
              <a:t>工作汇报</a:t>
            </a:r>
            <a:r>
              <a:rPr lang="en-US" altLang="zh-CN" sz="100" dirty="0">
                <a:solidFill>
                  <a:prstClr val="white"/>
                </a:solidFill>
                <a:ea typeface="宋体"/>
              </a:rPr>
              <a:t>PPT</a:t>
            </a:r>
            <a:r>
              <a:rPr lang="zh-CN" altLang="en-US" sz="100" dirty="0">
                <a:solidFill>
                  <a:prstClr val="white"/>
                </a:solidFill>
                <a:ea typeface="宋体"/>
              </a:rPr>
              <a:t>：</a:t>
            </a:r>
            <a:r>
              <a:rPr lang="en-US" altLang="zh-CN" sz="100" dirty="0">
                <a:solidFill>
                  <a:prstClr val="white"/>
                </a:solidFill>
                <a:ea typeface="宋体"/>
              </a:rPr>
              <a:t>www.1ppt.com/xiazai/huibao/    </a:t>
            </a:r>
          </a:p>
          <a:p>
            <a:pPr defTabSz="914400"/>
            <a:r>
              <a:rPr lang="en-US" altLang="zh-CN" sz="100" dirty="0">
                <a:solidFill>
                  <a:prstClr val="white"/>
                </a:solidFill>
                <a:ea typeface="宋体"/>
              </a:rPr>
              <a:t> </a:t>
            </a:r>
          </a:p>
        </p:txBody>
      </p:sp>
    </p:spTree>
    <p:extLst>
      <p:ext uri="{BB962C8B-B14F-4D97-AF65-F5344CB8AC3E}">
        <p14:creationId xmlns:p14="http://schemas.microsoft.com/office/powerpoint/2010/main" val="40321473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523378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18761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5_Main Slide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05622D2-E328-4357-B5D2-BCE3D7660424}"/>
              </a:ext>
            </a:extLst>
          </p:cNvPr>
          <p:cNvSpPr>
            <a:spLocks noGrp="1"/>
          </p:cNvSpPr>
          <p:nvPr>
            <p:ph type="pic" sz="quarter" idx="53" hasCustomPrompt="1"/>
          </p:nvPr>
        </p:nvSpPr>
        <p:spPr>
          <a:xfrm>
            <a:off x="-1" y="4318000"/>
            <a:ext cx="3048000" cy="2540000"/>
          </a:xfrm>
          <a:custGeom>
            <a:avLst/>
            <a:gdLst>
              <a:gd name="connsiteX0" fmla="*/ 0 w 6096000"/>
              <a:gd name="connsiteY0" fmla="*/ 0 h 5080000"/>
              <a:gd name="connsiteX1" fmla="*/ 6096000 w 6096000"/>
              <a:gd name="connsiteY1" fmla="*/ 0 h 5080000"/>
              <a:gd name="connsiteX2" fmla="*/ 6096000 w 6096000"/>
              <a:gd name="connsiteY2" fmla="*/ 5080000 h 5080000"/>
              <a:gd name="connsiteX3" fmla="*/ 0 w 6096000"/>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6096000" h="5080000">
                <a:moveTo>
                  <a:pt x="0" y="0"/>
                </a:moveTo>
                <a:lnTo>
                  <a:pt x="6096000" y="0"/>
                </a:lnTo>
                <a:lnTo>
                  <a:pt x="6096000" y="5080000"/>
                </a:lnTo>
                <a:lnTo>
                  <a:pt x="0" y="5080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8" name="Picture Placeholder 17">
            <a:extLst>
              <a:ext uri="{FF2B5EF4-FFF2-40B4-BE49-F238E27FC236}">
                <a16:creationId xmlns:a16="http://schemas.microsoft.com/office/drawing/2014/main" id="{CC23AF4D-5C1C-4418-B1CE-02CAD640984F}"/>
              </a:ext>
            </a:extLst>
          </p:cNvPr>
          <p:cNvSpPr>
            <a:spLocks noGrp="1"/>
          </p:cNvSpPr>
          <p:nvPr>
            <p:ph type="pic" sz="quarter" idx="18" hasCustomPrompt="1"/>
          </p:nvPr>
        </p:nvSpPr>
        <p:spPr>
          <a:xfrm>
            <a:off x="3048000" y="4318000"/>
            <a:ext cx="3048000" cy="2540000"/>
          </a:xfrm>
          <a:custGeom>
            <a:avLst/>
            <a:gdLst>
              <a:gd name="connsiteX0" fmla="*/ 0 w 6096000"/>
              <a:gd name="connsiteY0" fmla="*/ 0 h 5080000"/>
              <a:gd name="connsiteX1" fmla="*/ 6096000 w 6096000"/>
              <a:gd name="connsiteY1" fmla="*/ 0 h 5080000"/>
              <a:gd name="connsiteX2" fmla="*/ 6096000 w 6096000"/>
              <a:gd name="connsiteY2" fmla="*/ 5080000 h 5080000"/>
              <a:gd name="connsiteX3" fmla="*/ 0 w 6096000"/>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6096000" h="5080000">
                <a:moveTo>
                  <a:pt x="0" y="0"/>
                </a:moveTo>
                <a:lnTo>
                  <a:pt x="6096000" y="0"/>
                </a:lnTo>
                <a:lnTo>
                  <a:pt x="6096000" y="5080000"/>
                </a:lnTo>
                <a:lnTo>
                  <a:pt x="0" y="5080000"/>
                </a:lnTo>
                <a:close/>
              </a:path>
            </a:pathLst>
          </a:custGeom>
          <a:solidFill>
            <a:schemeClr val="bg1">
              <a:lumMod val="50000"/>
            </a:schemeClr>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id="{4C8F0FED-D993-4D3C-878E-0E9C3774B85D}"/>
              </a:ext>
            </a:extLst>
          </p:cNvPr>
          <p:cNvSpPr>
            <a:spLocks noGrp="1"/>
          </p:cNvSpPr>
          <p:nvPr>
            <p:ph type="pic" sz="quarter" idx="146" hasCustomPrompt="1"/>
          </p:nvPr>
        </p:nvSpPr>
        <p:spPr>
          <a:xfrm>
            <a:off x="6096000" y="4318000"/>
            <a:ext cx="3048000" cy="2540000"/>
          </a:xfrm>
          <a:custGeom>
            <a:avLst/>
            <a:gdLst>
              <a:gd name="connsiteX0" fmla="*/ 0 w 6096000"/>
              <a:gd name="connsiteY0" fmla="*/ 0 h 5080000"/>
              <a:gd name="connsiteX1" fmla="*/ 6096000 w 6096000"/>
              <a:gd name="connsiteY1" fmla="*/ 0 h 5080000"/>
              <a:gd name="connsiteX2" fmla="*/ 6096000 w 6096000"/>
              <a:gd name="connsiteY2" fmla="*/ 5080000 h 5080000"/>
              <a:gd name="connsiteX3" fmla="*/ 0 w 6096000"/>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6096000" h="5080000">
                <a:moveTo>
                  <a:pt x="0" y="0"/>
                </a:moveTo>
                <a:lnTo>
                  <a:pt x="6096000" y="0"/>
                </a:lnTo>
                <a:lnTo>
                  <a:pt x="6096000" y="5080000"/>
                </a:lnTo>
                <a:lnTo>
                  <a:pt x="0" y="5080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1" name="Picture Placeholder 20">
            <a:extLst>
              <a:ext uri="{FF2B5EF4-FFF2-40B4-BE49-F238E27FC236}">
                <a16:creationId xmlns:a16="http://schemas.microsoft.com/office/drawing/2014/main" id="{FB384732-742E-48E3-A448-9C0BBA2E38AA}"/>
              </a:ext>
            </a:extLst>
          </p:cNvPr>
          <p:cNvSpPr>
            <a:spLocks noGrp="1"/>
          </p:cNvSpPr>
          <p:nvPr>
            <p:ph type="pic" sz="quarter" idx="147" hasCustomPrompt="1"/>
          </p:nvPr>
        </p:nvSpPr>
        <p:spPr>
          <a:xfrm>
            <a:off x="9144000" y="4318000"/>
            <a:ext cx="3048000" cy="2540000"/>
          </a:xfrm>
          <a:custGeom>
            <a:avLst/>
            <a:gdLst>
              <a:gd name="connsiteX0" fmla="*/ 0 w 6096000"/>
              <a:gd name="connsiteY0" fmla="*/ 0 h 5080000"/>
              <a:gd name="connsiteX1" fmla="*/ 6096000 w 6096000"/>
              <a:gd name="connsiteY1" fmla="*/ 0 h 5080000"/>
              <a:gd name="connsiteX2" fmla="*/ 6096000 w 6096000"/>
              <a:gd name="connsiteY2" fmla="*/ 5080000 h 5080000"/>
              <a:gd name="connsiteX3" fmla="*/ 0 w 6096000"/>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6096000" h="5080000">
                <a:moveTo>
                  <a:pt x="0" y="0"/>
                </a:moveTo>
                <a:lnTo>
                  <a:pt x="6096000" y="0"/>
                </a:lnTo>
                <a:lnTo>
                  <a:pt x="6096000" y="5080000"/>
                </a:lnTo>
                <a:lnTo>
                  <a:pt x="0" y="5080000"/>
                </a:lnTo>
                <a:close/>
              </a:path>
            </a:pathLst>
          </a:custGeom>
          <a:solidFill>
            <a:schemeClr val="bg1">
              <a:lumMod val="50000"/>
            </a:schemeClr>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4150154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6_Main Slide 0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FC8409C-5C0E-47A1-8CB4-1C02EC604AA9}"/>
              </a:ext>
            </a:extLst>
          </p:cNvPr>
          <p:cNvSpPr>
            <a:spLocks noGrp="1"/>
          </p:cNvSpPr>
          <p:nvPr>
            <p:ph type="pic" sz="quarter" idx="53" hasCustomPrompt="1"/>
          </p:nvPr>
        </p:nvSpPr>
        <p:spPr>
          <a:xfrm>
            <a:off x="6047548" y="2286000"/>
            <a:ext cx="2438401" cy="4572000"/>
          </a:xfrm>
          <a:custGeom>
            <a:avLst/>
            <a:gdLst>
              <a:gd name="connsiteX0" fmla="*/ 0 w 4876801"/>
              <a:gd name="connsiteY0" fmla="*/ 0 h 9144000"/>
              <a:gd name="connsiteX1" fmla="*/ 4876801 w 4876801"/>
              <a:gd name="connsiteY1" fmla="*/ 0 h 9144000"/>
              <a:gd name="connsiteX2" fmla="*/ 4876801 w 4876801"/>
              <a:gd name="connsiteY2" fmla="*/ 9144000 h 9144000"/>
              <a:gd name="connsiteX3" fmla="*/ 0 w 4876801"/>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4876801" h="9144000">
                <a:moveTo>
                  <a:pt x="0" y="0"/>
                </a:moveTo>
                <a:lnTo>
                  <a:pt x="4876801" y="0"/>
                </a:lnTo>
                <a:lnTo>
                  <a:pt x="4876801" y="9144000"/>
                </a:lnTo>
                <a:lnTo>
                  <a:pt x="0" y="9144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7" name="Picture Placeholder 16">
            <a:extLst>
              <a:ext uri="{FF2B5EF4-FFF2-40B4-BE49-F238E27FC236}">
                <a16:creationId xmlns:a16="http://schemas.microsoft.com/office/drawing/2014/main" id="{75C7E599-84A0-4243-9DA1-E2128636EBAE}"/>
              </a:ext>
            </a:extLst>
          </p:cNvPr>
          <p:cNvSpPr>
            <a:spLocks noGrp="1"/>
          </p:cNvSpPr>
          <p:nvPr>
            <p:ph type="pic" sz="quarter" idx="18" hasCustomPrompt="1"/>
          </p:nvPr>
        </p:nvSpPr>
        <p:spPr>
          <a:xfrm>
            <a:off x="8485948" y="0"/>
            <a:ext cx="2438400" cy="4572000"/>
          </a:xfrm>
          <a:custGeom>
            <a:avLst/>
            <a:gdLst>
              <a:gd name="connsiteX0" fmla="*/ 0 w 4876800"/>
              <a:gd name="connsiteY0" fmla="*/ 0 h 9144000"/>
              <a:gd name="connsiteX1" fmla="*/ 4876800 w 4876800"/>
              <a:gd name="connsiteY1" fmla="*/ 0 h 9144000"/>
              <a:gd name="connsiteX2" fmla="*/ 4876800 w 4876800"/>
              <a:gd name="connsiteY2" fmla="*/ 9144000 h 9144000"/>
              <a:gd name="connsiteX3" fmla="*/ 0 w 4876800"/>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4876800" h="9144000">
                <a:moveTo>
                  <a:pt x="0" y="0"/>
                </a:moveTo>
                <a:lnTo>
                  <a:pt x="4876800" y="0"/>
                </a:lnTo>
                <a:lnTo>
                  <a:pt x="4876800" y="9144000"/>
                </a:lnTo>
                <a:lnTo>
                  <a:pt x="0" y="9144000"/>
                </a:lnTo>
                <a:close/>
              </a:path>
            </a:pathLst>
          </a:custGeom>
          <a:solidFill>
            <a:schemeClr val="bg1">
              <a:lumMod val="50000"/>
            </a:schemeClr>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22052588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8_Main Slide 01">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F01CFD4-A248-4E57-9B51-98391869788F}"/>
              </a:ext>
            </a:extLst>
          </p:cNvPr>
          <p:cNvSpPr>
            <a:spLocks noGrp="1"/>
          </p:cNvSpPr>
          <p:nvPr>
            <p:ph type="pic" sz="quarter" idx="53" hasCustomPrompt="1"/>
          </p:nvPr>
        </p:nvSpPr>
        <p:spPr>
          <a:xfrm>
            <a:off x="1268975" y="1143000"/>
            <a:ext cx="2381251" cy="2266950"/>
          </a:xfrm>
          <a:custGeom>
            <a:avLst/>
            <a:gdLst>
              <a:gd name="connsiteX0" fmla="*/ 0 w 4762501"/>
              <a:gd name="connsiteY0" fmla="*/ 0 h 4533900"/>
              <a:gd name="connsiteX1" fmla="*/ 4762501 w 4762501"/>
              <a:gd name="connsiteY1" fmla="*/ 0 h 4533900"/>
              <a:gd name="connsiteX2" fmla="*/ 4762501 w 4762501"/>
              <a:gd name="connsiteY2" fmla="*/ 4533900 h 4533900"/>
              <a:gd name="connsiteX3" fmla="*/ 0 w 4762501"/>
              <a:gd name="connsiteY3" fmla="*/ 4533900 h 4533900"/>
            </a:gdLst>
            <a:ahLst/>
            <a:cxnLst>
              <a:cxn ang="0">
                <a:pos x="connsiteX0" y="connsiteY0"/>
              </a:cxn>
              <a:cxn ang="0">
                <a:pos x="connsiteX1" y="connsiteY1"/>
              </a:cxn>
              <a:cxn ang="0">
                <a:pos x="connsiteX2" y="connsiteY2"/>
              </a:cxn>
              <a:cxn ang="0">
                <a:pos x="connsiteX3" y="connsiteY3"/>
              </a:cxn>
            </a:cxnLst>
            <a:rect l="l" t="t" r="r" b="b"/>
            <a:pathLst>
              <a:path w="4762501" h="4533900">
                <a:moveTo>
                  <a:pt x="0" y="0"/>
                </a:moveTo>
                <a:lnTo>
                  <a:pt x="4762501" y="0"/>
                </a:lnTo>
                <a:lnTo>
                  <a:pt x="4762501" y="4533900"/>
                </a:lnTo>
                <a:lnTo>
                  <a:pt x="0" y="45339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5" name="Picture Placeholder 24">
            <a:extLst>
              <a:ext uri="{FF2B5EF4-FFF2-40B4-BE49-F238E27FC236}">
                <a16:creationId xmlns:a16="http://schemas.microsoft.com/office/drawing/2014/main" id="{0F659839-FB1B-4430-BEE5-FA60C2818ABD}"/>
              </a:ext>
            </a:extLst>
          </p:cNvPr>
          <p:cNvSpPr>
            <a:spLocks noGrp="1"/>
          </p:cNvSpPr>
          <p:nvPr>
            <p:ph type="pic" sz="quarter" idx="146" hasCustomPrompt="1"/>
          </p:nvPr>
        </p:nvSpPr>
        <p:spPr>
          <a:xfrm>
            <a:off x="3693242" y="1143000"/>
            <a:ext cx="2381251" cy="2266950"/>
          </a:xfrm>
          <a:custGeom>
            <a:avLst/>
            <a:gdLst>
              <a:gd name="connsiteX0" fmla="*/ 0 w 4762501"/>
              <a:gd name="connsiteY0" fmla="*/ 0 h 4533900"/>
              <a:gd name="connsiteX1" fmla="*/ 4762501 w 4762501"/>
              <a:gd name="connsiteY1" fmla="*/ 0 h 4533900"/>
              <a:gd name="connsiteX2" fmla="*/ 4762501 w 4762501"/>
              <a:gd name="connsiteY2" fmla="*/ 4533900 h 4533900"/>
              <a:gd name="connsiteX3" fmla="*/ 0 w 4762501"/>
              <a:gd name="connsiteY3" fmla="*/ 4533900 h 4533900"/>
            </a:gdLst>
            <a:ahLst/>
            <a:cxnLst>
              <a:cxn ang="0">
                <a:pos x="connsiteX0" y="connsiteY0"/>
              </a:cxn>
              <a:cxn ang="0">
                <a:pos x="connsiteX1" y="connsiteY1"/>
              </a:cxn>
              <a:cxn ang="0">
                <a:pos x="connsiteX2" y="connsiteY2"/>
              </a:cxn>
              <a:cxn ang="0">
                <a:pos x="connsiteX3" y="connsiteY3"/>
              </a:cxn>
            </a:cxnLst>
            <a:rect l="l" t="t" r="r" b="b"/>
            <a:pathLst>
              <a:path w="4762501" h="4533900">
                <a:moveTo>
                  <a:pt x="0" y="0"/>
                </a:moveTo>
                <a:lnTo>
                  <a:pt x="4762501" y="0"/>
                </a:lnTo>
                <a:lnTo>
                  <a:pt x="4762501" y="4533900"/>
                </a:lnTo>
                <a:lnTo>
                  <a:pt x="0" y="45339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8" name="Picture Placeholder 27">
            <a:extLst>
              <a:ext uri="{FF2B5EF4-FFF2-40B4-BE49-F238E27FC236}">
                <a16:creationId xmlns:a16="http://schemas.microsoft.com/office/drawing/2014/main" id="{3D16C9E2-4217-4445-A4BE-16DE3BCB90B2}"/>
              </a:ext>
            </a:extLst>
          </p:cNvPr>
          <p:cNvSpPr>
            <a:spLocks noGrp="1"/>
          </p:cNvSpPr>
          <p:nvPr>
            <p:ph type="pic" sz="quarter" idx="147" hasCustomPrompt="1"/>
          </p:nvPr>
        </p:nvSpPr>
        <p:spPr>
          <a:xfrm>
            <a:off x="3693242" y="3448447"/>
            <a:ext cx="2381251" cy="2266951"/>
          </a:xfrm>
          <a:custGeom>
            <a:avLst/>
            <a:gdLst>
              <a:gd name="connsiteX0" fmla="*/ 0 w 4762501"/>
              <a:gd name="connsiteY0" fmla="*/ 0 h 4533901"/>
              <a:gd name="connsiteX1" fmla="*/ 4762501 w 4762501"/>
              <a:gd name="connsiteY1" fmla="*/ 0 h 4533901"/>
              <a:gd name="connsiteX2" fmla="*/ 4762501 w 4762501"/>
              <a:gd name="connsiteY2" fmla="*/ 4533901 h 4533901"/>
              <a:gd name="connsiteX3" fmla="*/ 0 w 4762501"/>
              <a:gd name="connsiteY3" fmla="*/ 4533901 h 4533901"/>
            </a:gdLst>
            <a:ahLst/>
            <a:cxnLst>
              <a:cxn ang="0">
                <a:pos x="connsiteX0" y="connsiteY0"/>
              </a:cxn>
              <a:cxn ang="0">
                <a:pos x="connsiteX1" y="connsiteY1"/>
              </a:cxn>
              <a:cxn ang="0">
                <a:pos x="connsiteX2" y="connsiteY2"/>
              </a:cxn>
              <a:cxn ang="0">
                <a:pos x="connsiteX3" y="connsiteY3"/>
              </a:cxn>
            </a:cxnLst>
            <a:rect l="l" t="t" r="r" b="b"/>
            <a:pathLst>
              <a:path w="4762501" h="4533901">
                <a:moveTo>
                  <a:pt x="0" y="0"/>
                </a:moveTo>
                <a:lnTo>
                  <a:pt x="4762501" y="0"/>
                </a:lnTo>
                <a:lnTo>
                  <a:pt x="4762501" y="4533901"/>
                </a:lnTo>
                <a:lnTo>
                  <a:pt x="0" y="4533901"/>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6" name="Picture Placeholder 25">
            <a:extLst>
              <a:ext uri="{FF2B5EF4-FFF2-40B4-BE49-F238E27FC236}">
                <a16:creationId xmlns:a16="http://schemas.microsoft.com/office/drawing/2014/main" id="{EAC916ED-2524-45DD-B9E2-8DF57208BA5E}"/>
              </a:ext>
            </a:extLst>
          </p:cNvPr>
          <p:cNvSpPr>
            <a:spLocks noGrp="1"/>
          </p:cNvSpPr>
          <p:nvPr>
            <p:ph type="pic" sz="quarter" idx="148" hasCustomPrompt="1"/>
          </p:nvPr>
        </p:nvSpPr>
        <p:spPr>
          <a:xfrm>
            <a:off x="1268975" y="3448447"/>
            <a:ext cx="2381251" cy="2266951"/>
          </a:xfrm>
          <a:custGeom>
            <a:avLst/>
            <a:gdLst>
              <a:gd name="connsiteX0" fmla="*/ 0 w 4762501"/>
              <a:gd name="connsiteY0" fmla="*/ 0 h 4533901"/>
              <a:gd name="connsiteX1" fmla="*/ 4762501 w 4762501"/>
              <a:gd name="connsiteY1" fmla="*/ 0 h 4533901"/>
              <a:gd name="connsiteX2" fmla="*/ 4762501 w 4762501"/>
              <a:gd name="connsiteY2" fmla="*/ 4533901 h 4533901"/>
              <a:gd name="connsiteX3" fmla="*/ 0 w 4762501"/>
              <a:gd name="connsiteY3" fmla="*/ 4533901 h 4533901"/>
            </a:gdLst>
            <a:ahLst/>
            <a:cxnLst>
              <a:cxn ang="0">
                <a:pos x="connsiteX0" y="connsiteY0"/>
              </a:cxn>
              <a:cxn ang="0">
                <a:pos x="connsiteX1" y="connsiteY1"/>
              </a:cxn>
              <a:cxn ang="0">
                <a:pos x="connsiteX2" y="connsiteY2"/>
              </a:cxn>
              <a:cxn ang="0">
                <a:pos x="connsiteX3" y="connsiteY3"/>
              </a:cxn>
            </a:cxnLst>
            <a:rect l="l" t="t" r="r" b="b"/>
            <a:pathLst>
              <a:path w="4762501" h="4533901">
                <a:moveTo>
                  <a:pt x="0" y="0"/>
                </a:moveTo>
                <a:lnTo>
                  <a:pt x="4762501" y="0"/>
                </a:lnTo>
                <a:lnTo>
                  <a:pt x="4762501" y="4533901"/>
                </a:lnTo>
                <a:lnTo>
                  <a:pt x="0" y="4533901"/>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37866499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0_Main Slide 0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A8616-667C-4D0C-8B3A-9073F250BC11}"/>
              </a:ext>
            </a:extLst>
          </p:cNvPr>
          <p:cNvSpPr>
            <a:spLocks noGrp="1"/>
          </p:cNvSpPr>
          <p:nvPr>
            <p:ph type="pic" sz="quarter" idx="53" hasCustomPrompt="1"/>
          </p:nvPr>
        </p:nvSpPr>
        <p:spPr>
          <a:xfrm>
            <a:off x="1268975" y="1143000"/>
            <a:ext cx="2381251" cy="3175000"/>
          </a:xfrm>
          <a:custGeom>
            <a:avLst/>
            <a:gdLst>
              <a:gd name="connsiteX0" fmla="*/ 0 w 4762501"/>
              <a:gd name="connsiteY0" fmla="*/ 0 h 6350000"/>
              <a:gd name="connsiteX1" fmla="*/ 4762501 w 4762501"/>
              <a:gd name="connsiteY1" fmla="*/ 0 h 6350000"/>
              <a:gd name="connsiteX2" fmla="*/ 4762501 w 4762501"/>
              <a:gd name="connsiteY2" fmla="*/ 6350000 h 6350000"/>
              <a:gd name="connsiteX3" fmla="*/ 0 w 4762501"/>
              <a:gd name="connsiteY3" fmla="*/ 6350000 h 6350000"/>
            </a:gdLst>
            <a:ahLst/>
            <a:cxnLst>
              <a:cxn ang="0">
                <a:pos x="connsiteX0" y="connsiteY0"/>
              </a:cxn>
              <a:cxn ang="0">
                <a:pos x="connsiteX1" y="connsiteY1"/>
              </a:cxn>
              <a:cxn ang="0">
                <a:pos x="connsiteX2" y="connsiteY2"/>
              </a:cxn>
              <a:cxn ang="0">
                <a:pos x="connsiteX3" y="connsiteY3"/>
              </a:cxn>
            </a:cxnLst>
            <a:rect l="l" t="t" r="r" b="b"/>
            <a:pathLst>
              <a:path w="4762501" h="6350000">
                <a:moveTo>
                  <a:pt x="0" y="0"/>
                </a:moveTo>
                <a:lnTo>
                  <a:pt x="4762501" y="0"/>
                </a:lnTo>
                <a:lnTo>
                  <a:pt x="4762501" y="6350000"/>
                </a:lnTo>
                <a:lnTo>
                  <a:pt x="0" y="6350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7" name="Picture Placeholder 16">
            <a:extLst>
              <a:ext uri="{FF2B5EF4-FFF2-40B4-BE49-F238E27FC236}">
                <a16:creationId xmlns:a16="http://schemas.microsoft.com/office/drawing/2014/main" id="{F4BCBD3D-A68D-4704-A62D-79DABDF4071A}"/>
              </a:ext>
            </a:extLst>
          </p:cNvPr>
          <p:cNvSpPr>
            <a:spLocks noGrp="1"/>
          </p:cNvSpPr>
          <p:nvPr>
            <p:ph type="pic" sz="quarter" idx="124" hasCustomPrompt="1"/>
          </p:nvPr>
        </p:nvSpPr>
        <p:spPr>
          <a:xfrm>
            <a:off x="6118390" y="1143000"/>
            <a:ext cx="2381250" cy="3175000"/>
          </a:xfrm>
          <a:custGeom>
            <a:avLst/>
            <a:gdLst>
              <a:gd name="connsiteX0" fmla="*/ 0 w 4762500"/>
              <a:gd name="connsiteY0" fmla="*/ 0 h 6350000"/>
              <a:gd name="connsiteX1" fmla="*/ 4762500 w 4762500"/>
              <a:gd name="connsiteY1" fmla="*/ 0 h 6350000"/>
              <a:gd name="connsiteX2" fmla="*/ 4762500 w 4762500"/>
              <a:gd name="connsiteY2" fmla="*/ 6350000 h 6350000"/>
              <a:gd name="connsiteX3" fmla="*/ 0 w 4762500"/>
              <a:gd name="connsiteY3" fmla="*/ 6350000 h 6350000"/>
            </a:gdLst>
            <a:ahLst/>
            <a:cxnLst>
              <a:cxn ang="0">
                <a:pos x="connsiteX0" y="connsiteY0"/>
              </a:cxn>
              <a:cxn ang="0">
                <a:pos x="connsiteX1" y="connsiteY1"/>
              </a:cxn>
              <a:cxn ang="0">
                <a:pos x="connsiteX2" y="connsiteY2"/>
              </a:cxn>
              <a:cxn ang="0">
                <a:pos x="connsiteX3" y="connsiteY3"/>
              </a:cxn>
            </a:cxnLst>
            <a:rect l="l" t="t" r="r" b="b"/>
            <a:pathLst>
              <a:path w="4762500" h="6350000">
                <a:moveTo>
                  <a:pt x="0" y="0"/>
                </a:moveTo>
                <a:lnTo>
                  <a:pt x="4762500" y="0"/>
                </a:lnTo>
                <a:lnTo>
                  <a:pt x="4762500" y="6350000"/>
                </a:lnTo>
                <a:lnTo>
                  <a:pt x="0" y="6350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12181887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3_Main Slide 0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1B90153-044C-4D2E-9FD1-5314DC017159}"/>
              </a:ext>
            </a:extLst>
          </p:cNvPr>
          <p:cNvSpPr>
            <a:spLocks noGrp="1"/>
          </p:cNvSpPr>
          <p:nvPr>
            <p:ph type="pic" sz="quarter" idx="53" hasCustomPrompt="1"/>
          </p:nvPr>
        </p:nvSpPr>
        <p:spPr>
          <a:xfrm>
            <a:off x="1268975" y="1143000"/>
            <a:ext cx="2381251" cy="2266950"/>
          </a:xfrm>
          <a:custGeom>
            <a:avLst/>
            <a:gdLst>
              <a:gd name="connsiteX0" fmla="*/ 0 w 4762501"/>
              <a:gd name="connsiteY0" fmla="*/ 0 h 4533900"/>
              <a:gd name="connsiteX1" fmla="*/ 4762501 w 4762501"/>
              <a:gd name="connsiteY1" fmla="*/ 0 h 4533900"/>
              <a:gd name="connsiteX2" fmla="*/ 4762501 w 4762501"/>
              <a:gd name="connsiteY2" fmla="*/ 4533900 h 4533900"/>
              <a:gd name="connsiteX3" fmla="*/ 0 w 4762501"/>
              <a:gd name="connsiteY3" fmla="*/ 4533900 h 4533900"/>
            </a:gdLst>
            <a:ahLst/>
            <a:cxnLst>
              <a:cxn ang="0">
                <a:pos x="connsiteX0" y="connsiteY0"/>
              </a:cxn>
              <a:cxn ang="0">
                <a:pos x="connsiteX1" y="connsiteY1"/>
              </a:cxn>
              <a:cxn ang="0">
                <a:pos x="connsiteX2" y="connsiteY2"/>
              </a:cxn>
              <a:cxn ang="0">
                <a:pos x="connsiteX3" y="connsiteY3"/>
              </a:cxn>
            </a:cxnLst>
            <a:rect l="l" t="t" r="r" b="b"/>
            <a:pathLst>
              <a:path w="4762501" h="4533900">
                <a:moveTo>
                  <a:pt x="0" y="0"/>
                </a:moveTo>
                <a:lnTo>
                  <a:pt x="4762501" y="0"/>
                </a:lnTo>
                <a:lnTo>
                  <a:pt x="4762501" y="4533900"/>
                </a:lnTo>
                <a:lnTo>
                  <a:pt x="0" y="45339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id="{5348B1E4-6205-4141-8F77-D44BD86BC3BB}"/>
              </a:ext>
            </a:extLst>
          </p:cNvPr>
          <p:cNvSpPr>
            <a:spLocks noGrp="1"/>
          </p:cNvSpPr>
          <p:nvPr>
            <p:ph type="pic" sz="quarter" idx="146" hasCustomPrompt="1"/>
          </p:nvPr>
        </p:nvSpPr>
        <p:spPr>
          <a:xfrm>
            <a:off x="3693242" y="1143000"/>
            <a:ext cx="2381251" cy="2266950"/>
          </a:xfrm>
          <a:custGeom>
            <a:avLst/>
            <a:gdLst>
              <a:gd name="connsiteX0" fmla="*/ 0 w 4762501"/>
              <a:gd name="connsiteY0" fmla="*/ 0 h 4533900"/>
              <a:gd name="connsiteX1" fmla="*/ 4762501 w 4762501"/>
              <a:gd name="connsiteY1" fmla="*/ 0 h 4533900"/>
              <a:gd name="connsiteX2" fmla="*/ 4762501 w 4762501"/>
              <a:gd name="connsiteY2" fmla="*/ 4533900 h 4533900"/>
              <a:gd name="connsiteX3" fmla="*/ 0 w 4762501"/>
              <a:gd name="connsiteY3" fmla="*/ 4533900 h 4533900"/>
            </a:gdLst>
            <a:ahLst/>
            <a:cxnLst>
              <a:cxn ang="0">
                <a:pos x="connsiteX0" y="connsiteY0"/>
              </a:cxn>
              <a:cxn ang="0">
                <a:pos x="connsiteX1" y="connsiteY1"/>
              </a:cxn>
              <a:cxn ang="0">
                <a:pos x="connsiteX2" y="connsiteY2"/>
              </a:cxn>
              <a:cxn ang="0">
                <a:pos x="connsiteX3" y="connsiteY3"/>
              </a:cxn>
            </a:cxnLst>
            <a:rect l="l" t="t" r="r" b="b"/>
            <a:pathLst>
              <a:path w="4762501" h="4533900">
                <a:moveTo>
                  <a:pt x="0" y="0"/>
                </a:moveTo>
                <a:lnTo>
                  <a:pt x="4762501" y="0"/>
                </a:lnTo>
                <a:lnTo>
                  <a:pt x="4762501" y="4533900"/>
                </a:lnTo>
                <a:lnTo>
                  <a:pt x="0" y="45339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id="{F3B34889-7EE3-44B2-BFF2-C78E496FEBF4}"/>
              </a:ext>
            </a:extLst>
          </p:cNvPr>
          <p:cNvSpPr>
            <a:spLocks noGrp="1"/>
          </p:cNvSpPr>
          <p:nvPr>
            <p:ph type="pic" sz="quarter" idx="147" hasCustomPrompt="1"/>
          </p:nvPr>
        </p:nvSpPr>
        <p:spPr>
          <a:xfrm>
            <a:off x="3693242" y="3448447"/>
            <a:ext cx="2381251" cy="2266951"/>
          </a:xfrm>
          <a:custGeom>
            <a:avLst/>
            <a:gdLst>
              <a:gd name="connsiteX0" fmla="*/ 0 w 4762501"/>
              <a:gd name="connsiteY0" fmla="*/ 0 h 4533901"/>
              <a:gd name="connsiteX1" fmla="*/ 4762501 w 4762501"/>
              <a:gd name="connsiteY1" fmla="*/ 0 h 4533901"/>
              <a:gd name="connsiteX2" fmla="*/ 4762501 w 4762501"/>
              <a:gd name="connsiteY2" fmla="*/ 4533901 h 4533901"/>
              <a:gd name="connsiteX3" fmla="*/ 0 w 4762501"/>
              <a:gd name="connsiteY3" fmla="*/ 4533901 h 4533901"/>
            </a:gdLst>
            <a:ahLst/>
            <a:cxnLst>
              <a:cxn ang="0">
                <a:pos x="connsiteX0" y="connsiteY0"/>
              </a:cxn>
              <a:cxn ang="0">
                <a:pos x="connsiteX1" y="connsiteY1"/>
              </a:cxn>
              <a:cxn ang="0">
                <a:pos x="connsiteX2" y="connsiteY2"/>
              </a:cxn>
              <a:cxn ang="0">
                <a:pos x="connsiteX3" y="connsiteY3"/>
              </a:cxn>
            </a:cxnLst>
            <a:rect l="l" t="t" r="r" b="b"/>
            <a:pathLst>
              <a:path w="4762501" h="4533901">
                <a:moveTo>
                  <a:pt x="0" y="0"/>
                </a:moveTo>
                <a:lnTo>
                  <a:pt x="4762501" y="0"/>
                </a:lnTo>
                <a:lnTo>
                  <a:pt x="4762501" y="4533901"/>
                </a:lnTo>
                <a:lnTo>
                  <a:pt x="0" y="4533901"/>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1" name="Picture Placeholder 20">
            <a:extLst>
              <a:ext uri="{FF2B5EF4-FFF2-40B4-BE49-F238E27FC236}">
                <a16:creationId xmlns:a16="http://schemas.microsoft.com/office/drawing/2014/main" id="{62113CC8-D80F-46A1-B9F2-F94467D5FA78}"/>
              </a:ext>
            </a:extLst>
          </p:cNvPr>
          <p:cNvSpPr>
            <a:spLocks noGrp="1"/>
          </p:cNvSpPr>
          <p:nvPr>
            <p:ph type="pic" sz="quarter" idx="148" hasCustomPrompt="1"/>
          </p:nvPr>
        </p:nvSpPr>
        <p:spPr>
          <a:xfrm>
            <a:off x="6117509" y="3448447"/>
            <a:ext cx="2381251" cy="2266951"/>
          </a:xfrm>
          <a:custGeom>
            <a:avLst/>
            <a:gdLst>
              <a:gd name="connsiteX0" fmla="*/ 0 w 4762501"/>
              <a:gd name="connsiteY0" fmla="*/ 0 h 4533901"/>
              <a:gd name="connsiteX1" fmla="*/ 4762501 w 4762501"/>
              <a:gd name="connsiteY1" fmla="*/ 0 h 4533901"/>
              <a:gd name="connsiteX2" fmla="*/ 4762501 w 4762501"/>
              <a:gd name="connsiteY2" fmla="*/ 4533901 h 4533901"/>
              <a:gd name="connsiteX3" fmla="*/ 0 w 4762501"/>
              <a:gd name="connsiteY3" fmla="*/ 4533901 h 4533901"/>
            </a:gdLst>
            <a:ahLst/>
            <a:cxnLst>
              <a:cxn ang="0">
                <a:pos x="connsiteX0" y="connsiteY0"/>
              </a:cxn>
              <a:cxn ang="0">
                <a:pos x="connsiteX1" y="connsiteY1"/>
              </a:cxn>
              <a:cxn ang="0">
                <a:pos x="connsiteX2" y="connsiteY2"/>
              </a:cxn>
              <a:cxn ang="0">
                <a:pos x="connsiteX3" y="connsiteY3"/>
              </a:cxn>
            </a:cxnLst>
            <a:rect l="l" t="t" r="r" b="b"/>
            <a:pathLst>
              <a:path w="4762501" h="4533901">
                <a:moveTo>
                  <a:pt x="0" y="0"/>
                </a:moveTo>
                <a:lnTo>
                  <a:pt x="4762501" y="0"/>
                </a:lnTo>
                <a:lnTo>
                  <a:pt x="4762501" y="4533901"/>
                </a:lnTo>
                <a:lnTo>
                  <a:pt x="0" y="4533901"/>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23420742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6_Main Slide 0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A1F97B7-B379-4F23-A046-45C4F2863148}"/>
              </a:ext>
            </a:extLst>
          </p:cNvPr>
          <p:cNvSpPr>
            <a:spLocks noGrp="1"/>
          </p:cNvSpPr>
          <p:nvPr>
            <p:ph type="pic" sz="quarter" idx="53" hasCustomPrompt="1"/>
          </p:nvPr>
        </p:nvSpPr>
        <p:spPr>
          <a:xfrm>
            <a:off x="1268975" y="1143000"/>
            <a:ext cx="3175001" cy="2286000"/>
          </a:xfrm>
          <a:custGeom>
            <a:avLst/>
            <a:gdLst>
              <a:gd name="connsiteX0" fmla="*/ 0 w 6350001"/>
              <a:gd name="connsiteY0" fmla="*/ 0 h 4572000"/>
              <a:gd name="connsiteX1" fmla="*/ 6350001 w 6350001"/>
              <a:gd name="connsiteY1" fmla="*/ 0 h 4572000"/>
              <a:gd name="connsiteX2" fmla="*/ 6350001 w 6350001"/>
              <a:gd name="connsiteY2" fmla="*/ 4572000 h 4572000"/>
              <a:gd name="connsiteX3" fmla="*/ 0 w 6350001"/>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1" h="4572000">
                <a:moveTo>
                  <a:pt x="0" y="0"/>
                </a:moveTo>
                <a:lnTo>
                  <a:pt x="6350001" y="0"/>
                </a:lnTo>
                <a:lnTo>
                  <a:pt x="6350001"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7" name="Picture Placeholder 16">
            <a:extLst>
              <a:ext uri="{FF2B5EF4-FFF2-40B4-BE49-F238E27FC236}">
                <a16:creationId xmlns:a16="http://schemas.microsoft.com/office/drawing/2014/main" id="{EF6CB01E-8466-4D88-90D8-7E77CB81B47D}"/>
              </a:ext>
            </a:extLst>
          </p:cNvPr>
          <p:cNvSpPr>
            <a:spLocks noGrp="1"/>
          </p:cNvSpPr>
          <p:nvPr>
            <p:ph type="pic" sz="quarter" idx="54" hasCustomPrompt="1"/>
          </p:nvPr>
        </p:nvSpPr>
        <p:spPr>
          <a:xfrm>
            <a:off x="4508499" y="1143000"/>
            <a:ext cx="3175001" cy="2286000"/>
          </a:xfrm>
          <a:custGeom>
            <a:avLst/>
            <a:gdLst>
              <a:gd name="connsiteX0" fmla="*/ 0 w 6350002"/>
              <a:gd name="connsiteY0" fmla="*/ 0 h 4572000"/>
              <a:gd name="connsiteX1" fmla="*/ 6350002 w 6350002"/>
              <a:gd name="connsiteY1" fmla="*/ 0 h 4572000"/>
              <a:gd name="connsiteX2" fmla="*/ 6350002 w 6350002"/>
              <a:gd name="connsiteY2" fmla="*/ 4572000 h 4572000"/>
              <a:gd name="connsiteX3" fmla="*/ 0 w 635000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2" h="4572000">
                <a:moveTo>
                  <a:pt x="0" y="0"/>
                </a:moveTo>
                <a:lnTo>
                  <a:pt x="6350002" y="0"/>
                </a:lnTo>
                <a:lnTo>
                  <a:pt x="6350002"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id="{8B6A390F-093C-4456-9AD9-B20082748E7C}"/>
              </a:ext>
            </a:extLst>
          </p:cNvPr>
          <p:cNvSpPr>
            <a:spLocks noGrp="1"/>
          </p:cNvSpPr>
          <p:nvPr>
            <p:ph type="pic" sz="quarter" idx="55" hasCustomPrompt="1"/>
          </p:nvPr>
        </p:nvSpPr>
        <p:spPr>
          <a:xfrm>
            <a:off x="7745005" y="1143000"/>
            <a:ext cx="3175001" cy="2286000"/>
          </a:xfrm>
          <a:custGeom>
            <a:avLst/>
            <a:gdLst>
              <a:gd name="connsiteX0" fmla="*/ 0 w 6350002"/>
              <a:gd name="connsiteY0" fmla="*/ 0 h 4572000"/>
              <a:gd name="connsiteX1" fmla="*/ 6350002 w 6350002"/>
              <a:gd name="connsiteY1" fmla="*/ 0 h 4572000"/>
              <a:gd name="connsiteX2" fmla="*/ 6350002 w 6350002"/>
              <a:gd name="connsiteY2" fmla="*/ 4572000 h 4572000"/>
              <a:gd name="connsiteX3" fmla="*/ 0 w 635000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6350002" h="4572000">
                <a:moveTo>
                  <a:pt x="0" y="0"/>
                </a:moveTo>
                <a:lnTo>
                  <a:pt x="6350002" y="0"/>
                </a:lnTo>
                <a:lnTo>
                  <a:pt x="6350002"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74629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8_Main Slide 0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2625392-5C5B-4458-8C66-486BEB5D5E35}"/>
              </a:ext>
            </a:extLst>
          </p:cNvPr>
          <p:cNvSpPr>
            <a:spLocks noGrp="1"/>
          </p:cNvSpPr>
          <p:nvPr>
            <p:ph type="pic" sz="quarter" idx="53" hasCustomPrompt="1"/>
          </p:nvPr>
        </p:nvSpPr>
        <p:spPr>
          <a:xfrm>
            <a:off x="1268975" y="1143000"/>
            <a:ext cx="2381251" cy="2266950"/>
          </a:xfrm>
          <a:custGeom>
            <a:avLst/>
            <a:gdLst>
              <a:gd name="connsiteX0" fmla="*/ 0 w 4762501"/>
              <a:gd name="connsiteY0" fmla="*/ 0 h 4533900"/>
              <a:gd name="connsiteX1" fmla="*/ 4762501 w 4762501"/>
              <a:gd name="connsiteY1" fmla="*/ 0 h 4533900"/>
              <a:gd name="connsiteX2" fmla="*/ 4762501 w 4762501"/>
              <a:gd name="connsiteY2" fmla="*/ 4533900 h 4533900"/>
              <a:gd name="connsiteX3" fmla="*/ 0 w 4762501"/>
              <a:gd name="connsiteY3" fmla="*/ 4533900 h 4533900"/>
            </a:gdLst>
            <a:ahLst/>
            <a:cxnLst>
              <a:cxn ang="0">
                <a:pos x="connsiteX0" y="connsiteY0"/>
              </a:cxn>
              <a:cxn ang="0">
                <a:pos x="connsiteX1" y="connsiteY1"/>
              </a:cxn>
              <a:cxn ang="0">
                <a:pos x="connsiteX2" y="connsiteY2"/>
              </a:cxn>
              <a:cxn ang="0">
                <a:pos x="connsiteX3" y="connsiteY3"/>
              </a:cxn>
            </a:cxnLst>
            <a:rect l="l" t="t" r="r" b="b"/>
            <a:pathLst>
              <a:path w="4762501" h="4533900">
                <a:moveTo>
                  <a:pt x="0" y="0"/>
                </a:moveTo>
                <a:lnTo>
                  <a:pt x="4762501" y="0"/>
                </a:lnTo>
                <a:lnTo>
                  <a:pt x="4762501" y="4533900"/>
                </a:lnTo>
                <a:lnTo>
                  <a:pt x="0" y="45339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id="{28D99C70-6B1C-4146-AA41-F2B1D20DCA35}"/>
              </a:ext>
            </a:extLst>
          </p:cNvPr>
          <p:cNvSpPr>
            <a:spLocks noGrp="1"/>
          </p:cNvSpPr>
          <p:nvPr>
            <p:ph type="pic" sz="quarter" idx="54" hasCustomPrompt="1"/>
          </p:nvPr>
        </p:nvSpPr>
        <p:spPr>
          <a:xfrm>
            <a:off x="3693241" y="1143000"/>
            <a:ext cx="2381251" cy="2266950"/>
          </a:xfrm>
          <a:custGeom>
            <a:avLst/>
            <a:gdLst>
              <a:gd name="connsiteX0" fmla="*/ 0 w 4762501"/>
              <a:gd name="connsiteY0" fmla="*/ 0 h 4533900"/>
              <a:gd name="connsiteX1" fmla="*/ 4762501 w 4762501"/>
              <a:gd name="connsiteY1" fmla="*/ 0 h 4533900"/>
              <a:gd name="connsiteX2" fmla="*/ 4762501 w 4762501"/>
              <a:gd name="connsiteY2" fmla="*/ 4533900 h 4533900"/>
              <a:gd name="connsiteX3" fmla="*/ 0 w 4762501"/>
              <a:gd name="connsiteY3" fmla="*/ 4533900 h 4533900"/>
            </a:gdLst>
            <a:ahLst/>
            <a:cxnLst>
              <a:cxn ang="0">
                <a:pos x="connsiteX0" y="connsiteY0"/>
              </a:cxn>
              <a:cxn ang="0">
                <a:pos x="connsiteX1" y="connsiteY1"/>
              </a:cxn>
              <a:cxn ang="0">
                <a:pos x="connsiteX2" y="connsiteY2"/>
              </a:cxn>
              <a:cxn ang="0">
                <a:pos x="connsiteX3" y="connsiteY3"/>
              </a:cxn>
            </a:cxnLst>
            <a:rect l="l" t="t" r="r" b="b"/>
            <a:pathLst>
              <a:path w="4762501" h="4533900">
                <a:moveTo>
                  <a:pt x="0" y="0"/>
                </a:moveTo>
                <a:lnTo>
                  <a:pt x="4762501" y="0"/>
                </a:lnTo>
                <a:lnTo>
                  <a:pt x="4762501" y="4533900"/>
                </a:lnTo>
                <a:lnTo>
                  <a:pt x="0" y="45339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id="{70BF47C0-C805-4100-8D3B-8027D8D52B77}"/>
              </a:ext>
            </a:extLst>
          </p:cNvPr>
          <p:cNvSpPr>
            <a:spLocks noGrp="1"/>
          </p:cNvSpPr>
          <p:nvPr>
            <p:ph type="pic" sz="quarter" idx="55" hasCustomPrompt="1"/>
          </p:nvPr>
        </p:nvSpPr>
        <p:spPr>
          <a:xfrm>
            <a:off x="3693242" y="3448447"/>
            <a:ext cx="2381251" cy="2266951"/>
          </a:xfrm>
          <a:custGeom>
            <a:avLst/>
            <a:gdLst>
              <a:gd name="connsiteX0" fmla="*/ 0 w 4762501"/>
              <a:gd name="connsiteY0" fmla="*/ 0 h 4533901"/>
              <a:gd name="connsiteX1" fmla="*/ 4762501 w 4762501"/>
              <a:gd name="connsiteY1" fmla="*/ 0 h 4533901"/>
              <a:gd name="connsiteX2" fmla="*/ 4762501 w 4762501"/>
              <a:gd name="connsiteY2" fmla="*/ 4533901 h 4533901"/>
              <a:gd name="connsiteX3" fmla="*/ 0 w 4762501"/>
              <a:gd name="connsiteY3" fmla="*/ 4533901 h 4533901"/>
            </a:gdLst>
            <a:ahLst/>
            <a:cxnLst>
              <a:cxn ang="0">
                <a:pos x="connsiteX0" y="connsiteY0"/>
              </a:cxn>
              <a:cxn ang="0">
                <a:pos x="connsiteX1" y="connsiteY1"/>
              </a:cxn>
              <a:cxn ang="0">
                <a:pos x="connsiteX2" y="connsiteY2"/>
              </a:cxn>
              <a:cxn ang="0">
                <a:pos x="connsiteX3" y="connsiteY3"/>
              </a:cxn>
            </a:cxnLst>
            <a:rect l="l" t="t" r="r" b="b"/>
            <a:pathLst>
              <a:path w="4762501" h="4533901">
                <a:moveTo>
                  <a:pt x="0" y="0"/>
                </a:moveTo>
                <a:lnTo>
                  <a:pt x="4762501" y="0"/>
                </a:lnTo>
                <a:lnTo>
                  <a:pt x="4762501" y="4533901"/>
                </a:lnTo>
                <a:lnTo>
                  <a:pt x="0" y="4533901"/>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1" name="Picture Placeholder 20">
            <a:extLst>
              <a:ext uri="{FF2B5EF4-FFF2-40B4-BE49-F238E27FC236}">
                <a16:creationId xmlns:a16="http://schemas.microsoft.com/office/drawing/2014/main" id="{90BBDDC8-D994-4E55-AD30-0F56934B11D4}"/>
              </a:ext>
            </a:extLst>
          </p:cNvPr>
          <p:cNvSpPr>
            <a:spLocks noGrp="1"/>
          </p:cNvSpPr>
          <p:nvPr>
            <p:ph type="pic" sz="quarter" idx="56" hasCustomPrompt="1"/>
          </p:nvPr>
        </p:nvSpPr>
        <p:spPr>
          <a:xfrm>
            <a:off x="1268975" y="3448447"/>
            <a:ext cx="2381251" cy="2266951"/>
          </a:xfrm>
          <a:custGeom>
            <a:avLst/>
            <a:gdLst>
              <a:gd name="connsiteX0" fmla="*/ 0 w 4762501"/>
              <a:gd name="connsiteY0" fmla="*/ 0 h 4533901"/>
              <a:gd name="connsiteX1" fmla="*/ 4762501 w 4762501"/>
              <a:gd name="connsiteY1" fmla="*/ 0 h 4533901"/>
              <a:gd name="connsiteX2" fmla="*/ 4762501 w 4762501"/>
              <a:gd name="connsiteY2" fmla="*/ 4533901 h 4533901"/>
              <a:gd name="connsiteX3" fmla="*/ 0 w 4762501"/>
              <a:gd name="connsiteY3" fmla="*/ 4533901 h 4533901"/>
            </a:gdLst>
            <a:ahLst/>
            <a:cxnLst>
              <a:cxn ang="0">
                <a:pos x="connsiteX0" y="connsiteY0"/>
              </a:cxn>
              <a:cxn ang="0">
                <a:pos x="connsiteX1" y="connsiteY1"/>
              </a:cxn>
              <a:cxn ang="0">
                <a:pos x="connsiteX2" y="connsiteY2"/>
              </a:cxn>
              <a:cxn ang="0">
                <a:pos x="connsiteX3" y="connsiteY3"/>
              </a:cxn>
            </a:cxnLst>
            <a:rect l="l" t="t" r="r" b="b"/>
            <a:pathLst>
              <a:path w="4762501" h="4533901">
                <a:moveTo>
                  <a:pt x="0" y="0"/>
                </a:moveTo>
                <a:lnTo>
                  <a:pt x="4762501" y="0"/>
                </a:lnTo>
                <a:lnTo>
                  <a:pt x="4762501" y="4533901"/>
                </a:lnTo>
                <a:lnTo>
                  <a:pt x="0" y="4533901"/>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25485167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5F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tiff"/></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28.tiff"/><Relationship Id="rId4" Type="http://schemas.openxmlformats.org/officeDocument/2006/relationships/image" Target="../media/image27.tiff"/></Relationships>
</file>

<file path=ppt/slides/_rels/slide1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3.tiff"/><Relationship Id="rId1" Type="http://schemas.openxmlformats.org/officeDocument/2006/relationships/slideLayout" Target="../slideLayouts/slideLayout10.xml"/><Relationship Id="rId5" Type="http://schemas.openxmlformats.org/officeDocument/2006/relationships/hyperlink" Target="http://www.1ppt.com/" TargetMode="External"/><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tiff"/></Relationships>
</file>

<file path=ppt/slides/_rels/slide22.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3.tiff"/><Relationship Id="rId1" Type="http://schemas.openxmlformats.org/officeDocument/2006/relationships/slideLayout" Target="../slideLayouts/slideLayout8.xml"/><Relationship Id="rId4" Type="http://schemas.openxmlformats.org/officeDocument/2006/relationships/image" Target="../media/image14.tif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11.xml"/><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植物, 鲜花, 花瓶, 树叶&#10;&#10;描述已自动生成">
            <a:extLst>
              <a:ext uri="{FF2B5EF4-FFF2-40B4-BE49-F238E27FC236}">
                <a16:creationId xmlns:a16="http://schemas.microsoft.com/office/drawing/2014/main" id="{A373EAC9-3A8A-444B-AFF6-C516353ED1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8DEF70E-ECC9-42CF-BE7A-DA674796AC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738" y="1553587"/>
            <a:ext cx="4300301" cy="4667847"/>
          </a:xfrm>
          <a:prstGeom prst="rect">
            <a:avLst/>
          </a:prstGeom>
        </p:spPr>
      </p:pic>
      <p:sp>
        <p:nvSpPr>
          <p:cNvPr id="7" name="Freeform: Shape 24">
            <a:extLst>
              <a:ext uri="{FF2B5EF4-FFF2-40B4-BE49-F238E27FC236}">
                <a16:creationId xmlns:a16="http://schemas.microsoft.com/office/drawing/2014/main" id="{75C9DA0D-5E83-477C-BA55-12BA5CBF256D}"/>
              </a:ext>
            </a:extLst>
          </p:cNvPr>
          <p:cNvSpPr/>
          <p:nvPr/>
        </p:nvSpPr>
        <p:spPr>
          <a:xfrm>
            <a:off x="5297832" y="1466471"/>
            <a:ext cx="5225289" cy="2421039"/>
          </a:xfrm>
          <a:prstGeom prst="round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125">
              <a:solidFill>
                <a:schemeClr val="bg1"/>
              </a:solidFill>
            </a:endParaRPr>
          </a:p>
        </p:txBody>
      </p:sp>
      <p:sp>
        <p:nvSpPr>
          <p:cNvPr id="8" name="文本框 7">
            <a:extLst>
              <a:ext uri="{FF2B5EF4-FFF2-40B4-BE49-F238E27FC236}">
                <a16:creationId xmlns:a16="http://schemas.microsoft.com/office/drawing/2014/main" id="{F25EB07A-1A35-4AF8-A6B1-475170A4F9CB}"/>
              </a:ext>
            </a:extLst>
          </p:cNvPr>
          <p:cNvSpPr txBox="1"/>
          <p:nvPr/>
        </p:nvSpPr>
        <p:spPr>
          <a:xfrm>
            <a:off x="5553527" y="2437814"/>
            <a:ext cx="4869317" cy="923330"/>
          </a:xfrm>
          <a:prstGeom prst="rect">
            <a:avLst/>
          </a:prstGeom>
          <a:noFill/>
        </p:spPr>
        <p:txBody>
          <a:bodyPr wrap="square" rtlCol="0">
            <a:spAutoFit/>
          </a:bodyPr>
          <a:lstStyle/>
          <a:p>
            <a:pPr algn="ctr"/>
            <a:r>
              <a:rPr lang="en-US" altLang="zh-CN" sz="5400" dirty="0">
                <a:solidFill>
                  <a:schemeClr val="bg1"/>
                </a:solidFill>
                <a:latin typeface="时尚中黑简体" panose="01010104010101010101" pitchFamily="2" charset="-122"/>
                <a:ea typeface="时尚中黑简体" panose="01010104010101010101" pitchFamily="2" charset="-122"/>
              </a:rPr>
              <a:t>PPT templates</a:t>
            </a:r>
            <a:endParaRPr lang="zh-CN" altLang="en-US" sz="5400" dirty="0">
              <a:solidFill>
                <a:schemeClr val="bg1"/>
              </a:solidFill>
              <a:latin typeface="时尚中黑简体" panose="01010104010101010101" pitchFamily="2" charset="-122"/>
              <a:ea typeface="时尚中黑简体" panose="01010104010101010101" pitchFamily="2" charset="-122"/>
            </a:endParaRPr>
          </a:p>
        </p:txBody>
      </p:sp>
      <p:sp>
        <p:nvSpPr>
          <p:cNvPr id="9" name="TextBox 12">
            <a:extLst>
              <a:ext uri="{FF2B5EF4-FFF2-40B4-BE49-F238E27FC236}">
                <a16:creationId xmlns:a16="http://schemas.microsoft.com/office/drawing/2014/main" id="{271ABF3F-0F42-46C6-8668-DEC9E925FFB8}"/>
              </a:ext>
            </a:extLst>
          </p:cNvPr>
          <p:cNvSpPr txBox="1"/>
          <p:nvPr/>
        </p:nvSpPr>
        <p:spPr>
          <a:xfrm>
            <a:off x="6079945" y="4300237"/>
            <a:ext cx="3481860" cy="1031693"/>
          </a:xfrm>
          <a:prstGeom prst="rect">
            <a:avLst/>
          </a:prstGeom>
          <a:noFill/>
        </p:spPr>
        <p:txBody>
          <a:bodyPr wrap="square" rtlCol="0">
            <a:spAutoFit/>
          </a:bodyPr>
          <a:lstStyle/>
          <a:p>
            <a:pPr algn="ctr">
              <a:lnSpc>
                <a:spcPct val="150000"/>
              </a:lnSpc>
            </a:pPr>
            <a:r>
              <a:rPr lang="id-ID"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Lorem ipsum dolor sit amet, consectetur adipiscing elit, sed do eiusmod tempor incididunt ut labore et dolore magna aliqua. Ut enim ad minim veniam, quis nostrud exercitation ullamco laboris nisi u</a:t>
            </a:r>
            <a:endParaRPr lang="en-US"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endParaRPr>
          </a:p>
        </p:txBody>
      </p:sp>
      <p:sp>
        <p:nvSpPr>
          <p:cNvPr id="10" name="文本框 9">
            <a:extLst>
              <a:ext uri="{FF2B5EF4-FFF2-40B4-BE49-F238E27FC236}">
                <a16:creationId xmlns:a16="http://schemas.microsoft.com/office/drawing/2014/main" id="{3881FB9B-956B-43B0-869C-C614E006B624}"/>
              </a:ext>
            </a:extLst>
          </p:cNvPr>
          <p:cNvSpPr txBox="1"/>
          <p:nvPr/>
        </p:nvSpPr>
        <p:spPr>
          <a:xfrm>
            <a:off x="5871447" y="1670656"/>
            <a:ext cx="4233479" cy="369332"/>
          </a:xfrm>
          <a:prstGeom prst="rect">
            <a:avLst/>
          </a:prstGeom>
          <a:noFill/>
        </p:spPr>
        <p:txBody>
          <a:bodyPr wrap="square" rtlCol="0">
            <a:spAutoFit/>
          </a:bodyPr>
          <a:lstStyle/>
          <a:p>
            <a:pPr algn="dist"/>
            <a:r>
              <a:rPr lang="en-US" altLang="zh-CN" b="1" dirty="0">
                <a:solidFill>
                  <a:schemeClr val="bg1"/>
                </a:solidFill>
                <a:latin typeface="仓耳玄三M W05" panose="02020400000000000000" pitchFamily="18" charset="-122"/>
                <a:ea typeface="仓耳玄三M W05" panose="02020400000000000000" pitchFamily="18" charset="-122"/>
              </a:rPr>
              <a:t>summer</a:t>
            </a:r>
            <a:endParaRPr lang="zh-CN" altLang="en-US" b="1" dirty="0">
              <a:solidFill>
                <a:schemeClr val="bg1"/>
              </a:solidFill>
              <a:latin typeface="仓耳玄三M W05" panose="02020400000000000000" pitchFamily="18" charset="-122"/>
              <a:ea typeface="仓耳玄三M W05" panose="02020400000000000000" pitchFamily="18" charset="-122"/>
            </a:endParaRPr>
          </a:p>
        </p:txBody>
      </p:sp>
      <p:sp>
        <p:nvSpPr>
          <p:cNvPr id="11" name="椭圆 10">
            <a:extLst>
              <a:ext uri="{FF2B5EF4-FFF2-40B4-BE49-F238E27FC236}">
                <a16:creationId xmlns:a16="http://schemas.microsoft.com/office/drawing/2014/main" id="{6D67E234-2EC4-49F2-BDC6-ED1DB0E23282}"/>
              </a:ext>
            </a:extLst>
          </p:cNvPr>
          <p:cNvSpPr/>
          <p:nvPr/>
        </p:nvSpPr>
        <p:spPr>
          <a:xfrm>
            <a:off x="7100515" y="5720781"/>
            <a:ext cx="287369" cy="28736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AB992BF-4A46-4CC3-9CA1-3AE4B890CD05}"/>
              </a:ext>
            </a:extLst>
          </p:cNvPr>
          <p:cNvSpPr/>
          <p:nvPr/>
        </p:nvSpPr>
        <p:spPr>
          <a:xfrm>
            <a:off x="7777346" y="5720781"/>
            <a:ext cx="287369" cy="28736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1E28E27-0113-45B7-A36A-F9C35FD6D8A8}"/>
              </a:ext>
            </a:extLst>
          </p:cNvPr>
          <p:cNvSpPr/>
          <p:nvPr/>
        </p:nvSpPr>
        <p:spPr>
          <a:xfrm>
            <a:off x="8454177" y="5720781"/>
            <a:ext cx="287369" cy="28736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1572">
            <a:extLst>
              <a:ext uri="{FF2B5EF4-FFF2-40B4-BE49-F238E27FC236}">
                <a16:creationId xmlns:a16="http://schemas.microsoft.com/office/drawing/2014/main" id="{48CAC0F1-EC85-46BB-8C39-0686861B2619}"/>
              </a:ext>
            </a:extLst>
          </p:cNvPr>
          <p:cNvGrpSpPr/>
          <p:nvPr/>
        </p:nvGrpSpPr>
        <p:grpSpPr>
          <a:xfrm>
            <a:off x="852056" y="525267"/>
            <a:ext cx="200890" cy="100888"/>
            <a:chOff x="852056" y="525267"/>
            <a:chExt cx="200890" cy="100888"/>
          </a:xfrm>
          <a:solidFill>
            <a:srgbClr val="135B47"/>
          </a:solidFill>
        </p:grpSpPr>
        <p:cxnSp>
          <p:nvCxnSpPr>
            <p:cNvPr id="18" name="Straight Connector 491">
              <a:extLst>
                <a:ext uri="{FF2B5EF4-FFF2-40B4-BE49-F238E27FC236}">
                  <a16:creationId xmlns:a16="http://schemas.microsoft.com/office/drawing/2014/main" id="{2A45BE86-D4E4-4C05-8089-A7D4823B50AC}"/>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9" name="Straight Connector 1565">
              <a:extLst>
                <a:ext uri="{FF2B5EF4-FFF2-40B4-BE49-F238E27FC236}">
                  <a16:creationId xmlns:a16="http://schemas.microsoft.com/office/drawing/2014/main" id="{FA64FC9D-1411-42A1-8266-15BA6299661D}"/>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0" name="Straight Connector 492">
              <a:extLst>
                <a:ext uri="{FF2B5EF4-FFF2-40B4-BE49-F238E27FC236}">
                  <a16:creationId xmlns:a16="http://schemas.microsoft.com/office/drawing/2014/main" id="{AFC2A4A7-2739-442B-A34A-D852F67192D0}"/>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1" name="Rounded Rectangle 500">
            <a:extLst>
              <a:ext uri="{FF2B5EF4-FFF2-40B4-BE49-F238E27FC236}">
                <a16:creationId xmlns:a16="http://schemas.microsoft.com/office/drawing/2014/main" id="{25665AB0-0254-4BBD-BFC8-74F4B3E59FAD}"/>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2" name="Group 1561">
            <a:extLst>
              <a:ext uri="{FF2B5EF4-FFF2-40B4-BE49-F238E27FC236}">
                <a16:creationId xmlns:a16="http://schemas.microsoft.com/office/drawing/2014/main" id="{211F32DF-FDAF-4CF7-A97C-27C59C5630BD}"/>
              </a:ext>
            </a:extLst>
          </p:cNvPr>
          <p:cNvGrpSpPr/>
          <p:nvPr/>
        </p:nvGrpSpPr>
        <p:grpSpPr>
          <a:xfrm>
            <a:off x="11464370" y="504182"/>
            <a:ext cx="142627" cy="143058"/>
            <a:chOff x="4000500" y="4370388"/>
            <a:chExt cx="525462" cy="527050"/>
          </a:xfrm>
        </p:grpSpPr>
        <p:sp>
          <p:nvSpPr>
            <p:cNvPr id="23" name="Freeform 461">
              <a:extLst>
                <a:ext uri="{FF2B5EF4-FFF2-40B4-BE49-F238E27FC236}">
                  <a16:creationId xmlns:a16="http://schemas.microsoft.com/office/drawing/2014/main" id="{2CC59700-065B-4060-9863-DE286E88A8F4}"/>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35B47"/>
                </a:solidFill>
              </a:endParaRPr>
            </a:p>
          </p:txBody>
        </p:sp>
        <p:sp>
          <p:nvSpPr>
            <p:cNvPr id="24" name="Freeform 462">
              <a:extLst>
                <a:ext uri="{FF2B5EF4-FFF2-40B4-BE49-F238E27FC236}">
                  <a16:creationId xmlns:a16="http://schemas.microsoft.com/office/drawing/2014/main" id="{51DBA46A-F128-42B7-A762-AEE29088AC11}"/>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35B47"/>
                </a:solidFill>
              </a:endParaRPr>
            </a:p>
          </p:txBody>
        </p:sp>
      </p:grpSp>
      <p:sp>
        <p:nvSpPr>
          <p:cNvPr id="25" name="Freeform 505">
            <a:extLst>
              <a:ext uri="{FF2B5EF4-FFF2-40B4-BE49-F238E27FC236}">
                <a16:creationId xmlns:a16="http://schemas.microsoft.com/office/drawing/2014/main" id="{726ADD36-696F-4BC9-87C0-8562B4DDEA2F}"/>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endParaRPr lang="id-ID">
              <a:solidFill>
                <a:srgbClr val="135B47"/>
              </a:solidFill>
            </a:endParaRPr>
          </a:p>
        </p:txBody>
      </p:sp>
      <p:sp>
        <p:nvSpPr>
          <p:cNvPr id="26" name="TextBox 1575">
            <a:extLst>
              <a:ext uri="{FF2B5EF4-FFF2-40B4-BE49-F238E27FC236}">
                <a16:creationId xmlns:a16="http://schemas.microsoft.com/office/drawing/2014/main" id="{DE67B735-8DFF-48AF-A696-F6A3000F2069}"/>
              </a:ext>
            </a:extLst>
          </p:cNvPr>
          <p:cNvSpPr txBox="1"/>
          <p:nvPr/>
        </p:nvSpPr>
        <p:spPr>
          <a:xfrm>
            <a:off x="1635486" y="459125"/>
            <a:ext cx="1005403" cy="261610"/>
          </a:xfrm>
          <a:prstGeom prst="rect">
            <a:avLst/>
          </a:prstGeom>
          <a:noFill/>
        </p:spPr>
        <p:txBody>
          <a:bodyPr wrap="none" rtlCol="0">
            <a:spAutoFit/>
          </a:bodyPr>
          <a:lstStyle/>
          <a:p>
            <a:r>
              <a:rPr lang="en-US" sz="1100" b="1" dirty="0">
                <a:solidFill>
                  <a:srgbClr val="135B47"/>
                </a:solidFill>
                <a:latin typeface="+mj-lt"/>
              </a:rPr>
              <a:t>LANDINGSLIDE</a:t>
            </a:r>
          </a:p>
        </p:txBody>
      </p:sp>
      <p:sp>
        <p:nvSpPr>
          <p:cNvPr id="27" name="TextBox 507">
            <a:extLst>
              <a:ext uri="{FF2B5EF4-FFF2-40B4-BE49-F238E27FC236}">
                <a16:creationId xmlns:a16="http://schemas.microsoft.com/office/drawing/2014/main" id="{E1923A27-0C91-461C-98F3-AC6F10A63D69}"/>
              </a:ext>
            </a:extLst>
          </p:cNvPr>
          <p:cNvSpPr txBox="1"/>
          <p:nvPr/>
        </p:nvSpPr>
        <p:spPr>
          <a:xfrm>
            <a:off x="6140435" y="466819"/>
            <a:ext cx="792205" cy="246221"/>
          </a:xfrm>
          <a:prstGeom prst="rect">
            <a:avLst/>
          </a:prstGeom>
          <a:noFill/>
        </p:spPr>
        <p:txBody>
          <a:bodyPr wrap="none" rtlCol="0">
            <a:spAutoFit/>
          </a:bodyPr>
          <a:lstStyle/>
          <a:p>
            <a:r>
              <a:rPr lang="en-US" sz="1000" dirty="0" err="1">
                <a:solidFill>
                  <a:srgbClr val="135B47"/>
                </a:solidFill>
              </a:rPr>
              <a:t>Powerpoint</a:t>
            </a:r>
            <a:endParaRPr lang="en-US" sz="1000" dirty="0">
              <a:solidFill>
                <a:srgbClr val="135B47"/>
              </a:solidFill>
            </a:endParaRPr>
          </a:p>
        </p:txBody>
      </p:sp>
      <p:sp>
        <p:nvSpPr>
          <p:cNvPr id="28" name="TextBox 508">
            <a:extLst>
              <a:ext uri="{FF2B5EF4-FFF2-40B4-BE49-F238E27FC236}">
                <a16:creationId xmlns:a16="http://schemas.microsoft.com/office/drawing/2014/main" id="{A072BF04-976E-44A5-B76C-5C65CB42CD21}"/>
              </a:ext>
            </a:extLst>
          </p:cNvPr>
          <p:cNvSpPr txBox="1"/>
          <p:nvPr/>
        </p:nvSpPr>
        <p:spPr>
          <a:xfrm>
            <a:off x="7357535" y="466819"/>
            <a:ext cx="615874" cy="246221"/>
          </a:xfrm>
          <a:prstGeom prst="rect">
            <a:avLst/>
          </a:prstGeom>
          <a:noFill/>
        </p:spPr>
        <p:txBody>
          <a:bodyPr wrap="none" rtlCol="0">
            <a:spAutoFit/>
          </a:bodyPr>
          <a:lstStyle/>
          <a:p>
            <a:r>
              <a:rPr lang="en-US" sz="1000" dirty="0">
                <a:solidFill>
                  <a:srgbClr val="135B47"/>
                </a:solidFill>
              </a:rPr>
              <a:t>Keynote</a:t>
            </a:r>
          </a:p>
        </p:txBody>
      </p:sp>
      <p:grpSp>
        <p:nvGrpSpPr>
          <p:cNvPr id="29" name="Group 2">
            <a:extLst>
              <a:ext uri="{FF2B5EF4-FFF2-40B4-BE49-F238E27FC236}">
                <a16:creationId xmlns:a16="http://schemas.microsoft.com/office/drawing/2014/main" id="{DA3F5E43-7790-4A4B-BA6E-C4B34B4CEC80}"/>
              </a:ext>
            </a:extLst>
          </p:cNvPr>
          <p:cNvGrpSpPr/>
          <p:nvPr/>
        </p:nvGrpSpPr>
        <p:grpSpPr>
          <a:xfrm>
            <a:off x="8396554" y="466819"/>
            <a:ext cx="901776" cy="246221"/>
            <a:chOff x="8396554" y="466819"/>
            <a:chExt cx="901776" cy="246221"/>
          </a:xfrm>
        </p:grpSpPr>
        <p:sp>
          <p:nvSpPr>
            <p:cNvPr id="30" name="TextBox 509">
              <a:extLst>
                <a:ext uri="{FF2B5EF4-FFF2-40B4-BE49-F238E27FC236}">
                  <a16:creationId xmlns:a16="http://schemas.microsoft.com/office/drawing/2014/main" id="{EA3C2A18-9420-4E35-84B8-47ABE4C532CC}"/>
                </a:ext>
              </a:extLst>
            </p:cNvPr>
            <p:cNvSpPr txBox="1"/>
            <p:nvPr/>
          </p:nvSpPr>
          <p:spPr>
            <a:xfrm>
              <a:off x="8398725" y="466819"/>
              <a:ext cx="899605" cy="246221"/>
            </a:xfrm>
            <a:prstGeom prst="rect">
              <a:avLst/>
            </a:prstGeom>
            <a:noFill/>
          </p:spPr>
          <p:txBody>
            <a:bodyPr wrap="none" rtlCol="0">
              <a:spAutoFit/>
            </a:bodyPr>
            <a:lstStyle/>
            <a:p>
              <a:r>
                <a:rPr lang="en-US" sz="1000" b="1" dirty="0">
                  <a:solidFill>
                    <a:srgbClr val="135B47"/>
                  </a:solidFill>
                </a:rPr>
                <a:t>Google Slides</a:t>
              </a:r>
            </a:p>
          </p:txBody>
        </p:sp>
        <p:sp>
          <p:nvSpPr>
            <p:cNvPr id="31" name="Oval 1576">
              <a:extLst>
                <a:ext uri="{FF2B5EF4-FFF2-40B4-BE49-F238E27FC236}">
                  <a16:creationId xmlns:a16="http://schemas.microsoft.com/office/drawing/2014/main" id="{651F3EFF-A4BB-4E09-B897-38676B5DF53A}"/>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extLst>
      <p:ext uri="{BB962C8B-B14F-4D97-AF65-F5344CB8AC3E}">
        <p14:creationId xmlns:p14="http://schemas.microsoft.com/office/powerpoint/2010/main" val="17317877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0-#ppt_w/2"/>
                                          </p:val>
                                        </p:tav>
                                        <p:tav tm="100000">
                                          <p:val>
                                            <p:strVal val="#ppt_x"/>
                                          </p:val>
                                        </p:tav>
                                      </p:tavLst>
                                    </p:anim>
                                    <p:anim calcmode="lin" valueType="num">
                                      <p:cBhvr additive="base">
                                        <p:cTn id="34" dur="1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0-#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0-#ppt_w/2"/>
                                          </p:val>
                                        </p:tav>
                                        <p:tav tm="100000">
                                          <p:val>
                                            <p:strVal val="#ppt_x"/>
                                          </p:val>
                                        </p:tav>
                                      </p:tavLst>
                                    </p:anim>
                                    <p:anim calcmode="lin" valueType="num">
                                      <p:cBhvr additive="base">
                                        <p:cTn id="4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2" name="Rectangle"/>
          <p:cNvSpPr/>
          <p:nvPr/>
        </p:nvSpPr>
        <p:spPr>
          <a:xfrm>
            <a:off x="3048000" y="3556397"/>
            <a:ext cx="3048000" cy="2413001"/>
          </a:xfrm>
          <a:prstGeom prst="rect">
            <a:avLst/>
          </a:prstGeom>
          <a:solidFill>
            <a:srgbClr val="135B4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83" name="Rectangle"/>
          <p:cNvSpPr/>
          <p:nvPr/>
        </p:nvSpPr>
        <p:spPr>
          <a:xfrm>
            <a:off x="6096000" y="3810397"/>
            <a:ext cx="3048000" cy="1905001"/>
          </a:xfrm>
          <a:prstGeom prst="rect">
            <a:avLst/>
          </a:prstGeom>
          <a:solidFill>
            <a:schemeClr val="tx1">
              <a:lumMod val="65000"/>
              <a:lumOff val="35000"/>
            </a:schemeClr>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endParaRPr sz="1600">
              <a:solidFill>
                <a:schemeClr val="bg1"/>
              </a:solidFill>
            </a:endParaRPr>
          </a:p>
        </p:txBody>
      </p:sp>
      <p:sp>
        <p:nvSpPr>
          <p:cNvPr id="2384" name="Rectangle"/>
          <p:cNvSpPr/>
          <p:nvPr/>
        </p:nvSpPr>
        <p:spPr>
          <a:xfrm>
            <a:off x="0" y="3810397"/>
            <a:ext cx="3048000" cy="1905001"/>
          </a:xfrm>
          <a:prstGeom prst="rect">
            <a:avLst/>
          </a:prstGeom>
          <a:solidFill>
            <a:schemeClr val="tx1">
              <a:lumMod val="65000"/>
              <a:lumOff val="35000"/>
            </a:schemeClr>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endParaRPr sz="1600">
              <a:solidFill>
                <a:schemeClr val="bg1"/>
              </a:solidFill>
            </a:endParaRPr>
          </a:p>
        </p:txBody>
      </p:sp>
      <p:sp>
        <p:nvSpPr>
          <p:cNvPr id="2385" name="Rectangle"/>
          <p:cNvSpPr/>
          <p:nvPr/>
        </p:nvSpPr>
        <p:spPr>
          <a:xfrm>
            <a:off x="9144000" y="3810397"/>
            <a:ext cx="3048000" cy="1905001"/>
          </a:xfrm>
          <a:prstGeom prst="rect">
            <a:avLst/>
          </a:prstGeom>
          <a:solidFill>
            <a:schemeClr val="tx1">
              <a:lumMod val="65000"/>
              <a:lumOff val="35000"/>
            </a:schemeClr>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endParaRPr sz="1600">
              <a:solidFill>
                <a:schemeClr val="bg1"/>
              </a:solidFill>
            </a:endParaRPr>
          </a:p>
        </p:txBody>
      </p:sp>
      <p:sp>
        <p:nvSpPr>
          <p:cNvPr id="2386" name="BUSINESS SERVICES…"/>
          <p:cNvSpPr txBox="1"/>
          <p:nvPr/>
        </p:nvSpPr>
        <p:spPr>
          <a:xfrm>
            <a:off x="6555277" y="4701009"/>
            <a:ext cx="2104743" cy="6639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rPr>
              <a:t>BUSINESS SERVICES</a:t>
            </a:r>
          </a:p>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cs typeface="Roboto Light"/>
                <a:sym typeface="Roboto Light"/>
              </a:rPr>
              <a:t>Professional corporate human capital</a:t>
            </a:r>
          </a:p>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cs typeface="Roboto Light"/>
                <a:sym typeface="Roboto Light"/>
              </a:rPr>
              <a:t>vis-a-vis performance channels.</a:t>
            </a:r>
          </a:p>
        </p:txBody>
      </p:sp>
      <p:sp>
        <p:nvSpPr>
          <p:cNvPr id="2387" name="q"/>
          <p:cNvSpPr txBox="1"/>
          <p:nvPr/>
        </p:nvSpPr>
        <p:spPr>
          <a:xfrm>
            <a:off x="7458075" y="4113089"/>
            <a:ext cx="168316" cy="3847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b">
            <a:spAutoFit/>
          </a:bodyPr>
          <a:lstStyle>
            <a:lvl1pPr algn="l" defTabSz="914400">
              <a:lnSpc>
                <a:spcPct val="150000"/>
              </a:lnSpc>
              <a:defRPr sz="5000" b="0">
                <a:solidFill>
                  <a:srgbClr val="1C1F25"/>
                </a:solidFill>
                <a:latin typeface="linea-basic-10"/>
                <a:ea typeface="linea-basic-10"/>
                <a:cs typeface="linea-basic-10"/>
                <a:sym typeface="linea-basic-10"/>
              </a:defRPr>
            </a:lvl1pPr>
          </a:lstStyle>
          <a:p>
            <a:pPr algn="ctr">
              <a:lnSpc>
                <a:spcPct val="100000"/>
              </a:lnSpc>
            </a:pPr>
            <a:r>
              <a:rPr sz="2500">
                <a:solidFill>
                  <a:schemeClr val="bg1"/>
                </a:solidFill>
              </a:rPr>
              <a:t>q</a:t>
            </a:r>
          </a:p>
        </p:txBody>
      </p:sp>
      <p:sp>
        <p:nvSpPr>
          <p:cNvPr id="2388" name="BUSINESS SERVICES…"/>
          <p:cNvSpPr txBox="1"/>
          <p:nvPr/>
        </p:nvSpPr>
        <p:spPr>
          <a:xfrm>
            <a:off x="9603277" y="4701009"/>
            <a:ext cx="2104743" cy="6639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rPr>
              <a:t>BUSINESS SERVICES</a:t>
            </a:r>
          </a:p>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cs typeface="Roboto Light"/>
                <a:sym typeface="Roboto Light"/>
              </a:rPr>
              <a:t>Professional corporate human capital</a:t>
            </a:r>
          </a:p>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cs typeface="Roboto Light"/>
                <a:sym typeface="Roboto Light"/>
              </a:rPr>
              <a:t>vis-a-vis performance channels.</a:t>
            </a:r>
          </a:p>
        </p:txBody>
      </p:sp>
      <p:sp>
        <p:nvSpPr>
          <p:cNvPr id="2389" name="x"/>
          <p:cNvSpPr txBox="1"/>
          <p:nvPr/>
        </p:nvSpPr>
        <p:spPr>
          <a:xfrm>
            <a:off x="10506075" y="4113089"/>
            <a:ext cx="139462" cy="3847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b">
            <a:spAutoFit/>
          </a:bodyPr>
          <a:lstStyle>
            <a:lvl1pPr algn="l" defTabSz="914400">
              <a:lnSpc>
                <a:spcPct val="150000"/>
              </a:lnSpc>
              <a:defRPr sz="5000" b="0">
                <a:solidFill>
                  <a:srgbClr val="1C1F25"/>
                </a:solidFill>
                <a:latin typeface="linea-basic-10"/>
                <a:ea typeface="linea-basic-10"/>
                <a:cs typeface="linea-basic-10"/>
                <a:sym typeface="linea-basic-10"/>
              </a:defRPr>
            </a:lvl1pPr>
          </a:lstStyle>
          <a:p>
            <a:pPr algn="ctr">
              <a:lnSpc>
                <a:spcPct val="100000"/>
              </a:lnSpc>
            </a:pPr>
            <a:r>
              <a:rPr sz="2500">
                <a:solidFill>
                  <a:schemeClr val="bg1"/>
                </a:solidFill>
              </a:rPr>
              <a:t>x</a:t>
            </a:r>
          </a:p>
        </p:txBody>
      </p:sp>
      <p:sp>
        <p:nvSpPr>
          <p:cNvPr id="2390" name="BUSINESS SERVICES…"/>
          <p:cNvSpPr txBox="1"/>
          <p:nvPr/>
        </p:nvSpPr>
        <p:spPr>
          <a:xfrm>
            <a:off x="459277" y="4701009"/>
            <a:ext cx="2104743" cy="6639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rPr>
              <a:t>BUSINESS SERVICES</a:t>
            </a:r>
          </a:p>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cs typeface="Roboto Light"/>
                <a:sym typeface="Roboto Light"/>
              </a:rPr>
              <a:t>Professional corporate human capital</a:t>
            </a:r>
          </a:p>
          <a:p>
            <a:pPr algn="ctr">
              <a:lnSpc>
                <a:spcPct val="150000"/>
              </a:lnSpc>
              <a:defRPr sz="2000" b="0">
                <a:solidFill>
                  <a:srgbClr val="1C1F25"/>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cs typeface="Roboto Light"/>
                <a:sym typeface="Roboto Light"/>
              </a:rPr>
              <a:t>vis-a-vis performance channels.</a:t>
            </a:r>
          </a:p>
        </p:txBody>
      </p:sp>
      <p:sp>
        <p:nvSpPr>
          <p:cNvPr id="2391" name="/"/>
          <p:cNvSpPr txBox="1"/>
          <p:nvPr/>
        </p:nvSpPr>
        <p:spPr>
          <a:xfrm>
            <a:off x="1362075" y="4113089"/>
            <a:ext cx="123432" cy="3847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b">
            <a:spAutoFit/>
          </a:bodyPr>
          <a:lstStyle>
            <a:lvl1pPr algn="l" defTabSz="914400">
              <a:lnSpc>
                <a:spcPct val="150000"/>
              </a:lnSpc>
              <a:defRPr sz="5000" b="0">
                <a:solidFill>
                  <a:srgbClr val="1C1F25"/>
                </a:solidFill>
                <a:latin typeface="linea-basic-10"/>
                <a:ea typeface="linea-basic-10"/>
                <a:cs typeface="linea-basic-10"/>
                <a:sym typeface="linea-basic-10"/>
              </a:defRPr>
            </a:lvl1pPr>
          </a:lstStyle>
          <a:p>
            <a:pPr algn="ctr">
              <a:lnSpc>
                <a:spcPct val="100000"/>
              </a:lnSpc>
            </a:pPr>
            <a:r>
              <a:rPr sz="2500" dirty="0">
                <a:solidFill>
                  <a:schemeClr val="bg1"/>
                </a:solidFill>
              </a:rPr>
              <a:t>/</a:t>
            </a:r>
          </a:p>
        </p:txBody>
      </p:sp>
      <p:sp>
        <p:nvSpPr>
          <p:cNvPr id="2392" name="BUSINESS SERVICES…"/>
          <p:cNvSpPr txBox="1"/>
          <p:nvPr/>
        </p:nvSpPr>
        <p:spPr>
          <a:xfrm>
            <a:off x="3507277" y="4439609"/>
            <a:ext cx="2104743" cy="6639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000" b="0">
                <a:solidFill>
                  <a:srgbClr val="F7F9FF"/>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rPr>
              <a:t>BUSINESS SERVICES</a:t>
            </a:r>
          </a:p>
          <a:p>
            <a:pPr algn="ctr">
              <a:lnSpc>
                <a:spcPct val="150000"/>
              </a:lnSpc>
              <a:defRPr sz="2000" b="0">
                <a:solidFill>
                  <a:srgbClr val="F7F9FF"/>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cs typeface="Roboto Light"/>
                <a:sym typeface="Roboto Light"/>
              </a:rPr>
              <a:t>Professional corporate human capital</a:t>
            </a:r>
          </a:p>
          <a:p>
            <a:pPr algn="ctr">
              <a:lnSpc>
                <a:spcPct val="150000"/>
              </a:lnSpc>
              <a:defRPr sz="2000" b="0">
                <a:solidFill>
                  <a:srgbClr val="F7F9FF"/>
                </a:solidFill>
                <a:latin typeface="Roboto Bold"/>
                <a:ea typeface="Roboto Bold"/>
                <a:cs typeface="Roboto Bold"/>
                <a:sym typeface="Roboto Bold"/>
              </a:defRPr>
            </a:pPr>
            <a:r>
              <a:rPr sz="1000" dirty="0">
                <a:solidFill>
                  <a:schemeClr val="bg1"/>
                </a:solidFill>
                <a:latin typeface="仓耳玄三M W05" panose="02020400000000000000" pitchFamily="18" charset="-122"/>
                <a:ea typeface="仓耳玄三M W05" panose="02020400000000000000" pitchFamily="18" charset="-122"/>
                <a:cs typeface="Roboto Light"/>
                <a:sym typeface="Roboto Light"/>
              </a:rPr>
              <a:t>vis-a-vis performance channels.</a:t>
            </a:r>
          </a:p>
        </p:txBody>
      </p:sp>
      <p:sp>
        <p:nvSpPr>
          <p:cNvPr id="2393" name="C"/>
          <p:cNvSpPr txBox="1"/>
          <p:nvPr/>
        </p:nvSpPr>
        <p:spPr>
          <a:xfrm>
            <a:off x="4410075" y="3851689"/>
            <a:ext cx="171522" cy="3847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b">
            <a:spAutoFit/>
          </a:bodyPr>
          <a:lstStyle>
            <a:lvl1pPr algn="l" defTabSz="914400">
              <a:lnSpc>
                <a:spcPct val="150000"/>
              </a:lnSpc>
              <a:defRPr sz="5000" b="0">
                <a:solidFill>
                  <a:srgbClr val="F7F9FF"/>
                </a:solidFill>
                <a:latin typeface="linea-basic-10"/>
                <a:ea typeface="linea-basic-10"/>
                <a:cs typeface="linea-basic-10"/>
                <a:sym typeface="linea-basic-10"/>
              </a:defRPr>
            </a:lvl1pPr>
          </a:lstStyle>
          <a:p>
            <a:pPr algn="ctr">
              <a:lnSpc>
                <a:spcPct val="100000"/>
              </a:lnSpc>
            </a:pPr>
            <a:r>
              <a:rPr sz="2500">
                <a:solidFill>
                  <a:schemeClr val="bg1"/>
                </a:solidFill>
              </a:rPr>
              <a:t>C</a:t>
            </a:r>
          </a:p>
        </p:txBody>
      </p:sp>
      <p:grpSp>
        <p:nvGrpSpPr>
          <p:cNvPr id="2396" name="Group"/>
          <p:cNvGrpSpPr/>
          <p:nvPr/>
        </p:nvGrpSpPr>
        <p:grpSpPr>
          <a:xfrm>
            <a:off x="4166658" y="5302085"/>
            <a:ext cx="810685" cy="320726"/>
            <a:chOff x="0" y="0"/>
            <a:chExt cx="1621367" cy="641450"/>
          </a:xfrm>
        </p:grpSpPr>
        <p:sp>
          <p:nvSpPr>
            <p:cNvPr id="2394" name="Read More"/>
            <p:cNvSpPr txBox="1"/>
            <p:nvPr/>
          </p:nvSpPr>
          <p:spPr>
            <a:xfrm>
              <a:off x="192728" y="155624"/>
              <a:ext cx="126316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ct val="150000"/>
                </a:lnSpc>
                <a:defRPr sz="2000" b="0">
                  <a:solidFill>
                    <a:srgbClr val="F7F9FF"/>
                  </a:solidFill>
                  <a:latin typeface="Roboto Bold"/>
                  <a:ea typeface="Roboto Bold"/>
                  <a:cs typeface="Roboto Bold"/>
                  <a:sym typeface="Roboto Bold"/>
                </a:defRPr>
              </a:lvl1pPr>
            </a:lstStyle>
            <a:p>
              <a:pPr algn="ctr">
                <a:lnSpc>
                  <a:spcPct val="100000"/>
                </a:lnSpc>
              </a:pPr>
              <a:r>
                <a:rPr sz="1000" dirty="0">
                  <a:solidFill>
                    <a:schemeClr val="bg1"/>
                  </a:solidFill>
                  <a:latin typeface="仓耳玄三M W05" panose="02020400000000000000" pitchFamily="18" charset="-122"/>
                  <a:ea typeface="仓耳玄三M W05" panose="02020400000000000000" pitchFamily="18" charset="-122"/>
                </a:rPr>
                <a:t>Read More</a:t>
              </a:r>
            </a:p>
          </p:txBody>
        </p:sp>
        <p:sp>
          <p:nvSpPr>
            <p:cNvPr id="2395" name="Rectangle"/>
            <p:cNvSpPr/>
            <p:nvPr/>
          </p:nvSpPr>
          <p:spPr>
            <a:xfrm>
              <a:off x="0" y="0"/>
              <a:ext cx="1621367" cy="641450"/>
            </a:xfrm>
            <a:prstGeom prst="rect">
              <a:avLst/>
            </a:prstGeom>
            <a:noFill/>
            <a:ln w="25400" cap="flat">
              <a:solidFill>
                <a:srgbClr val="F7F9FF"/>
              </a:solidFill>
              <a:prstDash val="solid"/>
              <a:miter lim="400000"/>
            </a:ln>
            <a:effectLst/>
          </p:spPr>
          <p:txBody>
            <a:bodyPr wrap="square" lIns="0" tIns="0" rIns="0" bIns="0" numCol="1" anchor="ctr">
              <a:noAutofit/>
            </a:bodyPr>
            <a:lstStyle/>
            <a:p>
              <a:pPr algn="ctr">
                <a:defRPr sz="3200" b="0">
                  <a:solidFill>
                    <a:srgbClr val="FFFFFF"/>
                  </a:solidFill>
                  <a:latin typeface="+mn-lt"/>
                  <a:ea typeface="+mn-ea"/>
                  <a:cs typeface="+mn-cs"/>
                  <a:sym typeface="Helvetica Neue Medium"/>
                </a:defRPr>
              </a:pPr>
              <a:endParaRPr sz="1600">
                <a:solidFill>
                  <a:schemeClr val="bg1"/>
                </a:solidFill>
              </a:endParaRPr>
            </a:p>
          </p:txBody>
        </p:sp>
      </p:grpSp>
      <p:sp>
        <p:nvSpPr>
          <p:cNvPr id="2397" name="A man should never neglect…"/>
          <p:cNvSpPr txBox="1"/>
          <p:nvPr/>
        </p:nvSpPr>
        <p:spPr>
          <a:xfrm>
            <a:off x="2674615" y="1487421"/>
            <a:ext cx="6332439"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A man should never neglect</a:t>
            </a:r>
          </a:p>
          <a:p>
            <a:pPr algn="ctr">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his family for business</a:t>
            </a:r>
          </a:p>
        </p:txBody>
      </p:sp>
      <p:grpSp>
        <p:nvGrpSpPr>
          <p:cNvPr id="19" name="Group 1572">
            <a:extLst>
              <a:ext uri="{FF2B5EF4-FFF2-40B4-BE49-F238E27FC236}">
                <a16:creationId xmlns:a16="http://schemas.microsoft.com/office/drawing/2014/main" id="{1CBB9DC9-0174-4251-9039-21ED0A38B643}"/>
              </a:ext>
            </a:extLst>
          </p:cNvPr>
          <p:cNvGrpSpPr/>
          <p:nvPr/>
        </p:nvGrpSpPr>
        <p:grpSpPr>
          <a:xfrm>
            <a:off x="852056" y="525267"/>
            <a:ext cx="200890" cy="100888"/>
            <a:chOff x="852056" y="525267"/>
            <a:chExt cx="200890" cy="100888"/>
          </a:xfrm>
          <a:solidFill>
            <a:srgbClr val="135B47"/>
          </a:solidFill>
        </p:grpSpPr>
        <p:cxnSp>
          <p:nvCxnSpPr>
            <p:cNvPr id="20" name="Straight Connector 491">
              <a:extLst>
                <a:ext uri="{FF2B5EF4-FFF2-40B4-BE49-F238E27FC236}">
                  <a16:creationId xmlns:a16="http://schemas.microsoft.com/office/drawing/2014/main" id="{2B5E9E7E-6C3B-4712-A9A2-1D959B5F0D52}"/>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1" name="Straight Connector 1565">
              <a:extLst>
                <a:ext uri="{FF2B5EF4-FFF2-40B4-BE49-F238E27FC236}">
                  <a16:creationId xmlns:a16="http://schemas.microsoft.com/office/drawing/2014/main" id="{7FDFA8EA-1D11-4CF8-A5AD-7862B492E745}"/>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2" name="Straight Connector 492">
              <a:extLst>
                <a:ext uri="{FF2B5EF4-FFF2-40B4-BE49-F238E27FC236}">
                  <a16:creationId xmlns:a16="http://schemas.microsoft.com/office/drawing/2014/main" id="{19FDF46B-C6BC-45A3-B009-E93927A65C1A}"/>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3" name="Rounded Rectangle 500">
            <a:extLst>
              <a:ext uri="{FF2B5EF4-FFF2-40B4-BE49-F238E27FC236}">
                <a16:creationId xmlns:a16="http://schemas.microsoft.com/office/drawing/2014/main" id="{7CA98BEF-CBF1-4101-B67F-D79773748F1D}"/>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4" name="Group 1561">
            <a:extLst>
              <a:ext uri="{FF2B5EF4-FFF2-40B4-BE49-F238E27FC236}">
                <a16:creationId xmlns:a16="http://schemas.microsoft.com/office/drawing/2014/main" id="{AD3A66A3-4A0A-4941-A24E-4C9124186CD1}"/>
              </a:ext>
            </a:extLst>
          </p:cNvPr>
          <p:cNvGrpSpPr/>
          <p:nvPr/>
        </p:nvGrpSpPr>
        <p:grpSpPr>
          <a:xfrm>
            <a:off x="11464370" y="504182"/>
            <a:ext cx="142627" cy="143058"/>
            <a:chOff x="4000500" y="4370388"/>
            <a:chExt cx="525462" cy="527050"/>
          </a:xfrm>
        </p:grpSpPr>
        <p:sp>
          <p:nvSpPr>
            <p:cNvPr id="25" name="Freeform 461">
              <a:extLst>
                <a:ext uri="{FF2B5EF4-FFF2-40B4-BE49-F238E27FC236}">
                  <a16:creationId xmlns:a16="http://schemas.microsoft.com/office/drawing/2014/main" id="{B6FC4FD9-3AE3-4CED-8E4E-93CE9FF8827B}"/>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6" name="Freeform 462">
              <a:extLst>
                <a:ext uri="{FF2B5EF4-FFF2-40B4-BE49-F238E27FC236}">
                  <a16:creationId xmlns:a16="http://schemas.microsoft.com/office/drawing/2014/main" id="{06022000-9C97-4A03-9683-C324AE298758}"/>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7" name="Freeform 505">
            <a:extLst>
              <a:ext uri="{FF2B5EF4-FFF2-40B4-BE49-F238E27FC236}">
                <a16:creationId xmlns:a16="http://schemas.microsoft.com/office/drawing/2014/main" id="{478BE8EE-0642-4486-AE5E-3A94487C446C}"/>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28" name="TextBox 1575">
            <a:extLst>
              <a:ext uri="{FF2B5EF4-FFF2-40B4-BE49-F238E27FC236}">
                <a16:creationId xmlns:a16="http://schemas.microsoft.com/office/drawing/2014/main" id="{5F5F4F7F-0333-4365-847C-5F22A42B83C3}"/>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29" name="TextBox 507">
            <a:extLst>
              <a:ext uri="{FF2B5EF4-FFF2-40B4-BE49-F238E27FC236}">
                <a16:creationId xmlns:a16="http://schemas.microsoft.com/office/drawing/2014/main" id="{58BB8C34-07D5-4BB6-B698-B4487ABBF205}"/>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30" name="TextBox 508">
            <a:extLst>
              <a:ext uri="{FF2B5EF4-FFF2-40B4-BE49-F238E27FC236}">
                <a16:creationId xmlns:a16="http://schemas.microsoft.com/office/drawing/2014/main" id="{21D1CFD5-2E39-425C-9CC1-872884C1D1FE}"/>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31" name="Group 2">
            <a:extLst>
              <a:ext uri="{FF2B5EF4-FFF2-40B4-BE49-F238E27FC236}">
                <a16:creationId xmlns:a16="http://schemas.microsoft.com/office/drawing/2014/main" id="{A932A8F8-50BD-49AB-8C92-EDC725FA1CED}"/>
              </a:ext>
            </a:extLst>
          </p:cNvPr>
          <p:cNvGrpSpPr/>
          <p:nvPr/>
        </p:nvGrpSpPr>
        <p:grpSpPr>
          <a:xfrm>
            <a:off x="8396554" y="466819"/>
            <a:ext cx="901776" cy="246221"/>
            <a:chOff x="8396554" y="466819"/>
            <a:chExt cx="901776" cy="246221"/>
          </a:xfrm>
        </p:grpSpPr>
        <p:sp>
          <p:nvSpPr>
            <p:cNvPr id="32" name="TextBox 509">
              <a:extLst>
                <a:ext uri="{FF2B5EF4-FFF2-40B4-BE49-F238E27FC236}">
                  <a16:creationId xmlns:a16="http://schemas.microsoft.com/office/drawing/2014/main" id="{A2DBBABC-D689-442E-B0C2-332ABD0C0B4C}"/>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3" name="Oval 1576">
              <a:extLst>
                <a:ext uri="{FF2B5EF4-FFF2-40B4-BE49-F238E27FC236}">
                  <a16:creationId xmlns:a16="http://schemas.microsoft.com/office/drawing/2014/main" id="{1F87392C-AA4C-43AB-916C-81B7D3F1A029}"/>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9" name="image3.png" descr="image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7351" y="1776211"/>
            <a:ext cx="5419646" cy="4968008"/>
          </a:xfrm>
          <a:prstGeom prst="rect">
            <a:avLst/>
          </a:prstGeom>
          <a:ln w="12700">
            <a:miter lim="400000"/>
          </a:ln>
        </p:spPr>
      </p:pic>
      <p:pic>
        <p:nvPicPr>
          <p:cNvPr id="4" name="图片占位符 3" descr="图片包含 植物&#10;&#10;描述已自动生成">
            <a:extLst>
              <a:ext uri="{FF2B5EF4-FFF2-40B4-BE49-F238E27FC236}">
                <a16:creationId xmlns:a16="http://schemas.microsoft.com/office/drawing/2014/main" id="{87192F72-0892-47AB-80FE-F48EB3D48A92}"/>
              </a:ext>
            </a:extLst>
          </p:cNvPr>
          <p:cNvPicPr>
            <a:picLocks noGrp="1" noChangeAspect="1"/>
          </p:cNvPicPr>
          <p:nvPr>
            <p:ph type="pic" sz="quarter" idx="53"/>
          </p:nvPr>
        </p:nvPicPr>
        <p:blipFill>
          <a:blip r:embed="rId3" cstate="screen">
            <a:extLst>
              <a:ext uri="{28A0092B-C50C-407E-A947-70E740481C1C}">
                <a14:useLocalDpi xmlns:a14="http://schemas.microsoft.com/office/drawing/2010/main"/>
              </a:ext>
            </a:extLst>
          </a:blip>
          <a:srcRect/>
          <a:stretch>
            <a:fillRect/>
          </a:stretch>
        </p:blipFill>
        <p:spPr>
          <a:xfrm>
            <a:off x="6530784" y="2161273"/>
            <a:ext cx="4715569" cy="2743596"/>
          </a:xfrm>
        </p:spPr>
      </p:pic>
      <p:sp>
        <p:nvSpPr>
          <p:cNvPr id="2900" name="Web design…"/>
          <p:cNvSpPr txBox="1"/>
          <p:nvPr/>
        </p:nvSpPr>
        <p:spPr>
          <a:xfrm>
            <a:off x="1187494" y="1776211"/>
            <a:ext cx="4639213" cy="12311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Web design</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review</a:t>
            </a:r>
          </a:p>
        </p:txBody>
      </p:sp>
      <p:graphicFrame>
        <p:nvGraphicFramePr>
          <p:cNvPr id="2902" name="2D Stacked Column Chart"/>
          <p:cNvGraphicFramePr/>
          <p:nvPr>
            <p:extLst>
              <p:ext uri="{D42A27DB-BD31-4B8C-83A1-F6EECF244321}">
                <p14:modId xmlns:p14="http://schemas.microsoft.com/office/powerpoint/2010/main" val="186921755"/>
              </p:ext>
            </p:extLst>
          </p:nvPr>
        </p:nvGraphicFramePr>
        <p:xfrm>
          <a:off x="1187494" y="3552690"/>
          <a:ext cx="4298686" cy="247488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1572">
            <a:extLst>
              <a:ext uri="{FF2B5EF4-FFF2-40B4-BE49-F238E27FC236}">
                <a16:creationId xmlns:a16="http://schemas.microsoft.com/office/drawing/2014/main" id="{72ED88C3-575D-4753-AA83-60ACE9A3BB37}"/>
              </a:ext>
            </a:extLst>
          </p:cNvPr>
          <p:cNvGrpSpPr/>
          <p:nvPr/>
        </p:nvGrpSpPr>
        <p:grpSpPr>
          <a:xfrm>
            <a:off x="852056" y="525267"/>
            <a:ext cx="200890" cy="100888"/>
            <a:chOff x="852056" y="525267"/>
            <a:chExt cx="200890" cy="100888"/>
          </a:xfrm>
          <a:solidFill>
            <a:srgbClr val="135B47"/>
          </a:solidFill>
        </p:grpSpPr>
        <p:cxnSp>
          <p:nvCxnSpPr>
            <p:cNvPr id="10" name="Straight Connector 491">
              <a:extLst>
                <a:ext uri="{FF2B5EF4-FFF2-40B4-BE49-F238E27FC236}">
                  <a16:creationId xmlns:a16="http://schemas.microsoft.com/office/drawing/2014/main" id="{0B6DB590-D3A2-409D-A3FF-3CA75BDC10DB}"/>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1" name="Straight Connector 1565">
              <a:extLst>
                <a:ext uri="{FF2B5EF4-FFF2-40B4-BE49-F238E27FC236}">
                  <a16:creationId xmlns:a16="http://schemas.microsoft.com/office/drawing/2014/main" id="{EB1277A6-5FE2-4F27-8C5C-34ACAD076F3D}"/>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2" name="Straight Connector 492">
              <a:extLst>
                <a:ext uri="{FF2B5EF4-FFF2-40B4-BE49-F238E27FC236}">
                  <a16:creationId xmlns:a16="http://schemas.microsoft.com/office/drawing/2014/main" id="{26000970-AE81-49C7-BEF3-AE843852D0FB}"/>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13" name="Rounded Rectangle 500">
            <a:extLst>
              <a:ext uri="{FF2B5EF4-FFF2-40B4-BE49-F238E27FC236}">
                <a16:creationId xmlns:a16="http://schemas.microsoft.com/office/drawing/2014/main" id="{3BD74499-4733-4DAC-92B9-49577EF5346C}"/>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14" name="Group 1561">
            <a:extLst>
              <a:ext uri="{FF2B5EF4-FFF2-40B4-BE49-F238E27FC236}">
                <a16:creationId xmlns:a16="http://schemas.microsoft.com/office/drawing/2014/main" id="{28D4FA6D-D179-43E5-8523-E1FC18ABB5D4}"/>
              </a:ext>
            </a:extLst>
          </p:cNvPr>
          <p:cNvGrpSpPr/>
          <p:nvPr/>
        </p:nvGrpSpPr>
        <p:grpSpPr>
          <a:xfrm>
            <a:off x="11464370" y="504182"/>
            <a:ext cx="142627" cy="143058"/>
            <a:chOff x="4000500" y="4370388"/>
            <a:chExt cx="525462" cy="527050"/>
          </a:xfrm>
        </p:grpSpPr>
        <p:sp>
          <p:nvSpPr>
            <p:cNvPr id="15" name="Freeform 461">
              <a:extLst>
                <a:ext uri="{FF2B5EF4-FFF2-40B4-BE49-F238E27FC236}">
                  <a16:creationId xmlns:a16="http://schemas.microsoft.com/office/drawing/2014/main" id="{7BB03D25-BA69-49DE-9B79-C71AF1457E84}"/>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16" name="Freeform 462">
              <a:extLst>
                <a:ext uri="{FF2B5EF4-FFF2-40B4-BE49-F238E27FC236}">
                  <a16:creationId xmlns:a16="http://schemas.microsoft.com/office/drawing/2014/main" id="{EB46630C-A4D7-4357-81F6-BC20C0BC3DF8}"/>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17" name="Freeform 505">
            <a:extLst>
              <a:ext uri="{FF2B5EF4-FFF2-40B4-BE49-F238E27FC236}">
                <a16:creationId xmlns:a16="http://schemas.microsoft.com/office/drawing/2014/main" id="{2F0C3F61-294B-454D-888B-E64CC66D0834}"/>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18" name="TextBox 1575">
            <a:extLst>
              <a:ext uri="{FF2B5EF4-FFF2-40B4-BE49-F238E27FC236}">
                <a16:creationId xmlns:a16="http://schemas.microsoft.com/office/drawing/2014/main" id="{EC28CA49-8BD1-4F14-9900-C5893B6CE76B}"/>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19" name="TextBox 507">
            <a:extLst>
              <a:ext uri="{FF2B5EF4-FFF2-40B4-BE49-F238E27FC236}">
                <a16:creationId xmlns:a16="http://schemas.microsoft.com/office/drawing/2014/main" id="{96193478-0A06-4E07-9CFA-E358AFF52B16}"/>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20" name="TextBox 508">
            <a:extLst>
              <a:ext uri="{FF2B5EF4-FFF2-40B4-BE49-F238E27FC236}">
                <a16:creationId xmlns:a16="http://schemas.microsoft.com/office/drawing/2014/main" id="{49B3BAF4-2001-441E-AEE0-6296E544ACF3}"/>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21" name="Group 2">
            <a:extLst>
              <a:ext uri="{FF2B5EF4-FFF2-40B4-BE49-F238E27FC236}">
                <a16:creationId xmlns:a16="http://schemas.microsoft.com/office/drawing/2014/main" id="{95877183-1CA6-48FA-AEA1-9872CE9D39CE}"/>
              </a:ext>
            </a:extLst>
          </p:cNvPr>
          <p:cNvGrpSpPr/>
          <p:nvPr/>
        </p:nvGrpSpPr>
        <p:grpSpPr>
          <a:xfrm>
            <a:off x="8396554" y="466819"/>
            <a:ext cx="901776" cy="246221"/>
            <a:chOff x="8396554" y="466819"/>
            <a:chExt cx="901776" cy="246221"/>
          </a:xfrm>
        </p:grpSpPr>
        <p:sp>
          <p:nvSpPr>
            <p:cNvPr id="22" name="TextBox 509">
              <a:extLst>
                <a:ext uri="{FF2B5EF4-FFF2-40B4-BE49-F238E27FC236}">
                  <a16:creationId xmlns:a16="http://schemas.microsoft.com/office/drawing/2014/main" id="{DE31158A-3025-4973-98AF-1B7CF31AB115}"/>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23" name="Oval 1576">
              <a:extLst>
                <a:ext uri="{FF2B5EF4-FFF2-40B4-BE49-F238E27FC236}">
                  <a16:creationId xmlns:a16="http://schemas.microsoft.com/office/drawing/2014/main" id="{997E70C8-0805-4F7A-93D5-1F3433E09884}"/>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植物, 鲜花, 花瓶, 树叶&#10;&#10;描述已自动生成">
            <a:extLst>
              <a:ext uri="{FF2B5EF4-FFF2-40B4-BE49-F238E27FC236}">
                <a16:creationId xmlns:a16="http://schemas.microsoft.com/office/drawing/2014/main" id="{F9522D9C-3E07-4C8E-9BA5-E2DE760E53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3" name="椭圆 2">
            <a:extLst>
              <a:ext uri="{FF2B5EF4-FFF2-40B4-BE49-F238E27FC236}">
                <a16:creationId xmlns:a16="http://schemas.microsoft.com/office/drawing/2014/main" id="{DF0D64E7-B280-40F4-805F-C79047D9C435}"/>
              </a:ext>
            </a:extLst>
          </p:cNvPr>
          <p:cNvSpPr/>
          <p:nvPr/>
        </p:nvSpPr>
        <p:spPr>
          <a:xfrm>
            <a:off x="4892233" y="2092126"/>
            <a:ext cx="1323371" cy="1323371"/>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A9AC4BD7-FAE7-4077-BFA0-CA94605E311A}"/>
              </a:ext>
            </a:extLst>
          </p:cNvPr>
          <p:cNvSpPr/>
          <p:nvPr/>
        </p:nvSpPr>
        <p:spPr>
          <a:xfrm>
            <a:off x="6591781" y="1524965"/>
            <a:ext cx="2309149" cy="230914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2374DA23-F813-423E-96E0-73575CA3F097}"/>
              </a:ext>
            </a:extLst>
          </p:cNvPr>
          <p:cNvSpPr/>
          <p:nvPr/>
        </p:nvSpPr>
        <p:spPr>
          <a:xfrm>
            <a:off x="9277107" y="2092125"/>
            <a:ext cx="1323371" cy="1323371"/>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8BC6A547-FF31-4F8A-92B1-488FBE59501D}"/>
              </a:ext>
            </a:extLst>
          </p:cNvPr>
          <p:cNvSpPr/>
          <p:nvPr/>
        </p:nvSpPr>
        <p:spPr>
          <a:xfrm>
            <a:off x="3898741" y="2520389"/>
            <a:ext cx="512178" cy="512178"/>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8F9890B-11B3-4D9D-830C-98CD4D1CC83D}"/>
              </a:ext>
            </a:extLst>
          </p:cNvPr>
          <p:cNvSpPr/>
          <p:nvPr/>
        </p:nvSpPr>
        <p:spPr>
          <a:xfrm>
            <a:off x="10976655" y="2520389"/>
            <a:ext cx="512178" cy="512178"/>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78847824-1C75-4E54-B13F-8E3368DEFDB3}"/>
              </a:ext>
            </a:extLst>
          </p:cNvPr>
          <p:cNvSpPr txBox="1"/>
          <p:nvPr/>
        </p:nvSpPr>
        <p:spPr>
          <a:xfrm>
            <a:off x="6898994" y="1854127"/>
            <a:ext cx="1598268" cy="1862048"/>
          </a:xfrm>
          <a:prstGeom prst="rect">
            <a:avLst/>
          </a:prstGeom>
          <a:noFill/>
        </p:spPr>
        <p:txBody>
          <a:bodyPr wrap="square" rtlCol="0">
            <a:spAutoFit/>
          </a:bodyPr>
          <a:lstStyle/>
          <a:p>
            <a:pPr algn="ctr"/>
            <a:r>
              <a:rPr lang="en-US" altLang="zh-CN" sz="11500" b="1" dirty="0">
                <a:solidFill>
                  <a:schemeClr val="bg1"/>
                </a:solidFill>
                <a:latin typeface="仓耳玄三M W05" panose="02020400000000000000" pitchFamily="18" charset="-122"/>
                <a:ea typeface="仓耳玄三M W05" panose="02020400000000000000" pitchFamily="18" charset="-122"/>
              </a:rPr>
              <a:t>3</a:t>
            </a:r>
            <a:endParaRPr lang="zh-CN" altLang="en-US" sz="11500" b="1" dirty="0">
              <a:solidFill>
                <a:schemeClr val="bg1"/>
              </a:solidFill>
              <a:latin typeface="仓耳玄三M W05" panose="02020400000000000000" pitchFamily="18" charset="-122"/>
              <a:ea typeface="仓耳玄三M W05" panose="02020400000000000000" pitchFamily="18" charset="-122"/>
            </a:endParaRPr>
          </a:p>
        </p:txBody>
      </p:sp>
      <p:sp>
        <p:nvSpPr>
          <p:cNvPr id="13" name="TextBox 12">
            <a:extLst>
              <a:ext uri="{FF2B5EF4-FFF2-40B4-BE49-F238E27FC236}">
                <a16:creationId xmlns:a16="http://schemas.microsoft.com/office/drawing/2014/main" id="{28E22761-C2E0-4E05-BE5E-D707BCA1D07D}"/>
              </a:ext>
            </a:extLst>
          </p:cNvPr>
          <p:cNvSpPr txBox="1"/>
          <p:nvPr/>
        </p:nvSpPr>
        <p:spPr>
          <a:xfrm>
            <a:off x="5524980" y="4291214"/>
            <a:ext cx="4560780" cy="1031693"/>
          </a:xfrm>
          <a:prstGeom prst="rect">
            <a:avLst/>
          </a:prstGeom>
          <a:noFill/>
        </p:spPr>
        <p:txBody>
          <a:bodyPr wrap="square" rtlCol="0">
            <a:spAutoFit/>
          </a:bodyPr>
          <a:lstStyle/>
          <a:p>
            <a:pPr algn="ctr">
              <a:lnSpc>
                <a:spcPct val="150000"/>
              </a:lnSpc>
            </a:pPr>
            <a:r>
              <a:rPr lang="id-ID"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endParaRPr lang="en-US"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endParaRPr>
          </a:p>
        </p:txBody>
      </p:sp>
      <p:pic>
        <p:nvPicPr>
          <p:cNvPr id="16" name="图片 15">
            <a:extLst>
              <a:ext uri="{FF2B5EF4-FFF2-40B4-BE49-F238E27FC236}">
                <a16:creationId xmlns:a16="http://schemas.microsoft.com/office/drawing/2014/main" id="{C22D4F18-FC0A-4439-BF46-5478B733B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1391" y="478020"/>
            <a:ext cx="4414698" cy="5629926"/>
          </a:xfrm>
          <a:prstGeom prst="rect">
            <a:avLst/>
          </a:prstGeom>
        </p:spPr>
      </p:pic>
    </p:spTree>
    <p:extLst>
      <p:ext uri="{BB962C8B-B14F-4D97-AF65-F5344CB8AC3E}">
        <p14:creationId xmlns:p14="http://schemas.microsoft.com/office/powerpoint/2010/main" val="23626194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a:extLst>
              <a:ext uri="{FF2B5EF4-FFF2-40B4-BE49-F238E27FC236}">
                <a16:creationId xmlns:a16="http://schemas.microsoft.com/office/drawing/2014/main" id="{955C0939-A095-4B2A-877E-579F7D11C9D8}"/>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0" y="3870946"/>
            <a:ext cx="3048000" cy="2540000"/>
          </a:xfrm>
        </p:spPr>
      </p:pic>
      <p:pic>
        <p:nvPicPr>
          <p:cNvPr id="9" name="图片占位符 8">
            <a:extLst>
              <a:ext uri="{FF2B5EF4-FFF2-40B4-BE49-F238E27FC236}">
                <a16:creationId xmlns:a16="http://schemas.microsoft.com/office/drawing/2014/main" id="{73AEB3EF-F4DE-4B63-B1DB-21CFD2D2A383}"/>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a:xfrm>
            <a:off x="3048001" y="3870946"/>
            <a:ext cx="3048000" cy="2540000"/>
          </a:xfrm>
        </p:spPr>
      </p:pic>
      <p:pic>
        <p:nvPicPr>
          <p:cNvPr id="11" name="图片占位符 10">
            <a:extLst>
              <a:ext uri="{FF2B5EF4-FFF2-40B4-BE49-F238E27FC236}">
                <a16:creationId xmlns:a16="http://schemas.microsoft.com/office/drawing/2014/main" id="{737DC662-A30C-4B9B-845F-BB85FA3DE9DE}"/>
              </a:ext>
            </a:extLst>
          </p:cNvPr>
          <p:cNvPicPr>
            <a:picLocks noGrp="1" noChangeAspect="1"/>
          </p:cNvPicPr>
          <p:nvPr>
            <p:ph type="pic" sz="quarter" idx="146"/>
          </p:nvPr>
        </p:nvPicPr>
        <p:blipFill>
          <a:blip r:embed="rId4" cstate="screen">
            <a:extLst>
              <a:ext uri="{28A0092B-C50C-407E-A947-70E740481C1C}">
                <a14:useLocalDpi xmlns:a14="http://schemas.microsoft.com/office/drawing/2010/main"/>
              </a:ext>
            </a:extLst>
          </a:blip>
          <a:srcRect/>
          <a:stretch>
            <a:fillRect/>
          </a:stretch>
        </p:blipFill>
        <p:spPr>
          <a:xfrm>
            <a:off x="6096001" y="3870946"/>
            <a:ext cx="3048000" cy="2540000"/>
          </a:xfrm>
        </p:spPr>
      </p:pic>
      <p:pic>
        <p:nvPicPr>
          <p:cNvPr id="13" name="图片占位符 12">
            <a:extLst>
              <a:ext uri="{FF2B5EF4-FFF2-40B4-BE49-F238E27FC236}">
                <a16:creationId xmlns:a16="http://schemas.microsoft.com/office/drawing/2014/main" id="{A4515D3C-1F08-4A4C-9DAC-9BA78E3BF762}"/>
              </a:ext>
            </a:extLst>
          </p:cNvPr>
          <p:cNvPicPr>
            <a:picLocks noGrp="1" noChangeAspect="1"/>
          </p:cNvPicPr>
          <p:nvPr>
            <p:ph type="pic" sz="quarter" idx="147"/>
          </p:nvPr>
        </p:nvPicPr>
        <p:blipFill>
          <a:blip r:embed="rId5" cstate="screen">
            <a:extLst>
              <a:ext uri="{28A0092B-C50C-407E-A947-70E740481C1C}">
                <a14:useLocalDpi xmlns:a14="http://schemas.microsoft.com/office/drawing/2010/main"/>
              </a:ext>
            </a:extLst>
          </a:blip>
          <a:srcRect/>
          <a:stretch>
            <a:fillRect/>
          </a:stretch>
        </p:blipFill>
        <p:spPr>
          <a:xfrm>
            <a:off x="9144001" y="3870946"/>
            <a:ext cx="3048000" cy="2540000"/>
          </a:xfrm>
        </p:spPr>
      </p:pic>
      <p:sp>
        <p:nvSpPr>
          <p:cNvPr id="2581" name="Our work is the…"/>
          <p:cNvSpPr txBox="1"/>
          <p:nvPr/>
        </p:nvSpPr>
        <p:spPr>
          <a:xfrm>
            <a:off x="1268975" y="1487421"/>
            <a:ext cx="4280018" cy="184665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Our work is the</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presentation of our</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capabilities.</a:t>
            </a:r>
          </a:p>
        </p:txBody>
      </p:sp>
      <p:grpSp>
        <p:nvGrpSpPr>
          <p:cNvPr id="16" name="Group 1572">
            <a:extLst>
              <a:ext uri="{FF2B5EF4-FFF2-40B4-BE49-F238E27FC236}">
                <a16:creationId xmlns:a16="http://schemas.microsoft.com/office/drawing/2014/main" id="{DA3C5314-C942-47A6-BCEF-0340CA21D887}"/>
              </a:ext>
            </a:extLst>
          </p:cNvPr>
          <p:cNvGrpSpPr/>
          <p:nvPr/>
        </p:nvGrpSpPr>
        <p:grpSpPr>
          <a:xfrm>
            <a:off x="852056" y="525267"/>
            <a:ext cx="200890" cy="100888"/>
            <a:chOff x="852056" y="525267"/>
            <a:chExt cx="200890" cy="100888"/>
          </a:xfrm>
          <a:solidFill>
            <a:srgbClr val="135B47"/>
          </a:solidFill>
        </p:grpSpPr>
        <p:cxnSp>
          <p:nvCxnSpPr>
            <p:cNvPr id="17" name="Straight Connector 491">
              <a:extLst>
                <a:ext uri="{FF2B5EF4-FFF2-40B4-BE49-F238E27FC236}">
                  <a16:creationId xmlns:a16="http://schemas.microsoft.com/office/drawing/2014/main" id="{88F434DC-1715-496E-A942-6567AE436EFF}"/>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8" name="Straight Connector 1565">
              <a:extLst>
                <a:ext uri="{FF2B5EF4-FFF2-40B4-BE49-F238E27FC236}">
                  <a16:creationId xmlns:a16="http://schemas.microsoft.com/office/drawing/2014/main" id="{7A465DD7-B6E3-4086-8C6B-56845CD8CEDA}"/>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9" name="Straight Connector 492">
              <a:extLst>
                <a:ext uri="{FF2B5EF4-FFF2-40B4-BE49-F238E27FC236}">
                  <a16:creationId xmlns:a16="http://schemas.microsoft.com/office/drawing/2014/main" id="{69E57002-CE7F-4DF6-99B9-42421970C56F}"/>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0" name="Rounded Rectangle 500">
            <a:extLst>
              <a:ext uri="{FF2B5EF4-FFF2-40B4-BE49-F238E27FC236}">
                <a16:creationId xmlns:a16="http://schemas.microsoft.com/office/drawing/2014/main" id="{E762DD1D-F987-4CAB-9366-DADC4BB47660}"/>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1" name="Group 1561">
            <a:extLst>
              <a:ext uri="{FF2B5EF4-FFF2-40B4-BE49-F238E27FC236}">
                <a16:creationId xmlns:a16="http://schemas.microsoft.com/office/drawing/2014/main" id="{FF9E314E-8074-4E6C-8ECD-52E6F55A588A}"/>
              </a:ext>
            </a:extLst>
          </p:cNvPr>
          <p:cNvGrpSpPr/>
          <p:nvPr/>
        </p:nvGrpSpPr>
        <p:grpSpPr>
          <a:xfrm>
            <a:off x="11464370" y="504182"/>
            <a:ext cx="142627" cy="143058"/>
            <a:chOff x="4000500" y="4370388"/>
            <a:chExt cx="525462" cy="527050"/>
          </a:xfrm>
        </p:grpSpPr>
        <p:sp>
          <p:nvSpPr>
            <p:cNvPr id="22" name="Freeform 461">
              <a:extLst>
                <a:ext uri="{FF2B5EF4-FFF2-40B4-BE49-F238E27FC236}">
                  <a16:creationId xmlns:a16="http://schemas.microsoft.com/office/drawing/2014/main" id="{1E0C32B7-B3C4-46B3-8296-960EFAFD2A24}"/>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3" name="Freeform 462">
              <a:extLst>
                <a:ext uri="{FF2B5EF4-FFF2-40B4-BE49-F238E27FC236}">
                  <a16:creationId xmlns:a16="http://schemas.microsoft.com/office/drawing/2014/main" id="{DA40F144-7D32-493D-A063-F3EC97738874}"/>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4" name="Freeform 505">
            <a:extLst>
              <a:ext uri="{FF2B5EF4-FFF2-40B4-BE49-F238E27FC236}">
                <a16:creationId xmlns:a16="http://schemas.microsoft.com/office/drawing/2014/main" id="{E8E01606-EF28-47E3-87C6-FF300B22A4EC}"/>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25" name="TextBox 1575">
            <a:extLst>
              <a:ext uri="{FF2B5EF4-FFF2-40B4-BE49-F238E27FC236}">
                <a16:creationId xmlns:a16="http://schemas.microsoft.com/office/drawing/2014/main" id="{A35BACBC-1F8B-4A44-AA75-FD38D2492F57}"/>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26" name="TextBox 507">
            <a:extLst>
              <a:ext uri="{FF2B5EF4-FFF2-40B4-BE49-F238E27FC236}">
                <a16:creationId xmlns:a16="http://schemas.microsoft.com/office/drawing/2014/main" id="{5C5B8362-10B0-4BC8-922C-0B2CE994AD21}"/>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27" name="TextBox 508">
            <a:extLst>
              <a:ext uri="{FF2B5EF4-FFF2-40B4-BE49-F238E27FC236}">
                <a16:creationId xmlns:a16="http://schemas.microsoft.com/office/drawing/2014/main" id="{FE4F338A-ADF2-4BDF-88A9-53E0A0703D7B}"/>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28" name="Group 2">
            <a:extLst>
              <a:ext uri="{FF2B5EF4-FFF2-40B4-BE49-F238E27FC236}">
                <a16:creationId xmlns:a16="http://schemas.microsoft.com/office/drawing/2014/main" id="{B85B2198-4428-44E1-948C-EF27FF3A0BB5}"/>
              </a:ext>
            </a:extLst>
          </p:cNvPr>
          <p:cNvGrpSpPr/>
          <p:nvPr/>
        </p:nvGrpSpPr>
        <p:grpSpPr>
          <a:xfrm>
            <a:off x="8396554" y="466819"/>
            <a:ext cx="901776" cy="246221"/>
            <a:chOff x="8396554" y="466819"/>
            <a:chExt cx="901776" cy="246221"/>
          </a:xfrm>
        </p:grpSpPr>
        <p:sp>
          <p:nvSpPr>
            <p:cNvPr id="29" name="TextBox 509">
              <a:extLst>
                <a:ext uri="{FF2B5EF4-FFF2-40B4-BE49-F238E27FC236}">
                  <a16:creationId xmlns:a16="http://schemas.microsoft.com/office/drawing/2014/main" id="{BAB871D4-A68E-4E18-94AF-C890A1CC0B9A}"/>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0" name="Oval 1576">
              <a:extLst>
                <a:ext uri="{FF2B5EF4-FFF2-40B4-BE49-F238E27FC236}">
                  <a16:creationId xmlns:a16="http://schemas.microsoft.com/office/drawing/2014/main" id="{3FC651AC-E9B9-403F-A0F6-D95A7EE5CF77}"/>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2533F851-5D20-4573-9C8C-0185208A6E2B}"/>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6187662" y="2286000"/>
            <a:ext cx="2438401" cy="4572000"/>
          </a:xfrm>
          <a:solidFill>
            <a:srgbClr val="135B47"/>
          </a:solidFill>
          <a:ln>
            <a:noFill/>
          </a:ln>
          <a:effectLst>
            <a:outerShdw blurRad="1270000" dist="914400" dir="2700000" sx="90000" sy="90000" algn="tl" rotWithShape="0">
              <a:prstClr val="black">
                <a:alpha val="40000"/>
              </a:prstClr>
            </a:outerShdw>
          </a:effectLst>
        </p:spPr>
      </p:pic>
      <p:pic>
        <p:nvPicPr>
          <p:cNvPr id="7" name="图片占位符 6">
            <a:extLst>
              <a:ext uri="{FF2B5EF4-FFF2-40B4-BE49-F238E27FC236}">
                <a16:creationId xmlns:a16="http://schemas.microsoft.com/office/drawing/2014/main" id="{35B83562-86EC-4B93-81DE-2F64679FE9C5}"/>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a:xfrm>
            <a:off x="9082502" y="0"/>
            <a:ext cx="2438400" cy="4572000"/>
          </a:xfrm>
          <a:solidFill>
            <a:srgbClr val="135B47"/>
          </a:solidFill>
          <a:ln>
            <a:noFill/>
          </a:ln>
          <a:effectLst>
            <a:outerShdw blurRad="1270000" dist="914400" dir="2700000" sx="90000" sy="90000" algn="tl" rotWithShape="0">
              <a:prstClr val="black">
                <a:alpha val="40000"/>
              </a:prstClr>
            </a:outerShdw>
          </a:effectLst>
        </p:spPr>
      </p:pic>
      <p:sp>
        <p:nvSpPr>
          <p:cNvPr id="2587" name="The simplest…"/>
          <p:cNvSpPr txBox="1"/>
          <p:nvPr/>
        </p:nvSpPr>
        <p:spPr>
          <a:xfrm>
            <a:off x="1268975" y="1487421"/>
            <a:ext cx="3537828" cy="184665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The simplest</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things are often</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the truest</a:t>
            </a:r>
          </a:p>
        </p:txBody>
      </p:sp>
      <p:sp>
        <p:nvSpPr>
          <p:cNvPr id="2589" name="Consulting…"/>
          <p:cNvSpPr txBox="1"/>
          <p:nvPr/>
        </p:nvSpPr>
        <p:spPr>
          <a:xfrm>
            <a:off x="1278871" y="4988322"/>
            <a:ext cx="1830629"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Consulting</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chains.</a:t>
            </a:r>
          </a:p>
        </p:txBody>
      </p:sp>
      <p:sp>
        <p:nvSpPr>
          <p:cNvPr id="2590" name="Finance…"/>
          <p:cNvSpPr txBox="1"/>
          <p:nvPr/>
        </p:nvSpPr>
        <p:spPr>
          <a:xfrm>
            <a:off x="3663210" y="4988322"/>
            <a:ext cx="1830629"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Finance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chains.</a:t>
            </a:r>
          </a:p>
        </p:txBody>
      </p:sp>
      <p:sp>
        <p:nvSpPr>
          <p:cNvPr id="2591" name="Synergistically utilize technically portals with frictionless supply. Dramatically…"/>
          <p:cNvSpPr txBox="1"/>
          <p:nvPr/>
        </p:nvSpPr>
        <p:spPr>
          <a:xfrm>
            <a:off x="1278871" y="4041147"/>
            <a:ext cx="4312078" cy="43313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utilize technically portals with frictionless supply. Dramatically</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customize empowered networks rather goal-opportunities.</a:t>
            </a:r>
          </a:p>
        </p:txBody>
      </p:sp>
      <p:grpSp>
        <p:nvGrpSpPr>
          <p:cNvPr id="13" name="Group 1572">
            <a:extLst>
              <a:ext uri="{FF2B5EF4-FFF2-40B4-BE49-F238E27FC236}">
                <a16:creationId xmlns:a16="http://schemas.microsoft.com/office/drawing/2014/main" id="{A1909E7A-3C96-4D14-B7A4-1C3C1B3B3DFA}"/>
              </a:ext>
            </a:extLst>
          </p:cNvPr>
          <p:cNvGrpSpPr/>
          <p:nvPr/>
        </p:nvGrpSpPr>
        <p:grpSpPr>
          <a:xfrm>
            <a:off x="852056" y="525267"/>
            <a:ext cx="200890" cy="100888"/>
            <a:chOff x="852056" y="525267"/>
            <a:chExt cx="200890" cy="100888"/>
          </a:xfrm>
          <a:solidFill>
            <a:srgbClr val="135B47"/>
          </a:solidFill>
        </p:grpSpPr>
        <p:cxnSp>
          <p:nvCxnSpPr>
            <p:cNvPr id="14" name="Straight Connector 491">
              <a:extLst>
                <a:ext uri="{FF2B5EF4-FFF2-40B4-BE49-F238E27FC236}">
                  <a16:creationId xmlns:a16="http://schemas.microsoft.com/office/drawing/2014/main" id="{2F4866DC-B40E-4C0D-B83D-2CDEDE622A5A}"/>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5" name="Straight Connector 1565">
              <a:extLst>
                <a:ext uri="{FF2B5EF4-FFF2-40B4-BE49-F238E27FC236}">
                  <a16:creationId xmlns:a16="http://schemas.microsoft.com/office/drawing/2014/main" id="{A5635ECA-1AC4-46F7-9AFB-698999B86926}"/>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6" name="Straight Connector 492">
              <a:extLst>
                <a:ext uri="{FF2B5EF4-FFF2-40B4-BE49-F238E27FC236}">
                  <a16:creationId xmlns:a16="http://schemas.microsoft.com/office/drawing/2014/main" id="{A119E167-E511-4716-8210-30DA27449711}"/>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17" name="Rounded Rectangle 500">
            <a:extLst>
              <a:ext uri="{FF2B5EF4-FFF2-40B4-BE49-F238E27FC236}">
                <a16:creationId xmlns:a16="http://schemas.microsoft.com/office/drawing/2014/main" id="{361A8B37-8024-4AF3-A5FE-AD05BF181775}"/>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18" name="Group 1561">
            <a:extLst>
              <a:ext uri="{FF2B5EF4-FFF2-40B4-BE49-F238E27FC236}">
                <a16:creationId xmlns:a16="http://schemas.microsoft.com/office/drawing/2014/main" id="{45C9CB00-D689-4F9F-B4C9-453CD1C8BAA5}"/>
              </a:ext>
            </a:extLst>
          </p:cNvPr>
          <p:cNvGrpSpPr/>
          <p:nvPr/>
        </p:nvGrpSpPr>
        <p:grpSpPr>
          <a:xfrm>
            <a:off x="11464370" y="504182"/>
            <a:ext cx="142627" cy="143058"/>
            <a:chOff x="4000500" y="4370388"/>
            <a:chExt cx="525462" cy="527050"/>
          </a:xfrm>
        </p:grpSpPr>
        <p:sp>
          <p:nvSpPr>
            <p:cNvPr id="19" name="Freeform 461">
              <a:extLst>
                <a:ext uri="{FF2B5EF4-FFF2-40B4-BE49-F238E27FC236}">
                  <a16:creationId xmlns:a16="http://schemas.microsoft.com/office/drawing/2014/main" id="{FF68004B-A383-460B-8231-B1F95C2ADD08}"/>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0" name="Freeform 462">
              <a:extLst>
                <a:ext uri="{FF2B5EF4-FFF2-40B4-BE49-F238E27FC236}">
                  <a16:creationId xmlns:a16="http://schemas.microsoft.com/office/drawing/2014/main" id="{FB00682B-D1B5-4935-A4C3-CDBFA037C9DE}"/>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1" name="Freeform 505">
            <a:extLst>
              <a:ext uri="{FF2B5EF4-FFF2-40B4-BE49-F238E27FC236}">
                <a16:creationId xmlns:a16="http://schemas.microsoft.com/office/drawing/2014/main" id="{104F1681-6088-42D0-86B3-774006B2AD30}"/>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22" name="TextBox 1575">
            <a:extLst>
              <a:ext uri="{FF2B5EF4-FFF2-40B4-BE49-F238E27FC236}">
                <a16:creationId xmlns:a16="http://schemas.microsoft.com/office/drawing/2014/main" id="{4BE43B92-C621-4EF9-8C9C-6D2739FDC693}"/>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23" name="TextBox 507">
            <a:extLst>
              <a:ext uri="{FF2B5EF4-FFF2-40B4-BE49-F238E27FC236}">
                <a16:creationId xmlns:a16="http://schemas.microsoft.com/office/drawing/2014/main" id="{D25E3245-7E93-4282-A235-8E20C3EB0288}"/>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24" name="TextBox 508">
            <a:extLst>
              <a:ext uri="{FF2B5EF4-FFF2-40B4-BE49-F238E27FC236}">
                <a16:creationId xmlns:a16="http://schemas.microsoft.com/office/drawing/2014/main" id="{D157A46F-6D0D-4AC5-A251-C58EAE329B03}"/>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25" name="Group 2">
            <a:extLst>
              <a:ext uri="{FF2B5EF4-FFF2-40B4-BE49-F238E27FC236}">
                <a16:creationId xmlns:a16="http://schemas.microsoft.com/office/drawing/2014/main" id="{05882F94-27D4-4B6B-ADF8-F416995212C1}"/>
              </a:ext>
            </a:extLst>
          </p:cNvPr>
          <p:cNvGrpSpPr/>
          <p:nvPr/>
        </p:nvGrpSpPr>
        <p:grpSpPr>
          <a:xfrm>
            <a:off x="8396554" y="466819"/>
            <a:ext cx="901776" cy="246221"/>
            <a:chOff x="8396554" y="466819"/>
            <a:chExt cx="901776" cy="246221"/>
          </a:xfrm>
        </p:grpSpPr>
        <p:sp>
          <p:nvSpPr>
            <p:cNvPr id="26" name="TextBox 509">
              <a:extLst>
                <a:ext uri="{FF2B5EF4-FFF2-40B4-BE49-F238E27FC236}">
                  <a16:creationId xmlns:a16="http://schemas.microsoft.com/office/drawing/2014/main" id="{D95ECC7C-B2A5-49CF-9EE4-AEBDF0026C66}"/>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27" name="Oval 1576">
              <a:extLst>
                <a:ext uri="{FF2B5EF4-FFF2-40B4-BE49-F238E27FC236}">
                  <a16:creationId xmlns:a16="http://schemas.microsoft.com/office/drawing/2014/main" id="{5AF7ABDF-76D0-4787-BC1F-9D8B27DBAF78}"/>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5" name="Mixed Chart"/>
          <p:cNvGraphicFramePr/>
          <p:nvPr>
            <p:extLst>
              <p:ext uri="{D42A27DB-BD31-4B8C-83A1-F6EECF244321}">
                <p14:modId xmlns:p14="http://schemas.microsoft.com/office/powerpoint/2010/main" val="155990241"/>
              </p:ext>
            </p:extLst>
          </p:nvPr>
        </p:nvGraphicFramePr>
        <p:xfrm>
          <a:off x="6248355" y="3205422"/>
          <a:ext cx="4797914" cy="2727072"/>
        </p:xfrm>
        <a:graphic>
          <a:graphicData uri="http://schemas.openxmlformats.org/drawingml/2006/chart">
            <c:chart xmlns:c="http://schemas.openxmlformats.org/drawingml/2006/chart" xmlns:r="http://schemas.openxmlformats.org/officeDocument/2006/relationships" r:id="rId2"/>
          </a:graphicData>
        </a:graphic>
      </p:graphicFrame>
      <p:sp>
        <p:nvSpPr>
          <p:cNvPr id="2966" name="152"/>
          <p:cNvSpPr txBox="1"/>
          <p:nvPr/>
        </p:nvSpPr>
        <p:spPr>
          <a:xfrm>
            <a:off x="1409038" y="4620052"/>
            <a:ext cx="1540485"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6000" b="0">
                <a:solidFill>
                  <a:srgbClr val="1C1F25"/>
                </a:solidFill>
                <a:latin typeface="Roboto Slab Bold"/>
                <a:ea typeface="Roboto Slab Bold"/>
                <a:cs typeface="Roboto Slab Bold"/>
                <a:sym typeface="Roboto Slab Bold"/>
              </a:defRPr>
            </a:lvl1pPr>
          </a:lstStyle>
          <a:p>
            <a:r>
              <a:rPr sz="8000" dirty="0">
                <a:latin typeface="仓耳玄三M W05" panose="02020400000000000000" pitchFamily="18" charset="-122"/>
                <a:ea typeface="仓耳玄三M W05" panose="02020400000000000000" pitchFamily="18" charset="-122"/>
              </a:rPr>
              <a:t>152</a:t>
            </a:r>
          </a:p>
        </p:txBody>
      </p:sp>
      <p:sp>
        <p:nvSpPr>
          <p:cNvPr id="2967" name="Chart Two…"/>
          <p:cNvSpPr txBox="1"/>
          <p:nvPr/>
        </p:nvSpPr>
        <p:spPr>
          <a:xfrm>
            <a:off x="3226541" y="4926439"/>
            <a:ext cx="2088713"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Chart Two</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frictionless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chains.</a:t>
            </a:r>
          </a:p>
        </p:txBody>
      </p:sp>
      <p:sp>
        <p:nvSpPr>
          <p:cNvPr id="2968" name="110"/>
          <p:cNvSpPr txBox="1"/>
          <p:nvPr/>
        </p:nvSpPr>
        <p:spPr>
          <a:xfrm>
            <a:off x="1410640" y="3060035"/>
            <a:ext cx="1538883"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6000" b="0">
                <a:solidFill>
                  <a:srgbClr val="1C1F25"/>
                </a:solidFill>
                <a:latin typeface="Roboto Slab Bold"/>
                <a:ea typeface="Roboto Slab Bold"/>
                <a:cs typeface="Roboto Slab Bold"/>
                <a:sym typeface="Roboto Slab Bold"/>
              </a:defRPr>
            </a:lvl1pPr>
          </a:lstStyle>
          <a:p>
            <a:r>
              <a:rPr sz="8000" dirty="0">
                <a:latin typeface="仓耳玄三M W05" panose="02020400000000000000" pitchFamily="18" charset="-122"/>
                <a:ea typeface="仓耳玄三M W05" panose="02020400000000000000" pitchFamily="18" charset="-122"/>
              </a:rPr>
              <a:t>110</a:t>
            </a:r>
          </a:p>
        </p:txBody>
      </p:sp>
      <p:sp>
        <p:nvSpPr>
          <p:cNvPr id="2969" name="Chart One…"/>
          <p:cNvSpPr txBox="1"/>
          <p:nvPr/>
        </p:nvSpPr>
        <p:spPr>
          <a:xfrm>
            <a:off x="3226541" y="3366423"/>
            <a:ext cx="2088713"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Chart One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frictionless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chains.</a:t>
            </a:r>
          </a:p>
        </p:txBody>
      </p:sp>
      <p:pic>
        <p:nvPicPr>
          <p:cNvPr id="8" name="图片占位符 7" descr="图片包含 植物&#10;&#10;描述已自动生成">
            <a:extLst>
              <a:ext uri="{FF2B5EF4-FFF2-40B4-BE49-F238E27FC236}">
                <a16:creationId xmlns:a16="http://schemas.microsoft.com/office/drawing/2014/main" id="{B11775E8-5FAB-44F0-BF87-81A681CBE5E3}"/>
              </a:ext>
            </a:extLst>
          </p:cNvPr>
          <p:cNvPicPr>
            <a:picLocks noGrp="1" noChangeAspect="1"/>
          </p:cNvPicPr>
          <p:nvPr>
            <p:ph type="pic" sz="quarter" idx="53"/>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a:extLst>
              <a:ext uri="{FF2B5EF4-FFF2-40B4-BE49-F238E27FC236}">
                <a16:creationId xmlns:a16="http://schemas.microsoft.com/office/drawing/2014/main" id="{33D48678-E6B3-4C70-8B54-38860ED997DB}"/>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1052946" y="1659447"/>
            <a:ext cx="2381251" cy="2266950"/>
          </a:xfrm>
        </p:spPr>
      </p:pic>
      <p:pic>
        <p:nvPicPr>
          <p:cNvPr id="9" name="图片占位符 8">
            <a:extLst>
              <a:ext uri="{FF2B5EF4-FFF2-40B4-BE49-F238E27FC236}">
                <a16:creationId xmlns:a16="http://schemas.microsoft.com/office/drawing/2014/main" id="{D794F9DD-B58C-4E96-8987-8C5CD0CB3141}"/>
              </a:ext>
            </a:extLst>
          </p:cNvPr>
          <p:cNvPicPr>
            <a:picLocks noGrp="1" noChangeAspect="1"/>
          </p:cNvPicPr>
          <p:nvPr>
            <p:ph type="pic" sz="quarter" idx="146"/>
          </p:nvPr>
        </p:nvPicPr>
        <p:blipFill>
          <a:blip r:embed="rId3" cstate="screen">
            <a:extLst>
              <a:ext uri="{28A0092B-C50C-407E-A947-70E740481C1C}">
                <a14:useLocalDpi xmlns:a14="http://schemas.microsoft.com/office/drawing/2010/main"/>
              </a:ext>
            </a:extLst>
          </a:blip>
          <a:srcRect/>
          <a:stretch>
            <a:fillRect/>
          </a:stretch>
        </p:blipFill>
        <p:spPr>
          <a:xfrm>
            <a:off x="3477213" y="1659447"/>
            <a:ext cx="2381251" cy="2266950"/>
          </a:xfrm>
        </p:spPr>
      </p:pic>
      <p:pic>
        <p:nvPicPr>
          <p:cNvPr id="11" name="图片占位符 10" descr="图片包含 植物&#10;&#10;描述已自动生成">
            <a:extLst>
              <a:ext uri="{FF2B5EF4-FFF2-40B4-BE49-F238E27FC236}">
                <a16:creationId xmlns:a16="http://schemas.microsoft.com/office/drawing/2014/main" id="{3573AEC2-6764-4F9D-BB1F-A4BA1597F80B}"/>
              </a:ext>
            </a:extLst>
          </p:cNvPr>
          <p:cNvPicPr>
            <a:picLocks noGrp="1" noChangeAspect="1"/>
          </p:cNvPicPr>
          <p:nvPr>
            <p:ph type="pic" sz="quarter" idx="147"/>
          </p:nvPr>
        </p:nvPicPr>
        <p:blipFill>
          <a:blip r:embed="rId4" cstate="screen">
            <a:extLst>
              <a:ext uri="{28A0092B-C50C-407E-A947-70E740481C1C}">
                <a14:useLocalDpi xmlns:a14="http://schemas.microsoft.com/office/drawing/2010/main"/>
              </a:ext>
            </a:extLst>
          </a:blip>
          <a:srcRect/>
          <a:stretch>
            <a:fillRect/>
          </a:stretch>
        </p:blipFill>
        <p:spPr>
          <a:xfrm>
            <a:off x="3477213" y="3964894"/>
            <a:ext cx="2381251" cy="2266951"/>
          </a:xfrm>
          <a:solidFill>
            <a:srgbClr val="135B47"/>
          </a:solidFill>
          <a:ln>
            <a:noFill/>
          </a:ln>
          <a:effectLst>
            <a:outerShdw blurRad="1270000" dist="914400" dir="2700000" sx="90000" sy="90000" algn="tl" rotWithShape="0">
              <a:prstClr val="black">
                <a:alpha val="40000"/>
              </a:prstClr>
            </a:outerShdw>
          </a:effectLst>
        </p:spPr>
      </p:pic>
      <p:pic>
        <p:nvPicPr>
          <p:cNvPr id="13" name="图片占位符 12" descr="图片包含 植物&#10;&#10;描述已自动生成">
            <a:extLst>
              <a:ext uri="{FF2B5EF4-FFF2-40B4-BE49-F238E27FC236}">
                <a16:creationId xmlns:a16="http://schemas.microsoft.com/office/drawing/2014/main" id="{F9321E42-5D31-4589-A652-D467E1B82966}"/>
              </a:ext>
            </a:extLst>
          </p:cNvPr>
          <p:cNvPicPr>
            <a:picLocks noGrp="1" noChangeAspect="1"/>
          </p:cNvPicPr>
          <p:nvPr>
            <p:ph type="pic" sz="quarter" idx="148"/>
          </p:nvPr>
        </p:nvPicPr>
        <p:blipFill>
          <a:blip r:embed="rId5" cstate="screen">
            <a:extLst>
              <a:ext uri="{28A0092B-C50C-407E-A947-70E740481C1C}">
                <a14:useLocalDpi xmlns:a14="http://schemas.microsoft.com/office/drawing/2010/main"/>
              </a:ext>
            </a:extLst>
          </a:blip>
          <a:srcRect/>
          <a:stretch>
            <a:fillRect/>
          </a:stretch>
        </p:blipFill>
        <p:spPr>
          <a:xfrm>
            <a:off x="1052946" y="3964894"/>
            <a:ext cx="2381251" cy="2266951"/>
          </a:xfrm>
        </p:spPr>
      </p:pic>
      <p:sp>
        <p:nvSpPr>
          <p:cNvPr id="2608" name="Great companies…"/>
          <p:cNvSpPr txBox="1"/>
          <p:nvPr/>
        </p:nvSpPr>
        <p:spPr>
          <a:xfrm>
            <a:off x="6939197" y="1651827"/>
            <a:ext cx="3908121" cy="184665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Great companies</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are built on great</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products</a:t>
            </a:r>
          </a:p>
        </p:txBody>
      </p:sp>
      <p:sp>
        <p:nvSpPr>
          <p:cNvPr id="2610" name="Rectangle"/>
          <p:cNvSpPr/>
          <p:nvPr/>
        </p:nvSpPr>
        <p:spPr>
          <a:xfrm>
            <a:off x="6948053" y="4979227"/>
            <a:ext cx="4191001" cy="127000"/>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11" name="Rectangle"/>
          <p:cNvSpPr/>
          <p:nvPr/>
        </p:nvSpPr>
        <p:spPr>
          <a:xfrm>
            <a:off x="6948053" y="4979227"/>
            <a:ext cx="2562623" cy="127000"/>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12" name="Marketing"/>
          <p:cNvSpPr txBox="1"/>
          <p:nvPr/>
        </p:nvSpPr>
        <p:spPr>
          <a:xfrm>
            <a:off x="6956908" y="4643321"/>
            <a:ext cx="57066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r>
              <a:rPr sz="1000" dirty="0">
                <a:latin typeface="仓耳玄三M W05" panose="02020400000000000000" pitchFamily="18" charset="-122"/>
                <a:ea typeface="仓耳玄三M W05" panose="02020400000000000000" pitchFamily="18" charset="-122"/>
              </a:rPr>
              <a:t>Marketing</a:t>
            </a:r>
          </a:p>
        </p:txBody>
      </p:sp>
      <p:sp>
        <p:nvSpPr>
          <p:cNvPr id="2613" name="60%"/>
          <p:cNvSpPr txBox="1"/>
          <p:nvPr/>
        </p:nvSpPr>
        <p:spPr>
          <a:xfrm>
            <a:off x="10925854" y="4643321"/>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60%</a:t>
            </a:r>
          </a:p>
        </p:txBody>
      </p:sp>
      <p:sp>
        <p:nvSpPr>
          <p:cNvPr id="2614" name="Rectangle"/>
          <p:cNvSpPr/>
          <p:nvPr/>
        </p:nvSpPr>
        <p:spPr>
          <a:xfrm>
            <a:off x="6939197" y="5754324"/>
            <a:ext cx="4191001" cy="1270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15" name="Rectangle"/>
          <p:cNvSpPr/>
          <p:nvPr/>
        </p:nvSpPr>
        <p:spPr>
          <a:xfrm>
            <a:off x="6939197" y="5754324"/>
            <a:ext cx="3530998" cy="1270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16" name="Design"/>
          <p:cNvSpPr txBox="1"/>
          <p:nvPr/>
        </p:nvSpPr>
        <p:spPr>
          <a:xfrm>
            <a:off x="6948053" y="5418418"/>
            <a:ext cx="386324"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r>
              <a:rPr sz="1000" dirty="0">
                <a:latin typeface="仓耳玄三M W05" panose="02020400000000000000" pitchFamily="18" charset="-122"/>
                <a:ea typeface="仓耳玄三M W05" panose="02020400000000000000" pitchFamily="18" charset="-122"/>
              </a:rPr>
              <a:t>Design</a:t>
            </a:r>
          </a:p>
        </p:txBody>
      </p:sp>
      <p:sp>
        <p:nvSpPr>
          <p:cNvPr id="2617" name="90%"/>
          <p:cNvSpPr txBox="1"/>
          <p:nvPr/>
        </p:nvSpPr>
        <p:spPr>
          <a:xfrm>
            <a:off x="10916999" y="5418418"/>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90%</a:t>
            </a:r>
          </a:p>
        </p:txBody>
      </p:sp>
      <p:grpSp>
        <p:nvGrpSpPr>
          <p:cNvPr id="24" name="Group 1572">
            <a:extLst>
              <a:ext uri="{FF2B5EF4-FFF2-40B4-BE49-F238E27FC236}">
                <a16:creationId xmlns:a16="http://schemas.microsoft.com/office/drawing/2014/main" id="{BD359A96-B0A2-49F9-89B5-39CD40AA267C}"/>
              </a:ext>
            </a:extLst>
          </p:cNvPr>
          <p:cNvGrpSpPr/>
          <p:nvPr/>
        </p:nvGrpSpPr>
        <p:grpSpPr>
          <a:xfrm>
            <a:off x="852056" y="525267"/>
            <a:ext cx="200890" cy="100888"/>
            <a:chOff x="852056" y="525267"/>
            <a:chExt cx="200890" cy="100888"/>
          </a:xfrm>
          <a:solidFill>
            <a:srgbClr val="135B47"/>
          </a:solidFill>
        </p:grpSpPr>
        <p:cxnSp>
          <p:nvCxnSpPr>
            <p:cNvPr id="25" name="Straight Connector 491">
              <a:extLst>
                <a:ext uri="{FF2B5EF4-FFF2-40B4-BE49-F238E27FC236}">
                  <a16:creationId xmlns:a16="http://schemas.microsoft.com/office/drawing/2014/main" id="{9E2D4C8F-6701-4B75-BB16-79969BA80EAE}"/>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6" name="Straight Connector 1565">
              <a:extLst>
                <a:ext uri="{FF2B5EF4-FFF2-40B4-BE49-F238E27FC236}">
                  <a16:creationId xmlns:a16="http://schemas.microsoft.com/office/drawing/2014/main" id="{9A353FDE-EF97-450D-8C49-78B170BE0D8B}"/>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7" name="Straight Connector 492">
              <a:extLst>
                <a:ext uri="{FF2B5EF4-FFF2-40B4-BE49-F238E27FC236}">
                  <a16:creationId xmlns:a16="http://schemas.microsoft.com/office/drawing/2014/main" id="{18DE2E5F-9E52-4973-A308-3C41CD8FA2ED}"/>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8" name="Rounded Rectangle 500">
            <a:extLst>
              <a:ext uri="{FF2B5EF4-FFF2-40B4-BE49-F238E27FC236}">
                <a16:creationId xmlns:a16="http://schemas.microsoft.com/office/drawing/2014/main" id="{C696DD35-63C9-4549-8A37-C14D48BD765C}"/>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9" name="Group 1561">
            <a:extLst>
              <a:ext uri="{FF2B5EF4-FFF2-40B4-BE49-F238E27FC236}">
                <a16:creationId xmlns:a16="http://schemas.microsoft.com/office/drawing/2014/main" id="{B0760502-CD50-4CC3-A7FC-F1912667DA4F}"/>
              </a:ext>
            </a:extLst>
          </p:cNvPr>
          <p:cNvGrpSpPr/>
          <p:nvPr/>
        </p:nvGrpSpPr>
        <p:grpSpPr>
          <a:xfrm>
            <a:off x="11464370" y="504182"/>
            <a:ext cx="142627" cy="143058"/>
            <a:chOff x="4000500" y="4370388"/>
            <a:chExt cx="525462" cy="527050"/>
          </a:xfrm>
        </p:grpSpPr>
        <p:sp>
          <p:nvSpPr>
            <p:cNvPr id="30" name="Freeform 461">
              <a:extLst>
                <a:ext uri="{FF2B5EF4-FFF2-40B4-BE49-F238E27FC236}">
                  <a16:creationId xmlns:a16="http://schemas.microsoft.com/office/drawing/2014/main" id="{90FE9EDC-C467-4ED0-AE5F-5281674BF6E3}"/>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31" name="Freeform 462">
              <a:extLst>
                <a:ext uri="{FF2B5EF4-FFF2-40B4-BE49-F238E27FC236}">
                  <a16:creationId xmlns:a16="http://schemas.microsoft.com/office/drawing/2014/main" id="{91D5CF45-5111-4054-BFD8-E890F73E9550}"/>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32" name="Freeform 505">
            <a:extLst>
              <a:ext uri="{FF2B5EF4-FFF2-40B4-BE49-F238E27FC236}">
                <a16:creationId xmlns:a16="http://schemas.microsoft.com/office/drawing/2014/main" id="{7AAC2900-752F-4AD6-A42E-471EB4D184FC}"/>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33" name="TextBox 1575">
            <a:extLst>
              <a:ext uri="{FF2B5EF4-FFF2-40B4-BE49-F238E27FC236}">
                <a16:creationId xmlns:a16="http://schemas.microsoft.com/office/drawing/2014/main" id="{C98581E0-E9D7-4C1D-A8BE-FCD19C8A99B6}"/>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34" name="TextBox 507">
            <a:extLst>
              <a:ext uri="{FF2B5EF4-FFF2-40B4-BE49-F238E27FC236}">
                <a16:creationId xmlns:a16="http://schemas.microsoft.com/office/drawing/2014/main" id="{E79BCA06-2154-4DA7-8F91-204CAAE1E08F}"/>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35" name="TextBox 508">
            <a:extLst>
              <a:ext uri="{FF2B5EF4-FFF2-40B4-BE49-F238E27FC236}">
                <a16:creationId xmlns:a16="http://schemas.microsoft.com/office/drawing/2014/main" id="{CEDC3C21-0D35-487E-AF73-8716DD754D79}"/>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36" name="Group 2">
            <a:extLst>
              <a:ext uri="{FF2B5EF4-FFF2-40B4-BE49-F238E27FC236}">
                <a16:creationId xmlns:a16="http://schemas.microsoft.com/office/drawing/2014/main" id="{2632CE80-6885-4EE7-AB4D-C95BD9CA6B44}"/>
              </a:ext>
            </a:extLst>
          </p:cNvPr>
          <p:cNvGrpSpPr/>
          <p:nvPr/>
        </p:nvGrpSpPr>
        <p:grpSpPr>
          <a:xfrm>
            <a:off x="8396554" y="466819"/>
            <a:ext cx="901776" cy="246221"/>
            <a:chOff x="8396554" y="466819"/>
            <a:chExt cx="901776" cy="246221"/>
          </a:xfrm>
        </p:grpSpPr>
        <p:sp>
          <p:nvSpPr>
            <p:cNvPr id="37" name="TextBox 509">
              <a:extLst>
                <a:ext uri="{FF2B5EF4-FFF2-40B4-BE49-F238E27FC236}">
                  <a16:creationId xmlns:a16="http://schemas.microsoft.com/office/drawing/2014/main" id="{6058CB9D-BE1C-4B45-8EEC-6A628DD38FFC}"/>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8" name="Oval 1576">
              <a:extLst>
                <a:ext uri="{FF2B5EF4-FFF2-40B4-BE49-F238E27FC236}">
                  <a16:creationId xmlns:a16="http://schemas.microsoft.com/office/drawing/2014/main" id="{3EF1BC60-0A21-448E-9BB9-E22C1CA3C597}"/>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id="{5CC90AF2-7C37-491E-99B6-2F7A5E4334B2}"/>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1290834" y="1373089"/>
            <a:ext cx="2381251" cy="2266950"/>
          </a:xfrm>
          <a:solidFill>
            <a:srgbClr val="135B47"/>
          </a:solidFill>
          <a:ln>
            <a:noFill/>
          </a:ln>
          <a:effectLst>
            <a:outerShdw blurRad="1270000" dist="914400" dir="2700000" sx="90000" sy="90000" algn="tl" rotWithShape="0">
              <a:prstClr val="black">
                <a:alpha val="40000"/>
              </a:prstClr>
            </a:outerShdw>
          </a:effectLst>
        </p:spPr>
      </p:pic>
      <p:pic>
        <p:nvPicPr>
          <p:cNvPr id="5" name="图片占位符 4" descr="图片包含 植物&#10;&#10;描述已自动生成">
            <a:extLst>
              <a:ext uri="{FF2B5EF4-FFF2-40B4-BE49-F238E27FC236}">
                <a16:creationId xmlns:a16="http://schemas.microsoft.com/office/drawing/2014/main" id="{B962C246-736E-4A80-AF55-BC3D7A240305}"/>
              </a:ext>
            </a:extLst>
          </p:cNvPr>
          <p:cNvPicPr>
            <a:picLocks noGrp="1" noChangeAspect="1"/>
          </p:cNvPicPr>
          <p:nvPr>
            <p:ph type="pic" sz="quarter" idx="146"/>
          </p:nvPr>
        </p:nvPicPr>
        <p:blipFill>
          <a:blip r:embed="rId3" cstate="screen">
            <a:extLst>
              <a:ext uri="{28A0092B-C50C-407E-A947-70E740481C1C}">
                <a14:useLocalDpi xmlns:a14="http://schemas.microsoft.com/office/drawing/2010/main"/>
              </a:ext>
            </a:extLst>
          </a:blip>
          <a:srcRect/>
          <a:stretch>
            <a:fillRect/>
          </a:stretch>
        </p:blipFill>
        <p:spPr>
          <a:xfrm>
            <a:off x="3992984" y="1373089"/>
            <a:ext cx="2381251" cy="2266950"/>
          </a:xfrm>
          <a:solidFill>
            <a:srgbClr val="135B47"/>
          </a:solidFill>
          <a:ln>
            <a:noFill/>
          </a:ln>
          <a:effectLst>
            <a:outerShdw blurRad="1270000" dist="914400" dir="2700000" sx="90000" sy="90000" algn="tl" rotWithShape="0">
              <a:prstClr val="black">
                <a:alpha val="40000"/>
              </a:prstClr>
            </a:outerShdw>
          </a:effectLst>
        </p:spPr>
      </p:pic>
      <p:pic>
        <p:nvPicPr>
          <p:cNvPr id="7" name="图片占位符 6" descr="图片包含 植物&#10;&#10;描述已自动生成">
            <a:extLst>
              <a:ext uri="{FF2B5EF4-FFF2-40B4-BE49-F238E27FC236}">
                <a16:creationId xmlns:a16="http://schemas.microsoft.com/office/drawing/2014/main" id="{3A756A44-E420-4030-8F83-94C8A07D4E78}"/>
              </a:ext>
            </a:extLst>
          </p:cNvPr>
          <p:cNvPicPr>
            <a:picLocks noGrp="1" noChangeAspect="1"/>
          </p:cNvPicPr>
          <p:nvPr>
            <p:ph type="pic" sz="quarter" idx="147"/>
          </p:nvPr>
        </p:nvPicPr>
        <p:blipFill>
          <a:blip r:embed="rId4" cstate="screen">
            <a:extLst>
              <a:ext uri="{28A0092B-C50C-407E-A947-70E740481C1C}">
                <a14:useLocalDpi xmlns:a14="http://schemas.microsoft.com/office/drawing/2010/main"/>
              </a:ext>
            </a:extLst>
          </a:blip>
          <a:srcRect/>
          <a:stretch>
            <a:fillRect/>
          </a:stretch>
        </p:blipFill>
        <p:spPr>
          <a:xfrm>
            <a:off x="4054621" y="3910906"/>
            <a:ext cx="2381251" cy="2266951"/>
          </a:xfrm>
          <a:solidFill>
            <a:srgbClr val="135B47"/>
          </a:solidFill>
          <a:ln>
            <a:noFill/>
          </a:ln>
          <a:effectLst>
            <a:outerShdw blurRad="1270000" dist="914400" dir="2700000" sx="90000" sy="90000" algn="tl" rotWithShape="0">
              <a:prstClr val="black">
                <a:alpha val="40000"/>
              </a:prstClr>
            </a:outerShdw>
          </a:effectLst>
        </p:spPr>
      </p:pic>
      <p:pic>
        <p:nvPicPr>
          <p:cNvPr id="9" name="图片占位符 8">
            <a:extLst>
              <a:ext uri="{FF2B5EF4-FFF2-40B4-BE49-F238E27FC236}">
                <a16:creationId xmlns:a16="http://schemas.microsoft.com/office/drawing/2014/main" id="{9E36D97F-0964-4416-9D3A-37E1579B5FAF}"/>
              </a:ext>
            </a:extLst>
          </p:cNvPr>
          <p:cNvPicPr>
            <a:picLocks noGrp="1" noChangeAspect="1"/>
          </p:cNvPicPr>
          <p:nvPr>
            <p:ph type="pic" sz="quarter" idx="148"/>
          </p:nvPr>
        </p:nvPicPr>
        <p:blipFill>
          <a:blip r:embed="rId5" cstate="screen">
            <a:extLst>
              <a:ext uri="{28A0092B-C50C-407E-A947-70E740481C1C}">
                <a14:useLocalDpi xmlns:a14="http://schemas.microsoft.com/office/drawing/2010/main"/>
              </a:ext>
            </a:extLst>
          </a:blip>
          <a:srcRect/>
          <a:stretch>
            <a:fillRect/>
          </a:stretch>
        </p:blipFill>
        <p:spPr>
          <a:xfrm>
            <a:off x="6917079" y="3910906"/>
            <a:ext cx="2381251" cy="2266951"/>
          </a:xfrm>
          <a:solidFill>
            <a:srgbClr val="135B47"/>
          </a:solidFill>
          <a:ln>
            <a:noFill/>
          </a:ln>
          <a:effectLst>
            <a:outerShdw blurRad="1270000" dist="914400" dir="2700000" sx="90000" sy="90000" algn="tl" rotWithShape="0">
              <a:prstClr val="black">
                <a:alpha val="40000"/>
              </a:prstClr>
            </a:outerShdw>
          </a:effectLst>
        </p:spPr>
      </p:pic>
      <p:sp>
        <p:nvSpPr>
          <p:cNvPr id="2684" name="A business that…"/>
          <p:cNvSpPr txBox="1"/>
          <p:nvPr/>
        </p:nvSpPr>
        <p:spPr>
          <a:xfrm>
            <a:off x="6973339" y="1715989"/>
            <a:ext cx="3850413"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A business that</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makes nothing…</a:t>
            </a:r>
          </a:p>
        </p:txBody>
      </p:sp>
      <p:sp>
        <p:nvSpPr>
          <p:cNvPr id="2686" name="Design Process…"/>
          <p:cNvSpPr txBox="1"/>
          <p:nvPr/>
        </p:nvSpPr>
        <p:spPr>
          <a:xfrm>
            <a:off x="1526379" y="4996752"/>
            <a:ext cx="2047035"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Design Process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portals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with frictionless chains. Dramatically</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customize empowered.</a:t>
            </a:r>
          </a:p>
        </p:txBody>
      </p:sp>
      <p:sp>
        <p:nvSpPr>
          <p:cNvPr id="2687" name="90%"/>
          <p:cNvSpPr txBox="1"/>
          <p:nvPr/>
        </p:nvSpPr>
        <p:spPr>
          <a:xfrm>
            <a:off x="1526379" y="4122899"/>
            <a:ext cx="597921"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90</a:t>
            </a:r>
            <a:r>
              <a:rPr sz="1000" dirty="0">
                <a:latin typeface="仓耳玄三M W05" panose="02020400000000000000" pitchFamily="18" charset="-122"/>
                <a:ea typeface="仓耳玄三M W05" panose="02020400000000000000" pitchFamily="18" charset="-122"/>
              </a:rPr>
              <a:t>%</a:t>
            </a:r>
          </a:p>
        </p:txBody>
      </p:sp>
      <p:grpSp>
        <p:nvGrpSpPr>
          <p:cNvPr id="18" name="Group 1572">
            <a:extLst>
              <a:ext uri="{FF2B5EF4-FFF2-40B4-BE49-F238E27FC236}">
                <a16:creationId xmlns:a16="http://schemas.microsoft.com/office/drawing/2014/main" id="{663528A9-0355-4DF8-8596-49423359E51C}"/>
              </a:ext>
            </a:extLst>
          </p:cNvPr>
          <p:cNvGrpSpPr/>
          <p:nvPr/>
        </p:nvGrpSpPr>
        <p:grpSpPr>
          <a:xfrm>
            <a:off x="852056" y="525267"/>
            <a:ext cx="200890" cy="100888"/>
            <a:chOff x="852056" y="525267"/>
            <a:chExt cx="200890" cy="100888"/>
          </a:xfrm>
          <a:solidFill>
            <a:srgbClr val="135B47"/>
          </a:solidFill>
        </p:grpSpPr>
        <p:cxnSp>
          <p:nvCxnSpPr>
            <p:cNvPr id="19" name="Straight Connector 491">
              <a:extLst>
                <a:ext uri="{FF2B5EF4-FFF2-40B4-BE49-F238E27FC236}">
                  <a16:creationId xmlns:a16="http://schemas.microsoft.com/office/drawing/2014/main" id="{0057C9A9-6CE3-457A-AAA2-694245E4F19A}"/>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0" name="Straight Connector 1565">
              <a:extLst>
                <a:ext uri="{FF2B5EF4-FFF2-40B4-BE49-F238E27FC236}">
                  <a16:creationId xmlns:a16="http://schemas.microsoft.com/office/drawing/2014/main" id="{52FC9A64-C80F-42EC-82B7-8775B1DDF55D}"/>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1" name="Straight Connector 492">
              <a:extLst>
                <a:ext uri="{FF2B5EF4-FFF2-40B4-BE49-F238E27FC236}">
                  <a16:creationId xmlns:a16="http://schemas.microsoft.com/office/drawing/2014/main" id="{AB1A8CE1-2C98-4F31-B6C2-3BAD8DFDB1C1}"/>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2" name="Rounded Rectangle 500">
            <a:extLst>
              <a:ext uri="{FF2B5EF4-FFF2-40B4-BE49-F238E27FC236}">
                <a16:creationId xmlns:a16="http://schemas.microsoft.com/office/drawing/2014/main" id="{F8B6D4B6-D02E-491C-B1AF-1BCA13E5228E}"/>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3" name="Group 1561">
            <a:extLst>
              <a:ext uri="{FF2B5EF4-FFF2-40B4-BE49-F238E27FC236}">
                <a16:creationId xmlns:a16="http://schemas.microsoft.com/office/drawing/2014/main" id="{5EAE88A6-FCBC-4F74-A5B2-CDA142D4733D}"/>
              </a:ext>
            </a:extLst>
          </p:cNvPr>
          <p:cNvGrpSpPr/>
          <p:nvPr/>
        </p:nvGrpSpPr>
        <p:grpSpPr>
          <a:xfrm>
            <a:off x="11464370" y="504182"/>
            <a:ext cx="142627" cy="143058"/>
            <a:chOff x="4000500" y="4370388"/>
            <a:chExt cx="525462" cy="527050"/>
          </a:xfrm>
        </p:grpSpPr>
        <p:sp>
          <p:nvSpPr>
            <p:cNvPr id="24" name="Freeform 461">
              <a:extLst>
                <a:ext uri="{FF2B5EF4-FFF2-40B4-BE49-F238E27FC236}">
                  <a16:creationId xmlns:a16="http://schemas.microsoft.com/office/drawing/2014/main" id="{ABCDBEF6-88D0-4FB1-85F6-E2F5A2565422}"/>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5" name="Freeform 462">
              <a:extLst>
                <a:ext uri="{FF2B5EF4-FFF2-40B4-BE49-F238E27FC236}">
                  <a16:creationId xmlns:a16="http://schemas.microsoft.com/office/drawing/2014/main" id="{8700C6F3-1DE6-47C5-A9D2-7E40CE2F97FD}"/>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6" name="Freeform 505">
            <a:extLst>
              <a:ext uri="{FF2B5EF4-FFF2-40B4-BE49-F238E27FC236}">
                <a16:creationId xmlns:a16="http://schemas.microsoft.com/office/drawing/2014/main" id="{368F27C1-5980-40D4-B222-9C17C33F640C}"/>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27" name="TextBox 1575">
            <a:extLst>
              <a:ext uri="{FF2B5EF4-FFF2-40B4-BE49-F238E27FC236}">
                <a16:creationId xmlns:a16="http://schemas.microsoft.com/office/drawing/2014/main" id="{6163C89A-E9D1-4B06-ABFF-5ED52E6E0319}"/>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28" name="TextBox 507">
            <a:extLst>
              <a:ext uri="{FF2B5EF4-FFF2-40B4-BE49-F238E27FC236}">
                <a16:creationId xmlns:a16="http://schemas.microsoft.com/office/drawing/2014/main" id="{10A39DCD-A77E-4484-93B1-9977E6FC73DC}"/>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29" name="TextBox 508">
            <a:extLst>
              <a:ext uri="{FF2B5EF4-FFF2-40B4-BE49-F238E27FC236}">
                <a16:creationId xmlns:a16="http://schemas.microsoft.com/office/drawing/2014/main" id="{A0D857B7-8F01-4999-AB67-5D0A1F355CB4}"/>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30" name="Group 2">
            <a:extLst>
              <a:ext uri="{FF2B5EF4-FFF2-40B4-BE49-F238E27FC236}">
                <a16:creationId xmlns:a16="http://schemas.microsoft.com/office/drawing/2014/main" id="{69D5E317-AF0F-4697-8765-3F05873FEF60}"/>
              </a:ext>
            </a:extLst>
          </p:cNvPr>
          <p:cNvGrpSpPr/>
          <p:nvPr/>
        </p:nvGrpSpPr>
        <p:grpSpPr>
          <a:xfrm>
            <a:off x="8396554" y="466819"/>
            <a:ext cx="901776" cy="246221"/>
            <a:chOff x="8396554" y="466819"/>
            <a:chExt cx="901776" cy="246221"/>
          </a:xfrm>
        </p:grpSpPr>
        <p:sp>
          <p:nvSpPr>
            <p:cNvPr id="31" name="TextBox 509">
              <a:extLst>
                <a:ext uri="{FF2B5EF4-FFF2-40B4-BE49-F238E27FC236}">
                  <a16:creationId xmlns:a16="http://schemas.microsoft.com/office/drawing/2014/main" id="{2E21D059-A944-4960-B2AD-A20394E0028D}"/>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2" name="Oval 1576">
              <a:extLst>
                <a:ext uri="{FF2B5EF4-FFF2-40B4-BE49-F238E27FC236}">
                  <a16:creationId xmlns:a16="http://schemas.microsoft.com/office/drawing/2014/main" id="{D724F959-E0A5-4E36-948D-14FA53252B9D}"/>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1" name="Development…"/>
          <p:cNvSpPr txBox="1"/>
          <p:nvPr/>
        </p:nvSpPr>
        <p:spPr>
          <a:xfrm>
            <a:off x="8121548" y="5167392"/>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Development</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662" name="Finance…"/>
          <p:cNvSpPr txBox="1"/>
          <p:nvPr/>
        </p:nvSpPr>
        <p:spPr>
          <a:xfrm>
            <a:off x="8121548" y="3368358"/>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Finance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663" name="Consulting…"/>
          <p:cNvSpPr txBox="1"/>
          <p:nvPr/>
        </p:nvSpPr>
        <p:spPr>
          <a:xfrm>
            <a:off x="8121548" y="1569323"/>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Consulting</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664" name="Ideas pull the…"/>
          <p:cNvSpPr txBox="1"/>
          <p:nvPr/>
        </p:nvSpPr>
        <p:spPr>
          <a:xfrm>
            <a:off x="1290834" y="1912223"/>
            <a:ext cx="4247958" cy="184665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Ideas pull the</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trigger, but instinct</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loads the gun</a:t>
            </a:r>
          </a:p>
        </p:txBody>
      </p:sp>
      <p:sp>
        <p:nvSpPr>
          <p:cNvPr id="2666" name="01."/>
          <p:cNvSpPr txBox="1"/>
          <p:nvPr/>
        </p:nvSpPr>
        <p:spPr>
          <a:xfrm>
            <a:off x="7216753" y="1569323"/>
            <a:ext cx="649217"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01.</a:t>
            </a:r>
          </a:p>
        </p:txBody>
      </p:sp>
      <p:sp>
        <p:nvSpPr>
          <p:cNvPr id="2667" name="02."/>
          <p:cNvSpPr txBox="1"/>
          <p:nvPr/>
        </p:nvSpPr>
        <p:spPr>
          <a:xfrm>
            <a:off x="7216753" y="3368358"/>
            <a:ext cx="649217"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02.</a:t>
            </a:r>
          </a:p>
        </p:txBody>
      </p:sp>
      <p:sp>
        <p:nvSpPr>
          <p:cNvPr id="2668" name="03."/>
          <p:cNvSpPr txBox="1"/>
          <p:nvPr/>
        </p:nvSpPr>
        <p:spPr>
          <a:xfrm>
            <a:off x="7216753" y="5167392"/>
            <a:ext cx="649217"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03.</a:t>
            </a:r>
          </a:p>
        </p:txBody>
      </p:sp>
      <p:sp>
        <p:nvSpPr>
          <p:cNvPr id="2669" name="Rectangle"/>
          <p:cNvSpPr/>
          <p:nvPr/>
        </p:nvSpPr>
        <p:spPr>
          <a:xfrm>
            <a:off x="1290834" y="5136369"/>
            <a:ext cx="1797547" cy="635001"/>
          </a:xfrm>
          <a:prstGeom prst="rect">
            <a:avLst/>
          </a:prstGeom>
          <a:solidFill>
            <a:srgbClr val="C8CBD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70" name="Rectangle"/>
          <p:cNvSpPr/>
          <p:nvPr/>
        </p:nvSpPr>
        <p:spPr>
          <a:xfrm>
            <a:off x="3088380" y="5136369"/>
            <a:ext cx="1100436" cy="635001"/>
          </a:xfrm>
          <a:prstGeom prst="rect">
            <a:avLst/>
          </a:prstGeom>
          <a:solidFill>
            <a:srgbClr val="6A6E7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71" name="Rectangle"/>
          <p:cNvSpPr/>
          <p:nvPr/>
        </p:nvSpPr>
        <p:spPr>
          <a:xfrm>
            <a:off x="4188815" y="5136369"/>
            <a:ext cx="1996811" cy="6350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72" name="Marketing"/>
          <p:cNvSpPr txBox="1"/>
          <p:nvPr/>
        </p:nvSpPr>
        <p:spPr>
          <a:xfrm>
            <a:off x="1290834" y="4745099"/>
            <a:ext cx="57066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r>
              <a:rPr sz="1000" dirty="0">
                <a:latin typeface="仓耳玄三M W05" panose="02020400000000000000" pitchFamily="18" charset="-122"/>
                <a:ea typeface="仓耳玄三M W05" panose="02020400000000000000" pitchFamily="18" charset="-122"/>
              </a:rPr>
              <a:t>Marketing</a:t>
            </a:r>
          </a:p>
        </p:txBody>
      </p:sp>
      <p:sp>
        <p:nvSpPr>
          <p:cNvPr id="2673" name="Design"/>
          <p:cNvSpPr txBox="1"/>
          <p:nvPr/>
        </p:nvSpPr>
        <p:spPr>
          <a:xfrm>
            <a:off x="3088380" y="5956494"/>
            <a:ext cx="386324"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r>
              <a:rPr sz="1000" dirty="0">
                <a:latin typeface="仓耳玄三M W05" panose="02020400000000000000" pitchFamily="18" charset="-122"/>
                <a:ea typeface="仓耳玄三M W05" panose="02020400000000000000" pitchFamily="18" charset="-122"/>
              </a:rPr>
              <a:t>Design</a:t>
            </a:r>
          </a:p>
        </p:txBody>
      </p:sp>
      <p:sp>
        <p:nvSpPr>
          <p:cNvPr id="2674" name="UX / UI Process"/>
          <p:cNvSpPr txBox="1"/>
          <p:nvPr/>
        </p:nvSpPr>
        <p:spPr>
          <a:xfrm>
            <a:off x="4188815" y="4745099"/>
            <a:ext cx="875240"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r>
              <a:rPr sz="1000" dirty="0">
                <a:latin typeface="仓耳玄三M W05" panose="02020400000000000000" pitchFamily="18" charset="-122"/>
                <a:ea typeface="仓耳玄三M W05" panose="02020400000000000000" pitchFamily="18" charset="-122"/>
              </a:rPr>
              <a:t>UX / UI Process</a:t>
            </a:r>
          </a:p>
        </p:txBody>
      </p:sp>
      <p:sp>
        <p:nvSpPr>
          <p:cNvPr id="2675" name="40%"/>
          <p:cNvSpPr txBox="1"/>
          <p:nvPr/>
        </p:nvSpPr>
        <p:spPr>
          <a:xfrm>
            <a:off x="4311206" y="5261509"/>
            <a:ext cx="405560" cy="3847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algn="l">
              <a:defRPr sz="5000" b="0">
                <a:solidFill>
                  <a:srgbClr val="F7F9FF"/>
                </a:solidFill>
                <a:latin typeface="Roboto Bold"/>
                <a:ea typeface="Roboto Bold"/>
                <a:cs typeface="Roboto Bold"/>
                <a:sym typeface="Roboto Bold"/>
              </a:defRPr>
            </a:pPr>
            <a:r>
              <a:rPr sz="2500" dirty="0">
                <a:latin typeface="仓耳玄三M W05" panose="02020400000000000000" pitchFamily="18" charset="-122"/>
                <a:ea typeface="仓耳玄三M W05" panose="02020400000000000000" pitchFamily="18" charset="-122"/>
              </a:rPr>
              <a:t>40</a:t>
            </a:r>
            <a:r>
              <a:rPr sz="1000" dirty="0">
                <a:latin typeface="仓耳玄三M W05" panose="02020400000000000000" pitchFamily="18" charset="-122"/>
                <a:ea typeface="仓耳玄三M W05" panose="02020400000000000000" pitchFamily="18" charset="-122"/>
              </a:rPr>
              <a:t>%</a:t>
            </a:r>
          </a:p>
        </p:txBody>
      </p:sp>
      <p:sp>
        <p:nvSpPr>
          <p:cNvPr id="2676" name="15%"/>
          <p:cNvSpPr txBox="1"/>
          <p:nvPr/>
        </p:nvSpPr>
        <p:spPr>
          <a:xfrm>
            <a:off x="3174105" y="5261509"/>
            <a:ext cx="405560" cy="3847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algn="l">
              <a:defRPr sz="5000" b="0">
                <a:solidFill>
                  <a:srgbClr val="F7F9FF"/>
                </a:solidFill>
                <a:latin typeface="Roboto Bold"/>
                <a:ea typeface="Roboto Bold"/>
                <a:cs typeface="Roboto Bold"/>
                <a:sym typeface="Roboto Bold"/>
              </a:defRPr>
            </a:pPr>
            <a:r>
              <a:rPr sz="2500" dirty="0">
                <a:latin typeface="仓耳玄三M W05" panose="02020400000000000000" pitchFamily="18" charset="-122"/>
                <a:ea typeface="仓耳玄三M W05" panose="02020400000000000000" pitchFamily="18" charset="-122"/>
              </a:rPr>
              <a:t>15</a:t>
            </a:r>
            <a:r>
              <a:rPr sz="1000" dirty="0">
                <a:latin typeface="仓耳玄三M W05" panose="02020400000000000000" pitchFamily="18" charset="-122"/>
                <a:ea typeface="仓耳玄三M W05" panose="02020400000000000000" pitchFamily="18" charset="-122"/>
              </a:rPr>
              <a:t>%</a:t>
            </a:r>
          </a:p>
        </p:txBody>
      </p:sp>
      <p:sp>
        <p:nvSpPr>
          <p:cNvPr id="2677" name="45%"/>
          <p:cNvSpPr txBox="1"/>
          <p:nvPr/>
        </p:nvSpPr>
        <p:spPr>
          <a:xfrm>
            <a:off x="1393277" y="5264751"/>
            <a:ext cx="405560" cy="3847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algn="l">
              <a:defRPr sz="5000" b="0">
                <a:solidFill>
                  <a:srgbClr val="F7F9FF"/>
                </a:solidFill>
                <a:latin typeface="Roboto Bold"/>
                <a:ea typeface="Roboto Bold"/>
                <a:cs typeface="Roboto Bold"/>
                <a:sym typeface="Roboto Bold"/>
              </a:defRPr>
            </a:pPr>
            <a:r>
              <a:rPr sz="2500" dirty="0">
                <a:latin typeface="仓耳玄三M W05" panose="02020400000000000000" pitchFamily="18" charset="-122"/>
                <a:ea typeface="仓耳玄三M W05" panose="02020400000000000000" pitchFamily="18" charset="-122"/>
              </a:rPr>
              <a:t>45</a:t>
            </a:r>
            <a:r>
              <a:rPr sz="1000" dirty="0">
                <a:latin typeface="仓耳玄三M W05" panose="02020400000000000000" pitchFamily="18" charset="-122"/>
                <a:ea typeface="仓耳玄三M W05" panose="02020400000000000000" pitchFamily="18" charset="-122"/>
              </a:rPr>
              <a:t>%</a:t>
            </a:r>
          </a:p>
        </p:txBody>
      </p:sp>
      <p:grpSp>
        <p:nvGrpSpPr>
          <p:cNvPr id="19" name="Group 1572">
            <a:extLst>
              <a:ext uri="{FF2B5EF4-FFF2-40B4-BE49-F238E27FC236}">
                <a16:creationId xmlns:a16="http://schemas.microsoft.com/office/drawing/2014/main" id="{A0A10C6B-8FF9-4674-831D-1044F089F29D}"/>
              </a:ext>
            </a:extLst>
          </p:cNvPr>
          <p:cNvGrpSpPr/>
          <p:nvPr/>
        </p:nvGrpSpPr>
        <p:grpSpPr>
          <a:xfrm>
            <a:off x="852056" y="525267"/>
            <a:ext cx="200890" cy="100888"/>
            <a:chOff x="852056" y="525267"/>
            <a:chExt cx="200890" cy="100888"/>
          </a:xfrm>
          <a:solidFill>
            <a:srgbClr val="135B47"/>
          </a:solidFill>
        </p:grpSpPr>
        <p:cxnSp>
          <p:nvCxnSpPr>
            <p:cNvPr id="20" name="Straight Connector 491">
              <a:extLst>
                <a:ext uri="{FF2B5EF4-FFF2-40B4-BE49-F238E27FC236}">
                  <a16:creationId xmlns:a16="http://schemas.microsoft.com/office/drawing/2014/main" id="{3EC4909F-3848-479D-9B55-2249D6ED8365}"/>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1" name="Straight Connector 1565">
              <a:extLst>
                <a:ext uri="{FF2B5EF4-FFF2-40B4-BE49-F238E27FC236}">
                  <a16:creationId xmlns:a16="http://schemas.microsoft.com/office/drawing/2014/main" id="{2240F7BD-C23A-477C-8076-348B7B0F1C55}"/>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2" name="Straight Connector 492">
              <a:extLst>
                <a:ext uri="{FF2B5EF4-FFF2-40B4-BE49-F238E27FC236}">
                  <a16:creationId xmlns:a16="http://schemas.microsoft.com/office/drawing/2014/main" id="{225FF1FA-961A-43EA-AC9C-7346F6C03EE9}"/>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3" name="Rounded Rectangle 500">
            <a:extLst>
              <a:ext uri="{FF2B5EF4-FFF2-40B4-BE49-F238E27FC236}">
                <a16:creationId xmlns:a16="http://schemas.microsoft.com/office/drawing/2014/main" id="{A4689AA9-E4D6-48FA-AA11-325831748115}"/>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4" name="Group 1561">
            <a:extLst>
              <a:ext uri="{FF2B5EF4-FFF2-40B4-BE49-F238E27FC236}">
                <a16:creationId xmlns:a16="http://schemas.microsoft.com/office/drawing/2014/main" id="{A0052214-52B6-4B58-811C-69E12D019031}"/>
              </a:ext>
            </a:extLst>
          </p:cNvPr>
          <p:cNvGrpSpPr/>
          <p:nvPr/>
        </p:nvGrpSpPr>
        <p:grpSpPr>
          <a:xfrm>
            <a:off x="11464370" y="504182"/>
            <a:ext cx="142627" cy="143058"/>
            <a:chOff x="4000500" y="4370388"/>
            <a:chExt cx="525462" cy="527050"/>
          </a:xfrm>
        </p:grpSpPr>
        <p:sp>
          <p:nvSpPr>
            <p:cNvPr id="25" name="Freeform 461">
              <a:extLst>
                <a:ext uri="{FF2B5EF4-FFF2-40B4-BE49-F238E27FC236}">
                  <a16:creationId xmlns:a16="http://schemas.microsoft.com/office/drawing/2014/main" id="{38A43866-54DB-447F-8677-0E99AE8B951E}"/>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6" name="Freeform 462">
              <a:extLst>
                <a:ext uri="{FF2B5EF4-FFF2-40B4-BE49-F238E27FC236}">
                  <a16:creationId xmlns:a16="http://schemas.microsoft.com/office/drawing/2014/main" id="{6946CE5E-267F-4346-B377-30DB023514C2}"/>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7" name="Freeform 505">
            <a:extLst>
              <a:ext uri="{FF2B5EF4-FFF2-40B4-BE49-F238E27FC236}">
                <a16:creationId xmlns:a16="http://schemas.microsoft.com/office/drawing/2014/main" id="{CEFDCEA7-096C-44B2-BA58-5A736122392B}"/>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28" name="TextBox 1575">
            <a:extLst>
              <a:ext uri="{FF2B5EF4-FFF2-40B4-BE49-F238E27FC236}">
                <a16:creationId xmlns:a16="http://schemas.microsoft.com/office/drawing/2014/main" id="{E3BB35DD-64E4-4F33-8679-882E920A2800}"/>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29" name="TextBox 507">
            <a:extLst>
              <a:ext uri="{FF2B5EF4-FFF2-40B4-BE49-F238E27FC236}">
                <a16:creationId xmlns:a16="http://schemas.microsoft.com/office/drawing/2014/main" id="{639ACFF1-B7B1-438B-A9B7-D44B3C14D065}"/>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30" name="TextBox 508">
            <a:extLst>
              <a:ext uri="{FF2B5EF4-FFF2-40B4-BE49-F238E27FC236}">
                <a16:creationId xmlns:a16="http://schemas.microsoft.com/office/drawing/2014/main" id="{D3F7435A-D422-4787-B0F8-C50D34FBC60C}"/>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31" name="Group 2">
            <a:extLst>
              <a:ext uri="{FF2B5EF4-FFF2-40B4-BE49-F238E27FC236}">
                <a16:creationId xmlns:a16="http://schemas.microsoft.com/office/drawing/2014/main" id="{5C2A4261-534F-436E-85BD-1C9CFFC60D2D}"/>
              </a:ext>
            </a:extLst>
          </p:cNvPr>
          <p:cNvGrpSpPr/>
          <p:nvPr/>
        </p:nvGrpSpPr>
        <p:grpSpPr>
          <a:xfrm>
            <a:off x="8396554" y="466819"/>
            <a:ext cx="901776" cy="246221"/>
            <a:chOff x="8396554" y="466819"/>
            <a:chExt cx="901776" cy="246221"/>
          </a:xfrm>
        </p:grpSpPr>
        <p:sp>
          <p:nvSpPr>
            <p:cNvPr id="32" name="TextBox 509">
              <a:extLst>
                <a:ext uri="{FF2B5EF4-FFF2-40B4-BE49-F238E27FC236}">
                  <a16:creationId xmlns:a16="http://schemas.microsoft.com/office/drawing/2014/main" id="{5756FB04-532E-4AAE-ADDF-CF489C1CE20C}"/>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3" name="Oval 1576">
              <a:extLst>
                <a:ext uri="{FF2B5EF4-FFF2-40B4-BE49-F238E27FC236}">
                  <a16:creationId xmlns:a16="http://schemas.microsoft.com/office/drawing/2014/main" id="{CF7D5B52-AF9B-40B1-91D6-DE3B454226D1}"/>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1"/>
                                        </p:tgtEl>
                                        <p:attrNameLst>
                                          <p:attrName>style.visibility</p:attrName>
                                        </p:attrNameLst>
                                      </p:cBhvr>
                                      <p:to>
                                        <p:strVal val="visible"/>
                                      </p:to>
                                    </p:set>
                                    <p:animEffect transition="in" filter="randombar(horizontal)">
                                      <p:cBhvr>
                                        <p:cTn id="7" dur="500"/>
                                        <p:tgtEl>
                                          <p:spTgt spid="266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62"/>
                                        </p:tgtEl>
                                        <p:attrNameLst>
                                          <p:attrName>style.visibility</p:attrName>
                                        </p:attrNameLst>
                                      </p:cBhvr>
                                      <p:to>
                                        <p:strVal val="visible"/>
                                      </p:to>
                                    </p:set>
                                    <p:animEffect transition="in" filter="randombar(horizontal)">
                                      <p:cBhvr>
                                        <p:cTn id="10" dur="500"/>
                                        <p:tgtEl>
                                          <p:spTgt spid="266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63"/>
                                        </p:tgtEl>
                                        <p:attrNameLst>
                                          <p:attrName>style.visibility</p:attrName>
                                        </p:attrNameLst>
                                      </p:cBhvr>
                                      <p:to>
                                        <p:strVal val="visible"/>
                                      </p:to>
                                    </p:set>
                                    <p:animEffect transition="in" filter="randombar(horizontal)">
                                      <p:cBhvr>
                                        <p:cTn id="13" dur="500"/>
                                        <p:tgtEl>
                                          <p:spTgt spid="266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666"/>
                                        </p:tgtEl>
                                        <p:attrNameLst>
                                          <p:attrName>style.visibility</p:attrName>
                                        </p:attrNameLst>
                                      </p:cBhvr>
                                      <p:to>
                                        <p:strVal val="visible"/>
                                      </p:to>
                                    </p:set>
                                    <p:animEffect transition="in" filter="randombar(horizontal)">
                                      <p:cBhvr>
                                        <p:cTn id="16" dur="500"/>
                                        <p:tgtEl>
                                          <p:spTgt spid="266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67"/>
                                        </p:tgtEl>
                                        <p:attrNameLst>
                                          <p:attrName>style.visibility</p:attrName>
                                        </p:attrNameLst>
                                      </p:cBhvr>
                                      <p:to>
                                        <p:strVal val="visible"/>
                                      </p:to>
                                    </p:set>
                                    <p:animEffect transition="in" filter="randombar(horizontal)">
                                      <p:cBhvr>
                                        <p:cTn id="19" dur="500"/>
                                        <p:tgtEl>
                                          <p:spTgt spid="266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668"/>
                                        </p:tgtEl>
                                        <p:attrNameLst>
                                          <p:attrName>style.visibility</p:attrName>
                                        </p:attrNameLst>
                                      </p:cBhvr>
                                      <p:to>
                                        <p:strVal val="visible"/>
                                      </p:to>
                                    </p:set>
                                    <p:animEffect transition="in" filter="randombar(horizontal)">
                                      <p:cBhvr>
                                        <p:cTn id="22" dur="500"/>
                                        <p:tgtEl>
                                          <p:spTgt spid="2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1" grpId="0" animBg="1"/>
      <p:bldP spid="2662" grpId="0" animBg="1"/>
      <p:bldP spid="2663" grpId="0" animBg="1"/>
      <p:bldP spid="2666" grpId="0" animBg="1"/>
      <p:bldP spid="2667" grpId="0" animBg="1"/>
      <p:bldP spid="26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植物, 鲜花, 花瓶, 树叶&#10;&#10;描述已自动生成">
            <a:extLst>
              <a:ext uri="{FF2B5EF4-FFF2-40B4-BE49-F238E27FC236}">
                <a16:creationId xmlns:a16="http://schemas.microsoft.com/office/drawing/2014/main" id="{F9522D9C-3E07-4C8E-9BA5-E2DE760E53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3" name="椭圆 2">
            <a:extLst>
              <a:ext uri="{FF2B5EF4-FFF2-40B4-BE49-F238E27FC236}">
                <a16:creationId xmlns:a16="http://schemas.microsoft.com/office/drawing/2014/main" id="{DF0D64E7-B280-40F4-805F-C79047D9C435}"/>
              </a:ext>
            </a:extLst>
          </p:cNvPr>
          <p:cNvSpPr/>
          <p:nvPr/>
        </p:nvSpPr>
        <p:spPr>
          <a:xfrm>
            <a:off x="4892233" y="2092126"/>
            <a:ext cx="1323371" cy="1323371"/>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A9AC4BD7-FAE7-4077-BFA0-CA94605E311A}"/>
              </a:ext>
            </a:extLst>
          </p:cNvPr>
          <p:cNvSpPr/>
          <p:nvPr/>
        </p:nvSpPr>
        <p:spPr>
          <a:xfrm>
            <a:off x="6591781" y="1524965"/>
            <a:ext cx="2309149" cy="230914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2374DA23-F813-423E-96E0-73575CA3F097}"/>
              </a:ext>
            </a:extLst>
          </p:cNvPr>
          <p:cNvSpPr/>
          <p:nvPr/>
        </p:nvSpPr>
        <p:spPr>
          <a:xfrm>
            <a:off x="9277107" y="2092125"/>
            <a:ext cx="1323371" cy="1323371"/>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8BC6A547-FF31-4F8A-92B1-488FBE59501D}"/>
              </a:ext>
            </a:extLst>
          </p:cNvPr>
          <p:cNvSpPr/>
          <p:nvPr/>
        </p:nvSpPr>
        <p:spPr>
          <a:xfrm>
            <a:off x="3898741" y="2520389"/>
            <a:ext cx="512178" cy="512178"/>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8F9890B-11B3-4D9D-830C-98CD4D1CC83D}"/>
              </a:ext>
            </a:extLst>
          </p:cNvPr>
          <p:cNvSpPr/>
          <p:nvPr/>
        </p:nvSpPr>
        <p:spPr>
          <a:xfrm>
            <a:off x="10976655" y="2520389"/>
            <a:ext cx="512178" cy="512178"/>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78847824-1C75-4E54-B13F-8E3368DEFDB3}"/>
              </a:ext>
            </a:extLst>
          </p:cNvPr>
          <p:cNvSpPr txBox="1"/>
          <p:nvPr/>
        </p:nvSpPr>
        <p:spPr>
          <a:xfrm>
            <a:off x="6898994" y="1854127"/>
            <a:ext cx="1598268" cy="1862048"/>
          </a:xfrm>
          <a:prstGeom prst="rect">
            <a:avLst/>
          </a:prstGeom>
          <a:noFill/>
        </p:spPr>
        <p:txBody>
          <a:bodyPr wrap="square" rtlCol="0">
            <a:spAutoFit/>
          </a:bodyPr>
          <a:lstStyle/>
          <a:p>
            <a:pPr algn="ctr"/>
            <a:r>
              <a:rPr lang="en-US" altLang="zh-CN" sz="11500" b="1" dirty="0">
                <a:solidFill>
                  <a:schemeClr val="bg1"/>
                </a:solidFill>
                <a:latin typeface="仓耳玄三M W05" panose="02020400000000000000" pitchFamily="18" charset="-122"/>
                <a:ea typeface="仓耳玄三M W05" panose="02020400000000000000" pitchFamily="18" charset="-122"/>
              </a:rPr>
              <a:t>4</a:t>
            </a:r>
            <a:endParaRPr lang="zh-CN" altLang="en-US" sz="11500" b="1" dirty="0">
              <a:solidFill>
                <a:schemeClr val="bg1"/>
              </a:solidFill>
              <a:latin typeface="仓耳玄三M W05" panose="02020400000000000000" pitchFamily="18" charset="-122"/>
              <a:ea typeface="仓耳玄三M W05" panose="02020400000000000000" pitchFamily="18" charset="-122"/>
            </a:endParaRPr>
          </a:p>
        </p:txBody>
      </p:sp>
      <p:sp>
        <p:nvSpPr>
          <p:cNvPr id="13" name="TextBox 12">
            <a:extLst>
              <a:ext uri="{FF2B5EF4-FFF2-40B4-BE49-F238E27FC236}">
                <a16:creationId xmlns:a16="http://schemas.microsoft.com/office/drawing/2014/main" id="{28E22761-C2E0-4E05-BE5E-D707BCA1D07D}"/>
              </a:ext>
            </a:extLst>
          </p:cNvPr>
          <p:cNvSpPr txBox="1"/>
          <p:nvPr/>
        </p:nvSpPr>
        <p:spPr>
          <a:xfrm>
            <a:off x="5524980" y="4291214"/>
            <a:ext cx="4560780" cy="1031693"/>
          </a:xfrm>
          <a:prstGeom prst="rect">
            <a:avLst/>
          </a:prstGeom>
          <a:noFill/>
        </p:spPr>
        <p:txBody>
          <a:bodyPr wrap="square" rtlCol="0">
            <a:spAutoFit/>
          </a:bodyPr>
          <a:lstStyle/>
          <a:p>
            <a:pPr algn="ctr">
              <a:lnSpc>
                <a:spcPct val="150000"/>
              </a:lnSpc>
            </a:pPr>
            <a:r>
              <a:rPr lang="id-ID"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endParaRPr lang="en-US"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endParaRPr>
          </a:p>
        </p:txBody>
      </p:sp>
      <p:pic>
        <p:nvPicPr>
          <p:cNvPr id="16" name="图片 15">
            <a:extLst>
              <a:ext uri="{FF2B5EF4-FFF2-40B4-BE49-F238E27FC236}">
                <a16:creationId xmlns:a16="http://schemas.microsoft.com/office/drawing/2014/main" id="{C22D4F18-FC0A-4439-BF46-5478B733B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1391" y="478020"/>
            <a:ext cx="4414698" cy="5629926"/>
          </a:xfrm>
          <a:prstGeom prst="rect">
            <a:avLst/>
          </a:prstGeom>
        </p:spPr>
      </p:pic>
    </p:spTree>
    <p:extLst>
      <p:ext uri="{BB962C8B-B14F-4D97-AF65-F5344CB8AC3E}">
        <p14:creationId xmlns:p14="http://schemas.microsoft.com/office/powerpoint/2010/main" val="1103878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植物, 鲜花, 花瓶, 树叶&#10;&#10;描述已自动生成">
            <a:extLst>
              <a:ext uri="{FF2B5EF4-FFF2-40B4-BE49-F238E27FC236}">
                <a16:creationId xmlns:a16="http://schemas.microsoft.com/office/drawing/2014/main" id="{8CFC53E5-04EC-405F-A913-D9AC281C0C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Freeform: Shape 24">
            <a:extLst>
              <a:ext uri="{FF2B5EF4-FFF2-40B4-BE49-F238E27FC236}">
                <a16:creationId xmlns:a16="http://schemas.microsoft.com/office/drawing/2014/main" id="{5E1887C6-A1FA-482B-A409-E51242E800AE}"/>
              </a:ext>
            </a:extLst>
          </p:cNvPr>
          <p:cNvSpPr/>
          <p:nvPr/>
        </p:nvSpPr>
        <p:spPr>
          <a:xfrm>
            <a:off x="5123728" y="1640433"/>
            <a:ext cx="2795524" cy="1188720"/>
          </a:xfrm>
          <a:prstGeom prst="round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125">
              <a:solidFill>
                <a:schemeClr val="bg1"/>
              </a:solidFill>
            </a:endParaRPr>
          </a:p>
        </p:txBody>
      </p:sp>
      <p:grpSp>
        <p:nvGrpSpPr>
          <p:cNvPr id="9" name="Group 65">
            <a:extLst>
              <a:ext uri="{FF2B5EF4-FFF2-40B4-BE49-F238E27FC236}">
                <a16:creationId xmlns:a16="http://schemas.microsoft.com/office/drawing/2014/main" id="{4B3EAA2D-5F85-4758-B211-B62CA13423A0}"/>
              </a:ext>
            </a:extLst>
          </p:cNvPr>
          <p:cNvGrpSpPr/>
          <p:nvPr/>
        </p:nvGrpSpPr>
        <p:grpSpPr>
          <a:xfrm>
            <a:off x="5463577" y="1874932"/>
            <a:ext cx="768618" cy="768618"/>
            <a:chOff x="10045068" y="3777498"/>
            <a:chExt cx="1229788" cy="1229788"/>
          </a:xfrm>
        </p:grpSpPr>
        <p:sp>
          <p:nvSpPr>
            <p:cNvPr id="10" name="Oval 22">
              <a:extLst>
                <a:ext uri="{FF2B5EF4-FFF2-40B4-BE49-F238E27FC236}">
                  <a16:creationId xmlns:a16="http://schemas.microsoft.com/office/drawing/2014/main" id="{8F9E488B-719E-4ECB-892F-4B76D9591426}"/>
                </a:ext>
              </a:extLst>
            </p:cNvPr>
            <p:cNvSpPr/>
            <p:nvPr/>
          </p:nvSpPr>
          <p:spPr>
            <a:xfrm>
              <a:off x="10045068" y="3777498"/>
              <a:ext cx="1229788" cy="1229788"/>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57">
              <a:extLst>
                <a:ext uri="{FF2B5EF4-FFF2-40B4-BE49-F238E27FC236}">
                  <a16:creationId xmlns:a16="http://schemas.microsoft.com/office/drawing/2014/main" id="{3CD4FCD3-B122-4218-B632-A6D544B2A809}"/>
                </a:ext>
              </a:extLst>
            </p:cNvPr>
            <p:cNvGrpSpPr/>
            <p:nvPr/>
          </p:nvGrpSpPr>
          <p:grpSpPr>
            <a:xfrm>
              <a:off x="10481752" y="4154508"/>
              <a:ext cx="356420" cy="475768"/>
              <a:chOff x="2639219" y="3510757"/>
              <a:chExt cx="348456" cy="465138"/>
            </a:xfrm>
            <a:solidFill>
              <a:srgbClr val="FFFFFF"/>
            </a:solidFill>
          </p:grpSpPr>
          <p:sp>
            <p:nvSpPr>
              <p:cNvPr id="12" name="AutoShape 115">
                <a:extLst>
                  <a:ext uri="{FF2B5EF4-FFF2-40B4-BE49-F238E27FC236}">
                    <a16:creationId xmlns:a16="http://schemas.microsoft.com/office/drawing/2014/main" id="{DC42A497-D9E0-4FFE-B03A-A1F403BBE41C}"/>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135B4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8243" eaLnBrk="1" fontAlgn="base" latinLnBrk="0" hangingPunct="0">
                  <a:lnSpc>
                    <a:spcPct val="100000"/>
                  </a:lnSpc>
                  <a:spcBef>
                    <a:spcPct val="0"/>
                  </a:spcBef>
                  <a:spcAft>
                    <a:spcPct val="0"/>
                  </a:spcAft>
                  <a:buClrTx/>
                  <a:buSzTx/>
                  <a:buFontTx/>
                  <a:buNone/>
                  <a:tabLst/>
                  <a:defRPr/>
                </a:pPr>
                <a:endParaRPr kumimoji="0" lang="en-US" sz="1498"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 name="AutoShape 116">
                <a:extLst>
                  <a:ext uri="{FF2B5EF4-FFF2-40B4-BE49-F238E27FC236}">
                    <a16:creationId xmlns:a16="http://schemas.microsoft.com/office/drawing/2014/main" id="{CBA64052-81E8-4B96-B451-9FE070BA0478}"/>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8243" eaLnBrk="1" fontAlgn="base" latinLnBrk="0" hangingPunct="0">
                  <a:lnSpc>
                    <a:spcPct val="100000"/>
                  </a:lnSpc>
                  <a:spcBef>
                    <a:spcPct val="0"/>
                  </a:spcBef>
                  <a:spcAft>
                    <a:spcPct val="0"/>
                  </a:spcAft>
                  <a:buClrTx/>
                  <a:buSzTx/>
                  <a:buFontTx/>
                  <a:buNone/>
                  <a:tabLst/>
                  <a:defRPr/>
                </a:pPr>
                <a:endParaRPr kumimoji="0" lang="en-US" sz="1498"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14" name="TextBox 35">
            <a:extLst>
              <a:ext uri="{FF2B5EF4-FFF2-40B4-BE49-F238E27FC236}">
                <a16:creationId xmlns:a16="http://schemas.microsoft.com/office/drawing/2014/main" id="{6A395818-103E-4700-B609-1B6EC012CDD9}"/>
              </a:ext>
            </a:extLst>
          </p:cNvPr>
          <p:cNvSpPr txBox="1"/>
          <p:nvPr/>
        </p:nvSpPr>
        <p:spPr>
          <a:xfrm>
            <a:off x="6505123" y="2234793"/>
            <a:ext cx="1965496" cy="319126"/>
          </a:xfrm>
          <a:prstGeom prst="rect">
            <a:avLst/>
          </a:prstGeom>
          <a:noFill/>
        </p:spPr>
        <p:txBody>
          <a:bodyPr wrap="square" rtlCol="0">
            <a:spAutoFit/>
          </a:bodyPr>
          <a:lstStyle/>
          <a:p>
            <a:pPr>
              <a:lnSpc>
                <a:spcPct val="150000"/>
              </a:lnSpc>
            </a:pPr>
            <a:r>
              <a:rPr lang="id-ID" sz="1100" spc="300" dirty="0">
                <a:solidFill>
                  <a:schemeClr val="bg1"/>
                </a:solidFill>
                <a:latin typeface="仓耳玄三M W05" panose="02020400000000000000" pitchFamily="18" charset="-122"/>
              </a:rPr>
              <a:t>MANAGER</a:t>
            </a:r>
          </a:p>
        </p:txBody>
      </p:sp>
      <p:sp>
        <p:nvSpPr>
          <p:cNvPr id="15" name="TextBox 36">
            <a:extLst>
              <a:ext uri="{FF2B5EF4-FFF2-40B4-BE49-F238E27FC236}">
                <a16:creationId xmlns:a16="http://schemas.microsoft.com/office/drawing/2014/main" id="{04FCC22C-52E6-4043-BD30-F72E99620FFF}"/>
              </a:ext>
            </a:extLst>
          </p:cNvPr>
          <p:cNvSpPr txBox="1"/>
          <p:nvPr/>
        </p:nvSpPr>
        <p:spPr>
          <a:xfrm>
            <a:off x="6521490" y="1803906"/>
            <a:ext cx="1965496" cy="430887"/>
          </a:xfrm>
          <a:prstGeom prst="rect">
            <a:avLst/>
          </a:prstGeom>
          <a:noFill/>
        </p:spPr>
        <p:txBody>
          <a:bodyPr wrap="square" rtlCol="0">
            <a:spAutoFit/>
          </a:bodyPr>
          <a:lstStyle/>
          <a:p>
            <a:pPr>
              <a:lnSpc>
                <a:spcPct val="150000"/>
              </a:lnSpc>
            </a:pPr>
            <a:r>
              <a:rPr lang="en-US" sz="1600" b="1" spc="300" dirty="0">
                <a:solidFill>
                  <a:schemeClr val="bg1"/>
                </a:solidFill>
                <a:latin typeface="Nexa Bold" panose="02000000000000000000" pitchFamily="50" charset="0"/>
              </a:rPr>
              <a:t>PART 01</a:t>
            </a:r>
            <a:endParaRPr lang="id-ID" sz="1600" b="1" spc="300" dirty="0">
              <a:solidFill>
                <a:schemeClr val="bg1"/>
              </a:solidFill>
              <a:latin typeface="Nexa Bold" panose="02000000000000000000" pitchFamily="50" charset="0"/>
            </a:endParaRPr>
          </a:p>
        </p:txBody>
      </p:sp>
      <p:sp>
        <p:nvSpPr>
          <p:cNvPr id="16" name="Freeform: Shape 24">
            <a:extLst>
              <a:ext uri="{FF2B5EF4-FFF2-40B4-BE49-F238E27FC236}">
                <a16:creationId xmlns:a16="http://schemas.microsoft.com/office/drawing/2014/main" id="{D6D0B63E-D854-4F89-A5A8-62A9FF9B3E01}"/>
              </a:ext>
            </a:extLst>
          </p:cNvPr>
          <p:cNvSpPr/>
          <p:nvPr/>
        </p:nvSpPr>
        <p:spPr>
          <a:xfrm>
            <a:off x="8470619" y="2429030"/>
            <a:ext cx="2795524" cy="1188720"/>
          </a:xfrm>
          <a:prstGeom prst="round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125">
              <a:solidFill>
                <a:schemeClr val="bg1"/>
              </a:solidFill>
            </a:endParaRPr>
          </a:p>
        </p:txBody>
      </p:sp>
      <p:grpSp>
        <p:nvGrpSpPr>
          <p:cNvPr id="17" name="Group 65">
            <a:extLst>
              <a:ext uri="{FF2B5EF4-FFF2-40B4-BE49-F238E27FC236}">
                <a16:creationId xmlns:a16="http://schemas.microsoft.com/office/drawing/2014/main" id="{E36BD157-3890-4FB8-A4A5-2268145B5D49}"/>
              </a:ext>
            </a:extLst>
          </p:cNvPr>
          <p:cNvGrpSpPr/>
          <p:nvPr/>
        </p:nvGrpSpPr>
        <p:grpSpPr>
          <a:xfrm>
            <a:off x="8810468" y="2663529"/>
            <a:ext cx="768618" cy="768618"/>
            <a:chOff x="10045068" y="3777498"/>
            <a:chExt cx="1229788" cy="1229788"/>
          </a:xfrm>
        </p:grpSpPr>
        <p:sp>
          <p:nvSpPr>
            <p:cNvPr id="18" name="Oval 22">
              <a:extLst>
                <a:ext uri="{FF2B5EF4-FFF2-40B4-BE49-F238E27FC236}">
                  <a16:creationId xmlns:a16="http://schemas.microsoft.com/office/drawing/2014/main" id="{CB05FA52-60DA-40B1-B998-3905CE7BD4EE}"/>
                </a:ext>
              </a:extLst>
            </p:cNvPr>
            <p:cNvSpPr/>
            <p:nvPr/>
          </p:nvSpPr>
          <p:spPr>
            <a:xfrm>
              <a:off x="10045068" y="3777498"/>
              <a:ext cx="1229788" cy="1229788"/>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19" name="Group 57">
              <a:extLst>
                <a:ext uri="{FF2B5EF4-FFF2-40B4-BE49-F238E27FC236}">
                  <a16:creationId xmlns:a16="http://schemas.microsoft.com/office/drawing/2014/main" id="{3574D0F8-AA26-4D83-A0BA-92968CDBAB40}"/>
                </a:ext>
              </a:extLst>
            </p:cNvPr>
            <p:cNvGrpSpPr/>
            <p:nvPr/>
          </p:nvGrpSpPr>
          <p:grpSpPr>
            <a:xfrm>
              <a:off x="10481752" y="4154508"/>
              <a:ext cx="356420" cy="475768"/>
              <a:chOff x="2639219" y="3510757"/>
              <a:chExt cx="348456" cy="465138"/>
            </a:xfrm>
            <a:solidFill>
              <a:srgbClr val="FFFFFF"/>
            </a:solidFill>
          </p:grpSpPr>
          <p:sp>
            <p:nvSpPr>
              <p:cNvPr id="20" name="AutoShape 115">
                <a:extLst>
                  <a:ext uri="{FF2B5EF4-FFF2-40B4-BE49-F238E27FC236}">
                    <a16:creationId xmlns:a16="http://schemas.microsoft.com/office/drawing/2014/main" id="{A77DD259-68B8-4BEC-85B4-717B5CCE8FF2}"/>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135B4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8243" eaLnBrk="1" fontAlgn="base" latinLnBrk="0" hangingPunct="0">
                  <a:lnSpc>
                    <a:spcPct val="100000"/>
                  </a:lnSpc>
                  <a:spcBef>
                    <a:spcPct val="0"/>
                  </a:spcBef>
                  <a:spcAft>
                    <a:spcPct val="0"/>
                  </a:spcAft>
                  <a:buClrTx/>
                  <a:buSzTx/>
                  <a:buFontTx/>
                  <a:buNone/>
                  <a:tabLst/>
                  <a:defRPr/>
                </a:pPr>
                <a:endParaRPr kumimoji="0" lang="en-US" sz="1498"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116">
                <a:extLst>
                  <a:ext uri="{FF2B5EF4-FFF2-40B4-BE49-F238E27FC236}">
                    <a16:creationId xmlns:a16="http://schemas.microsoft.com/office/drawing/2014/main" id="{808B3412-E91E-4231-90B1-00AC7B72452D}"/>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8243" eaLnBrk="1" fontAlgn="base" latinLnBrk="0" hangingPunct="0">
                  <a:lnSpc>
                    <a:spcPct val="100000"/>
                  </a:lnSpc>
                  <a:spcBef>
                    <a:spcPct val="0"/>
                  </a:spcBef>
                  <a:spcAft>
                    <a:spcPct val="0"/>
                  </a:spcAft>
                  <a:buClrTx/>
                  <a:buSzTx/>
                  <a:buFontTx/>
                  <a:buNone/>
                  <a:tabLst/>
                  <a:defRPr/>
                </a:pPr>
                <a:endParaRPr kumimoji="0" lang="en-US" sz="1498"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22" name="TextBox 35">
            <a:extLst>
              <a:ext uri="{FF2B5EF4-FFF2-40B4-BE49-F238E27FC236}">
                <a16:creationId xmlns:a16="http://schemas.microsoft.com/office/drawing/2014/main" id="{17F9721D-697E-4ACE-B4AA-ABBA569C76C8}"/>
              </a:ext>
            </a:extLst>
          </p:cNvPr>
          <p:cNvSpPr txBox="1"/>
          <p:nvPr/>
        </p:nvSpPr>
        <p:spPr>
          <a:xfrm>
            <a:off x="9852014" y="3023390"/>
            <a:ext cx="1965496" cy="319126"/>
          </a:xfrm>
          <a:prstGeom prst="rect">
            <a:avLst/>
          </a:prstGeom>
          <a:noFill/>
        </p:spPr>
        <p:txBody>
          <a:bodyPr wrap="square" rtlCol="0">
            <a:spAutoFit/>
          </a:bodyPr>
          <a:lstStyle/>
          <a:p>
            <a:pPr>
              <a:lnSpc>
                <a:spcPct val="150000"/>
              </a:lnSpc>
            </a:pPr>
            <a:r>
              <a:rPr lang="id-ID" sz="1100" spc="300" dirty="0">
                <a:solidFill>
                  <a:schemeClr val="bg1"/>
                </a:solidFill>
                <a:latin typeface="仓耳玄三M W05" panose="02020400000000000000" pitchFamily="18" charset="-122"/>
              </a:rPr>
              <a:t>MANAGER</a:t>
            </a:r>
          </a:p>
        </p:txBody>
      </p:sp>
      <p:sp>
        <p:nvSpPr>
          <p:cNvPr id="23" name="TextBox 36">
            <a:extLst>
              <a:ext uri="{FF2B5EF4-FFF2-40B4-BE49-F238E27FC236}">
                <a16:creationId xmlns:a16="http://schemas.microsoft.com/office/drawing/2014/main" id="{27E922AF-E416-4812-8623-AA6A9F7F5525}"/>
              </a:ext>
            </a:extLst>
          </p:cNvPr>
          <p:cNvSpPr txBox="1"/>
          <p:nvPr/>
        </p:nvSpPr>
        <p:spPr>
          <a:xfrm>
            <a:off x="9868381" y="2592503"/>
            <a:ext cx="1965496" cy="430887"/>
          </a:xfrm>
          <a:prstGeom prst="rect">
            <a:avLst/>
          </a:prstGeom>
          <a:noFill/>
        </p:spPr>
        <p:txBody>
          <a:bodyPr wrap="square" rtlCol="0">
            <a:spAutoFit/>
          </a:bodyPr>
          <a:lstStyle/>
          <a:p>
            <a:pPr>
              <a:lnSpc>
                <a:spcPct val="150000"/>
              </a:lnSpc>
            </a:pPr>
            <a:r>
              <a:rPr lang="en-US" sz="1600" b="1" spc="300" dirty="0">
                <a:solidFill>
                  <a:schemeClr val="bg1"/>
                </a:solidFill>
                <a:latin typeface="Nexa Bold" panose="02000000000000000000" pitchFamily="50" charset="0"/>
              </a:rPr>
              <a:t>PART 02</a:t>
            </a:r>
            <a:endParaRPr lang="id-ID" sz="1600" b="1" spc="300" dirty="0">
              <a:solidFill>
                <a:schemeClr val="bg1"/>
              </a:solidFill>
              <a:latin typeface="Nexa Bold" panose="02000000000000000000" pitchFamily="50" charset="0"/>
            </a:endParaRPr>
          </a:p>
        </p:txBody>
      </p:sp>
      <p:sp>
        <p:nvSpPr>
          <p:cNvPr id="24" name="Freeform: Shape 24">
            <a:extLst>
              <a:ext uri="{FF2B5EF4-FFF2-40B4-BE49-F238E27FC236}">
                <a16:creationId xmlns:a16="http://schemas.microsoft.com/office/drawing/2014/main" id="{07CD6793-157E-4D03-869F-311BD33590DE}"/>
              </a:ext>
            </a:extLst>
          </p:cNvPr>
          <p:cNvSpPr/>
          <p:nvPr/>
        </p:nvSpPr>
        <p:spPr>
          <a:xfrm>
            <a:off x="5107361" y="3438289"/>
            <a:ext cx="2795524" cy="1188720"/>
          </a:xfrm>
          <a:prstGeom prst="round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125">
              <a:solidFill>
                <a:schemeClr val="bg1"/>
              </a:solidFill>
            </a:endParaRPr>
          </a:p>
        </p:txBody>
      </p:sp>
      <p:grpSp>
        <p:nvGrpSpPr>
          <p:cNvPr id="25" name="Group 65">
            <a:extLst>
              <a:ext uri="{FF2B5EF4-FFF2-40B4-BE49-F238E27FC236}">
                <a16:creationId xmlns:a16="http://schemas.microsoft.com/office/drawing/2014/main" id="{005A25CA-0DFD-489D-AA64-7CFA1E9CE76A}"/>
              </a:ext>
            </a:extLst>
          </p:cNvPr>
          <p:cNvGrpSpPr/>
          <p:nvPr/>
        </p:nvGrpSpPr>
        <p:grpSpPr>
          <a:xfrm>
            <a:off x="5447210" y="3672788"/>
            <a:ext cx="768618" cy="768618"/>
            <a:chOff x="10045068" y="3777498"/>
            <a:chExt cx="1229788" cy="1229788"/>
          </a:xfrm>
        </p:grpSpPr>
        <p:sp>
          <p:nvSpPr>
            <p:cNvPr id="26" name="Oval 22">
              <a:extLst>
                <a:ext uri="{FF2B5EF4-FFF2-40B4-BE49-F238E27FC236}">
                  <a16:creationId xmlns:a16="http://schemas.microsoft.com/office/drawing/2014/main" id="{55E25F7F-D04E-4535-A0BF-74FB4121DB3C}"/>
                </a:ext>
              </a:extLst>
            </p:cNvPr>
            <p:cNvSpPr/>
            <p:nvPr/>
          </p:nvSpPr>
          <p:spPr>
            <a:xfrm>
              <a:off x="10045068" y="3777498"/>
              <a:ext cx="1229788" cy="1229788"/>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27" name="Group 57">
              <a:extLst>
                <a:ext uri="{FF2B5EF4-FFF2-40B4-BE49-F238E27FC236}">
                  <a16:creationId xmlns:a16="http://schemas.microsoft.com/office/drawing/2014/main" id="{981C8C3D-9498-401F-9C34-0B6DE8546FE5}"/>
                </a:ext>
              </a:extLst>
            </p:cNvPr>
            <p:cNvGrpSpPr/>
            <p:nvPr/>
          </p:nvGrpSpPr>
          <p:grpSpPr>
            <a:xfrm>
              <a:off x="10481752" y="4154508"/>
              <a:ext cx="356420" cy="475768"/>
              <a:chOff x="2639219" y="3510757"/>
              <a:chExt cx="348456" cy="465138"/>
            </a:xfrm>
            <a:solidFill>
              <a:srgbClr val="FFFFFF"/>
            </a:solidFill>
          </p:grpSpPr>
          <p:sp>
            <p:nvSpPr>
              <p:cNvPr id="28" name="AutoShape 115">
                <a:extLst>
                  <a:ext uri="{FF2B5EF4-FFF2-40B4-BE49-F238E27FC236}">
                    <a16:creationId xmlns:a16="http://schemas.microsoft.com/office/drawing/2014/main" id="{A15A6470-7E9A-4EB5-BE87-03F33B9362C0}"/>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135B4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8243" eaLnBrk="1" fontAlgn="base" latinLnBrk="0" hangingPunct="0">
                  <a:lnSpc>
                    <a:spcPct val="100000"/>
                  </a:lnSpc>
                  <a:spcBef>
                    <a:spcPct val="0"/>
                  </a:spcBef>
                  <a:spcAft>
                    <a:spcPct val="0"/>
                  </a:spcAft>
                  <a:buClrTx/>
                  <a:buSzTx/>
                  <a:buFontTx/>
                  <a:buNone/>
                  <a:tabLst/>
                  <a:defRPr/>
                </a:pPr>
                <a:endParaRPr kumimoji="0" lang="en-US" sz="1498"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9" name="AutoShape 116">
                <a:extLst>
                  <a:ext uri="{FF2B5EF4-FFF2-40B4-BE49-F238E27FC236}">
                    <a16:creationId xmlns:a16="http://schemas.microsoft.com/office/drawing/2014/main" id="{1E171717-D935-46CA-B959-1BCEAB1CD3CF}"/>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8243" eaLnBrk="1" fontAlgn="base" latinLnBrk="0" hangingPunct="0">
                  <a:lnSpc>
                    <a:spcPct val="100000"/>
                  </a:lnSpc>
                  <a:spcBef>
                    <a:spcPct val="0"/>
                  </a:spcBef>
                  <a:spcAft>
                    <a:spcPct val="0"/>
                  </a:spcAft>
                  <a:buClrTx/>
                  <a:buSzTx/>
                  <a:buFontTx/>
                  <a:buNone/>
                  <a:tabLst/>
                  <a:defRPr/>
                </a:pPr>
                <a:endParaRPr kumimoji="0" lang="en-US" sz="1498"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30" name="TextBox 35">
            <a:extLst>
              <a:ext uri="{FF2B5EF4-FFF2-40B4-BE49-F238E27FC236}">
                <a16:creationId xmlns:a16="http://schemas.microsoft.com/office/drawing/2014/main" id="{44C7A79B-431B-4230-BFAD-E52FE223EF14}"/>
              </a:ext>
            </a:extLst>
          </p:cNvPr>
          <p:cNvSpPr txBox="1"/>
          <p:nvPr/>
        </p:nvSpPr>
        <p:spPr>
          <a:xfrm>
            <a:off x="6488756" y="4032649"/>
            <a:ext cx="1965496" cy="319126"/>
          </a:xfrm>
          <a:prstGeom prst="rect">
            <a:avLst/>
          </a:prstGeom>
          <a:noFill/>
        </p:spPr>
        <p:txBody>
          <a:bodyPr wrap="square" rtlCol="0">
            <a:spAutoFit/>
          </a:bodyPr>
          <a:lstStyle/>
          <a:p>
            <a:pPr>
              <a:lnSpc>
                <a:spcPct val="150000"/>
              </a:lnSpc>
            </a:pPr>
            <a:r>
              <a:rPr lang="id-ID" sz="1100" spc="300" dirty="0">
                <a:solidFill>
                  <a:schemeClr val="bg1"/>
                </a:solidFill>
                <a:latin typeface="仓耳玄三M W05" panose="02020400000000000000" pitchFamily="18" charset="-122"/>
              </a:rPr>
              <a:t>MANAGER</a:t>
            </a:r>
          </a:p>
        </p:txBody>
      </p:sp>
      <p:sp>
        <p:nvSpPr>
          <p:cNvPr id="31" name="TextBox 36">
            <a:extLst>
              <a:ext uri="{FF2B5EF4-FFF2-40B4-BE49-F238E27FC236}">
                <a16:creationId xmlns:a16="http://schemas.microsoft.com/office/drawing/2014/main" id="{36DFE8B4-7556-4A12-B270-D4AA157672AC}"/>
              </a:ext>
            </a:extLst>
          </p:cNvPr>
          <p:cNvSpPr txBox="1"/>
          <p:nvPr/>
        </p:nvSpPr>
        <p:spPr>
          <a:xfrm>
            <a:off x="6505123" y="3601762"/>
            <a:ext cx="1965496" cy="430887"/>
          </a:xfrm>
          <a:prstGeom prst="rect">
            <a:avLst/>
          </a:prstGeom>
          <a:noFill/>
        </p:spPr>
        <p:txBody>
          <a:bodyPr wrap="square" rtlCol="0">
            <a:spAutoFit/>
          </a:bodyPr>
          <a:lstStyle/>
          <a:p>
            <a:pPr>
              <a:lnSpc>
                <a:spcPct val="150000"/>
              </a:lnSpc>
            </a:pPr>
            <a:r>
              <a:rPr lang="en-US" sz="1600" b="1" spc="300" dirty="0">
                <a:solidFill>
                  <a:schemeClr val="bg1"/>
                </a:solidFill>
                <a:latin typeface="Nexa Bold" panose="02000000000000000000" pitchFamily="50" charset="0"/>
              </a:rPr>
              <a:t>PART 03</a:t>
            </a:r>
            <a:endParaRPr lang="id-ID" sz="1600" b="1" spc="300" dirty="0">
              <a:solidFill>
                <a:schemeClr val="bg1"/>
              </a:solidFill>
              <a:latin typeface="Nexa Bold" panose="02000000000000000000" pitchFamily="50" charset="0"/>
            </a:endParaRPr>
          </a:p>
        </p:txBody>
      </p:sp>
      <p:sp>
        <p:nvSpPr>
          <p:cNvPr id="32" name="Freeform: Shape 24">
            <a:extLst>
              <a:ext uri="{FF2B5EF4-FFF2-40B4-BE49-F238E27FC236}">
                <a16:creationId xmlns:a16="http://schemas.microsoft.com/office/drawing/2014/main" id="{18C19190-B4F3-4C09-B94F-8DF1D263A644}"/>
              </a:ext>
            </a:extLst>
          </p:cNvPr>
          <p:cNvSpPr/>
          <p:nvPr/>
        </p:nvSpPr>
        <p:spPr>
          <a:xfrm>
            <a:off x="8454252" y="4226886"/>
            <a:ext cx="2795524" cy="1188720"/>
          </a:xfrm>
          <a:prstGeom prst="round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125">
              <a:solidFill>
                <a:schemeClr val="bg1"/>
              </a:solidFill>
            </a:endParaRPr>
          </a:p>
        </p:txBody>
      </p:sp>
      <p:grpSp>
        <p:nvGrpSpPr>
          <p:cNvPr id="33" name="Group 65">
            <a:extLst>
              <a:ext uri="{FF2B5EF4-FFF2-40B4-BE49-F238E27FC236}">
                <a16:creationId xmlns:a16="http://schemas.microsoft.com/office/drawing/2014/main" id="{7049D8D6-AB14-4063-84FA-1106B82F38B2}"/>
              </a:ext>
            </a:extLst>
          </p:cNvPr>
          <p:cNvGrpSpPr/>
          <p:nvPr/>
        </p:nvGrpSpPr>
        <p:grpSpPr>
          <a:xfrm>
            <a:off x="8794101" y="4461385"/>
            <a:ext cx="768618" cy="768618"/>
            <a:chOff x="10045068" y="3777498"/>
            <a:chExt cx="1229788" cy="1229788"/>
          </a:xfrm>
        </p:grpSpPr>
        <p:sp>
          <p:nvSpPr>
            <p:cNvPr id="34" name="Oval 22">
              <a:extLst>
                <a:ext uri="{FF2B5EF4-FFF2-40B4-BE49-F238E27FC236}">
                  <a16:creationId xmlns:a16="http://schemas.microsoft.com/office/drawing/2014/main" id="{97AD9688-D424-440F-9984-59B579D2F430}"/>
                </a:ext>
              </a:extLst>
            </p:cNvPr>
            <p:cNvSpPr/>
            <p:nvPr/>
          </p:nvSpPr>
          <p:spPr>
            <a:xfrm>
              <a:off x="10045068" y="3777498"/>
              <a:ext cx="1229788" cy="1229788"/>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35" name="Group 57">
              <a:extLst>
                <a:ext uri="{FF2B5EF4-FFF2-40B4-BE49-F238E27FC236}">
                  <a16:creationId xmlns:a16="http://schemas.microsoft.com/office/drawing/2014/main" id="{55408E24-D5E9-4018-AAF1-B921D561070E}"/>
                </a:ext>
              </a:extLst>
            </p:cNvPr>
            <p:cNvGrpSpPr/>
            <p:nvPr/>
          </p:nvGrpSpPr>
          <p:grpSpPr>
            <a:xfrm>
              <a:off x="10481752" y="4154508"/>
              <a:ext cx="356420" cy="475768"/>
              <a:chOff x="2639219" y="3510757"/>
              <a:chExt cx="348456" cy="465138"/>
            </a:xfrm>
            <a:solidFill>
              <a:srgbClr val="FFFFFF"/>
            </a:solidFill>
          </p:grpSpPr>
          <p:sp>
            <p:nvSpPr>
              <p:cNvPr id="36" name="AutoShape 115">
                <a:extLst>
                  <a:ext uri="{FF2B5EF4-FFF2-40B4-BE49-F238E27FC236}">
                    <a16:creationId xmlns:a16="http://schemas.microsoft.com/office/drawing/2014/main" id="{8DE83DB9-7B6D-43F1-945A-69D0CF492132}"/>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135B4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8243" eaLnBrk="1" fontAlgn="base" latinLnBrk="0" hangingPunct="0">
                  <a:lnSpc>
                    <a:spcPct val="100000"/>
                  </a:lnSpc>
                  <a:spcBef>
                    <a:spcPct val="0"/>
                  </a:spcBef>
                  <a:spcAft>
                    <a:spcPct val="0"/>
                  </a:spcAft>
                  <a:buClrTx/>
                  <a:buSzTx/>
                  <a:buFontTx/>
                  <a:buNone/>
                  <a:tabLst/>
                  <a:defRPr/>
                </a:pPr>
                <a:endParaRPr kumimoji="0" lang="en-US" sz="1498"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116">
                <a:extLst>
                  <a:ext uri="{FF2B5EF4-FFF2-40B4-BE49-F238E27FC236}">
                    <a16:creationId xmlns:a16="http://schemas.microsoft.com/office/drawing/2014/main" id="{4EBB6F58-70A0-4550-B972-945AD6375464}"/>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8243" eaLnBrk="1" fontAlgn="base" latinLnBrk="0" hangingPunct="0">
                  <a:lnSpc>
                    <a:spcPct val="100000"/>
                  </a:lnSpc>
                  <a:spcBef>
                    <a:spcPct val="0"/>
                  </a:spcBef>
                  <a:spcAft>
                    <a:spcPct val="0"/>
                  </a:spcAft>
                  <a:buClrTx/>
                  <a:buSzTx/>
                  <a:buFontTx/>
                  <a:buNone/>
                  <a:tabLst/>
                  <a:defRPr/>
                </a:pPr>
                <a:endParaRPr kumimoji="0" lang="en-US" sz="1498"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38" name="TextBox 35">
            <a:extLst>
              <a:ext uri="{FF2B5EF4-FFF2-40B4-BE49-F238E27FC236}">
                <a16:creationId xmlns:a16="http://schemas.microsoft.com/office/drawing/2014/main" id="{42870219-D945-4B29-86EB-CA09EC9645EC}"/>
              </a:ext>
            </a:extLst>
          </p:cNvPr>
          <p:cNvSpPr txBox="1"/>
          <p:nvPr/>
        </p:nvSpPr>
        <p:spPr>
          <a:xfrm>
            <a:off x="9835647" y="4821246"/>
            <a:ext cx="1965496" cy="319126"/>
          </a:xfrm>
          <a:prstGeom prst="rect">
            <a:avLst/>
          </a:prstGeom>
          <a:noFill/>
        </p:spPr>
        <p:txBody>
          <a:bodyPr wrap="square" rtlCol="0">
            <a:spAutoFit/>
          </a:bodyPr>
          <a:lstStyle/>
          <a:p>
            <a:pPr>
              <a:lnSpc>
                <a:spcPct val="150000"/>
              </a:lnSpc>
            </a:pPr>
            <a:r>
              <a:rPr lang="id-ID" sz="1100" spc="300" dirty="0">
                <a:solidFill>
                  <a:schemeClr val="bg1"/>
                </a:solidFill>
                <a:latin typeface="仓耳玄三M W05" panose="02020400000000000000" pitchFamily="18" charset="-122"/>
              </a:rPr>
              <a:t>MANAGER</a:t>
            </a:r>
          </a:p>
        </p:txBody>
      </p:sp>
      <p:sp>
        <p:nvSpPr>
          <p:cNvPr id="39" name="TextBox 36">
            <a:extLst>
              <a:ext uri="{FF2B5EF4-FFF2-40B4-BE49-F238E27FC236}">
                <a16:creationId xmlns:a16="http://schemas.microsoft.com/office/drawing/2014/main" id="{ABACDA6D-BD13-4E7C-9586-95FD3125F7AA}"/>
              </a:ext>
            </a:extLst>
          </p:cNvPr>
          <p:cNvSpPr txBox="1"/>
          <p:nvPr/>
        </p:nvSpPr>
        <p:spPr>
          <a:xfrm>
            <a:off x="9852014" y="4390359"/>
            <a:ext cx="1965496" cy="430887"/>
          </a:xfrm>
          <a:prstGeom prst="rect">
            <a:avLst/>
          </a:prstGeom>
          <a:noFill/>
        </p:spPr>
        <p:txBody>
          <a:bodyPr wrap="square" rtlCol="0">
            <a:spAutoFit/>
          </a:bodyPr>
          <a:lstStyle/>
          <a:p>
            <a:pPr>
              <a:lnSpc>
                <a:spcPct val="150000"/>
              </a:lnSpc>
            </a:pPr>
            <a:r>
              <a:rPr lang="en-US" sz="1600" b="1" spc="300" dirty="0">
                <a:solidFill>
                  <a:schemeClr val="bg1"/>
                </a:solidFill>
                <a:latin typeface="Nexa Bold" panose="02000000000000000000" pitchFamily="50" charset="0"/>
              </a:rPr>
              <a:t>PART 04</a:t>
            </a:r>
            <a:endParaRPr lang="id-ID" sz="1600" b="1" spc="300" dirty="0">
              <a:solidFill>
                <a:schemeClr val="bg1"/>
              </a:solidFill>
              <a:latin typeface="Nexa Bold" panose="02000000000000000000" pitchFamily="50" charset="0"/>
            </a:endParaRPr>
          </a:p>
        </p:txBody>
      </p:sp>
      <p:pic>
        <p:nvPicPr>
          <p:cNvPr id="42" name="图片 41" descr="图片包含 就坐, 小, 动物, 鸟&#10;&#10;描述已自动生成">
            <a:extLst>
              <a:ext uri="{FF2B5EF4-FFF2-40B4-BE49-F238E27FC236}">
                <a16:creationId xmlns:a16="http://schemas.microsoft.com/office/drawing/2014/main" id="{39E95E7C-9437-49BB-B5BC-4829949382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8769" y="294993"/>
            <a:ext cx="9711145" cy="6858000"/>
          </a:xfrm>
          <a:prstGeom prst="rect">
            <a:avLst/>
          </a:prstGeom>
        </p:spPr>
      </p:pic>
    </p:spTree>
    <p:extLst>
      <p:ext uri="{BB962C8B-B14F-4D97-AF65-F5344CB8AC3E}">
        <p14:creationId xmlns:p14="http://schemas.microsoft.com/office/powerpoint/2010/main" val="3339518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p:bldP spid="16" grpId="0" animBg="1"/>
      <p:bldP spid="22" grpId="0"/>
      <p:bldP spid="23" grpId="0"/>
      <p:bldP spid="24" grpId="0" animBg="1"/>
      <p:bldP spid="30" grpId="0"/>
      <p:bldP spid="31" grpId="0"/>
      <p:bldP spid="32"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a:extLst>
              <a:ext uri="{FF2B5EF4-FFF2-40B4-BE49-F238E27FC236}">
                <a16:creationId xmlns:a16="http://schemas.microsoft.com/office/drawing/2014/main" id="{5CC0DB9F-216A-4693-90E4-7DA680A36854}"/>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945721" y="1478280"/>
            <a:ext cx="3175001" cy="2286000"/>
          </a:xfrm>
          <a:solidFill>
            <a:srgbClr val="135B47"/>
          </a:solidFill>
          <a:ln>
            <a:noFill/>
          </a:ln>
          <a:effectLst>
            <a:outerShdw blurRad="1270000" dist="914400" dir="2700000" sx="90000" sy="90000" algn="tl" rotWithShape="0">
              <a:prstClr val="black">
                <a:alpha val="40000"/>
              </a:prstClr>
            </a:outerShdw>
          </a:effectLst>
        </p:spPr>
      </p:pic>
      <p:pic>
        <p:nvPicPr>
          <p:cNvPr id="8" name="图片占位符 7" descr="图片包含 植物&#10;&#10;描述已自动生成">
            <a:extLst>
              <a:ext uri="{FF2B5EF4-FFF2-40B4-BE49-F238E27FC236}">
                <a16:creationId xmlns:a16="http://schemas.microsoft.com/office/drawing/2014/main" id="{90D73302-E562-4051-B5D1-F9D9A55754BE}"/>
              </a:ext>
            </a:extLst>
          </p:cNvPr>
          <p:cNvPicPr>
            <a:picLocks noGrp="1" noChangeAspect="1"/>
          </p:cNvPicPr>
          <p:nvPr>
            <p:ph type="pic" sz="quarter" idx="146"/>
          </p:nvPr>
        </p:nvPicPr>
        <p:blipFill>
          <a:blip r:embed="rId3" cstate="screen">
            <a:extLst>
              <a:ext uri="{28A0092B-C50C-407E-A947-70E740481C1C}">
                <a14:useLocalDpi xmlns:a14="http://schemas.microsoft.com/office/drawing/2010/main"/>
              </a:ext>
            </a:extLst>
          </a:blip>
          <a:srcRect/>
          <a:stretch>
            <a:fillRect/>
          </a:stretch>
        </p:blipFill>
        <p:spPr>
          <a:xfrm>
            <a:off x="4459565" y="1478280"/>
            <a:ext cx="3175001" cy="2286000"/>
          </a:xfrm>
          <a:solidFill>
            <a:srgbClr val="135B47"/>
          </a:solidFill>
          <a:ln>
            <a:noFill/>
          </a:ln>
          <a:effectLst>
            <a:outerShdw blurRad="1270000" dist="914400" dir="2700000" sx="90000" sy="90000" algn="tl" rotWithShape="0">
              <a:prstClr val="black">
                <a:alpha val="40000"/>
              </a:prstClr>
            </a:outerShdw>
          </a:effectLst>
        </p:spPr>
      </p:pic>
      <p:sp>
        <p:nvSpPr>
          <p:cNvPr id="2756" name="Designer…"/>
          <p:cNvSpPr txBox="1"/>
          <p:nvPr/>
        </p:nvSpPr>
        <p:spPr>
          <a:xfrm>
            <a:off x="1321878" y="5097775"/>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Designer</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757" name="James"/>
          <p:cNvSpPr txBox="1"/>
          <p:nvPr/>
        </p:nvSpPr>
        <p:spPr>
          <a:xfrm>
            <a:off x="2005239" y="4298786"/>
            <a:ext cx="1425069"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pPr algn="ctr"/>
            <a:r>
              <a:rPr sz="4000" dirty="0">
                <a:latin typeface="仓耳玄三M W05" panose="02020400000000000000" pitchFamily="18" charset="-122"/>
                <a:ea typeface="仓耳玄三M W05" panose="02020400000000000000" pitchFamily="18" charset="-122"/>
              </a:rPr>
              <a:t>James</a:t>
            </a:r>
          </a:p>
        </p:txBody>
      </p:sp>
      <p:sp>
        <p:nvSpPr>
          <p:cNvPr id="2758" name="Developer…"/>
          <p:cNvSpPr txBox="1"/>
          <p:nvPr/>
        </p:nvSpPr>
        <p:spPr>
          <a:xfrm>
            <a:off x="4835723" y="5097775"/>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Developer</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759" name="Ahmet"/>
          <p:cNvSpPr txBox="1"/>
          <p:nvPr/>
        </p:nvSpPr>
        <p:spPr>
          <a:xfrm>
            <a:off x="5419496" y="4298786"/>
            <a:ext cx="1482778"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pPr algn="ctr"/>
            <a:r>
              <a:rPr sz="4000" dirty="0">
                <a:latin typeface="仓耳玄三M W05" panose="02020400000000000000" pitchFamily="18" charset="-122"/>
                <a:ea typeface="仓耳玄三M W05" panose="02020400000000000000" pitchFamily="18" charset="-122"/>
              </a:rPr>
              <a:t>Ahmet</a:t>
            </a:r>
          </a:p>
        </p:txBody>
      </p:sp>
      <p:sp>
        <p:nvSpPr>
          <p:cNvPr id="2760" name="Manager…"/>
          <p:cNvSpPr txBox="1"/>
          <p:nvPr/>
        </p:nvSpPr>
        <p:spPr>
          <a:xfrm>
            <a:off x="8349567" y="5097775"/>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Manager</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761" name="Melisa"/>
          <p:cNvSpPr txBox="1"/>
          <p:nvPr/>
        </p:nvSpPr>
        <p:spPr>
          <a:xfrm>
            <a:off x="8938301" y="4298786"/>
            <a:ext cx="1482778"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pPr algn="ctr"/>
            <a:r>
              <a:rPr sz="4000" dirty="0">
                <a:latin typeface="仓耳玄三M W05" panose="02020400000000000000" pitchFamily="18" charset="-122"/>
                <a:ea typeface="仓耳玄三M W05" panose="02020400000000000000" pitchFamily="18" charset="-122"/>
              </a:rPr>
              <a:t>Melisa</a:t>
            </a:r>
          </a:p>
        </p:txBody>
      </p:sp>
      <p:pic>
        <p:nvPicPr>
          <p:cNvPr id="14" name="图片占位符 13" descr="图片包含 植物&#10;&#10;描述已自动生成">
            <a:extLst>
              <a:ext uri="{FF2B5EF4-FFF2-40B4-BE49-F238E27FC236}">
                <a16:creationId xmlns:a16="http://schemas.microsoft.com/office/drawing/2014/main" id="{1A6DC79D-E20C-44DA-BBFD-F9B4EA8AA4E8}"/>
              </a:ext>
            </a:extLst>
          </p:cNvPr>
          <p:cNvPicPr>
            <a:picLocks noGrp="1" noChangeAspect="1"/>
          </p:cNvPicPr>
          <p:nvPr>
            <p:ph type="pic" sz="quarter" idx="147"/>
          </p:nvPr>
        </p:nvPicPr>
        <p:blipFill>
          <a:blip r:embed="rId4" cstate="screen">
            <a:extLst>
              <a:ext uri="{28A0092B-C50C-407E-A947-70E740481C1C}">
                <a14:useLocalDpi xmlns:a14="http://schemas.microsoft.com/office/drawing/2010/main"/>
              </a:ext>
            </a:extLst>
          </a:blip>
          <a:srcRect/>
          <a:stretch>
            <a:fillRect/>
          </a:stretch>
        </p:blipFill>
        <p:spPr>
          <a:xfrm>
            <a:off x="7973409" y="1478280"/>
            <a:ext cx="3175001" cy="2286000"/>
          </a:xfrm>
          <a:solidFill>
            <a:srgbClr val="135B47"/>
          </a:solidFill>
          <a:ln>
            <a:noFill/>
          </a:ln>
          <a:effectLst>
            <a:outerShdw blurRad="1270000" dist="914400" dir="2700000" sx="90000" sy="90000" algn="tl" rotWithShape="0">
              <a:prstClr val="black">
                <a:alpha val="40000"/>
              </a:prstClr>
            </a:outerShdw>
          </a:effectLst>
        </p:spPr>
      </p:pic>
      <p:grpSp>
        <p:nvGrpSpPr>
          <p:cNvPr id="21" name="Group 1572">
            <a:extLst>
              <a:ext uri="{FF2B5EF4-FFF2-40B4-BE49-F238E27FC236}">
                <a16:creationId xmlns:a16="http://schemas.microsoft.com/office/drawing/2014/main" id="{6A752419-20F6-4E9E-AC62-7465CC9662A4}"/>
              </a:ext>
            </a:extLst>
          </p:cNvPr>
          <p:cNvGrpSpPr/>
          <p:nvPr/>
        </p:nvGrpSpPr>
        <p:grpSpPr>
          <a:xfrm>
            <a:off x="852056" y="525267"/>
            <a:ext cx="200890" cy="100888"/>
            <a:chOff x="852056" y="525267"/>
            <a:chExt cx="200890" cy="100888"/>
          </a:xfrm>
          <a:solidFill>
            <a:srgbClr val="135B47"/>
          </a:solidFill>
        </p:grpSpPr>
        <p:cxnSp>
          <p:nvCxnSpPr>
            <p:cNvPr id="22" name="Straight Connector 491">
              <a:extLst>
                <a:ext uri="{FF2B5EF4-FFF2-40B4-BE49-F238E27FC236}">
                  <a16:creationId xmlns:a16="http://schemas.microsoft.com/office/drawing/2014/main" id="{AFA378D8-9920-4A65-94E9-642561572E22}"/>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3" name="Straight Connector 1565">
              <a:extLst>
                <a:ext uri="{FF2B5EF4-FFF2-40B4-BE49-F238E27FC236}">
                  <a16:creationId xmlns:a16="http://schemas.microsoft.com/office/drawing/2014/main" id="{A5C229DF-11F9-4351-8169-74058579569B}"/>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4" name="Straight Connector 492">
              <a:extLst>
                <a:ext uri="{FF2B5EF4-FFF2-40B4-BE49-F238E27FC236}">
                  <a16:creationId xmlns:a16="http://schemas.microsoft.com/office/drawing/2014/main" id="{51A965CC-D805-4418-90E1-E33B2849ECF2}"/>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5" name="Rounded Rectangle 500">
            <a:extLst>
              <a:ext uri="{FF2B5EF4-FFF2-40B4-BE49-F238E27FC236}">
                <a16:creationId xmlns:a16="http://schemas.microsoft.com/office/drawing/2014/main" id="{EA8CFAC7-02CD-4DA9-B5BD-6623755C6680}"/>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6" name="Group 1561">
            <a:extLst>
              <a:ext uri="{FF2B5EF4-FFF2-40B4-BE49-F238E27FC236}">
                <a16:creationId xmlns:a16="http://schemas.microsoft.com/office/drawing/2014/main" id="{BF25320E-4A9B-4E33-BD63-A16C6BFB7EC9}"/>
              </a:ext>
            </a:extLst>
          </p:cNvPr>
          <p:cNvGrpSpPr/>
          <p:nvPr/>
        </p:nvGrpSpPr>
        <p:grpSpPr>
          <a:xfrm>
            <a:off x="11464370" y="504182"/>
            <a:ext cx="142627" cy="143058"/>
            <a:chOff x="4000500" y="4370388"/>
            <a:chExt cx="525462" cy="527050"/>
          </a:xfrm>
        </p:grpSpPr>
        <p:sp>
          <p:nvSpPr>
            <p:cNvPr id="27" name="Freeform 461">
              <a:extLst>
                <a:ext uri="{FF2B5EF4-FFF2-40B4-BE49-F238E27FC236}">
                  <a16:creationId xmlns:a16="http://schemas.microsoft.com/office/drawing/2014/main" id="{8F48E546-5047-4BD7-AC3C-F79E3592FE2D}"/>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8" name="Freeform 462">
              <a:extLst>
                <a:ext uri="{FF2B5EF4-FFF2-40B4-BE49-F238E27FC236}">
                  <a16:creationId xmlns:a16="http://schemas.microsoft.com/office/drawing/2014/main" id="{D0C5EE7E-F00E-40D0-A22D-7B9B895DE92A}"/>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9" name="Freeform 505">
            <a:extLst>
              <a:ext uri="{FF2B5EF4-FFF2-40B4-BE49-F238E27FC236}">
                <a16:creationId xmlns:a16="http://schemas.microsoft.com/office/drawing/2014/main" id="{F5098D9B-DF7A-4F22-9368-FD5AF4546083}"/>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30" name="TextBox 1575">
            <a:extLst>
              <a:ext uri="{FF2B5EF4-FFF2-40B4-BE49-F238E27FC236}">
                <a16:creationId xmlns:a16="http://schemas.microsoft.com/office/drawing/2014/main" id="{C151C338-607E-46B2-B424-4005DE60CEE1}"/>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31" name="TextBox 507">
            <a:extLst>
              <a:ext uri="{FF2B5EF4-FFF2-40B4-BE49-F238E27FC236}">
                <a16:creationId xmlns:a16="http://schemas.microsoft.com/office/drawing/2014/main" id="{3F4DD8AA-5167-4840-8ABA-9CFDE6FCC8D3}"/>
              </a:ext>
            </a:extLst>
          </p:cNvPr>
          <p:cNvSpPr txBox="1"/>
          <p:nvPr/>
        </p:nvSpPr>
        <p:spPr>
          <a:xfrm>
            <a:off x="6140435" y="466819"/>
            <a:ext cx="792205" cy="246221"/>
          </a:xfrm>
          <a:prstGeom prst="rect">
            <a:avLst/>
          </a:prstGeom>
          <a:noFill/>
        </p:spPr>
        <p:txBody>
          <a:bodyPr wrap="none" rtlCol="0">
            <a:spAutoFit/>
          </a:bodyPr>
          <a:lstStyle/>
          <a:p>
            <a:pPr algn="ctr"/>
            <a:r>
              <a:rPr lang="en-US" sz="1000" dirty="0">
                <a:solidFill>
                  <a:srgbClr val="135B47"/>
                </a:solidFill>
                <a:hlinkClick r:id="rId5"/>
              </a:rPr>
              <a:t>Powerpoint</a:t>
            </a:r>
            <a:endParaRPr lang="en-US" sz="1000" dirty="0">
              <a:solidFill>
                <a:srgbClr val="135B47"/>
              </a:solidFill>
            </a:endParaRPr>
          </a:p>
        </p:txBody>
      </p:sp>
      <p:sp>
        <p:nvSpPr>
          <p:cNvPr id="32" name="TextBox 508">
            <a:extLst>
              <a:ext uri="{FF2B5EF4-FFF2-40B4-BE49-F238E27FC236}">
                <a16:creationId xmlns:a16="http://schemas.microsoft.com/office/drawing/2014/main" id="{3CFE568E-B628-4860-BCB5-806C31C1E943}"/>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33" name="Group 2">
            <a:extLst>
              <a:ext uri="{FF2B5EF4-FFF2-40B4-BE49-F238E27FC236}">
                <a16:creationId xmlns:a16="http://schemas.microsoft.com/office/drawing/2014/main" id="{B338E715-DE83-4785-B143-E4601F02AE5C}"/>
              </a:ext>
            </a:extLst>
          </p:cNvPr>
          <p:cNvGrpSpPr/>
          <p:nvPr/>
        </p:nvGrpSpPr>
        <p:grpSpPr>
          <a:xfrm>
            <a:off x="8396554" y="466819"/>
            <a:ext cx="901776" cy="246221"/>
            <a:chOff x="8396554" y="466819"/>
            <a:chExt cx="901776" cy="246221"/>
          </a:xfrm>
        </p:grpSpPr>
        <p:sp>
          <p:nvSpPr>
            <p:cNvPr id="34" name="TextBox 509">
              <a:extLst>
                <a:ext uri="{FF2B5EF4-FFF2-40B4-BE49-F238E27FC236}">
                  <a16:creationId xmlns:a16="http://schemas.microsoft.com/office/drawing/2014/main" id="{D1FFAED2-CABA-419F-A7D2-8BB5E5CC3B7C}"/>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5" name="Oval 1576">
              <a:extLst>
                <a:ext uri="{FF2B5EF4-FFF2-40B4-BE49-F238E27FC236}">
                  <a16:creationId xmlns:a16="http://schemas.microsoft.com/office/drawing/2014/main" id="{23CDC6C5-A4E6-4A2C-B0AC-BB4A7FBD05D1}"/>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58"/>
                                        </p:tgtEl>
                                        <p:attrNameLst>
                                          <p:attrName>style.visibility</p:attrName>
                                        </p:attrNameLst>
                                      </p:cBhvr>
                                      <p:to>
                                        <p:strVal val="visible"/>
                                      </p:to>
                                    </p:set>
                                    <p:animEffect transition="in" filter="fade">
                                      <p:cBhvr>
                                        <p:cTn id="12" dur="1000"/>
                                        <p:tgtEl>
                                          <p:spTgt spid="2758"/>
                                        </p:tgtEl>
                                      </p:cBhvr>
                                    </p:animEffect>
                                    <p:anim calcmode="lin" valueType="num">
                                      <p:cBhvr>
                                        <p:cTn id="13" dur="1000" fill="hold"/>
                                        <p:tgtEl>
                                          <p:spTgt spid="2758"/>
                                        </p:tgtEl>
                                        <p:attrNameLst>
                                          <p:attrName>ppt_x</p:attrName>
                                        </p:attrNameLst>
                                      </p:cBhvr>
                                      <p:tavLst>
                                        <p:tav tm="0">
                                          <p:val>
                                            <p:strVal val="#ppt_x"/>
                                          </p:val>
                                        </p:tav>
                                        <p:tav tm="100000">
                                          <p:val>
                                            <p:strVal val="#ppt_x"/>
                                          </p:val>
                                        </p:tav>
                                      </p:tavLst>
                                    </p:anim>
                                    <p:anim calcmode="lin" valueType="num">
                                      <p:cBhvr>
                                        <p:cTn id="14" dur="1000" fill="hold"/>
                                        <p:tgtEl>
                                          <p:spTgt spid="275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59"/>
                                        </p:tgtEl>
                                        <p:attrNameLst>
                                          <p:attrName>style.visibility</p:attrName>
                                        </p:attrNameLst>
                                      </p:cBhvr>
                                      <p:to>
                                        <p:strVal val="visible"/>
                                      </p:to>
                                    </p:set>
                                    <p:animEffect transition="in" filter="fade">
                                      <p:cBhvr>
                                        <p:cTn id="17" dur="1000"/>
                                        <p:tgtEl>
                                          <p:spTgt spid="2759"/>
                                        </p:tgtEl>
                                      </p:cBhvr>
                                    </p:animEffect>
                                    <p:anim calcmode="lin" valueType="num">
                                      <p:cBhvr>
                                        <p:cTn id="18" dur="1000" fill="hold"/>
                                        <p:tgtEl>
                                          <p:spTgt spid="2759"/>
                                        </p:tgtEl>
                                        <p:attrNameLst>
                                          <p:attrName>ppt_x</p:attrName>
                                        </p:attrNameLst>
                                      </p:cBhvr>
                                      <p:tavLst>
                                        <p:tav tm="0">
                                          <p:val>
                                            <p:strVal val="#ppt_x"/>
                                          </p:val>
                                        </p:tav>
                                        <p:tav tm="100000">
                                          <p:val>
                                            <p:strVal val="#ppt_x"/>
                                          </p:val>
                                        </p:tav>
                                      </p:tavLst>
                                    </p:anim>
                                    <p:anim calcmode="lin" valueType="num">
                                      <p:cBhvr>
                                        <p:cTn id="19" dur="1000" fill="hold"/>
                                        <p:tgtEl>
                                          <p:spTgt spid="27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60"/>
                                        </p:tgtEl>
                                        <p:attrNameLst>
                                          <p:attrName>style.visibility</p:attrName>
                                        </p:attrNameLst>
                                      </p:cBhvr>
                                      <p:to>
                                        <p:strVal val="visible"/>
                                      </p:to>
                                    </p:set>
                                    <p:animEffect transition="in" filter="fade">
                                      <p:cBhvr>
                                        <p:cTn id="24" dur="1000"/>
                                        <p:tgtEl>
                                          <p:spTgt spid="2760"/>
                                        </p:tgtEl>
                                      </p:cBhvr>
                                    </p:animEffect>
                                    <p:anim calcmode="lin" valueType="num">
                                      <p:cBhvr>
                                        <p:cTn id="25" dur="1000" fill="hold"/>
                                        <p:tgtEl>
                                          <p:spTgt spid="2760"/>
                                        </p:tgtEl>
                                        <p:attrNameLst>
                                          <p:attrName>ppt_x</p:attrName>
                                        </p:attrNameLst>
                                      </p:cBhvr>
                                      <p:tavLst>
                                        <p:tav tm="0">
                                          <p:val>
                                            <p:strVal val="#ppt_x"/>
                                          </p:val>
                                        </p:tav>
                                        <p:tav tm="100000">
                                          <p:val>
                                            <p:strVal val="#ppt_x"/>
                                          </p:val>
                                        </p:tav>
                                      </p:tavLst>
                                    </p:anim>
                                    <p:anim calcmode="lin" valueType="num">
                                      <p:cBhvr>
                                        <p:cTn id="26" dur="1000" fill="hold"/>
                                        <p:tgtEl>
                                          <p:spTgt spid="27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61"/>
                                        </p:tgtEl>
                                        <p:attrNameLst>
                                          <p:attrName>style.visibility</p:attrName>
                                        </p:attrNameLst>
                                      </p:cBhvr>
                                      <p:to>
                                        <p:strVal val="visible"/>
                                      </p:to>
                                    </p:set>
                                    <p:animEffect transition="in" filter="fade">
                                      <p:cBhvr>
                                        <p:cTn id="29" dur="1000"/>
                                        <p:tgtEl>
                                          <p:spTgt spid="2761"/>
                                        </p:tgtEl>
                                      </p:cBhvr>
                                    </p:animEffect>
                                    <p:anim calcmode="lin" valueType="num">
                                      <p:cBhvr>
                                        <p:cTn id="30" dur="1000" fill="hold"/>
                                        <p:tgtEl>
                                          <p:spTgt spid="2761"/>
                                        </p:tgtEl>
                                        <p:attrNameLst>
                                          <p:attrName>ppt_x</p:attrName>
                                        </p:attrNameLst>
                                      </p:cBhvr>
                                      <p:tavLst>
                                        <p:tav tm="0">
                                          <p:val>
                                            <p:strVal val="#ppt_x"/>
                                          </p:val>
                                        </p:tav>
                                        <p:tav tm="100000">
                                          <p:val>
                                            <p:strVal val="#ppt_x"/>
                                          </p:val>
                                        </p:tav>
                                      </p:tavLst>
                                    </p:anim>
                                    <p:anim calcmode="lin" valueType="num">
                                      <p:cBhvr>
                                        <p:cTn id="31" dur="1000" fill="hold"/>
                                        <p:tgtEl>
                                          <p:spTgt spid="276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8" grpId="0" animBg="1"/>
      <p:bldP spid="2759" grpId="0" animBg="1"/>
      <p:bldP spid="2760" grpId="0" animBg="1"/>
      <p:bldP spid="27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a:extLst>
              <a:ext uri="{FF2B5EF4-FFF2-40B4-BE49-F238E27FC236}">
                <a16:creationId xmlns:a16="http://schemas.microsoft.com/office/drawing/2014/main" id="{B0EB81FA-6F9F-4699-B180-C1DA1683BB1D}"/>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1290834" y="1402080"/>
            <a:ext cx="2279732" cy="2266950"/>
          </a:xfrm>
        </p:spPr>
      </p:pic>
      <p:pic>
        <p:nvPicPr>
          <p:cNvPr id="9" name="图片占位符 8" descr="图片包含 植物&#10;&#10;描述已自动生成">
            <a:extLst>
              <a:ext uri="{FF2B5EF4-FFF2-40B4-BE49-F238E27FC236}">
                <a16:creationId xmlns:a16="http://schemas.microsoft.com/office/drawing/2014/main" id="{9B8BEAE5-FB42-4AD1-9F84-1FB1D95801A1}"/>
              </a:ext>
            </a:extLst>
          </p:cNvPr>
          <p:cNvPicPr>
            <a:picLocks noGrp="1" noChangeAspect="1"/>
          </p:cNvPicPr>
          <p:nvPr>
            <p:ph type="pic" sz="quarter" idx="54"/>
          </p:nvPr>
        </p:nvPicPr>
        <p:blipFill>
          <a:blip r:embed="rId3" cstate="screen">
            <a:extLst>
              <a:ext uri="{28A0092B-C50C-407E-A947-70E740481C1C}">
                <a14:useLocalDpi xmlns:a14="http://schemas.microsoft.com/office/drawing/2010/main"/>
              </a:ext>
            </a:extLst>
          </a:blip>
          <a:srcRect/>
          <a:stretch>
            <a:fillRect/>
          </a:stretch>
        </p:blipFill>
        <p:spPr>
          <a:xfrm>
            <a:off x="3715100" y="1402080"/>
            <a:ext cx="2279732" cy="2266950"/>
          </a:xfrm>
          <a:solidFill>
            <a:srgbClr val="135B47"/>
          </a:solidFill>
          <a:ln>
            <a:noFill/>
          </a:ln>
          <a:effectLst>
            <a:outerShdw blurRad="1270000" dist="914400" dir="2700000" sx="90000" sy="90000" algn="tl" rotWithShape="0">
              <a:prstClr val="black">
                <a:alpha val="40000"/>
              </a:prstClr>
            </a:outerShdw>
          </a:effectLst>
        </p:spPr>
      </p:pic>
      <p:pic>
        <p:nvPicPr>
          <p:cNvPr id="11" name="图片占位符 10" descr="图片包含 植物&#10;&#10;描述已自动生成">
            <a:extLst>
              <a:ext uri="{FF2B5EF4-FFF2-40B4-BE49-F238E27FC236}">
                <a16:creationId xmlns:a16="http://schemas.microsoft.com/office/drawing/2014/main" id="{063E1BE5-8E2F-48C7-8ADF-6A034A978BB3}"/>
              </a:ext>
            </a:extLst>
          </p:cNvPr>
          <p:cNvPicPr>
            <a:picLocks noGrp="1" noChangeAspect="1"/>
          </p:cNvPicPr>
          <p:nvPr>
            <p:ph type="pic" sz="quarter" idx="55"/>
          </p:nvPr>
        </p:nvPicPr>
        <p:blipFill>
          <a:blip r:embed="rId4" cstate="screen">
            <a:extLst>
              <a:ext uri="{28A0092B-C50C-407E-A947-70E740481C1C}">
                <a14:useLocalDpi xmlns:a14="http://schemas.microsoft.com/office/drawing/2010/main"/>
              </a:ext>
            </a:extLst>
          </a:blip>
          <a:srcRect/>
          <a:stretch>
            <a:fillRect/>
          </a:stretch>
        </p:blipFill>
        <p:spPr>
          <a:xfrm>
            <a:off x="3715101" y="3707527"/>
            <a:ext cx="2279732" cy="2266951"/>
          </a:xfrm>
        </p:spPr>
      </p:pic>
      <p:pic>
        <p:nvPicPr>
          <p:cNvPr id="13" name="图片占位符 12">
            <a:extLst>
              <a:ext uri="{FF2B5EF4-FFF2-40B4-BE49-F238E27FC236}">
                <a16:creationId xmlns:a16="http://schemas.microsoft.com/office/drawing/2014/main" id="{67769737-C3EF-4775-BBC1-DEE7EF3C0E99}"/>
              </a:ext>
            </a:extLst>
          </p:cNvPr>
          <p:cNvPicPr>
            <a:picLocks noGrp="1" noChangeAspect="1"/>
          </p:cNvPicPr>
          <p:nvPr>
            <p:ph type="pic" sz="quarter" idx="56"/>
          </p:nvPr>
        </p:nvPicPr>
        <p:blipFill>
          <a:blip r:embed="rId5" cstate="screen">
            <a:extLst>
              <a:ext uri="{28A0092B-C50C-407E-A947-70E740481C1C}">
                <a14:useLocalDpi xmlns:a14="http://schemas.microsoft.com/office/drawing/2010/main"/>
              </a:ext>
            </a:extLst>
          </a:blip>
          <a:srcRect/>
          <a:stretch>
            <a:fillRect/>
          </a:stretch>
        </p:blipFill>
        <p:spPr>
          <a:xfrm>
            <a:off x="1290834" y="3707527"/>
            <a:ext cx="2279732" cy="2266951"/>
          </a:xfrm>
        </p:spPr>
      </p:pic>
      <p:sp>
        <p:nvSpPr>
          <p:cNvPr id="2744" name="Creative Team…"/>
          <p:cNvSpPr txBox="1"/>
          <p:nvPr/>
        </p:nvSpPr>
        <p:spPr>
          <a:xfrm>
            <a:off x="7072367" y="2116365"/>
            <a:ext cx="4451926" cy="12311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Creative Team</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Work</a:t>
            </a:r>
          </a:p>
        </p:txBody>
      </p:sp>
      <p:sp>
        <p:nvSpPr>
          <p:cNvPr id="2746" name="Line"/>
          <p:cNvSpPr/>
          <p:nvPr/>
        </p:nvSpPr>
        <p:spPr>
          <a:xfrm>
            <a:off x="7096076" y="3510529"/>
            <a:ext cx="5035929" cy="0"/>
          </a:xfrm>
          <a:prstGeom prst="line">
            <a:avLst/>
          </a:prstGeom>
          <a:ln w="38100">
            <a:solidFill>
              <a:srgbClr val="1C1F25"/>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47" name="Synergistically utilize technically portals with frictionless supply chains.…"/>
          <p:cNvSpPr txBox="1"/>
          <p:nvPr/>
        </p:nvSpPr>
        <p:spPr>
          <a:xfrm>
            <a:off x="7043081" y="3929876"/>
            <a:ext cx="3845864" cy="8986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utilize technically portals with frictionless supply chains.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Dramatically customize empowered networks rather goal-opportunities.</a:t>
            </a:r>
          </a:p>
        </p:txBody>
      </p:sp>
      <p:sp>
        <p:nvSpPr>
          <p:cNvPr id="2748" name="50+"/>
          <p:cNvSpPr txBox="1"/>
          <p:nvPr/>
        </p:nvSpPr>
        <p:spPr>
          <a:xfrm>
            <a:off x="6905785" y="5301377"/>
            <a:ext cx="762728" cy="12311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50+</a:t>
            </a:r>
          </a:p>
        </p:txBody>
      </p:sp>
      <p:sp>
        <p:nvSpPr>
          <p:cNvPr id="2749" name="85+"/>
          <p:cNvSpPr txBox="1"/>
          <p:nvPr/>
        </p:nvSpPr>
        <p:spPr>
          <a:xfrm>
            <a:off x="8472325" y="5301377"/>
            <a:ext cx="762728" cy="12311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85+</a:t>
            </a:r>
          </a:p>
        </p:txBody>
      </p:sp>
      <p:sp>
        <p:nvSpPr>
          <p:cNvPr id="2750" name="20+"/>
          <p:cNvSpPr txBox="1"/>
          <p:nvPr/>
        </p:nvSpPr>
        <p:spPr>
          <a:xfrm>
            <a:off x="10038865" y="5301377"/>
            <a:ext cx="762728" cy="12311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20+</a:t>
            </a:r>
          </a:p>
        </p:txBody>
      </p:sp>
      <p:grpSp>
        <p:nvGrpSpPr>
          <p:cNvPr id="21" name="Group 1572">
            <a:extLst>
              <a:ext uri="{FF2B5EF4-FFF2-40B4-BE49-F238E27FC236}">
                <a16:creationId xmlns:a16="http://schemas.microsoft.com/office/drawing/2014/main" id="{F2F4A1F9-17B7-40A3-A4D8-D5872D565A99}"/>
              </a:ext>
            </a:extLst>
          </p:cNvPr>
          <p:cNvGrpSpPr/>
          <p:nvPr/>
        </p:nvGrpSpPr>
        <p:grpSpPr>
          <a:xfrm>
            <a:off x="852056" y="525267"/>
            <a:ext cx="200890" cy="100888"/>
            <a:chOff x="852056" y="525267"/>
            <a:chExt cx="200890" cy="100888"/>
          </a:xfrm>
          <a:solidFill>
            <a:srgbClr val="135B47"/>
          </a:solidFill>
        </p:grpSpPr>
        <p:cxnSp>
          <p:nvCxnSpPr>
            <p:cNvPr id="22" name="Straight Connector 491">
              <a:extLst>
                <a:ext uri="{FF2B5EF4-FFF2-40B4-BE49-F238E27FC236}">
                  <a16:creationId xmlns:a16="http://schemas.microsoft.com/office/drawing/2014/main" id="{409CDCD5-1DA3-43EA-8693-CC20707A0532}"/>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3" name="Straight Connector 1565">
              <a:extLst>
                <a:ext uri="{FF2B5EF4-FFF2-40B4-BE49-F238E27FC236}">
                  <a16:creationId xmlns:a16="http://schemas.microsoft.com/office/drawing/2014/main" id="{5FDD34E3-BEBC-4CDC-8212-0CC409952849}"/>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4" name="Straight Connector 492">
              <a:extLst>
                <a:ext uri="{FF2B5EF4-FFF2-40B4-BE49-F238E27FC236}">
                  <a16:creationId xmlns:a16="http://schemas.microsoft.com/office/drawing/2014/main" id="{9B744DED-7AD5-4FFD-AD33-F35DF9CCB075}"/>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5" name="Rounded Rectangle 500">
            <a:extLst>
              <a:ext uri="{FF2B5EF4-FFF2-40B4-BE49-F238E27FC236}">
                <a16:creationId xmlns:a16="http://schemas.microsoft.com/office/drawing/2014/main" id="{17C9FCD6-1E65-400F-A6D2-6B825D47A8F6}"/>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6" name="Group 1561">
            <a:extLst>
              <a:ext uri="{FF2B5EF4-FFF2-40B4-BE49-F238E27FC236}">
                <a16:creationId xmlns:a16="http://schemas.microsoft.com/office/drawing/2014/main" id="{5E477FD7-006B-4756-87C3-38B168212274}"/>
              </a:ext>
            </a:extLst>
          </p:cNvPr>
          <p:cNvGrpSpPr/>
          <p:nvPr/>
        </p:nvGrpSpPr>
        <p:grpSpPr>
          <a:xfrm>
            <a:off x="11464370" y="504182"/>
            <a:ext cx="142627" cy="143058"/>
            <a:chOff x="4000500" y="4370388"/>
            <a:chExt cx="525462" cy="527050"/>
          </a:xfrm>
        </p:grpSpPr>
        <p:sp>
          <p:nvSpPr>
            <p:cNvPr id="27" name="Freeform 461">
              <a:extLst>
                <a:ext uri="{FF2B5EF4-FFF2-40B4-BE49-F238E27FC236}">
                  <a16:creationId xmlns:a16="http://schemas.microsoft.com/office/drawing/2014/main" id="{83FF64AC-81B4-4427-99AF-CFE2008555F8}"/>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8" name="Freeform 462">
              <a:extLst>
                <a:ext uri="{FF2B5EF4-FFF2-40B4-BE49-F238E27FC236}">
                  <a16:creationId xmlns:a16="http://schemas.microsoft.com/office/drawing/2014/main" id="{5020A21A-9BC7-44E6-BDD4-8B9DE886B254}"/>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9" name="Freeform 505">
            <a:extLst>
              <a:ext uri="{FF2B5EF4-FFF2-40B4-BE49-F238E27FC236}">
                <a16:creationId xmlns:a16="http://schemas.microsoft.com/office/drawing/2014/main" id="{32013C3A-5811-4EB7-82D1-D034630593F0}"/>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30" name="TextBox 1575">
            <a:extLst>
              <a:ext uri="{FF2B5EF4-FFF2-40B4-BE49-F238E27FC236}">
                <a16:creationId xmlns:a16="http://schemas.microsoft.com/office/drawing/2014/main" id="{C0913BD2-3A90-48A8-9279-40DF88AC6B6D}"/>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31" name="TextBox 507">
            <a:extLst>
              <a:ext uri="{FF2B5EF4-FFF2-40B4-BE49-F238E27FC236}">
                <a16:creationId xmlns:a16="http://schemas.microsoft.com/office/drawing/2014/main" id="{F8C9E8EE-9310-4C72-A41B-1D89418A8AE0}"/>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32" name="TextBox 508">
            <a:extLst>
              <a:ext uri="{FF2B5EF4-FFF2-40B4-BE49-F238E27FC236}">
                <a16:creationId xmlns:a16="http://schemas.microsoft.com/office/drawing/2014/main" id="{CE0F3CD6-E215-444C-A9E1-D54F5584FB50}"/>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33" name="Group 2">
            <a:extLst>
              <a:ext uri="{FF2B5EF4-FFF2-40B4-BE49-F238E27FC236}">
                <a16:creationId xmlns:a16="http://schemas.microsoft.com/office/drawing/2014/main" id="{84D99BF2-2E29-41B4-8074-6DA34CB13EEA}"/>
              </a:ext>
            </a:extLst>
          </p:cNvPr>
          <p:cNvGrpSpPr/>
          <p:nvPr/>
        </p:nvGrpSpPr>
        <p:grpSpPr>
          <a:xfrm>
            <a:off x="8396554" y="466819"/>
            <a:ext cx="901776" cy="246221"/>
            <a:chOff x="8396554" y="466819"/>
            <a:chExt cx="901776" cy="246221"/>
          </a:xfrm>
        </p:grpSpPr>
        <p:sp>
          <p:nvSpPr>
            <p:cNvPr id="34" name="TextBox 509">
              <a:extLst>
                <a:ext uri="{FF2B5EF4-FFF2-40B4-BE49-F238E27FC236}">
                  <a16:creationId xmlns:a16="http://schemas.microsoft.com/office/drawing/2014/main" id="{08CF36E1-8AD8-41A9-92D9-1D8DBA5FFD38}"/>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5" name="Oval 1576">
              <a:extLst>
                <a:ext uri="{FF2B5EF4-FFF2-40B4-BE49-F238E27FC236}">
                  <a16:creationId xmlns:a16="http://schemas.microsoft.com/office/drawing/2014/main" id="{DFE726E4-6C88-4E8B-8942-5A55A95D7F7F}"/>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44"/>
                                        </p:tgtEl>
                                        <p:attrNameLst>
                                          <p:attrName>style.visibility</p:attrName>
                                        </p:attrNameLst>
                                      </p:cBhvr>
                                      <p:to>
                                        <p:strVal val="visible"/>
                                      </p:to>
                                    </p:set>
                                    <p:animEffect transition="in" filter="fade">
                                      <p:cBhvr>
                                        <p:cTn id="33" dur="1000"/>
                                        <p:tgtEl>
                                          <p:spTgt spid="2744"/>
                                        </p:tgtEl>
                                      </p:cBhvr>
                                    </p:animEffect>
                                    <p:anim calcmode="lin" valueType="num">
                                      <p:cBhvr>
                                        <p:cTn id="34" dur="1000" fill="hold"/>
                                        <p:tgtEl>
                                          <p:spTgt spid="2744"/>
                                        </p:tgtEl>
                                        <p:attrNameLst>
                                          <p:attrName>ppt_x</p:attrName>
                                        </p:attrNameLst>
                                      </p:cBhvr>
                                      <p:tavLst>
                                        <p:tav tm="0">
                                          <p:val>
                                            <p:strVal val="#ppt_x"/>
                                          </p:val>
                                        </p:tav>
                                        <p:tav tm="100000">
                                          <p:val>
                                            <p:strVal val="#ppt_x"/>
                                          </p:val>
                                        </p:tav>
                                      </p:tavLst>
                                    </p:anim>
                                    <p:anim calcmode="lin" valueType="num">
                                      <p:cBhvr>
                                        <p:cTn id="35" dur="1000" fill="hold"/>
                                        <p:tgtEl>
                                          <p:spTgt spid="274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46"/>
                                        </p:tgtEl>
                                        <p:attrNameLst>
                                          <p:attrName>style.visibility</p:attrName>
                                        </p:attrNameLst>
                                      </p:cBhvr>
                                      <p:to>
                                        <p:strVal val="visible"/>
                                      </p:to>
                                    </p:set>
                                    <p:animEffect transition="in" filter="fade">
                                      <p:cBhvr>
                                        <p:cTn id="38" dur="1000"/>
                                        <p:tgtEl>
                                          <p:spTgt spid="2746"/>
                                        </p:tgtEl>
                                      </p:cBhvr>
                                    </p:animEffect>
                                    <p:anim calcmode="lin" valueType="num">
                                      <p:cBhvr>
                                        <p:cTn id="39" dur="1000" fill="hold"/>
                                        <p:tgtEl>
                                          <p:spTgt spid="2746"/>
                                        </p:tgtEl>
                                        <p:attrNameLst>
                                          <p:attrName>ppt_x</p:attrName>
                                        </p:attrNameLst>
                                      </p:cBhvr>
                                      <p:tavLst>
                                        <p:tav tm="0">
                                          <p:val>
                                            <p:strVal val="#ppt_x"/>
                                          </p:val>
                                        </p:tav>
                                        <p:tav tm="100000">
                                          <p:val>
                                            <p:strVal val="#ppt_x"/>
                                          </p:val>
                                        </p:tav>
                                      </p:tavLst>
                                    </p:anim>
                                    <p:anim calcmode="lin" valueType="num">
                                      <p:cBhvr>
                                        <p:cTn id="40" dur="1000" fill="hold"/>
                                        <p:tgtEl>
                                          <p:spTgt spid="274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747"/>
                                        </p:tgtEl>
                                        <p:attrNameLst>
                                          <p:attrName>style.visibility</p:attrName>
                                        </p:attrNameLst>
                                      </p:cBhvr>
                                      <p:to>
                                        <p:strVal val="visible"/>
                                      </p:to>
                                    </p:set>
                                    <p:animEffect transition="in" filter="fade">
                                      <p:cBhvr>
                                        <p:cTn id="43" dur="1000"/>
                                        <p:tgtEl>
                                          <p:spTgt spid="2747"/>
                                        </p:tgtEl>
                                      </p:cBhvr>
                                    </p:animEffect>
                                    <p:anim calcmode="lin" valueType="num">
                                      <p:cBhvr>
                                        <p:cTn id="44" dur="1000" fill="hold"/>
                                        <p:tgtEl>
                                          <p:spTgt spid="2747"/>
                                        </p:tgtEl>
                                        <p:attrNameLst>
                                          <p:attrName>ppt_x</p:attrName>
                                        </p:attrNameLst>
                                      </p:cBhvr>
                                      <p:tavLst>
                                        <p:tav tm="0">
                                          <p:val>
                                            <p:strVal val="#ppt_x"/>
                                          </p:val>
                                        </p:tav>
                                        <p:tav tm="100000">
                                          <p:val>
                                            <p:strVal val="#ppt_x"/>
                                          </p:val>
                                        </p:tav>
                                      </p:tavLst>
                                    </p:anim>
                                    <p:anim calcmode="lin" valueType="num">
                                      <p:cBhvr>
                                        <p:cTn id="45" dur="1000" fill="hold"/>
                                        <p:tgtEl>
                                          <p:spTgt spid="274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48"/>
                                        </p:tgtEl>
                                        <p:attrNameLst>
                                          <p:attrName>style.visibility</p:attrName>
                                        </p:attrNameLst>
                                      </p:cBhvr>
                                      <p:to>
                                        <p:strVal val="visible"/>
                                      </p:to>
                                    </p:set>
                                    <p:animEffect transition="in" filter="fade">
                                      <p:cBhvr>
                                        <p:cTn id="48" dur="1000"/>
                                        <p:tgtEl>
                                          <p:spTgt spid="2748"/>
                                        </p:tgtEl>
                                      </p:cBhvr>
                                    </p:animEffect>
                                    <p:anim calcmode="lin" valueType="num">
                                      <p:cBhvr>
                                        <p:cTn id="49" dur="1000" fill="hold"/>
                                        <p:tgtEl>
                                          <p:spTgt spid="2748"/>
                                        </p:tgtEl>
                                        <p:attrNameLst>
                                          <p:attrName>ppt_x</p:attrName>
                                        </p:attrNameLst>
                                      </p:cBhvr>
                                      <p:tavLst>
                                        <p:tav tm="0">
                                          <p:val>
                                            <p:strVal val="#ppt_x"/>
                                          </p:val>
                                        </p:tav>
                                        <p:tav tm="100000">
                                          <p:val>
                                            <p:strVal val="#ppt_x"/>
                                          </p:val>
                                        </p:tav>
                                      </p:tavLst>
                                    </p:anim>
                                    <p:anim calcmode="lin" valueType="num">
                                      <p:cBhvr>
                                        <p:cTn id="50" dur="1000" fill="hold"/>
                                        <p:tgtEl>
                                          <p:spTgt spid="274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749"/>
                                        </p:tgtEl>
                                        <p:attrNameLst>
                                          <p:attrName>style.visibility</p:attrName>
                                        </p:attrNameLst>
                                      </p:cBhvr>
                                      <p:to>
                                        <p:strVal val="visible"/>
                                      </p:to>
                                    </p:set>
                                    <p:animEffect transition="in" filter="fade">
                                      <p:cBhvr>
                                        <p:cTn id="53" dur="1000"/>
                                        <p:tgtEl>
                                          <p:spTgt spid="2749"/>
                                        </p:tgtEl>
                                      </p:cBhvr>
                                    </p:animEffect>
                                    <p:anim calcmode="lin" valueType="num">
                                      <p:cBhvr>
                                        <p:cTn id="54" dur="1000" fill="hold"/>
                                        <p:tgtEl>
                                          <p:spTgt spid="2749"/>
                                        </p:tgtEl>
                                        <p:attrNameLst>
                                          <p:attrName>ppt_x</p:attrName>
                                        </p:attrNameLst>
                                      </p:cBhvr>
                                      <p:tavLst>
                                        <p:tav tm="0">
                                          <p:val>
                                            <p:strVal val="#ppt_x"/>
                                          </p:val>
                                        </p:tav>
                                        <p:tav tm="100000">
                                          <p:val>
                                            <p:strVal val="#ppt_x"/>
                                          </p:val>
                                        </p:tav>
                                      </p:tavLst>
                                    </p:anim>
                                    <p:anim calcmode="lin" valueType="num">
                                      <p:cBhvr>
                                        <p:cTn id="55" dur="1000" fill="hold"/>
                                        <p:tgtEl>
                                          <p:spTgt spid="274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50"/>
                                        </p:tgtEl>
                                        <p:attrNameLst>
                                          <p:attrName>style.visibility</p:attrName>
                                        </p:attrNameLst>
                                      </p:cBhvr>
                                      <p:to>
                                        <p:strVal val="visible"/>
                                      </p:to>
                                    </p:set>
                                    <p:animEffect transition="in" filter="fade">
                                      <p:cBhvr>
                                        <p:cTn id="58" dur="1000"/>
                                        <p:tgtEl>
                                          <p:spTgt spid="2750"/>
                                        </p:tgtEl>
                                      </p:cBhvr>
                                    </p:animEffect>
                                    <p:anim calcmode="lin" valueType="num">
                                      <p:cBhvr>
                                        <p:cTn id="59" dur="1000" fill="hold"/>
                                        <p:tgtEl>
                                          <p:spTgt spid="2750"/>
                                        </p:tgtEl>
                                        <p:attrNameLst>
                                          <p:attrName>ppt_x</p:attrName>
                                        </p:attrNameLst>
                                      </p:cBhvr>
                                      <p:tavLst>
                                        <p:tav tm="0">
                                          <p:val>
                                            <p:strVal val="#ppt_x"/>
                                          </p:val>
                                        </p:tav>
                                        <p:tav tm="100000">
                                          <p:val>
                                            <p:strVal val="#ppt_x"/>
                                          </p:val>
                                        </p:tav>
                                      </p:tavLst>
                                    </p:anim>
                                    <p:anim calcmode="lin" valueType="num">
                                      <p:cBhvr>
                                        <p:cTn id="60" dur="1000" fill="hold"/>
                                        <p:tgtEl>
                                          <p:spTgt spid="27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 grpId="0" animBg="1"/>
      <p:bldP spid="2746" grpId="0" animBg="1"/>
      <p:bldP spid="2747" grpId="0" animBg="1"/>
      <p:bldP spid="2748" grpId="0" animBg="1"/>
      <p:bldP spid="2749" grpId="0" animBg="1"/>
      <p:bldP spid="27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图片包含 植物&#10;&#10;描述已自动生成">
            <a:extLst>
              <a:ext uri="{FF2B5EF4-FFF2-40B4-BE49-F238E27FC236}">
                <a16:creationId xmlns:a16="http://schemas.microsoft.com/office/drawing/2014/main" id="{4F8F4C22-955A-4CC4-BD03-7C0A232CE901}"/>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1052946" y="1556001"/>
            <a:ext cx="4827026" cy="456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09" name="James Anderson"/>
          <p:cNvSpPr txBox="1"/>
          <p:nvPr/>
        </p:nvSpPr>
        <p:spPr>
          <a:xfrm>
            <a:off x="6660708" y="1700781"/>
            <a:ext cx="3822137"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James Anderson</a:t>
            </a:r>
          </a:p>
        </p:txBody>
      </p:sp>
      <p:sp>
        <p:nvSpPr>
          <p:cNvPr id="2811" name="Rectangle"/>
          <p:cNvSpPr/>
          <p:nvPr/>
        </p:nvSpPr>
        <p:spPr>
          <a:xfrm>
            <a:off x="6660708" y="4546937"/>
            <a:ext cx="4046290"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12" name="Rectangle"/>
          <p:cNvSpPr/>
          <p:nvPr/>
        </p:nvSpPr>
        <p:spPr>
          <a:xfrm>
            <a:off x="6660708" y="4546937"/>
            <a:ext cx="3683001"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13" name="Design"/>
          <p:cNvSpPr txBox="1"/>
          <p:nvPr/>
        </p:nvSpPr>
        <p:spPr>
          <a:xfrm>
            <a:off x="6660708" y="4257863"/>
            <a:ext cx="386324"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Design</a:t>
            </a:r>
          </a:p>
        </p:txBody>
      </p:sp>
      <p:sp>
        <p:nvSpPr>
          <p:cNvPr id="2814" name="90%"/>
          <p:cNvSpPr txBox="1"/>
          <p:nvPr/>
        </p:nvSpPr>
        <p:spPr>
          <a:xfrm>
            <a:off x="10493799" y="4257863"/>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90%</a:t>
            </a:r>
          </a:p>
        </p:txBody>
      </p:sp>
      <p:sp>
        <p:nvSpPr>
          <p:cNvPr id="2815" name="Rectangle"/>
          <p:cNvSpPr/>
          <p:nvPr/>
        </p:nvSpPr>
        <p:spPr>
          <a:xfrm>
            <a:off x="6660708" y="5876038"/>
            <a:ext cx="4046290"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16" name="Rectangle"/>
          <p:cNvSpPr/>
          <p:nvPr/>
        </p:nvSpPr>
        <p:spPr>
          <a:xfrm>
            <a:off x="6660708" y="5876038"/>
            <a:ext cx="1587501"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17" name="Support"/>
          <p:cNvSpPr txBox="1"/>
          <p:nvPr/>
        </p:nvSpPr>
        <p:spPr>
          <a:xfrm>
            <a:off x="6660708" y="5586964"/>
            <a:ext cx="445635"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Support</a:t>
            </a:r>
          </a:p>
        </p:txBody>
      </p:sp>
      <p:sp>
        <p:nvSpPr>
          <p:cNvPr id="2818" name="45%"/>
          <p:cNvSpPr txBox="1"/>
          <p:nvPr/>
        </p:nvSpPr>
        <p:spPr>
          <a:xfrm>
            <a:off x="10493799" y="5586964"/>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45%</a:t>
            </a:r>
          </a:p>
        </p:txBody>
      </p:sp>
      <p:sp>
        <p:nvSpPr>
          <p:cNvPr id="2819" name="Rectangle"/>
          <p:cNvSpPr/>
          <p:nvPr/>
        </p:nvSpPr>
        <p:spPr>
          <a:xfrm>
            <a:off x="6660708" y="5211488"/>
            <a:ext cx="4046290"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20" name="Rectangle"/>
          <p:cNvSpPr/>
          <p:nvPr/>
        </p:nvSpPr>
        <p:spPr>
          <a:xfrm>
            <a:off x="6660708" y="5211488"/>
            <a:ext cx="3111501"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21" name="Marketing"/>
          <p:cNvSpPr txBox="1"/>
          <p:nvPr/>
        </p:nvSpPr>
        <p:spPr>
          <a:xfrm>
            <a:off x="6660708" y="4922413"/>
            <a:ext cx="57066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Marketing</a:t>
            </a:r>
          </a:p>
        </p:txBody>
      </p:sp>
      <p:sp>
        <p:nvSpPr>
          <p:cNvPr id="2822" name="75%"/>
          <p:cNvSpPr txBox="1"/>
          <p:nvPr/>
        </p:nvSpPr>
        <p:spPr>
          <a:xfrm>
            <a:off x="10493799" y="4922413"/>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75%</a:t>
            </a:r>
          </a:p>
        </p:txBody>
      </p:sp>
      <p:sp>
        <p:nvSpPr>
          <p:cNvPr id="2823" name="50+"/>
          <p:cNvSpPr txBox="1"/>
          <p:nvPr/>
        </p:nvSpPr>
        <p:spPr>
          <a:xfrm>
            <a:off x="6660708" y="3105835"/>
            <a:ext cx="796693"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50+</a:t>
            </a:r>
          </a:p>
        </p:txBody>
      </p:sp>
      <p:sp>
        <p:nvSpPr>
          <p:cNvPr id="2824" name="85+"/>
          <p:cNvSpPr txBox="1"/>
          <p:nvPr/>
        </p:nvSpPr>
        <p:spPr>
          <a:xfrm>
            <a:off x="8227249" y="3105835"/>
            <a:ext cx="796693"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85+</a:t>
            </a:r>
          </a:p>
        </p:txBody>
      </p:sp>
      <p:sp>
        <p:nvSpPr>
          <p:cNvPr id="2825" name="20+"/>
          <p:cNvSpPr txBox="1"/>
          <p:nvPr/>
        </p:nvSpPr>
        <p:spPr>
          <a:xfrm>
            <a:off x="9793789" y="3105835"/>
            <a:ext cx="796693"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20+</a:t>
            </a:r>
          </a:p>
        </p:txBody>
      </p:sp>
      <p:sp>
        <p:nvSpPr>
          <p:cNvPr id="2826" name="Projects"/>
          <p:cNvSpPr txBox="1"/>
          <p:nvPr/>
        </p:nvSpPr>
        <p:spPr>
          <a:xfrm>
            <a:off x="6660708" y="2823011"/>
            <a:ext cx="456856"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Projects</a:t>
            </a:r>
          </a:p>
        </p:txBody>
      </p:sp>
      <p:grpSp>
        <p:nvGrpSpPr>
          <p:cNvPr id="23" name="Group 1572">
            <a:extLst>
              <a:ext uri="{FF2B5EF4-FFF2-40B4-BE49-F238E27FC236}">
                <a16:creationId xmlns:a16="http://schemas.microsoft.com/office/drawing/2014/main" id="{F329D676-DE26-47ED-BA05-FA3EA0F5A712}"/>
              </a:ext>
            </a:extLst>
          </p:cNvPr>
          <p:cNvGrpSpPr/>
          <p:nvPr/>
        </p:nvGrpSpPr>
        <p:grpSpPr>
          <a:xfrm>
            <a:off x="852056" y="525267"/>
            <a:ext cx="200890" cy="100888"/>
            <a:chOff x="852056" y="525267"/>
            <a:chExt cx="200890" cy="100888"/>
          </a:xfrm>
          <a:solidFill>
            <a:srgbClr val="135B47"/>
          </a:solidFill>
        </p:grpSpPr>
        <p:cxnSp>
          <p:nvCxnSpPr>
            <p:cNvPr id="24" name="Straight Connector 491">
              <a:extLst>
                <a:ext uri="{FF2B5EF4-FFF2-40B4-BE49-F238E27FC236}">
                  <a16:creationId xmlns:a16="http://schemas.microsoft.com/office/drawing/2014/main" id="{6070430F-9077-44DD-99CC-3368E1AFFCE3}"/>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5" name="Straight Connector 1565">
              <a:extLst>
                <a:ext uri="{FF2B5EF4-FFF2-40B4-BE49-F238E27FC236}">
                  <a16:creationId xmlns:a16="http://schemas.microsoft.com/office/drawing/2014/main" id="{69C89108-F4A9-47DB-BD21-89E58EA31859}"/>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6" name="Straight Connector 492">
              <a:extLst>
                <a:ext uri="{FF2B5EF4-FFF2-40B4-BE49-F238E27FC236}">
                  <a16:creationId xmlns:a16="http://schemas.microsoft.com/office/drawing/2014/main" id="{4FDE74D5-8246-4FF9-9A73-A16CAACE3FA1}"/>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7" name="Rounded Rectangle 500">
            <a:extLst>
              <a:ext uri="{FF2B5EF4-FFF2-40B4-BE49-F238E27FC236}">
                <a16:creationId xmlns:a16="http://schemas.microsoft.com/office/drawing/2014/main" id="{770BBF91-041C-4D28-A736-88C96A7956EF}"/>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8" name="Group 1561">
            <a:extLst>
              <a:ext uri="{FF2B5EF4-FFF2-40B4-BE49-F238E27FC236}">
                <a16:creationId xmlns:a16="http://schemas.microsoft.com/office/drawing/2014/main" id="{17300D63-A87C-42D7-BF0A-6B2F872A589B}"/>
              </a:ext>
            </a:extLst>
          </p:cNvPr>
          <p:cNvGrpSpPr/>
          <p:nvPr/>
        </p:nvGrpSpPr>
        <p:grpSpPr>
          <a:xfrm>
            <a:off x="11464370" y="504182"/>
            <a:ext cx="142627" cy="143058"/>
            <a:chOff x="4000500" y="4370388"/>
            <a:chExt cx="525462" cy="527050"/>
          </a:xfrm>
        </p:grpSpPr>
        <p:sp>
          <p:nvSpPr>
            <p:cNvPr id="29" name="Freeform 461">
              <a:extLst>
                <a:ext uri="{FF2B5EF4-FFF2-40B4-BE49-F238E27FC236}">
                  <a16:creationId xmlns:a16="http://schemas.microsoft.com/office/drawing/2014/main" id="{044A05ED-9DC7-4473-85C8-37DEAD48E6D5}"/>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30" name="Freeform 462">
              <a:extLst>
                <a:ext uri="{FF2B5EF4-FFF2-40B4-BE49-F238E27FC236}">
                  <a16:creationId xmlns:a16="http://schemas.microsoft.com/office/drawing/2014/main" id="{314E96F2-6EA5-471D-87F7-FDED6B59AB08}"/>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31" name="Freeform 505">
            <a:extLst>
              <a:ext uri="{FF2B5EF4-FFF2-40B4-BE49-F238E27FC236}">
                <a16:creationId xmlns:a16="http://schemas.microsoft.com/office/drawing/2014/main" id="{E8FC3B0C-3E2D-437D-BEAF-8319147B237F}"/>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32" name="TextBox 1575">
            <a:extLst>
              <a:ext uri="{FF2B5EF4-FFF2-40B4-BE49-F238E27FC236}">
                <a16:creationId xmlns:a16="http://schemas.microsoft.com/office/drawing/2014/main" id="{DD7BD570-08F4-4509-B196-B77FD5AF2D12}"/>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33" name="TextBox 507">
            <a:extLst>
              <a:ext uri="{FF2B5EF4-FFF2-40B4-BE49-F238E27FC236}">
                <a16:creationId xmlns:a16="http://schemas.microsoft.com/office/drawing/2014/main" id="{398CDAD3-EEE2-4BC6-ACC9-7F53AD8C69BF}"/>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34" name="TextBox 508">
            <a:extLst>
              <a:ext uri="{FF2B5EF4-FFF2-40B4-BE49-F238E27FC236}">
                <a16:creationId xmlns:a16="http://schemas.microsoft.com/office/drawing/2014/main" id="{628E6D16-BED1-43C8-843D-43B7929AD1C7}"/>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35" name="Group 2">
            <a:extLst>
              <a:ext uri="{FF2B5EF4-FFF2-40B4-BE49-F238E27FC236}">
                <a16:creationId xmlns:a16="http://schemas.microsoft.com/office/drawing/2014/main" id="{D6933C14-9B3C-4C62-8C74-A98129C27F98}"/>
              </a:ext>
            </a:extLst>
          </p:cNvPr>
          <p:cNvGrpSpPr/>
          <p:nvPr/>
        </p:nvGrpSpPr>
        <p:grpSpPr>
          <a:xfrm>
            <a:off x="8396554" y="466819"/>
            <a:ext cx="901776" cy="246221"/>
            <a:chOff x="8396554" y="466819"/>
            <a:chExt cx="901776" cy="246221"/>
          </a:xfrm>
        </p:grpSpPr>
        <p:sp>
          <p:nvSpPr>
            <p:cNvPr id="36" name="TextBox 509">
              <a:extLst>
                <a:ext uri="{FF2B5EF4-FFF2-40B4-BE49-F238E27FC236}">
                  <a16:creationId xmlns:a16="http://schemas.microsoft.com/office/drawing/2014/main" id="{F4F929F0-FF77-4469-9110-87AE79DE8DE3}"/>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7" name="Oval 1576">
              <a:extLst>
                <a:ext uri="{FF2B5EF4-FFF2-40B4-BE49-F238E27FC236}">
                  <a16:creationId xmlns:a16="http://schemas.microsoft.com/office/drawing/2014/main" id="{8528F421-5790-47D6-AE6A-83D668D1F1CD}"/>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09"/>
                                        </p:tgtEl>
                                        <p:attrNameLst>
                                          <p:attrName>style.visibility</p:attrName>
                                        </p:attrNameLst>
                                      </p:cBhvr>
                                      <p:to>
                                        <p:strVal val="visible"/>
                                      </p:to>
                                    </p:set>
                                    <p:animEffect transition="in" filter="fade">
                                      <p:cBhvr>
                                        <p:cTn id="12" dur="1000"/>
                                        <p:tgtEl>
                                          <p:spTgt spid="2809"/>
                                        </p:tgtEl>
                                      </p:cBhvr>
                                    </p:animEffect>
                                    <p:anim calcmode="lin" valueType="num">
                                      <p:cBhvr>
                                        <p:cTn id="13" dur="1000" fill="hold"/>
                                        <p:tgtEl>
                                          <p:spTgt spid="2809"/>
                                        </p:tgtEl>
                                        <p:attrNameLst>
                                          <p:attrName>ppt_x</p:attrName>
                                        </p:attrNameLst>
                                      </p:cBhvr>
                                      <p:tavLst>
                                        <p:tav tm="0">
                                          <p:val>
                                            <p:strVal val="#ppt_x"/>
                                          </p:val>
                                        </p:tav>
                                        <p:tav tm="100000">
                                          <p:val>
                                            <p:strVal val="#ppt_x"/>
                                          </p:val>
                                        </p:tav>
                                      </p:tavLst>
                                    </p:anim>
                                    <p:anim calcmode="lin" valueType="num">
                                      <p:cBhvr>
                                        <p:cTn id="14" dur="1000" fill="hold"/>
                                        <p:tgtEl>
                                          <p:spTgt spid="280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11"/>
                                        </p:tgtEl>
                                        <p:attrNameLst>
                                          <p:attrName>style.visibility</p:attrName>
                                        </p:attrNameLst>
                                      </p:cBhvr>
                                      <p:to>
                                        <p:strVal val="visible"/>
                                      </p:to>
                                    </p:set>
                                    <p:animEffect transition="in" filter="fade">
                                      <p:cBhvr>
                                        <p:cTn id="17" dur="1000"/>
                                        <p:tgtEl>
                                          <p:spTgt spid="2811"/>
                                        </p:tgtEl>
                                      </p:cBhvr>
                                    </p:animEffect>
                                    <p:anim calcmode="lin" valueType="num">
                                      <p:cBhvr>
                                        <p:cTn id="18" dur="1000" fill="hold"/>
                                        <p:tgtEl>
                                          <p:spTgt spid="2811"/>
                                        </p:tgtEl>
                                        <p:attrNameLst>
                                          <p:attrName>ppt_x</p:attrName>
                                        </p:attrNameLst>
                                      </p:cBhvr>
                                      <p:tavLst>
                                        <p:tav tm="0">
                                          <p:val>
                                            <p:strVal val="#ppt_x"/>
                                          </p:val>
                                        </p:tav>
                                        <p:tav tm="100000">
                                          <p:val>
                                            <p:strVal val="#ppt_x"/>
                                          </p:val>
                                        </p:tav>
                                      </p:tavLst>
                                    </p:anim>
                                    <p:anim calcmode="lin" valueType="num">
                                      <p:cBhvr>
                                        <p:cTn id="19" dur="1000" fill="hold"/>
                                        <p:tgtEl>
                                          <p:spTgt spid="28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12"/>
                                        </p:tgtEl>
                                        <p:attrNameLst>
                                          <p:attrName>style.visibility</p:attrName>
                                        </p:attrNameLst>
                                      </p:cBhvr>
                                      <p:to>
                                        <p:strVal val="visible"/>
                                      </p:to>
                                    </p:set>
                                    <p:animEffect transition="in" filter="fade">
                                      <p:cBhvr>
                                        <p:cTn id="22" dur="1000"/>
                                        <p:tgtEl>
                                          <p:spTgt spid="2812"/>
                                        </p:tgtEl>
                                      </p:cBhvr>
                                    </p:animEffect>
                                    <p:anim calcmode="lin" valueType="num">
                                      <p:cBhvr>
                                        <p:cTn id="23" dur="1000" fill="hold"/>
                                        <p:tgtEl>
                                          <p:spTgt spid="2812"/>
                                        </p:tgtEl>
                                        <p:attrNameLst>
                                          <p:attrName>ppt_x</p:attrName>
                                        </p:attrNameLst>
                                      </p:cBhvr>
                                      <p:tavLst>
                                        <p:tav tm="0">
                                          <p:val>
                                            <p:strVal val="#ppt_x"/>
                                          </p:val>
                                        </p:tav>
                                        <p:tav tm="100000">
                                          <p:val>
                                            <p:strVal val="#ppt_x"/>
                                          </p:val>
                                        </p:tav>
                                      </p:tavLst>
                                    </p:anim>
                                    <p:anim calcmode="lin" valueType="num">
                                      <p:cBhvr>
                                        <p:cTn id="24" dur="1000" fill="hold"/>
                                        <p:tgtEl>
                                          <p:spTgt spid="28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13"/>
                                        </p:tgtEl>
                                        <p:attrNameLst>
                                          <p:attrName>style.visibility</p:attrName>
                                        </p:attrNameLst>
                                      </p:cBhvr>
                                      <p:to>
                                        <p:strVal val="visible"/>
                                      </p:to>
                                    </p:set>
                                    <p:animEffect transition="in" filter="fade">
                                      <p:cBhvr>
                                        <p:cTn id="27" dur="1000"/>
                                        <p:tgtEl>
                                          <p:spTgt spid="2813"/>
                                        </p:tgtEl>
                                      </p:cBhvr>
                                    </p:animEffect>
                                    <p:anim calcmode="lin" valueType="num">
                                      <p:cBhvr>
                                        <p:cTn id="28" dur="1000" fill="hold"/>
                                        <p:tgtEl>
                                          <p:spTgt spid="2813"/>
                                        </p:tgtEl>
                                        <p:attrNameLst>
                                          <p:attrName>ppt_x</p:attrName>
                                        </p:attrNameLst>
                                      </p:cBhvr>
                                      <p:tavLst>
                                        <p:tav tm="0">
                                          <p:val>
                                            <p:strVal val="#ppt_x"/>
                                          </p:val>
                                        </p:tav>
                                        <p:tav tm="100000">
                                          <p:val>
                                            <p:strVal val="#ppt_x"/>
                                          </p:val>
                                        </p:tav>
                                      </p:tavLst>
                                    </p:anim>
                                    <p:anim calcmode="lin" valueType="num">
                                      <p:cBhvr>
                                        <p:cTn id="29" dur="1000" fill="hold"/>
                                        <p:tgtEl>
                                          <p:spTgt spid="28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14"/>
                                        </p:tgtEl>
                                        <p:attrNameLst>
                                          <p:attrName>style.visibility</p:attrName>
                                        </p:attrNameLst>
                                      </p:cBhvr>
                                      <p:to>
                                        <p:strVal val="visible"/>
                                      </p:to>
                                    </p:set>
                                    <p:animEffect transition="in" filter="fade">
                                      <p:cBhvr>
                                        <p:cTn id="32" dur="1000"/>
                                        <p:tgtEl>
                                          <p:spTgt spid="2814"/>
                                        </p:tgtEl>
                                      </p:cBhvr>
                                    </p:animEffect>
                                    <p:anim calcmode="lin" valueType="num">
                                      <p:cBhvr>
                                        <p:cTn id="33" dur="1000" fill="hold"/>
                                        <p:tgtEl>
                                          <p:spTgt spid="2814"/>
                                        </p:tgtEl>
                                        <p:attrNameLst>
                                          <p:attrName>ppt_x</p:attrName>
                                        </p:attrNameLst>
                                      </p:cBhvr>
                                      <p:tavLst>
                                        <p:tav tm="0">
                                          <p:val>
                                            <p:strVal val="#ppt_x"/>
                                          </p:val>
                                        </p:tav>
                                        <p:tav tm="100000">
                                          <p:val>
                                            <p:strVal val="#ppt_x"/>
                                          </p:val>
                                        </p:tav>
                                      </p:tavLst>
                                    </p:anim>
                                    <p:anim calcmode="lin" valueType="num">
                                      <p:cBhvr>
                                        <p:cTn id="34" dur="1000" fill="hold"/>
                                        <p:tgtEl>
                                          <p:spTgt spid="28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15"/>
                                        </p:tgtEl>
                                        <p:attrNameLst>
                                          <p:attrName>style.visibility</p:attrName>
                                        </p:attrNameLst>
                                      </p:cBhvr>
                                      <p:to>
                                        <p:strVal val="visible"/>
                                      </p:to>
                                    </p:set>
                                    <p:animEffect transition="in" filter="fade">
                                      <p:cBhvr>
                                        <p:cTn id="37" dur="1000"/>
                                        <p:tgtEl>
                                          <p:spTgt spid="2815"/>
                                        </p:tgtEl>
                                      </p:cBhvr>
                                    </p:animEffect>
                                    <p:anim calcmode="lin" valueType="num">
                                      <p:cBhvr>
                                        <p:cTn id="38" dur="1000" fill="hold"/>
                                        <p:tgtEl>
                                          <p:spTgt spid="2815"/>
                                        </p:tgtEl>
                                        <p:attrNameLst>
                                          <p:attrName>ppt_x</p:attrName>
                                        </p:attrNameLst>
                                      </p:cBhvr>
                                      <p:tavLst>
                                        <p:tav tm="0">
                                          <p:val>
                                            <p:strVal val="#ppt_x"/>
                                          </p:val>
                                        </p:tav>
                                        <p:tav tm="100000">
                                          <p:val>
                                            <p:strVal val="#ppt_x"/>
                                          </p:val>
                                        </p:tav>
                                      </p:tavLst>
                                    </p:anim>
                                    <p:anim calcmode="lin" valueType="num">
                                      <p:cBhvr>
                                        <p:cTn id="39" dur="1000" fill="hold"/>
                                        <p:tgtEl>
                                          <p:spTgt spid="28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16"/>
                                        </p:tgtEl>
                                        <p:attrNameLst>
                                          <p:attrName>style.visibility</p:attrName>
                                        </p:attrNameLst>
                                      </p:cBhvr>
                                      <p:to>
                                        <p:strVal val="visible"/>
                                      </p:to>
                                    </p:set>
                                    <p:animEffect transition="in" filter="fade">
                                      <p:cBhvr>
                                        <p:cTn id="42" dur="1000"/>
                                        <p:tgtEl>
                                          <p:spTgt spid="2816"/>
                                        </p:tgtEl>
                                      </p:cBhvr>
                                    </p:animEffect>
                                    <p:anim calcmode="lin" valueType="num">
                                      <p:cBhvr>
                                        <p:cTn id="43" dur="1000" fill="hold"/>
                                        <p:tgtEl>
                                          <p:spTgt spid="2816"/>
                                        </p:tgtEl>
                                        <p:attrNameLst>
                                          <p:attrName>ppt_x</p:attrName>
                                        </p:attrNameLst>
                                      </p:cBhvr>
                                      <p:tavLst>
                                        <p:tav tm="0">
                                          <p:val>
                                            <p:strVal val="#ppt_x"/>
                                          </p:val>
                                        </p:tav>
                                        <p:tav tm="100000">
                                          <p:val>
                                            <p:strVal val="#ppt_x"/>
                                          </p:val>
                                        </p:tav>
                                      </p:tavLst>
                                    </p:anim>
                                    <p:anim calcmode="lin" valueType="num">
                                      <p:cBhvr>
                                        <p:cTn id="44" dur="1000" fill="hold"/>
                                        <p:tgtEl>
                                          <p:spTgt spid="28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17"/>
                                        </p:tgtEl>
                                        <p:attrNameLst>
                                          <p:attrName>style.visibility</p:attrName>
                                        </p:attrNameLst>
                                      </p:cBhvr>
                                      <p:to>
                                        <p:strVal val="visible"/>
                                      </p:to>
                                    </p:set>
                                    <p:animEffect transition="in" filter="fade">
                                      <p:cBhvr>
                                        <p:cTn id="47" dur="1000"/>
                                        <p:tgtEl>
                                          <p:spTgt spid="2817"/>
                                        </p:tgtEl>
                                      </p:cBhvr>
                                    </p:animEffect>
                                    <p:anim calcmode="lin" valueType="num">
                                      <p:cBhvr>
                                        <p:cTn id="48" dur="1000" fill="hold"/>
                                        <p:tgtEl>
                                          <p:spTgt spid="2817"/>
                                        </p:tgtEl>
                                        <p:attrNameLst>
                                          <p:attrName>ppt_x</p:attrName>
                                        </p:attrNameLst>
                                      </p:cBhvr>
                                      <p:tavLst>
                                        <p:tav tm="0">
                                          <p:val>
                                            <p:strVal val="#ppt_x"/>
                                          </p:val>
                                        </p:tav>
                                        <p:tav tm="100000">
                                          <p:val>
                                            <p:strVal val="#ppt_x"/>
                                          </p:val>
                                        </p:tav>
                                      </p:tavLst>
                                    </p:anim>
                                    <p:anim calcmode="lin" valueType="num">
                                      <p:cBhvr>
                                        <p:cTn id="49" dur="1000" fill="hold"/>
                                        <p:tgtEl>
                                          <p:spTgt spid="28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18"/>
                                        </p:tgtEl>
                                        <p:attrNameLst>
                                          <p:attrName>style.visibility</p:attrName>
                                        </p:attrNameLst>
                                      </p:cBhvr>
                                      <p:to>
                                        <p:strVal val="visible"/>
                                      </p:to>
                                    </p:set>
                                    <p:animEffect transition="in" filter="fade">
                                      <p:cBhvr>
                                        <p:cTn id="52" dur="1000"/>
                                        <p:tgtEl>
                                          <p:spTgt spid="2818"/>
                                        </p:tgtEl>
                                      </p:cBhvr>
                                    </p:animEffect>
                                    <p:anim calcmode="lin" valueType="num">
                                      <p:cBhvr>
                                        <p:cTn id="53" dur="1000" fill="hold"/>
                                        <p:tgtEl>
                                          <p:spTgt spid="2818"/>
                                        </p:tgtEl>
                                        <p:attrNameLst>
                                          <p:attrName>ppt_x</p:attrName>
                                        </p:attrNameLst>
                                      </p:cBhvr>
                                      <p:tavLst>
                                        <p:tav tm="0">
                                          <p:val>
                                            <p:strVal val="#ppt_x"/>
                                          </p:val>
                                        </p:tav>
                                        <p:tav tm="100000">
                                          <p:val>
                                            <p:strVal val="#ppt_x"/>
                                          </p:val>
                                        </p:tav>
                                      </p:tavLst>
                                    </p:anim>
                                    <p:anim calcmode="lin" valueType="num">
                                      <p:cBhvr>
                                        <p:cTn id="54" dur="1000" fill="hold"/>
                                        <p:tgtEl>
                                          <p:spTgt spid="28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19"/>
                                        </p:tgtEl>
                                        <p:attrNameLst>
                                          <p:attrName>style.visibility</p:attrName>
                                        </p:attrNameLst>
                                      </p:cBhvr>
                                      <p:to>
                                        <p:strVal val="visible"/>
                                      </p:to>
                                    </p:set>
                                    <p:animEffect transition="in" filter="fade">
                                      <p:cBhvr>
                                        <p:cTn id="57" dur="1000"/>
                                        <p:tgtEl>
                                          <p:spTgt spid="2819"/>
                                        </p:tgtEl>
                                      </p:cBhvr>
                                    </p:animEffect>
                                    <p:anim calcmode="lin" valueType="num">
                                      <p:cBhvr>
                                        <p:cTn id="58" dur="1000" fill="hold"/>
                                        <p:tgtEl>
                                          <p:spTgt spid="2819"/>
                                        </p:tgtEl>
                                        <p:attrNameLst>
                                          <p:attrName>ppt_x</p:attrName>
                                        </p:attrNameLst>
                                      </p:cBhvr>
                                      <p:tavLst>
                                        <p:tav tm="0">
                                          <p:val>
                                            <p:strVal val="#ppt_x"/>
                                          </p:val>
                                        </p:tav>
                                        <p:tav tm="100000">
                                          <p:val>
                                            <p:strVal val="#ppt_x"/>
                                          </p:val>
                                        </p:tav>
                                      </p:tavLst>
                                    </p:anim>
                                    <p:anim calcmode="lin" valueType="num">
                                      <p:cBhvr>
                                        <p:cTn id="59" dur="1000" fill="hold"/>
                                        <p:tgtEl>
                                          <p:spTgt spid="28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20"/>
                                        </p:tgtEl>
                                        <p:attrNameLst>
                                          <p:attrName>style.visibility</p:attrName>
                                        </p:attrNameLst>
                                      </p:cBhvr>
                                      <p:to>
                                        <p:strVal val="visible"/>
                                      </p:to>
                                    </p:set>
                                    <p:animEffect transition="in" filter="fade">
                                      <p:cBhvr>
                                        <p:cTn id="62" dur="1000"/>
                                        <p:tgtEl>
                                          <p:spTgt spid="2820"/>
                                        </p:tgtEl>
                                      </p:cBhvr>
                                    </p:animEffect>
                                    <p:anim calcmode="lin" valueType="num">
                                      <p:cBhvr>
                                        <p:cTn id="63" dur="1000" fill="hold"/>
                                        <p:tgtEl>
                                          <p:spTgt spid="2820"/>
                                        </p:tgtEl>
                                        <p:attrNameLst>
                                          <p:attrName>ppt_x</p:attrName>
                                        </p:attrNameLst>
                                      </p:cBhvr>
                                      <p:tavLst>
                                        <p:tav tm="0">
                                          <p:val>
                                            <p:strVal val="#ppt_x"/>
                                          </p:val>
                                        </p:tav>
                                        <p:tav tm="100000">
                                          <p:val>
                                            <p:strVal val="#ppt_x"/>
                                          </p:val>
                                        </p:tav>
                                      </p:tavLst>
                                    </p:anim>
                                    <p:anim calcmode="lin" valueType="num">
                                      <p:cBhvr>
                                        <p:cTn id="64" dur="1000" fill="hold"/>
                                        <p:tgtEl>
                                          <p:spTgt spid="28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21"/>
                                        </p:tgtEl>
                                        <p:attrNameLst>
                                          <p:attrName>style.visibility</p:attrName>
                                        </p:attrNameLst>
                                      </p:cBhvr>
                                      <p:to>
                                        <p:strVal val="visible"/>
                                      </p:to>
                                    </p:set>
                                    <p:animEffect transition="in" filter="fade">
                                      <p:cBhvr>
                                        <p:cTn id="67" dur="1000"/>
                                        <p:tgtEl>
                                          <p:spTgt spid="2821"/>
                                        </p:tgtEl>
                                      </p:cBhvr>
                                    </p:animEffect>
                                    <p:anim calcmode="lin" valueType="num">
                                      <p:cBhvr>
                                        <p:cTn id="68" dur="1000" fill="hold"/>
                                        <p:tgtEl>
                                          <p:spTgt spid="2821"/>
                                        </p:tgtEl>
                                        <p:attrNameLst>
                                          <p:attrName>ppt_x</p:attrName>
                                        </p:attrNameLst>
                                      </p:cBhvr>
                                      <p:tavLst>
                                        <p:tav tm="0">
                                          <p:val>
                                            <p:strVal val="#ppt_x"/>
                                          </p:val>
                                        </p:tav>
                                        <p:tav tm="100000">
                                          <p:val>
                                            <p:strVal val="#ppt_x"/>
                                          </p:val>
                                        </p:tav>
                                      </p:tavLst>
                                    </p:anim>
                                    <p:anim calcmode="lin" valueType="num">
                                      <p:cBhvr>
                                        <p:cTn id="69" dur="1000" fill="hold"/>
                                        <p:tgtEl>
                                          <p:spTgt spid="282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22"/>
                                        </p:tgtEl>
                                        <p:attrNameLst>
                                          <p:attrName>style.visibility</p:attrName>
                                        </p:attrNameLst>
                                      </p:cBhvr>
                                      <p:to>
                                        <p:strVal val="visible"/>
                                      </p:to>
                                    </p:set>
                                    <p:animEffect transition="in" filter="fade">
                                      <p:cBhvr>
                                        <p:cTn id="72" dur="1000"/>
                                        <p:tgtEl>
                                          <p:spTgt spid="2822"/>
                                        </p:tgtEl>
                                      </p:cBhvr>
                                    </p:animEffect>
                                    <p:anim calcmode="lin" valueType="num">
                                      <p:cBhvr>
                                        <p:cTn id="73" dur="1000" fill="hold"/>
                                        <p:tgtEl>
                                          <p:spTgt spid="2822"/>
                                        </p:tgtEl>
                                        <p:attrNameLst>
                                          <p:attrName>ppt_x</p:attrName>
                                        </p:attrNameLst>
                                      </p:cBhvr>
                                      <p:tavLst>
                                        <p:tav tm="0">
                                          <p:val>
                                            <p:strVal val="#ppt_x"/>
                                          </p:val>
                                        </p:tav>
                                        <p:tav tm="100000">
                                          <p:val>
                                            <p:strVal val="#ppt_x"/>
                                          </p:val>
                                        </p:tav>
                                      </p:tavLst>
                                    </p:anim>
                                    <p:anim calcmode="lin" valueType="num">
                                      <p:cBhvr>
                                        <p:cTn id="74" dur="1000" fill="hold"/>
                                        <p:tgtEl>
                                          <p:spTgt spid="28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23"/>
                                        </p:tgtEl>
                                        <p:attrNameLst>
                                          <p:attrName>style.visibility</p:attrName>
                                        </p:attrNameLst>
                                      </p:cBhvr>
                                      <p:to>
                                        <p:strVal val="visible"/>
                                      </p:to>
                                    </p:set>
                                    <p:animEffect transition="in" filter="fade">
                                      <p:cBhvr>
                                        <p:cTn id="77" dur="1000"/>
                                        <p:tgtEl>
                                          <p:spTgt spid="2823"/>
                                        </p:tgtEl>
                                      </p:cBhvr>
                                    </p:animEffect>
                                    <p:anim calcmode="lin" valueType="num">
                                      <p:cBhvr>
                                        <p:cTn id="78" dur="1000" fill="hold"/>
                                        <p:tgtEl>
                                          <p:spTgt spid="2823"/>
                                        </p:tgtEl>
                                        <p:attrNameLst>
                                          <p:attrName>ppt_x</p:attrName>
                                        </p:attrNameLst>
                                      </p:cBhvr>
                                      <p:tavLst>
                                        <p:tav tm="0">
                                          <p:val>
                                            <p:strVal val="#ppt_x"/>
                                          </p:val>
                                        </p:tav>
                                        <p:tav tm="100000">
                                          <p:val>
                                            <p:strVal val="#ppt_x"/>
                                          </p:val>
                                        </p:tav>
                                      </p:tavLst>
                                    </p:anim>
                                    <p:anim calcmode="lin" valueType="num">
                                      <p:cBhvr>
                                        <p:cTn id="79" dur="1000" fill="hold"/>
                                        <p:tgtEl>
                                          <p:spTgt spid="28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24"/>
                                        </p:tgtEl>
                                        <p:attrNameLst>
                                          <p:attrName>style.visibility</p:attrName>
                                        </p:attrNameLst>
                                      </p:cBhvr>
                                      <p:to>
                                        <p:strVal val="visible"/>
                                      </p:to>
                                    </p:set>
                                    <p:animEffect transition="in" filter="fade">
                                      <p:cBhvr>
                                        <p:cTn id="82" dur="1000"/>
                                        <p:tgtEl>
                                          <p:spTgt spid="2824"/>
                                        </p:tgtEl>
                                      </p:cBhvr>
                                    </p:animEffect>
                                    <p:anim calcmode="lin" valueType="num">
                                      <p:cBhvr>
                                        <p:cTn id="83" dur="1000" fill="hold"/>
                                        <p:tgtEl>
                                          <p:spTgt spid="2824"/>
                                        </p:tgtEl>
                                        <p:attrNameLst>
                                          <p:attrName>ppt_x</p:attrName>
                                        </p:attrNameLst>
                                      </p:cBhvr>
                                      <p:tavLst>
                                        <p:tav tm="0">
                                          <p:val>
                                            <p:strVal val="#ppt_x"/>
                                          </p:val>
                                        </p:tav>
                                        <p:tav tm="100000">
                                          <p:val>
                                            <p:strVal val="#ppt_x"/>
                                          </p:val>
                                        </p:tav>
                                      </p:tavLst>
                                    </p:anim>
                                    <p:anim calcmode="lin" valueType="num">
                                      <p:cBhvr>
                                        <p:cTn id="84" dur="1000" fill="hold"/>
                                        <p:tgtEl>
                                          <p:spTgt spid="28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25"/>
                                        </p:tgtEl>
                                        <p:attrNameLst>
                                          <p:attrName>style.visibility</p:attrName>
                                        </p:attrNameLst>
                                      </p:cBhvr>
                                      <p:to>
                                        <p:strVal val="visible"/>
                                      </p:to>
                                    </p:set>
                                    <p:animEffect transition="in" filter="fade">
                                      <p:cBhvr>
                                        <p:cTn id="87" dur="1000"/>
                                        <p:tgtEl>
                                          <p:spTgt spid="2825"/>
                                        </p:tgtEl>
                                      </p:cBhvr>
                                    </p:animEffect>
                                    <p:anim calcmode="lin" valueType="num">
                                      <p:cBhvr>
                                        <p:cTn id="88" dur="1000" fill="hold"/>
                                        <p:tgtEl>
                                          <p:spTgt spid="2825"/>
                                        </p:tgtEl>
                                        <p:attrNameLst>
                                          <p:attrName>ppt_x</p:attrName>
                                        </p:attrNameLst>
                                      </p:cBhvr>
                                      <p:tavLst>
                                        <p:tav tm="0">
                                          <p:val>
                                            <p:strVal val="#ppt_x"/>
                                          </p:val>
                                        </p:tav>
                                        <p:tav tm="100000">
                                          <p:val>
                                            <p:strVal val="#ppt_x"/>
                                          </p:val>
                                        </p:tav>
                                      </p:tavLst>
                                    </p:anim>
                                    <p:anim calcmode="lin" valueType="num">
                                      <p:cBhvr>
                                        <p:cTn id="89" dur="1000" fill="hold"/>
                                        <p:tgtEl>
                                          <p:spTgt spid="282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26"/>
                                        </p:tgtEl>
                                        <p:attrNameLst>
                                          <p:attrName>style.visibility</p:attrName>
                                        </p:attrNameLst>
                                      </p:cBhvr>
                                      <p:to>
                                        <p:strVal val="visible"/>
                                      </p:to>
                                    </p:set>
                                    <p:animEffect transition="in" filter="fade">
                                      <p:cBhvr>
                                        <p:cTn id="92" dur="1000"/>
                                        <p:tgtEl>
                                          <p:spTgt spid="2826"/>
                                        </p:tgtEl>
                                      </p:cBhvr>
                                    </p:animEffect>
                                    <p:anim calcmode="lin" valueType="num">
                                      <p:cBhvr>
                                        <p:cTn id="93" dur="1000" fill="hold"/>
                                        <p:tgtEl>
                                          <p:spTgt spid="2826"/>
                                        </p:tgtEl>
                                        <p:attrNameLst>
                                          <p:attrName>ppt_x</p:attrName>
                                        </p:attrNameLst>
                                      </p:cBhvr>
                                      <p:tavLst>
                                        <p:tav tm="0">
                                          <p:val>
                                            <p:strVal val="#ppt_x"/>
                                          </p:val>
                                        </p:tav>
                                        <p:tav tm="100000">
                                          <p:val>
                                            <p:strVal val="#ppt_x"/>
                                          </p:val>
                                        </p:tav>
                                      </p:tavLst>
                                    </p:anim>
                                    <p:anim calcmode="lin" valueType="num">
                                      <p:cBhvr>
                                        <p:cTn id="94" dur="1000" fill="hold"/>
                                        <p:tgtEl>
                                          <p:spTgt spid="28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9" grpId="0" animBg="1"/>
      <p:bldP spid="2811" grpId="0" animBg="1"/>
      <p:bldP spid="2812" grpId="0" animBg="1"/>
      <p:bldP spid="2813" grpId="0" animBg="1"/>
      <p:bldP spid="2814" grpId="0" animBg="1"/>
      <p:bldP spid="2815" grpId="0" animBg="1"/>
      <p:bldP spid="2816" grpId="0" animBg="1"/>
      <p:bldP spid="2817" grpId="0" animBg="1"/>
      <p:bldP spid="2818" grpId="0" animBg="1"/>
      <p:bldP spid="2819" grpId="0" animBg="1"/>
      <p:bldP spid="2820" grpId="0" animBg="1"/>
      <p:bldP spid="2821" grpId="0" animBg="1"/>
      <p:bldP spid="2822" grpId="0" animBg="1"/>
      <p:bldP spid="2823" grpId="0" animBg="1"/>
      <p:bldP spid="2824" grpId="0" animBg="1"/>
      <p:bldP spid="2825" grpId="0" animBg="1"/>
      <p:bldP spid="28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a:extLst>
              <a:ext uri="{FF2B5EF4-FFF2-40B4-BE49-F238E27FC236}">
                <a16:creationId xmlns:a16="http://schemas.microsoft.com/office/drawing/2014/main" id="{0D2A4FFA-90A8-4F1B-8AC8-66E55B602C92}"/>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1053388" y="1356360"/>
            <a:ext cx="3175001" cy="2286000"/>
          </a:xfrm>
          <a:solidFill>
            <a:srgbClr val="135B47"/>
          </a:solidFill>
          <a:ln>
            <a:noFill/>
          </a:ln>
          <a:effectLst>
            <a:outerShdw blurRad="1270000" dist="914400" dir="2700000" sx="90000" sy="90000" algn="tl" rotWithShape="0">
              <a:prstClr val="black">
                <a:alpha val="40000"/>
              </a:prstClr>
            </a:outerShdw>
          </a:effectLst>
        </p:spPr>
      </p:pic>
      <p:pic>
        <p:nvPicPr>
          <p:cNvPr id="8" name="图片占位符 7" descr="图片包含 植物&#10;&#10;描述已自动生成">
            <a:extLst>
              <a:ext uri="{FF2B5EF4-FFF2-40B4-BE49-F238E27FC236}">
                <a16:creationId xmlns:a16="http://schemas.microsoft.com/office/drawing/2014/main" id="{C8AADD0D-19D8-48CD-B853-8A032848BBFB}"/>
              </a:ext>
            </a:extLst>
          </p:cNvPr>
          <p:cNvPicPr>
            <a:picLocks noGrp="1" noChangeAspect="1"/>
          </p:cNvPicPr>
          <p:nvPr>
            <p:ph type="pic" sz="quarter" idx="54"/>
          </p:nvPr>
        </p:nvPicPr>
        <p:blipFill>
          <a:blip r:embed="rId3" cstate="screen">
            <a:extLst>
              <a:ext uri="{28A0092B-C50C-407E-A947-70E740481C1C}">
                <a14:useLocalDpi xmlns:a14="http://schemas.microsoft.com/office/drawing/2010/main"/>
              </a:ext>
            </a:extLst>
          </a:blip>
          <a:srcRect/>
          <a:stretch>
            <a:fillRect/>
          </a:stretch>
        </p:blipFill>
        <p:spPr>
          <a:xfrm>
            <a:off x="4475792" y="1356360"/>
            <a:ext cx="3175001" cy="2286000"/>
          </a:xfrm>
          <a:solidFill>
            <a:srgbClr val="135B47"/>
          </a:solidFill>
          <a:ln>
            <a:noFill/>
          </a:ln>
          <a:effectLst>
            <a:outerShdw blurRad="1270000" dist="914400" dir="2700000" sx="90000" sy="90000" algn="tl" rotWithShape="0">
              <a:prstClr val="black">
                <a:alpha val="40000"/>
              </a:prstClr>
            </a:outerShdw>
          </a:effectLst>
        </p:spPr>
      </p:pic>
      <p:pic>
        <p:nvPicPr>
          <p:cNvPr id="10" name="图片占位符 9" descr="图片包含 植物&#10;&#10;描述已自动生成">
            <a:extLst>
              <a:ext uri="{FF2B5EF4-FFF2-40B4-BE49-F238E27FC236}">
                <a16:creationId xmlns:a16="http://schemas.microsoft.com/office/drawing/2014/main" id="{A82E1DA7-04EE-408B-A060-F28AA351ADE2}"/>
              </a:ext>
            </a:extLst>
          </p:cNvPr>
          <p:cNvPicPr>
            <a:picLocks noGrp="1" noChangeAspect="1"/>
          </p:cNvPicPr>
          <p:nvPr>
            <p:ph type="pic" sz="quarter" idx="55"/>
          </p:nvPr>
        </p:nvPicPr>
        <p:blipFill>
          <a:blip r:embed="rId4" cstate="screen">
            <a:extLst>
              <a:ext uri="{28A0092B-C50C-407E-A947-70E740481C1C}">
                <a14:useLocalDpi xmlns:a14="http://schemas.microsoft.com/office/drawing/2010/main"/>
              </a:ext>
            </a:extLst>
          </a:blip>
          <a:srcRect/>
          <a:stretch>
            <a:fillRect/>
          </a:stretch>
        </p:blipFill>
        <p:spPr>
          <a:xfrm>
            <a:off x="7898196" y="1356360"/>
            <a:ext cx="3175001" cy="2286000"/>
          </a:xfrm>
          <a:solidFill>
            <a:srgbClr val="135B47"/>
          </a:solidFill>
          <a:ln>
            <a:noFill/>
          </a:ln>
          <a:effectLst>
            <a:outerShdw blurRad="1270000" dist="914400" dir="2700000" sx="90000" sy="90000" algn="tl" rotWithShape="0">
              <a:prstClr val="black">
                <a:alpha val="40000"/>
              </a:prstClr>
            </a:outerShdw>
          </a:effectLst>
        </p:spPr>
      </p:pic>
      <p:sp>
        <p:nvSpPr>
          <p:cNvPr id="2720" name="Building…"/>
          <p:cNvSpPr txBox="1"/>
          <p:nvPr/>
        </p:nvSpPr>
        <p:spPr>
          <a:xfrm>
            <a:off x="1274173" y="5025387"/>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Building</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721" name="01."/>
          <p:cNvSpPr txBox="1"/>
          <p:nvPr/>
        </p:nvSpPr>
        <p:spPr>
          <a:xfrm>
            <a:off x="1274173" y="4119718"/>
            <a:ext cx="649217"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01.</a:t>
            </a:r>
          </a:p>
        </p:txBody>
      </p:sp>
      <p:sp>
        <p:nvSpPr>
          <p:cNvPr id="2722" name="Nature…"/>
          <p:cNvSpPr txBox="1"/>
          <p:nvPr/>
        </p:nvSpPr>
        <p:spPr>
          <a:xfrm>
            <a:off x="4696578" y="5025387"/>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Nature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723" name="02."/>
          <p:cNvSpPr txBox="1"/>
          <p:nvPr/>
        </p:nvSpPr>
        <p:spPr>
          <a:xfrm>
            <a:off x="4640271" y="4119718"/>
            <a:ext cx="649217"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02.</a:t>
            </a:r>
          </a:p>
        </p:txBody>
      </p:sp>
      <p:sp>
        <p:nvSpPr>
          <p:cNvPr id="2724" name="Travel…"/>
          <p:cNvSpPr txBox="1"/>
          <p:nvPr/>
        </p:nvSpPr>
        <p:spPr>
          <a:xfrm>
            <a:off x="8118982" y="5025387"/>
            <a:ext cx="2798843" cy="95250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Travel</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 portals with</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frictionless supply chains. Dramatically customize</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empowered.</a:t>
            </a:r>
          </a:p>
        </p:txBody>
      </p:sp>
      <p:sp>
        <p:nvSpPr>
          <p:cNvPr id="2725" name="03."/>
          <p:cNvSpPr txBox="1"/>
          <p:nvPr/>
        </p:nvSpPr>
        <p:spPr>
          <a:xfrm>
            <a:off x="8067636" y="4119718"/>
            <a:ext cx="649217"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8000" b="0">
                <a:solidFill>
                  <a:srgbClr val="1C1F25"/>
                </a:solidFill>
                <a:latin typeface="Roboto Slab Bold"/>
                <a:ea typeface="Roboto Slab Bold"/>
                <a:cs typeface="Roboto Slab Bold"/>
                <a:sym typeface="Roboto Slab Bold"/>
              </a:defRPr>
            </a:lvl1pPr>
          </a:lstStyle>
          <a:p>
            <a:r>
              <a:rPr sz="4000" dirty="0">
                <a:latin typeface="仓耳玄三M W05" panose="02020400000000000000" pitchFamily="18" charset="-122"/>
                <a:ea typeface="仓耳玄三M W05" panose="02020400000000000000" pitchFamily="18" charset="-122"/>
              </a:rPr>
              <a:t>03.</a:t>
            </a:r>
          </a:p>
        </p:txBody>
      </p:sp>
      <p:grpSp>
        <p:nvGrpSpPr>
          <p:cNvPr id="17" name="Group 1572">
            <a:extLst>
              <a:ext uri="{FF2B5EF4-FFF2-40B4-BE49-F238E27FC236}">
                <a16:creationId xmlns:a16="http://schemas.microsoft.com/office/drawing/2014/main" id="{776FE735-030D-4D01-BB3C-70D9FFBB1C48}"/>
              </a:ext>
            </a:extLst>
          </p:cNvPr>
          <p:cNvGrpSpPr/>
          <p:nvPr/>
        </p:nvGrpSpPr>
        <p:grpSpPr>
          <a:xfrm>
            <a:off x="852056" y="525267"/>
            <a:ext cx="200890" cy="100888"/>
            <a:chOff x="852056" y="525267"/>
            <a:chExt cx="200890" cy="100888"/>
          </a:xfrm>
          <a:solidFill>
            <a:srgbClr val="135B47"/>
          </a:solidFill>
        </p:grpSpPr>
        <p:cxnSp>
          <p:nvCxnSpPr>
            <p:cNvPr id="18" name="Straight Connector 491">
              <a:extLst>
                <a:ext uri="{FF2B5EF4-FFF2-40B4-BE49-F238E27FC236}">
                  <a16:creationId xmlns:a16="http://schemas.microsoft.com/office/drawing/2014/main" id="{7F4EF2CB-3C75-4AD4-957F-A90A4385B1DF}"/>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9" name="Straight Connector 1565">
              <a:extLst>
                <a:ext uri="{FF2B5EF4-FFF2-40B4-BE49-F238E27FC236}">
                  <a16:creationId xmlns:a16="http://schemas.microsoft.com/office/drawing/2014/main" id="{662EAE37-2DF5-42A4-A831-5191A6EA8F80}"/>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0" name="Straight Connector 492">
              <a:extLst>
                <a:ext uri="{FF2B5EF4-FFF2-40B4-BE49-F238E27FC236}">
                  <a16:creationId xmlns:a16="http://schemas.microsoft.com/office/drawing/2014/main" id="{B908D333-98F1-4A3C-9BBB-DD988FAC78B7}"/>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1" name="Rounded Rectangle 500">
            <a:extLst>
              <a:ext uri="{FF2B5EF4-FFF2-40B4-BE49-F238E27FC236}">
                <a16:creationId xmlns:a16="http://schemas.microsoft.com/office/drawing/2014/main" id="{6A609F21-39CE-45CB-892A-AC4728AA6A55}"/>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2" name="Group 1561">
            <a:extLst>
              <a:ext uri="{FF2B5EF4-FFF2-40B4-BE49-F238E27FC236}">
                <a16:creationId xmlns:a16="http://schemas.microsoft.com/office/drawing/2014/main" id="{3EE7C9F0-610A-4163-BCF1-D30D3BF50F1F}"/>
              </a:ext>
            </a:extLst>
          </p:cNvPr>
          <p:cNvGrpSpPr/>
          <p:nvPr/>
        </p:nvGrpSpPr>
        <p:grpSpPr>
          <a:xfrm>
            <a:off x="11464370" y="504182"/>
            <a:ext cx="142627" cy="143058"/>
            <a:chOff x="4000500" y="4370388"/>
            <a:chExt cx="525462" cy="527050"/>
          </a:xfrm>
        </p:grpSpPr>
        <p:sp>
          <p:nvSpPr>
            <p:cNvPr id="23" name="Freeform 461">
              <a:extLst>
                <a:ext uri="{FF2B5EF4-FFF2-40B4-BE49-F238E27FC236}">
                  <a16:creationId xmlns:a16="http://schemas.microsoft.com/office/drawing/2014/main" id="{A1EAAE15-6B51-484B-9832-5DE675F475AD}"/>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4" name="Freeform 462">
              <a:extLst>
                <a:ext uri="{FF2B5EF4-FFF2-40B4-BE49-F238E27FC236}">
                  <a16:creationId xmlns:a16="http://schemas.microsoft.com/office/drawing/2014/main" id="{20899999-B17A-4AC7-A0C1-C2966DCFDD9C}"/>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5" name="Freeform 505">
            <a:extLst>
              <a:ext uri="{FF2B5EF4-FFF2-40B4-BE49-F238E27FC236}">
                <a16:creationId xmlns:a16="http://schemas.microsoft.com/office/drawing/2014/main" id="{7EC11365-6C73-4322-A99E-E5A10F45835C}"/>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26" name="TextBox 1575">
            <a:extLst>
              <a:ext uri="{FF2B5EF4-FFF2-40B4-BE49-F238E27FC236}">
                <a16:creationId xmlns:a16="http://schemas.microsoft.com/office/drawing/2014/main" id="{9A99D1BD-6743-43BE-8B5C-90EB35F16ABE}"/>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27" name="TextBox 507">
            <a:extLst>
              <a:ext uri="{FF2B5EF4-FFF2-40B4-BE49-F238E27FC236}">
                <a16:creationId xmlns:a16="http://schemas.microsoft.com/office/drawing/2014/main" id="{1FCE71E1-BD79-40CB-AC69-55D92EE23580}"/>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28" name="TextBox 508">
            <a:extLst>
              <a:ext uri="{FF2B5EF4-FFF2-40B4-BE49-F238E27FC236}">
                <a16:creationId xmlns:a16="http://schemas.microsoft.com/office/drawing/2014/main" id="{3745A1DA-D378-4E3A-A88A-2F2F3E80DA5E}"/>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29" name="Group 2">
            <a:extLst>
              <a:ext uri="{FF2B5EF4-FFF2-40B4-BE49-F238E27FC236}">
                <a16:creationId xmlns:a16="http://schemas.microsoft.com/office/drawing/2014/main" id="{7B6DB045-8948-4AF3-B0D1-C8509575637E}"/>
              </a:ext>
            </a:extLst>
          </p:cNvPr>
          <p:cNvGrpSpPr/>
          <p:nvPr/>
        </p:nvGrpSpPr>
        <p:grpSpPr>
          <a:xfrm>
            <a:off x="8396554" y="466819"/>
            <a:ext cx="901776" cy="246221"/>
            <a:chOff x="8396554" y="466819"/>
            <a:chExt cx="901776" cy="246221"/>
          </a:xfrm>
        </p:grpSpPr>
        <p:sp>
          <p:nvSpPr>
            <p:cNvPr id="30" name="TextBox 509">
              <a:extLst>
                <a:ext uri="{FF2B5EF4-FFF2-40B4-BE49-F238E27FC236}">
                  <a16:creationId xmlns:a16="http://schemas.microsoft.com/office/drawing/2014/main" id="{2CF6DF75-BB07-47D0-A643-9B3EBD088B52}"/>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31" name="Oval 1576">
              <a:extLst>
                <a:ext uri="{FF2B5EF4-FFF2-40B4-BE49-F238E27FC236}">
                  <a16:creationId xmlns:a16="http://schemas.microsoft.com/office/drawing/2014/main" id="{1BE923C0-71E2-4A20-8AC9-2C8BBFACF8E1}"/>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20"/>
                                        </p:tgtEl>
                                        <p:attrNameLst>
                                          <p:attrName>style.visibility</p:attrName>
                                        </p:attrNameLst>
                                      </p:cBhvr>
                                      <p:to>
                                        <p:strVal val="visible"/>
                                      </p:to>
                                    </p:set>
                                    <p:animEffect transition="in" filter="fade">
                                      <p:cBhvr>
                                        <p:cTn id="12" dur="1000"/>
                                        <p:tgtEl>
                                          <p:spTgt spid="2720"/>
                                        </p:tgtEl>
                                      </p:cBhvr>
                                    </p:animEffect>
                                    <p:anim calcmode="lin" valueType="num">
                                      <p:cBhvr>
                                        <p:cTn id="13" dur="1000" fill="hold"/>
                                        <p:tgtEl>
                                          <p:spTgt spid="2720"/>
                                        </p:tgtEl>
                                        <p:attrNameLst>
                                          <p:attrName>ppt_x</p:attrName>
                                        </p:attrNameLst>
                                      </p:cBhvr>
                                      <p:tavLst>
                                        <p:tav tm="0">
                                          <p:val>
                                            <p:strVal val="#ppt_x"/>
                                          </p:val>
                                        </p:tav>
                                        <p:tav tm="100000">
                                          <p:val>
                                            <p:strVal val="#ppt_x"/>
                                          </p:val>
                                        </p:tav>
                                      </p:tavLst>
                                    </p:anim>
                                    <p:anim calcmode="lin" valueType="num">
                                      <p:cBhvr>
                                        <p:cTn id="14" dur="1000" fill="hold"/>
                                        <p:tgtEl>
                                          <p:spTgt spid="27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21"/>
                                        </p:tgtEl>
                                        <p:attrNameLst>
                                          <p:attrName>style.visibility</p:attrName>
                                        </p:attrNameLst>
                                      </p:cBhvr>
                                      <p:to>
                                        <p:strVal val="visible"/>
                                      </p:to>
                                    </p:set>
                                    <p:animEffect transition="in" filter="fade">
                                      <p:cBhvr>
                                        <p:cTn id="17" dur="1000"/>
                                        <p:tgtEl>
                                          <p:spTgt spid="2721"/>
                                        </p:tgtEl>
                                      </p:cBhvr>
                                    </p:animEffect>
                                    <p:anim calcmode="lin" valueType="num">
                                      <p:cBhvr>
                                        <p:cTn id="18" dur="1000" fill="hold"/>
                                        <p:tgtEl>
                                          <p:spTgt spid="2721"/>
                                        </p:tgtEl>
                                        <p:attrNameLst>
                                          <p:attrName>ppt_x</p:attrName>
                                        </p:attrNameLst>
                                      </p:cBhvr>
                                      <p:tavLst>
                                        <p:tav tm="0">
                                          <p:val>
                                            <p:strVal val="#ppt_x"/>
                                          </p:val>
                                        </p:tav>
                                        <p:tav tm="100000">
                                          <p:val>
                                            <p:strVal val="#ppt_x"/>
                                          </p:val>
                                        </p:tav>
                                      </p:tavLst>
                                    </p:anim>
                                    <p:anim calcmode="lin" valueType="num">
                                      <p:cBhvr>
                                        <p:cTn id="19" dur="1000" fill="hold"/>
                                        <p:tgtEl>
                                          <p:spTgt spid="27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22"/>
                                        </p:tgtEl>
                                        <p:attrNameLst>
                                          <p:attrName>style.visibility</p:attrName>
                                        </p:attrNameLst>
                                      </p:cBhvr>
                                      <p:to>
                                        <p:strVal val="visible"/>
                                      </p:to>
                                    </p:set>
                                    <p:animEffect transition="in" filter="fade">
                                      <p:cBhvr>
                                        <p:cTn id="29" dur="1000"/>
                                        <p:tgtEl>
                                          <p:spTgt spid="2722"/>
                                        </p:tgtEl>
                                      </p:cBhvr>
                                    </p:animEffect>
                                    <p:anim calcmode="lin" valueType="num">
                                      <p:cBhvr>
                                        <p:cTn id="30" dur="1000" fill="hold"/>
                                        <p:tgtEl>
                                          <p:spTgt spid="2722"/>
                                        </p:tgtEl>
                                        <p:attrNameLst>
                                          <p:attrName>ppt_x</p:attrName>
                                        </p:attrNameLst>
                                      </p:cBhvr>
                                      <p:tavLst>
                                        <p:tav tm="0">
                                          <p:val>
                                            <p:strVal val="#ppt_x"/>
                                          </p:val>
                                        </p:tav>
                                        <p:tav tm="100000">
                                          <p:val>
                                            <p:strVal val="#ppt_x"/>
                                          </p:val>
                                        </p:tav>
                                      </p:tavLst>
                                    </p:anim>
                                    <p:anim calcmode="lin" valueType="num">
                                      <p:cBhvr>
                                        <p:cTn id="31" dur="1000" fill="hold"/>
                                        <p:tgtEl>
                                          <p:spTgt spid="27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23"/>
                                        </p:tgtEl>
                                        <p:attrNameLst>
                                          <p:attrName>style.visibility</p:attrName>
                                        </p:attrNameLst>
                                      </p:cBhvr>
                                      <p:to>
                                        <p:strVal val="visible"/>
                                      </p:to>
                                    </p:set>
                                    <p:animEffect transition="in" filter="fade">
                                      <p:cBhvr>
                                        <p:cTn id="34" dur="1000"/>
                                        <p:tgtEl>
                                          <p:spTgt spid="2723"/>
                                        </p:tgtEl>
                                      </p:cBhvr>
                                    </p:animEffect>
                                    <p:anim calcmode="lin" valueType="num">
                                      <p:cBhvr>
                                        <p:cTn id="35" dur="1000" fill="hold"/>
                                        <p:tgtEl>
                                          <p:spTgt spid="2723"/>
                                        </p:tgtEl>
                                        <p:attrNameLst>
                                          <p:attrName>ppt_x</p:attrName>
                                        </p:attrNameLst>
                                      </p:cBhvr>
                                      <p:tavLst>
                                        <p:tav tm="0">
                                          <p:val>
                                            <p:strVal val="#ppt_x"/>
                                          </p:val>
                                        </p:tav>
                                        <p:tav tm="100000">
                                          <p:val>
                                            <p:strVal val="#ppt_x"/>
                                          </p:val>
                                        </p:tav>
                                      </p:tavLst>
                                    </p:anim>
                                    <p:anim calcmode="lin" valueType="num">
                                      <p:cBhvr>
                                        <p:cTn id="36" dur="1000" fill="hold"/>
                                        <p:tgtEl>
                                          <p:spTgt spid="27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24"/>
                                        </p:tgtEl>
                                        <p:attrNameLst>
                                          <p:attrName>style.visibility</p:attrName>
                                        </p:attrNameLst>
                                      </p:cBhvr>
                                      <p:to>
                                        <p:strVal val="visible"/>
                                      </p:to>
                                    </p:set>
                                    <p:animEffect transition="in" filter="fade">
                                      <p:cBhvr>
                                        <p:cTn id="46" dur="1000"/>
                                        <p:tgtEl>
                                          <p:spTgt spid="2724"/>
                                        </p:tgtEl>
                                      </p:cBhvr>
                                    </p:animEffect>
                                    <p:anim calcmode="lin" valueType="num">
                                      <p:cBhvr>
                                        <p:cTn id="47" dur="1000" fill="hold"/>
                                        <p:tgtEl>
                                          <p:spTgt spid="2724"/>
                                        </p:tgtEl>
                                        <p:attrNameLst>
                                          <p:attrName>ppt_x</p:attrName>
                                        </p:attrNameLst>
                                      </p:cBhvr>
                                      <p:tavLst>
                                        <p:tav tm="0">
                                          <p:val>
                                            <p:strVal val="#ppt_x"/>
                                          </p:val>
                                        </p:tav>
                                        <p:tav tm="100000">
                                          <p:val>
                                            <p:strVal val="#ppt_x"/>
                                          </p:val>
                                        </p:tav>
                                      </p:tavLst>
                                    </p:anim>
                                    <p:anim calcmode="lin" valueType="num">
                                      <p:cBhvr>
                                        <p:cTn id="48" dur="1000" fill="hold"/>
                                        <p:tgtEl>
                                          <p:spTgt spid="27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725"/>
                                        </p:tgtEl>
                                        <p:attrNameLst>
                                          <p:attrName>style.visibility</p:attrName>
                                        </p:attrNameLst>
                                      </p:cBhvr>
                                      <p:to>
                                        <p:strVal val="visible"/>
                                      </p:to>
                                    </p:set>
                                    <p:animEffect transition="in" filter="fade">
                                      <p:cBhvr>
                                        <p:cTn id="51" dur="1000"/>
                                        <p:tgtEl>
                                          <p:spTgt spid="2725"/>
                                        </p:tgtEl>
                                      </p:cBhvr>
                                    </p:animEffect>
                                    <p:anim calcmode="lin" valueType="num">
                                      <p:cBhvr>
                                        <p:cTn id="52" dur="1000" fill="hold"/>
                                        <p:tgtEl>
                                          <p:spTgt spid="2725"/>
                                        </p:tgtEl>
                                        <p:attrNameLst>
                                          <p:attrName>ppt_x</p:attrName>
                                        </p:attrNameLst>
                                      </p:cBhvr>
                                      <p:tavLst>
                                        <p:tav tm="0">
                                          <p:val>
                                            <p:strVal val="#ppt_x"/>
                                          </p:val>
                                        </p:tav>
                                        <p:tav tm="100000">
                                          <p:val>
                                            <p:strVal val="#ppt_x"/>
                                          </p:val>
                                        </p:tav>
                                      </p:tavLst>
                                    </p:anim>
                                    <p:anim calcmode="lin" valueType="num">
                                      <p:cBhvr>
                                        <p:cTn id="53" dur="1000" fill="hold"/>
                                        <p:tgtEl>
                                          <p:spTgt spid="2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0" grpId="0" animBg="1"/>
      <p:bldP spid="2721" grpId="0" animBg="1"/>
      <p:bldP spid="2722" grpId="0" animBg="1"/>
      <p:bldP spid="2723" grpId="0" animBg="1"/>
      <p:bldP spid="2724" grpId="0" animBg="1"/>
      <p:bldP spid="27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植物, 鲜花, 花瓶, 树叶&#10;&#10;描述已自动生成">
            <a:extLst>
              <a:ext uri="{FF2B5EF4-FFF2-40B4-BE49-F238E27FC236}">
                <a16:creationId xmlns:a16="http://schemas.microsoft.com/office/drawing/2014/main" id="{A373EAC9-3A8A-444B-AFF6-C516353ED1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8DEF70E-ECC9-42CF-BE7A-DA674796AC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738" y="1553587"/>
            <a:ext cx="4300301" cy="4667847"/>
          </a:xfrm>
          <a:prstGeom prst="rect">
            <a:avLst/>
          </a:prstGeom>
        </p:spPr>
      </p:pic>
      <p:sp>
        <p:nvSpPr>
          <p:cNvPr id="7" name="Freeform: Shape 24">
            <a:extLst>
              <a:ext uri="{FF2B5EF4-FFF2-40B4-BE49-F238E27FC236}">
                <a16:creationId xmlns:a16="http://schemas.microsoft.com/office/drawing/2014/main" id="{75C9DA0D-5E83-477C-BA55-12BA5CBF256D}"/>
              </a:ext>
            </a:extLst>
          </p:cNvPr>
          <p:cNvSpPr/>
          <p:nvPr/>
        </p:nvSpPr>
        <p:spPr>
          <a:xfrm>
            <a:off x="5297832" y="1466471"/>
            <a:ext cx="5225289" cy="2421039"/>
          </a:xfrm>
          <a:prstGeom prst="round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125">
              <a:solidFill>
                <a:schemeClr val="bg1"/>
              </a:solidFill>
            </a:endParaRPr>
          </a:p>
        </p:txBody>
      </p:sp>
      <p:sp>
        <p:nvSpPr>
          <p:cNvPr id="8" name="文本框 7">
            <a:extLst>
              <a:ext uri="{FF2B5EF4-FFF2-40B4-BE49-F238E27FC236}">
                <a16:creationId xmlns:a16="http://schemas.microsoft.com/office/drawing/2014/main" id="{F25EB07A-1A35-4AF8-A6B1-475170A4F9CB}"/>
              </a:ext>
            </a:extLst>
          </p:cNvPr>
          <p:cNvSpPr txBox="1"/>
          <p:nvPr/>
        </p:nvSpPr>
        <p:spPr>
          <a:xfrm>
            <a:off x="5553527" y="2194754"/>
            <a:ext cx="4869317" cy="1200329"/>
          </a:xfrm>
          <a:prstGeom prst="rect">
            <a:avLst/>
          </a:prstGeom>
          <a:noFill/>
        </p:spPr>
        <p:txBody>
          <a:bodyPr wrap="square" rtlCol="0">
            <a:spAutoFit/>
          </a:bodyPr>
          <a:lstStyle/>
          <a:p>
            <a:r>
              <a:rPr lang="en-US" altLang="zh-CN" sz="7200" dirty="0">
                <a:solidFill>
                  <a:schemeClr val="bg1"/>
                </a:solidFill>
                <a:latin typeface="时尚中黑简体" panose="01010104010101010101" pitchFamily="2" charset="-122"/>
                <a:ea typeface="时尚中黑简体" panose="01010104010101010101" pitchFamily="2" charset="-122"/>
              </a:rPr>
              <a:t>Thank you</a:t>
            </a:r>
            <a:endParaRPr lang="zh-CN" altLang="en-US" sz="7200" dirty="0">
              <a:solidFill>
                <a:schemeClr val="bg1"/>
              </a:solidFill>
              <a:latin typeface="时尚中黑简体" panose="01010104010101010101" pitchFamily="2" charset="-122"/>
              <a:ea typeface="时尚中黑简体" panose="01010104010101010101" pitchFamily="2" charset="-122"/>
            </a:endParaRPr>
          </a:p>
        </p:txBody>
      </p:sp>
      <p:sp>
        <p:nvSpPr>
          <p:cNvPr id="9" name="TextBox 12">
            <a:extLst>
              <a:ext uri="{FF2B5EF4-FFF2-40B4-BE49-F238E27FC236}">
                <a16:creationId xmlns:a16="http://schemas.microsoft.com/office/drawing/2014/main" id="{271ABF3F-0F42-46C6-8668-DEC9E925FFB8}"/>
              </a:ext>
            </a:extLst>
          </p:cNvPr>
          <p:cNvSpPr txBox="1"/>
          <p:nvPr/>
        </p:nvSpPr>
        <p:spPr>
          <a:xfrm>
            <a:off x="6079945" y="4300237"/>
            <a:ext cx="3481860" cy="1031693"/>
          </a:xfrm>
          <a:prstGeom prst="rect">
            <a:avLst/>
          </a:prstGeom>
          <a:noFill/>
        </p:spPr>
        <p:txBody>
          <a:bodyPr wrap="square" rtlCol="0">
            <a:spAutoFit/>
          </a:bodyPr>
          <a:lstStyle/>
          <a:p>
            <a:pPr algn="ctr">
              <a:lnSpc>
                <a:spcPct val="150000"/>
              </a:lnSpc>
            </a:pPr>
            <a:r>
              <a:rPr lang="id-ID"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Lorem ipsum dolor sit amet, consectetur adipiscing elit, sed do eiusmod tempor incididunt ut labore et dolore magna aliqua. Ut enim ad minim veniam, quis nostrud exercitation ullamco laboris nisi u</a:t>
            </a:r>
            <a:endParaRPr lang="en-US"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endParaRPr>
          </a:p>
        </p:txBody>
      </p:sp>
      <p:sp>
        <p:nvSpPr>
          <p:cNvPr id="10" name="文本框 9">
            <a:extLst>
              <a:ext uri="{FF2B5EF4-FFF2-40B4-BE49-F238E27FC236}">
                <a16:creationId xmlns:a16="http://schemas.microsoft.com/office/drawing/2014/main" id="{3881FB9B-956B-43B0-869C-C614E006B624}"/>
              </a:ext>
            </a:extLst>
          </p:cNvPr>
          <p:cNvSpPr txBox="1"/>
          <p:nvPr/>
        </p:nvSpPr>
        <p:spPr>
          <a:xfrm>
            <a:off x="5871447" y="1670656"/>
            <a:ext cx="4233479" cy="369332"/>
          </a:xfrm>
          <a:prstGeom prst="rect">
            <a:avLst/>
          </a:prstGeom>
          <a:noFill/>
        </p:spPr>
        <p:txBody>
          <a:bodyPr wrap="square" rtlCol="0">
            <a:spAutoFit/>
          </a:bodyPr>
          <a:lstStyle/>
          <a:p>
            <a:pPr algn="dist"/>
            <a:r>
              <a:rPr lang="en-US" altLang="zh-CN" b="1" dirty="0">
                <a:solidFill>
                  <a:schemeClr val="bg1"/>
                </a:solidFill>
                <a:latin typeface="仓耳玄三M W05" panose="02020400000000000000" pitchFamily="18" charset="-122"/>
                <a:ea typeface="仓耳玄三M W05" panose="02020400000000000000" pitchFamily="18" charset="-122"/>
              </a:rPr>
              <a:t>summer</a:t>
            </a:r>
            <a:endParaRPr lang="zh-CN" altLang="en-US" b="1" dirty="0">
              <a:solidFill>
                <a:schemeClr val="bg1"/>
              </a:solidFill>
              <a:latin typeface="仓耳玄三M W05" panose="02020400000000000000" pitchFamily="18" charset="-122"/>
              <a:ea typeface="仓耳玄三M W05" panose="02020400000000000000" pitchFamily="18" charset="-122"/>
            </a:endParaRPr>
          </a:p>
        </p:txBody>
      </p:sp>
      <p:sp>
        <p:nvSpPr>
          <p:cNvPr id="11" name="椭圆 10">
            <a:extLst>
              <a:ext uri="{FF2B5EF4-FFF2-40B4-BE49-F238E27FC236}">
                <a16:creationId xmlns:a16="http://schemas.microsoft.com/office/drawing/2014/main" id="{6D67E234-2EC4-49F2-BDC6-ED1DB0E23282}"/>
              </a:ext>
            </a:extLst>
          </p:cNvPr>
          <p:cNvSpPr/>
          <p:nvPr/>
        </p:nvSpPr>
        <p:spPr>
          <a:xfrm>
            <a:off x="7100515" y="5720781"/>
            <a:ext cx="287369" cy="28736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AB992BF-4A46-4CC3-9CA1-3AE4B890CD05}"/>
              </a:ext>
            </a:extLst>
          </p:cNvPr>
          <p:cNvSpPr/>
          <p:nvPr/>
        </p:nvSpPr>
        <p:spPr>
          <a:xfrm>
            <a:off x="7777346" y="5720781"/>
            <a:ext cx="287369" cy="28736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1E28E27-0113-45B7-A36A-F9C35FD6D8A8}"/>
              </a:ext>
            </a:extLst>
          </p:cNvPr>
          <p:cNvSpPr/>
          <p:nvPr/>
        </p:nvSpPr>
        <p:spPr>
          <a:xfrm>
            <a:off x="8454177" y="5720781"/>
            <a:ext cx="287369" cy="28736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1572">
            <a:extLst>
              <a:ext uri="{FF2B5EF4-FFF2-40B4-BE49-F238E27FC236}">
                <a16:creationId xmlns:a16="http://schemas.microsoft.com/office/drawing/2014/main" id="{48CAC0F1-EC85-46BB-8C39-0686861B2619}"/>
              </a:ext>
            </a:extLst>
          </p:cNvPr>
          <p:cNvGrpSpPr/>
          <p:nvPr/>
        </p:nvGrpSpPr>
        <p:grpSpPr>
          <a:xfrm>
            <a:off x="852056" y="525267"/>
            <a:ext cx="200890" cy="100888"/>
            <a:chOff x="852056" y="525267"/>
            <a:chExt cx="200890" cy="100888"/>
          </a:xfrm>
          <a:solidFill>
            <a:srgbClr val="135B47"/>
          </a:solidFill>
        </p:grpSpPr>
        <p:cxnSp>
          <p:nvCxnSpPr>
            <p:cNvPr id="18" name="Straight Connector 491">
              <a:extLst>
                <a:ext uri="{FF2B5EF4-FFF2-40B4-BE49-F238E27FC236}">
                  <a16:creationId xmlns:a16="http://schemas.microsoft.com/office/drawing/2014/main" id="{2A45BE86-D4E4-4C05-8089-A7D4823B50AC}"/>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9" name="Straight Connector 1565">
              <a:extLst>
                <a:ext uri="{FF2B5EF4-FFF2-40B4-BE49-F238E27FC236}">
                  <a16:creationId xmlns:a16="http://schemas.microsoft.com/office/drawing/2014/main" id="{FA64FC9D-1411-42A1-8266-15BA6299661D}"/>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20" name="Straight Connector 492">
              <a:extLst>
                <a:ext uri="{FF2B5EF4-FFF2-40B4-BE49-F238E27FC236}">
                  <a16:creationId xmlns:a16="http://schemas.microsoft.com/office/drawing/2014/main" id="{AFC2A4A7-2739-442B-A34A-D852F67192D0}"/>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21" name="Rounded Rectangle 500">
            <a:extLst>
              <a:ext uri="{FF2B5EF4-FFF2-40B4-BE49-F238E27FC236}">
                <a16:creationId xmlns:a16="http://schemas.microsoft.com/office/drawing/2014/main" id="{25665AB0-0254-4BBD-BFC8-74F4B3E59FAD}"/>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2" name="Group 1561">
            <a:extLst>
              <a:ext uri="{FF2B5EF4-FFF2-40B4-BE49-F238E27FC236}">
                <a16:creationId xmlns:a16="http://schemas.microsoft.com/office/drawing/2014/main" id="{211F32DF-FDAF-4CF7-A97C-27C59C5630BD}"/>
              </a:ext>
            </a:extLst>
          </p:cNvPr>
          <p:cNvGrpSpPr/>
          <p:nvPr/>
        </p:nvGrpSpPr>
        <p:grpSpPr>
          <a:xfrm>
            <a:off x="11464370" y="504182"/>
            <a:ext cx="142627" cy="143058"/>
            <a:chOff x="4000500" y="4370388"/>
            <a:chExt cx="525462" cy="527050"/>
          </a:xfrm>
        </p:grpSpPr>
        <p:sp>
          <p:nvSpPr>
            <p:cNvPr id="23" name="Freeform 461">
              <a:extLst>
                <a:ext uri="{FF2B5EF4-FFF2-40B4-BE49-F238E27FC236}">
                  <a16:creationId xmlns:a16="http://schemas.microsoft.com/office/drawing/2014/main" id="{2CC59700-065B-4060-9863-DE286E88A8F4}"/>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35B47"/>
                </a:solidFill>
              </a:endParaRPr>
            </a:p>
          </p:txBody>
        </p:sp>
        <p:sp>
          <p:nvSpPr>
            <p:cNvPr id="24" name="Freeform 462">
              <a:extLst>
                <a:ext uri="{FF2B5EF4-FFF2-40B4-BE49-F238E27FC236}">
                  <a16:creationId xmlns:a16="http://schemas.microsoft.com/office/drawing/2014/main" id="{51DBA46A-F128-42B7-A762-AEE29088AC11}"/>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35B47"/>
                </a:solidFill>
              </a:endParaRPr>
            </a:p>
          </p:txBody>
        </p:sp>
      </p:grpSp>
      <p:sp>
        <p:nvSpPr>
          <p:cNvPr id="25" name="Freeform 505">
            <a:extLst>
              <a:ext uri="{FF2B5EF4-FFF2-40B4-BE49-F238E27FC236}">
                <a16:creationId xmlns:a16="http://schemas.microsoft.com/office/drawing/2014/main" id="{726ADD36-696F-4BC9-87C0-8562B4DDEA2F}"/>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endParaRPr lang="id-ID">
              <a:solidFill>
                <a:srgbClr val="135B47"/>
              </a:solidFill>
            </a:endParaRPr>
          </a:p>
        </p:txBody>
      </p:sp>
      <p:sp>
        <p:nvSpPr>
          <p:cNvPr id="26" name="TextBox 1575">
            <a:extLst>
              <a:ext uri="{FF2B5EF4-FFF2-40B4-BE49-F238E27FC236}">
                <a16:creationId xmlns:a16="http://schemas.microsoft.com/office/drawing/2014/main" id="{DE67B735-8DFF-48AF-A696-F6A3000F2069}"/>
              </a:ext>
            </a:extLst>
          </p:cNvPr>
          <p:cNvSpPr txBox="1"/>
          <p:nvPr/>
        </p:nvSpPr>
        <p:spPr>
          <a:xfrm>
            <a:off x="1635486" y="459125"/>
            <a:ext cx="1005403" cy="261610"/>
          </a:xfrm>
          <a:prstGeom prst="rect">
            <a:avLst/>
          </a:prstGeom>
          <a:noFill/>
        </p:spPr>
        <p:txBody>
          <a:bodyPr wrap="none" rtlCol="0">
            <a:spAutoFit/>
          </a:bodyPr>
          <a:lstStyle/>
          <a:p>
            <a:r>
              <a:rPr lang="en-US" sz="1100" b="1" dirty="0">
                <a:solidFill>
                  <a:srgbClr val="135B47"/>
                </a:solidFill>
                <a:latin typeface="+mj-lt"/>
              </a:rPr>
              <a:t>LANDINGSLIDE</a:t>
            </a:r>
          </a:p>
        </p:txBody>
      </p:sp>
      <p:sp>
        <p:nvSpPr>
          <p:cNvPr id="27" name="TextBox 507">
            <a:extLst>
              <a:ext uri="{FF2B5EF4-FFF2-40B4-BE49-F238E27FC236}">
                <a16:creationId xmlns:a16="http://schemas.microsoft.com/office/drawing/2014/main" id="{E1923A27-0C91-461C-98F3-AC6F10A63D69}"/>
              </a:ext>
            </a:extLst>
          </p:cNvPr>
          <p:cNvSpPr txBox="1"/>
          <p:nvPr/>
        </p:nvSpPr>
        <p:spPr>
          <a:xfrm>
            <a:off x="6140435" y="466819"/>
            <a:ext cx="792205" cy="246221"/>
          </a:xfrm>
          <a:prstGeom prst="rect">
            <a:avLst/>
          </a:prstGeom>
          <a:noFill/>
        </p:spPr>
        <p:txBody>
          <a:bodyPr wrap="none" rtlCol="0">
            <a:spAutoFit/>
          </a:bodyPr>
          <a:lstStyle/>
          <a:p>
            <a:r>
              <a:rPr lang="en-US" sz="1000" dirty="0" err="1">
                <a:solidFill>
                  <a:srgbClr val="135B47"/>
                </a:solidFill>
              </a:rPr>
              <a:t>Powerpoint</a:t>
            </a:r>
            <a:endParaRPr lang="en-US" sz="1000" dirty="0">
              <a:solidFill>
                <a:srgbClr val="135B47"/>
              </a:solidFill>
            </a:endParaRPr>
          </a:p>
        </p:txBody>
      </p:sp>
      <p:sp>
        <p:nvSpPr>
          <p:cNvPr id="28" name="TextBox 508">
            <a:extLst>
              <a:ext uri="{FF2B5EF4-FFF2-40B4-BE49-F238E27FC236}">
                <a16:creationId xmlns:a16="http://schemas.microsoft.com/office/drawing/2014/main" id="{A072BF04-976E-44A5-B76C-5C65CB42CD21}"/>
              </a:ext>
            </a:extLst>
          </p:cNvPr>
          <p:cNvSpPr txBox="1"/>
          <p:nvPr/>
        </p:nvSpPr>
        <p:spPr>
          <a:xfrm>
            <a:off x="7357535" y="466819"/>
            <a:ext cx="615874" cy="246221"/>
          </a:xfrm>
          <a:prstGeom prst="rect">
            <a:avLst/>
          </a:prstGeom>
          <a:noFill/>
        </p:spPr>
        <p:txBody>
          <a:bodyPr wrap="none" rtlCol="0">
            <a:spAutoFit/>
          </a:bodyPr>
          <a:lstStyle/>
          <a:p>
            <a:r>
              <a:rPr lang="en-US" sz="1000" dirty="0">
                <a:solidFill>
                  <a:srgbClr val="135B47"/>
                </a:solidFill>
              </a:rPr>
              <a:t>Keynote</a:t>
            </a:r>
          </a:p>
        </p:txBody>
      </p:sp>
      <p:grpSp>
        <p:nvGrpSpPr>
          <p:cNvPr id="29" name="Group 2">
            <a:extLst>
              <a:ext uri="{FF2B5EF4-FFF2-40B4-BE49-F238E27FC236}">
                <a16:creationId xmlns:a16="http://schemas.microsoft.com/office/drawing/2014/main" id="{DA3F5E43-7790-4A4B-BA6E-C4B34B4CEC80}"/>
              </a:ext>
            </a:extLst>
          </p:cNvPr>
          <p:cNvGrpSpPr/>
          <p:nvPr/>
        </p:nvGrpSpPr>
        <p:grpSpPr>
          <a:xfrm>
            <a:off x="8396554" y="466819"/>
            <a:ext cx="901776" cy="246221"/>
            <a:chOff x="8396554" y="466819"/>
            <a:chExt cx="901776" cy="246221"/>
          </a:xfrm>
        </p:grpSpPr>
        <p:sp>
          <p:nvSpPr>
            <p:cNvPr id="30" name="TextBox 509">
              <a:extLst>
                <a:ext uri="{FF2B5EF4-FFF2-40B4-BE49-F238E27FC236}">
                  <a16:creationId xmlns:a16="http://schemas.microsoft.com/office/drawing/2014/main" id="{EA3C2A18-9420-4E35-84B8-47ABE4C532CC}"/>
                </a:ext>
              </a:extLst>
            </p:cNvPr>
            <p:cNvSpPr txBox="1"/>
            <p:nvPr/>
          </p:nvSpPr>
          <p:spPr>
            <a:xfrm>
              <a:off x="8398725" y="466819"/>
              <a:ext cx="899605" cy="246221"/>
            </a:xfrm>
            <a:prstGeom prst="rect">
              <a:avLst/>
            </a:prstGeom>
            <a:noFill/>
          </p:spPr>
          <p:txBody>
            <a:bodyPr wrap="none" rtlCol="0">
              <a:spAutoFit/>
            </a:bodyPr>
            <a:lstStyle/>
            <a:p>
              <a:r>
                <a:rPr lang="en-US" sz="1000" b="1" dirty="0">
                  <a:solidFill>
                    <a:srgbClr val="135B47"/>
                  </a:solidFill>
                </a:rPr>
                <a:t>Google Slides</a:t>
              </a:r>
            </a:p>
          </p:txBody>
        </p:sp>
        <p:sp>
          <p:nvSpPr>
            <p:cNvPr id="31" name="Oval 1576">
              <a:extLst>
                <a:ext uri="{FF2B5EF4-FFF2-40B4-BE49-F238E27FC236}">
                  <a16:creationId xmlns:a16="http://schemas.microsoft.com/office/drawing/2014/main" id="{651F3EFF-A4BB-4E09-B897-38676B5DF53A}"/>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extLst>
      <p:ext uri="{BB962C8B-B14F-4D97-AF65-F5344CB8AC3E}">
        <p14:creationId xmlns:p14="http://schemas.microsoft.com/office/powerpoint/2010/main" val="11640976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0-#ppt_w/2"/>
                                          </p:val>
                                        </p:tav>
                                        <p:tav tm="100000">
                                          <p:val>
                                            <p:strVal val="#ppt_x"/>
                                          </p:val>
                                        </p:tav>
                                      </p:tavLst>
                                    </p:anim>
                                    <p:anim calcmode="lin" valueType="num">
                                      <p:cBhvr additive="base">
                                        <p:cTn id="34" dur="1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0-#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0-#ppt_w/2"/>
                                          </p:val>
                                        </p:tav>
                                        <p:tav tm="100000">
                                          <p:val>
                                            <p:strVal val="#ppt_x"/>
                                          </p:val>
                                        </p:tav>
                                      </p:tavLst>
                                    </p:anim>
                                    <p:anim calcmode="lin" valueType="num">
                                      <p:cBhvr additive="base">
                                        <p:cTn id="4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植物, 鲜花, 花瓶, 树叶&#10;&#10;描述已自动生成">
            <a:extLst>
              <a:ext uri="{FF2B5EF4-FFF2-40B4-BE49-F238E27FC236}">
                <a16:creationId xmlns:a16="http://schemas.microsoft.com/office/drawing/2014/main" id="{F9522D9C-3E07-4C8E-9BA5-E2DE760E53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ln>
            <a:solidFill>
              <a:srgbClr val="E1F5F4"/>
            </a:solidFill>
          </a:ln>
        </p:spPr>
      </p:pic>
      <p:sp>
        <p:nvSpPr>
          <p:cNvPr id="3" name="椭圆 2">
            <a:extLst>
              <a:ext uri="{FF2B5EF4-FFF2-40B4-BE49-F238E27FC236}">
                <a16:creationId xmlns:a16="http://schemas.microsoft.com/office/drawing/2014/main" id="{DF0D64E7-B280-40F4-805F-C79047D9C435}"/>
              </a:ext>
            </a:extLst>
          </p:cNvPr>
          <p:cNvSpPr/>
          <p:nvPr/>
        </p:nvSpPr>
        <p:spPr>
          <a:xfrm>
            <a:off x="4892233" y="2092126"/>
            <a:ext cx="1323371" cy="1323371"/>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A9AC4BD7-FAE7-4077-BFA0-CA94605E311A}"/>
              </a:ext>
            </a:extLst>
          </p:cNvPr>
          <p:cNvSpPr/>
          <p:nvPr/>
        </p:nvSpPr>
        <p:spPr>
          <a:xfrm>
            <a:off x="6591781" y="1524965"/>
            <a:ext cx="2309149" cy="230914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2374DA23-F813-423E-96E0-73575CA3F097}"/>
              </a:ext>
            </a:extLst>
          </p:cNvPr>
          <p:cNvSpPr/>
          <p:nvPr/>
        </p:nvSpPr>
        <p:spPr>
          <a:xfrm>
            <a:off x="9277107" y="2092125"/>
            <a:ext cx="1323371" cy="1323371"/>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8BC6A547-FF31-4F8A-92B1-488FBE59501D}"/>
              </a:ext>
            </a:extLst>
          </p:cNvPr>
          <p:cNvSpPr/>
          <p:nvPr/>
        </p:nvSpPr>
        <p:spPr>
          <a:xfrm>
            <a:off x="3898741" y="2520389"/>
            <a:ext cx="512178" cy="512178"/>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8F9890B-11B3-4D9D-830C-98CD4D1CC83D}"/>
              </a:ext>
            </a:extLst>
          </p:cNvPr>
          <p:cNvSpPr/>
          <p:nvPr/>
        </p:nvSpPr>
        <p:spPr>
          <a:xfrm>
            <a:off x="10976655" y="2520389"/>
            <a:ext cx="512178" cy="512178"/>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78847824-1C75-4E54-B13F-8E3368DEFDB3}"/>
              </a:ext>
            </a:extLst>
          </p:cNvPr>
          <p:cNvSpPr txBox="1"/>
          <p:nvPr/>
        </p:nvSpPr>
        <p:spPr>
          <a:xfrm>
            <a:off x="6898994" y="1854127"/>
            <a:ext cx="1598268" cy="1862048"/>
          </a:xfrm>
          <a:prstGeom prst="rect">
            <a:avLst/>
          </a:prstGeom>
          <a:noFill/>
        </p:spPr>
        <p:txBody>
          <a:bodyPr wrap="square" rtlCol="0">
            <a:spAutoFit/>
          </a:bodyPr>
          <a:lstStyle/>
          <a:p>
            <a:pPr algn="ctr"/>
            <a:r>
              <a:rPr lang="en-US" altLang="zh-CN" sz="11500" b="1" dirty="0">
                <a:solidFill>
                  <a:schemeClr val="bg1"/>
                </a:solidFill>
                <a:latin typeface="仓耳玄三M W05" panose="02020400000000000000" pitchFamily="18" charset="-122"/>
                <a:ea typeface="仓耳玄三M W05" panose="02020400000000000000" pitchFamily="18" charset="-122"/>
              </a:rPr>
              <a:t>1</a:t>
            </a:r>
            <a:endParaRPr lang="zh-CN" altLang="en-US" sz="11500" b="1" dirty="0">
              <a:solidFill>
                <a:schemeClr val="bg1"/>
              </a:solidFill>
              <a:latin typeface="仓耳玄三M W05" panose="02020400000000000000" pitchFamily="18" charset="-122"/>
              <a:ea typeface="仓耳玄三M W05" panose="02020400000000000000" pitchFamily="18" charset="-122"/>
            </a:endParaRPr>
          </a:p>
        </p:txBody>
      </p:sp>
      <p:sp>
        <p:nvSpPr>
          <p:cNvPr id="13" name="TextBox 12">
            <a:extLst>
              <a:ext uri="{FF2B5EF4-FFF2-40B4-BE49-F238E27FC236}">
                <a16:creationId xmlns:a16="http://schemas.microsoft.com/office/drawing/2014/main" id="{28E22761-C2E0-4E05-BE5E-D707BCA1D07D}"/>
              </a:ext>
            </a:extLst>
          </p:cNvPr>
          <p:cNvSpPr txBox="1"/>
          <p:nvPr/>
        </p:nvSpPr>
        <p:spPr>
          <a:xfrm>
            <a:off x="5524980" y="4291214"/>
            <a:ext cx="4560780" cy="1031693"/>
          </a:xfrm>
          <a:prstGeom prst="rect">
            <a:avLst/>
          </a:prstGeom>
          <a:noFill/>
        </p:spPr>
        <p:txBody>
          <a:bodyPr wrap="square" rtlCol="0">
            <a:spAutoFit/>
          </a:bodyPr>
          <a:lstStyle/>
          <a:p>
            <a:pPr algn="ctr">
              <a:lnSpc>
                <a:spcPct val="150000"/>
              </a:lnSpc>
            </a:pPr>
            <a:r>
              <a:rPr lang="id-ID"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endParaRPr lang="en-US"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endParaRPr>
          </a:p>
        </p:txBody>
      </p:sp>
      <p:pic>
        <p:nvPicPr>
          <p:cNvPr id="16" name="图片 15">
            <a:extLst>
              <a:ext uri="{FF2B5EF4-FFF2-40B4-BE49-F238E27FC236}">
                <a16:creationId xmlns:a16="http://schemas.microsoft.com/office/drawing/2014/main" id="{C22D4F18-FC0A-4439-BF46-5478B733B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1391" y="478020"/>
            <a:ext cx="4414698" cy="5629926"/>
          </a:xfrm>
          <a:prstGeom prst="rect">
            <a:avLst/>
          </a:prstGeom>
        </p:spPr>
      </p:pic>
    </p:spTree>
    <p:extLst>
      <p:ext uri="{BB962C8B-B14F-4D97-AF65-F5344CB8AC3E}">
        <p14:creationId xmlns:p14="http://schemas.microsoft.com/office/powerpoint/2010/main" val="31461244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963DD1C-AF3E-47AF-A842-86A498530B46}"/>
              </a:ext>
            </a:extLst>
          </p:cNvPr>
          <p:cNvSpPr/>
          <p:nvPr/>
        </p:nvSpPr>
        <p:spPr>
          <a:xfrm>
            <a:off x="8797666" y="4143793"/>
            <a:ext cx="2188636" cy="2188636"/>
          </a:xfrm>
          <a:prstGeom prst="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25">
              <a:solidFill>
                <a:schemeClr val="bg1"/>
              </a:solidFill>
            </a:endParaRPr>
          </a:p>
        </p:txBody>
      </p:sp>
      <p:sp>
        <p:nvSpPr>
          <p:cNvPr id="21" name="Rectangle 20">
            <a:extLst>
              <a:ext uri="{FF2B5EF4-FFF2-40B4-BE49-F238E27FC236}">
                <a16:creationId xmlns:a16="http://schemas.microsoft.com/office/drawing/2014/main" id="{EEF8BA57-E9A8-4B98-8BD4-BE0A17720F2E}"/>
              </a:ext>
            </a:extLst>
          </p:cNvPr>
          <p:cNvSpPr/>
          <p:nvPr/>
        </p:nvSpPr>
        <p:spPr>
          <a:xfrm>
            <a:off x="1040595" y="1639352"/>
            <a:ext cx="4383314" cy="2188636"/>
          </a:xfrm>
          <a:prstGeom prst="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25">
              <a:solidFill>
                <a:schemeClr val="bg1"/>
              </a:solidFill>
            </a:endParaRPr>
          </a:p>
        </p:txBody>
      </p:sp>
      <p:sp>
        <p:nvSpPr>
          <p:cNvPr id="22" name="TextBox 21">
            <a:extLst>
              <a:ext uri="{FF2B5EF4-FFF2-40B4-BE49-F238E27FC236}">
                <a16:creationId xmlns:a16="http://schemas.microsoft.com/office/drawing/2014/main" id="{15C0598C-ACEC-4618-9E23-5C3F921E856A}"/>
              </a:ext>
            </a:extLst>
          </p:cNvPr>
          <p:cNvSpPr txBox="1"/>
          <p:nvPr/>
        </p:nvSpPr>
        <p:spPr>
          <a:xfrm>
            <a:off x="2812454" y="1796651"/>
            <a:ext cx="2196889" cy="379784"/>
          </a:xfrm>
          <a:prstGeom prst="rect">
            <a:avLst/>
          </a:prstGeom>
          <a:noFill/>
        </p:spPr>
        <p:txBody>
          <a:bodyPr wrap="square" rtlCol="0">
            <a:spAutoFit/>
          </a:bodyPr>
          <a:lstStyle/>
          <a:p>
            <a:pPr algn="r">
              <a:lnSpc>
                <a:spcPct val="150000"/>
              </a:lnSpc>
            </a:pPr>
            <a:r>
              <a:rPr lang="en-US" sz="1400" dirty="0">
                <a:solidFill>
                  <a:schemeClr val="bg1"/>
                </a:solidFill>
                <a:latin typeface="仓耳玄三M W05" panose="02020400000000000000" pitchFamily="18" charset="-122"/>
              </a:rPr>
              <a:t>Your Text Here Now!</a:t>
            </a:r>
            <a:endParaRPr lang="id-ID" sz="1400" dirty="0">
              <a:solidFill>
                <a:schemeClr val="bg1"/>
              </a:solidFill>
              <a:latin typeface="仓耳玄三M W05" panose="02020400000000000000" pitchFamily="18" charset="-122"/>
            </a:endParaRPr>
          </a:p>
        </p:txBody>
      </p:sp>
      <p:sp>
        <p:nvSpPr>
          <p:cNvPr id="23" name="TextBox 22">
            <a:extLst>
              <a:ext uri="{FF2B5EF4-FFF2-40B4-BE49-F238E27FC236}">
                <a16:creationId xmlns:a16="http://schemas.microsoft.com/office/drawing/2014/main" id="{975AE4C4-E2FF-4AE7-8971-3ED24A35BEC7}"/>
              </a:ext>
            </a:extLst>
          </p:cNvPr>
          <p:cNvSpPr txBox="1"/>
          <p:nvPr/>
        </p:nvSpPr>
        <p:spPr>
          <a:xfrm>
            <a:off x="1809852" y="2487197"/>
            <a:ext cx="3199491" cy="1074590"/>
          </a:xfrm>
          <a:prstGeom prst="rect">
            <a:avLst/>
          </a:prstGeom>
          <a:noFill/>
        </p:spPr>
        <p:txBody>
          <a:bodyPr wrap="square" rtlCol="0">
            <a:spAutoFit/>
          </a:bodyPr>
          <a:lstStyle/>
          <a:p>
            <a:pPr algn="r">
              <a:lnSpc>
                <a:spcPct val="150000"/>
              </a:lnSpc>
            </a:pP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Lorem ipsum dolor sit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amet</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consectetuer</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adipiscing</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elit</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sed diam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nonummy</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nibh</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euismod</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tincidunt</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ut</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laoret</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dolore magna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aliquam</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erat</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Lorem ipsum dolor sit</a:t>
            </a:r>
          </a:p>
        </p:txBody>
      </p:sp>
      <p:cxnSp>
        <p:nvCxnSpPr>
          <p:cNvPr id="24" name="Straight Connector 23">
            <a:extLst>
              <a:ext uri="{FF2B5EF4-FFF2-40B4-BE49-F238E27FC236}">
                <a16:creationId xmlns:a16="http://schemas.microsoft.com/office/drawing/2014/main" id="{99786068-B339-49E5-976F-8B96B2F0A10C}"/>
              </a:ext>
            </a:extLst>
          </p:cNvPr>
          <p:cNvCxnSpPr/>
          <p:nvPr/>
        </p:nvCxnSpPr>
        <p:spPr>
          <a:xfrm flipH="1">
            <a:off x="4152798" y="2392412"/>
            <a:ext cx="70772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DCB1196-7D93-43E0-9ED8-0C55127A64B2}"/>
              </a:ext>
            </a:extLst>
          </p:cNvPr>
          <p:cNvSpPr txBox="1"/>
          <p:nvPr/>
        </p:nvSpPr>
        <p:spPr>
          <a:xfrm>
            <a:off x="2664291" y="4387102"/>
            <a:ext cx="2196889" cy="379784"/>
          </a:xfrm>
          <a:prstGeom prst="rect">
            <a:avLst/>
          </a:prstGeom>
          <a:noFill/>
        </p:spPr>
        <p:txBody>
          <a:bodyPr wrap="square" rtlCol="0">
            <a:spAutoFit/>
          </a:bodyPr>
          <a:lstStyle/>
          <a:p>
            <a:pPr algn="r">
              <a:lnSpc>
                <a:spcPct val="150000"/>
              </a:lnSpc>
            </a:pPr>
            <a:r>
              <a:rPr lang="en-US" sz="1400" dirty="0">
                <a:solidFill>
                  <a:schemeClr val="tx1">
                    <a:lumMod val="75000"/>
                    <a:lumOff val="25000"/>
                  </a:schemeClr>
                </a:solidFill>
                <a:latin typeface="仓耳玄三M W05" panose="02020400000000000000" pitchFamily="18" charset="-122"/>
              </a:rPr>
              <a:t>Your Text Here Now!</a:t>
            </a:r>
            <a:endParaRPr lang="id-ID" sz="1400" dirty="0">
              <a:solidFill>
                <a:schemeClr val="tx1">
                  <a:lumMod val="75000"/>
                  <a:lumOff val="25000"/>
                </a:schemeClr>
              </a:solidFill>
              <a:latin typeface="仓耳玄三M W05" panose="02020400000000000000" pitchFamily="18" charset="-122"/>
            </a:endParaRPr>
          </a:p>
        </p:txBody>
      </p:sp>
      <p:sp>
        <p:nvSpPr>
          <p:cNvPr id="26" name="TextBox 25">
            <a:extLst>
              <a:ext uri="{FF2B5EF4-FFF2-40B4-BE49-F238E27FC236}">
                <a16:creationId xmlns:a16="http://schemas.microsoft.com/office/drawing/2014/main" id="{B81452B6-C56A-45D7-A50A-EB315A97A930}"/>
              </a:ext>
            </a:extLst>
          </p:cNvPr>
          <p:cNvSpPr txBox="1"/>
          <p:nvPr/>
        </p:nvSpPr>
        <p:spPr>
          <a:xfrm>
            <a:off x="1661689" y="5077648"/>
            <a:ext cx="3199491" cy="1074590"/>
          </a:xfrm>
          <a:prstGeom prst="rect">
            <a:avLst/>
          </a:prstGeom>
          <a:noFill/>
        </p:spPr>
        <p:txBody>
          <a:bodyPr wrap="square" rtlCol="0">
            <a:spAutoFit/>
          </a:bodyPr>
          <a:lstStyle/>
          <a:p>
            <a:pPr algn="r">
              <a:lnSpc>
                <a:spcPct val="150000"/>
              </a:lnSpc>
            </a:pP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Lorem ipsum dolor sit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amet</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consectetuer</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adipiscing</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elit</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sed diam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nonummy</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nibh</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euismod</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tincidunt</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ut</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laoret</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dolore magna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aliquam</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erat</a:t>
            </a:r>
            <a:r>
              <a:rPr lang="en-US" sz="110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 Lorem ipsum dolor sit</a:t>
            </a:r>
          </a:p>
        </p:txBody>
      </p:sp>
      <p:cxnSp>
        <p:nvCxnSpPr>
          <p:cNvPr id="27" name="Straight Connector 26">
            <a:extLst>
              <a:ext uri="{FF2B5EF4-FFF2-40B4-BE49-F238E27FC236}">
                <a16:creationId xmlns:a16="http://schemas.microsoft.com/office/drawing/2014/main" id="{2DEC7A78-2042-4DC4-A889-4188DBB9EB0F}"/>
              </a:ext>
            </a:extLst>
          </p:cNvPr>
          <p:cNvCxnSpPr/>
          <p:nvPr/>
        </p:nvCxnSpPr>
        <p:spPr>
          <a:xfrm flipH="1">
            <a:off x="4004635" y="4982863"/>
            <a:ext cx="707721" cy="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AutoShape 149">
            <a:extLst>
              <a:ext uri="{FF2B5EF4-FFF2-40B4-BE49-F238E27FC236}">
                <a16:creationId xmlns:a16="http://schemas.microsoft.com/office/drawing/2014/main" id="{4FF0E70C-0690-49A2-A53C-588D668B53FE}"/>
              </a:ext>
            </a:extLst>
          </p:cNvPr>
          <p:cNvSpPr>
            <a:spLocks/>
          </p:cNvSpPr>
          <p:nvPr/>
        </p:nvSpPr>
        <p:spPr bwMode="auto">
          <a:xfrm>
            <a:off x="9099463" y="4604181"/>
            <a:ext cx="500565" cy="360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100" dirty="0">
              <a:solidFill>
                <a:schemeClr val="bg1"/>
              </a:solidFill>
              <a:effectLst>
                <a:outerShdw blurRad="38100" dist="38100" dir="2700000" algn="tl">
                  <a:srgbClr val="000000"/>
                </a:outerShdw>
              </a:effectLst>
              <a:latin typeface="仓耳玄三M W05" panose="02020400000000000000" pitchFamily="18" charset="-122"/>
              <a:ea typeface="仓耳玄三M W05" panose="02020400000000000000" pitchFamily="18" charset="-122"/>
              <a:cs typeface="Lato" panose="020F0502020204030203" pitchFamily="34" charset="0"/>
              <a:sym typeface="Gill Sans" charset="0"/>
            </a:endParaRPr>
          </a:p>
        </p:txBody>
      </p:sp>
      <p:sp>
        <p:nvSpPr>
          <p:cNvPr id="29" name="TextBox 28">
            <a:extLst>
              <a:ext uri="{FF2B5EF4-FFF2-40B4-BE49-F238E27FC236}">
                <a16:creationId xmlns:a16="http://schemas.microsoft.com/office/drawing/2014/main" id="{EA3E10A0-9887-4344-9268-DD1322AB00A2}"/>
              </a:ext>
            </a:extLst>
          </p:cNvPr>
          <p:cNvSpPr txBox="1"/>
          <p:nvPr/>
        </p:nvSpPr>
        <p:spPr>
          <a:xfrm>
            <a:off x="9092714" y="5135628"/>
            <a:ext cx="1645811" cy="1076449"/>
          </a:xfrm>
          <a:prstGeom prst="rect">
            <a:avLst/>
          </a:prstGeom>
          <a:noFill/>
        </p:spPr>
        <p:txBody>
          <a:bodyPr wrap="square" rtlCol="0">
            <a:spAutoFit/>
          </a:bodyPr>
          <a:lstStyle/>
          <a:p>
            <a:pPr>
              <a:lnSpc>
                <a:spcPct val="150000"/>
              </a:lnSpc>
            </a:pP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Lorem ipsum dolor sit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amet</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consectetuer</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adipiscing</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a:t>
            </a:r>
            <a:r>
              <a:rPr lang="en-US" sz="1100" dirty="0" err="1">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elit</a:t>
            </a:r>
            <a:r>
              <a:rPr lang="en-US" sz="1100" dirty="0">
                <a:solidFill>
                  <a:schemeClr val="bg1"/>
                </a:solidFill>
                <a:latin typeface="仓耳玄三M W05" panose="02020400000000000000" pitchFamily="18" charset="-122"/>
                <a:ea typeface="仓耳玄三M W05" panose="02020400000000000000" pitchFamily="18" charset="-122"/>
                <a:cs typeface="Lato" panose="020F0502020204030203" pitchFamily="34" charset="0"/>
              </a:rPr>
              <a:t>, sed diam</a:t>
            </a:r>
          </a:p>
        </p:txBody>
      </p:sp>
      <p:pic>
        <p:nvPicPr>
          <p:cNvPr id="4" name="图片占位符 3" descr="图片包含 植物&#10;&#10;描述已自动生成">
            <a:extLst>
              <a:ext uri="{FF2B5EF4-FFF2-40B4-BE49-F238E27FC236}">
                <a16:creationId xmlns:a16="http://schemas.microsoft.com/office/drawing/2014/main" id="{B48206E1-688E-451E-AF43-AA4A8E9CFFE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207392" y="1639352"/>
            <a:ext cx="2189162" cy="2187575"/>
          </a:xfrm>
        </p:spPr>
      </p:pic>
      <p:pic>
        <p:nvPicPr>
          <p:cNvPr id="10" name="图片占位符 9" descr="图片包含 植物&#10;&#10;描述已自动生成">
            <a:extLst>
              <a:ext uri="{FF2B5EF4-FFF2-40B4-BE49-F238E27FC236}">
                <a16:creationId xmlns:a16="http://schemas.microsoft.com/office/drawing/2014/main" id="{BF9A0948-B27E-4755-A8CE-B915C80B799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6207392" y="4144550"/>
            <a:ext cx="2189162" cy="2187575"/>
          </a:xfrm>
        </p:spPr>
      </p:pic>
      <p:pic>
        <p:nvPicPr>
          <p:cNvPr id="8" name="图片占位符 7">
            <a:extLst>
              <a:ext uri="{FF2B5EF4-FFF2-40B4-BE49-F238E27FC236}">
                <a16:creationId xmlns:a16="http://schemas.microsoft.com/office/drawing/2014/main" id="{FC33ACF6-817D-41A9-80A2-9470F868AB71}"/>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8797009" y="1639352"/>
            <a:ext cx="2189162" cy="2187575"/>
          </a:xfrm>
        </p:spPr>
      </p:pic>
      <p:grpSp>
        <p:nvGrpSpPr>
          <p:cNvPr id="30" name="Group 1572">
            <a:extLst>
              <a:ext uri="{FF2B5EF4-FFF2-40B4-BE49-F238E27FC236}">
                <a16:creationId xmlns:a16="http://schemas.microsoft.com/office/drawing/2014/main" id="{6E339031-A05F-452C-8BA7-C74D9C20846A}"/>
              </a:ext>
            </a:extLst>
          </p:cNvPr>
          <p:cNvGrpSpPr/>
          <p:nvPr/>
        </p:nvGrpSpPr>
        <p:grpSpPr>
          <a:xfrm>
            <a:off x="852056" y="525267"/>
            <a:ext cx="200890" cy="100888"/>
            <a:chOff x="852056" y="525267"/>
            <a:chExt cx="200890" cy="100888"/>
          </a:xfrm>
          <a:solidFill>
            <a:srgbClr val="135B47"/>
          </a:solidFill>
        </p:grpSpPr>
        <p:cxnSp>
          <p:nvCxnSpPr>
            <p:cNvPr id="32" name="Straight Connector 491">
              <a:extLst>
                <a:ext uri="{FF2B5EF4-FFF2-40B4-BE49-F238E27FC236}">
                  <a16:creationId xmlns:a16="http://schemas.microsoft.com/office/drawing/2014/main" id="{90BB23A7-8813-4181-A267-AFF46BCFAA2B}"/>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33" name="Straight Connector 1565">
              <a:extLst>
                <a:ext uri="{FF2B5EF4-FFF2-40B4-BE49-F238E27FC236}">
                  <a16:creationId xmlns:a16="http://schemas.microsoft.com/office/drawing/2014/main" id="{1A036D04-8698-446E-837B-EE093AA41E79}"/>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34" name="Straight Connector 492">
              <a:extLst>
                <a:ext uri="{FF2B5EF4-FFF2-40B4-BE49-F238E27FC236}">
                  <a16:creationId xmlns:a16="http://schemas.microsoft.com/office/drawing/2014/main" id="{0C827924-D511-4948-8902-93563E966E98}"/>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35" name="Rounded Rectangle 500">
            <a:extLst>
              <a:ext uri="{FF2B5EF4-FFF2-40B4-BE49-F238E27FC236}">
                <a16:creationId xmlns:a16="http://schemas.microsoft.com/office/drawing/2014/main" id="{15A12EFD-133E-459E-ABFE-7DE44831EFF7}"/>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36" name="Group 1561">
            <a:extLst>
              <a:ext uri="{FF2B5EF4-FFF2-40B4-BE49-F238E27FC236}">
                <a16:creationId xmlns:a16="http://schemas.microsoft.com/office/drawing/2014/main" id="{3A477290-A27F-4548-820A-2F44F63E030D}"/>
              </a:ext>
            </a:extLst>
          </p:cNvPr>
          <p:cNvGrpSpPr/>
          <p:nvPr/>
        </p:nvGrpSpPr>
        <p:grpSpPr>
          <a:xfrm>
            <a:off x="11464370" y="504182"/>
            <a:ext cx="142627" cy="143058"/>
            <a:chOff x="4000500" y="4370388"/>
            <a:chExt cx="525462" cy="527050"/>
          </a:xfrm>
        </p:grpSpPr>
        <p:sp>
          <p:nvSpPr>
            <p:cNvPr id="37" name="Freeform 461">
              <a:extLst>
                <a:ext uri="{FF2B5EF4-FFF2-40B4-BE49-F238E27FC236}">
                  <a16:creationId xmlns:a16="http://schemas.microsoft.com/office/drawing/2014/main" id="{C046E5AA-5A45-4D83-8015-5EE6586FAFB7}"/>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35B47"/>
                </a:solidFill>
              </a:endParaRPr>
            </a:p>
          </p:txBody>
        </p:sp>
        <p:sp>
          <p:nvSpPr>
            <p:cNvPr id="38" name="Freeform 462">
              <a:extLst>
                <a:ext uri="{FF2B5EF4-FFF2-40B4-BE49-F238E27FC236}">
                  <a16:creationId xmlns:a16="http://schemas.microsoft.com/office/drawing/2014/main" id="{E83446F7-26DD-4755-A6EF-413D35957505}"/>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35B47"/>
                </a:solidFill>
              </a:endParaRPr>
            </a:p>
          </p:txBody>
        </p:sp>
      </p:grpSp>
      <p:sp>
        <p:nvSpPr>
          <p:cNvPr id="39" name="Freeform 505">
            <a:extLst>
              <a:ext uri="{FF2B5EF4-FFF2-40B4-BE49-F238E27FC236}">
                <a16:creationId xmlns:a16="http://schemas.microsoft.com/office/drawing/2014/main" id="{3FE4E832-D335-4545-9C8E-4F589BC070B5}"/>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endParaRPr lang="id-ID">
              <a:solidFill>
                <a:srgbClr val="135B47"/>
              </a:solidFill>
            </a:endParaRPr>
          </a:p>
        </p:txBody>
      </p:sp>
      <p:sp>
        <p:nvSpPr>
          <p:cNvPr id="40" name="TextBox 1575">
            <a:extLst>
              <a:ext uri="{FF2B5EF4-FFF2-40B4-BE49-F238E27FC236}">
                <a16:creationId xmlns:a16="http://schemas.microsoft.com/office/drawing/2014/main" id="{A7144BFE-FCA9-40D1-AB75-83E68547DCA7}"/>
              </a:ext>
            </a:extLst>
          </p:cNvPr>
          <p:cNvSpPr txBox="1"/>
          <p:nvPr/>
        </p:nvSpPr>
        <p:spPr>
          <a:xfrm>
            <a:off x="1635486" y="459125"/>
            <a:ext cx="1005403" cy="261610"/>
          </a:xfrm>
          <a:prstGeom prst="rect">
            <a:avLst/>
          </a:prstGeom>
          <a:noFill/>
        </p:spPr>
        <p:txBody>
          <a:bodyPr wrap="none" rtlCol="0">
            <a:spAutoFit/>
          </a:bodyPr>
          <a:lstStyle/>
          <a:p>
            <a:r>
              <a:rPr lang="en-US" sz="1100" b="1" dirty="0">
                <a:solidFill>
                  <a:srgbClr val="135B47"/>
                </a:solidFill>
                <a:latin typeface="+mj-lt"/>
              </a:rPr>
              <a:t>LANDINGSLIDE</a:t>
            </a:r>
          </a:p>
        </p:txBody>
      </p:sp>
      <p:sp>
        <p:nvSpPr>
          <p:cNvPr id="41" name="TextBox 507">
            <a:extLst>
              <a:ext uri="{FF2B5EF4-FFF2-40B4-BE49-F238E27FC236}">
                <a16:creationId xmlns:a16="http://schemas.microsoft.com/office/drawing/2014/main" id="{CB9320C9-68F4-4091-8C13-A7FF2E415BED}"/>
              </a:ext>
            </a:extLst>
          </p:cNvPr>
          <p:cNvSpPr txBox="1"/>
          <p:nvPr/>
        </p:nvSpPr>
        <p:spPr>
          <a:xfrm>
            <a:off x="6140435" y="466819"/>
            <a:ext cx="792205" cy="246221"/>
          </a:xfrm>
          <a:prstGeom prst="rect">
            <a:avLst/>
          </a:prstGeom>
          <a:noFill/>
        </p:spPr>
        <p:txBody>
          <a:bodyPr wrap="none" rtlCol="0">
            <a:spAutoFit/>
          </a:bodyPr>
          <a:lstStyle/>
          <a:p>
            <a:r>
              <a:rPr lang="en-US" sz="1000" dirty="0" err="1">
                <a:solidFill>
                  <a:srgbClr val="135B47"/>
                </a:solidFill>
              </a:rPr>
              <a:t>Powerpoint</a:t>
            </a:r>
            <a:endParaRPr lang="en-US" sz="1000" dirty="0">
              <a:solidFill>
                <a:srgbClr val="135B47"/>
              </a:solidFill>
            </a:endParaRPr>
          </a:p>
        </p:txBody>
      </p:sp>
      <p:sp>
        <p:nvSpPr>
          <p:cNvPr id="42" name="TextBox 508">
            <a:extLst>
              <a:ext uri="{FF2B5EF4-FFF2-40B4-BE49-F238E27FC236}">
                <a16:creationId xmlns:a16="http://schemas.microsoft.com/office/drawing/2014/main" id="{5B84E28C-7891-4788-A4EF-CEF52FBF336F}"/>
              </a:ext>
            </a:extLst>
          </p:cNvPr>
          <p:cNvSpPr txBox="1"/>
          <p:nvPr/>
        </p:nvSpPr>
        <p:spPr>
          <a:xfrm>
            <a:off x="7357535" y="466819"/>
            <a:ext cx="615874" cy="246221"/>
          </a:xfrm>
          <a:prstGeom prst="rect">
            <a:avLst/>
          </a:prstGeom>
          <a:noFill/>
        </p:spPr>
        <p:txBody>
          <a:bodyPr wrap="none" rtlCol="0">
            <a:spAutoFit/>
          </a:bodyPr>
          <a:lstStyle/>
          <a:p>
            <a:r>
              <a:rPr lang="en-US" sz="1000" dirty="0">
                <a:solidFill>
                  <a:srgbClr val="135B47"/>
                </a:solidFill>
              </a:rPr>
              <a:t>Keynote</a:t>
            </a:r>
          </a:p>
        </p:txBody>
      </p:sp>
      <p:grpSp>
        <p:nvGrpSpPr>
          <p:cNvPr id="43" name="Group 2">
            <a:extLst>
              <a:ext uri="{FF2B5EF4-FFF2-40B4-BE49-F238E27FC236}">
                <a16:creationId xmlns:a16="http://schemas.microsoft.com/office/drawing/2014/main" id="{8427A572-4C11-411D-9A83-35BCBBFFE068}"/>
              </a:ext>
            </a:extLst>
          </p:cNvPr>
          <p:cNvGrpSpPr/>
          <p:nvPr/>
        </p:nvGrpSpPr>
        <p:grpSpPr>
          <a:xfrm>
            <a:off x="8396554" y="466819"/>
            <a:ext cx="901776" cy="246221"/>
            <a:chOff x="8396554" y="466819"/>
            <a:chExt cx="901776" cy="246221"/>
          </a:xfrm>
        </p:grpSpPr>
        <p:sp>
          <p:nvSpPr>
            <p:cNvPr id="44" name="TextBox 509">
              <a:extLst>
                <a:ext uri="{FF2B5EF4-FFF2-40B4-BE49-F238E27FC236}">
                  <a16:creationId xmlns:a16="http://schemas.microsoft.com/office/drawing/2014/main" id="{3149CFB5-E139-42AA-BE91-CEC71AA9F070}"/>
                </a:ext>
              </a:extLst>
            </p:cNvPr>
            <p:cNvSpPr txBox="1"/>
            <p:nvPr/>
          </p:nvSpPr>
          <p:spPr>
            <a:xfrm>
              <a:off x="8398725" y="466819"/>
              <a:ext cx="899605" cy="246221"/>
            </a:xfrm>
            <a:prstGeom prst="rect">
              <a:avLst/>
            </a:prstGeom>
            <a:noFill/>
          </p:spPr>
          <p:txBody>
            <a:bodyPr wrap="none" rtlCol="0">
              <a:spAutoFit/>
            </a:bodyPr>
            <a:lstStyle/>
            <a:p>
              <a:r>
                <a:rPr lang="en-US" sz="1000" b="1" dirty="0">
                  <a:solidFill>
                    <a:srgbClr val="135B47"/>
                  </a:solidFill>
                </a:rPr>
                <a:t>Google Slides</a:t>
              </a:r>
            </a:p>
          </p:txBody>
        </p:sp>
        <p:sp>
          <p:nvSpPr>
            <p:cNvPr id="45" name="Oval 1576">
              <a:extLst>
                <a:ext uri="{FF2B5EF4-FFF2-40B4-BE49-F238E27FC236}">
                  <a16:creationId xmlns:a16="http://schemas.microsoft.com/office/drawing/2014/main" id="{CEAEFA6C-5ED0-4F53-BD74-94B66F5C7519}"/>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extLst>
      <p:ext uri="{BB962C8B-B14F-4D97-AF65-F5344CB8AC3E}">
        <p14:creationId xmlns:p14="http://schemas.microsoft.com/office/powerpoint/2010/main" val="25244858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72176F88-1CD3-4600-9C52-3CC3EAE408B9}"/>
              </a:ext>
            </a:extLst>
          </p:cNvPr>
          <p:cNvSpPr/>
          <p:nvPr/>
        </p:nvSpPr>
        <p:spPr>
          <a:xfrm>
            <a:off x="6096000" y="0"/>
            <a:ext cx="6096000" cy="6858001"/>
          </a:xfrm>
          <a:prstGeom prst="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125">
              <a:solidFill>
                <a:schemeClr val="bg1"/>
              </a:solidFill>
            </a:endParaRPr>
          </a:p>
        </p:txBody>
      </p:sp>
      <p:sp>
        <p:nvSpPr>
          <p:cNvPr id="3" name="Design Process…">
            <a:extLst>
              <a:ext uri="{FF2B5EF4-FFF2-40B4-BE49-F238E27FC236}">
                <a16:creationId xmlns:a16="http://schemas.microsoft.com/office/drawing/2014/main" id="{0DA9828D-C201-4B61-9CFC-64C30A7A3F67}"/>
              </a:ext>
            </a:extLst>
          </p:cNvPr>
          <p:cNvSpPr txBox="1"/>
          <p:nvPr/>
        </p:nvSpPr>
        <p:spPr>
          <a:xfrm>
            <a:off x="7738037" y="1398025"/>
            <a:ext cx="3151504"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F7F9FF"/>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Design Process</a:t>
            </a:r>
          </a:p>
          <a:p>
            <a:pPr algn="l">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Synergistically technically sound portals with frictionless</a:t>
            </a:r>
          </a:p>
          <a:p>
            <a:pPr algn="l">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supply chains. Dramatically customize empowered.</a:t>
            </a:r>
          </a:p>
        </p:txBody>
      </p:sp>
      <p:sp>
        <p:nvSpPr>
          <p:cNvPr id="4" name="90%">
            <a:extLst>
              <a:ext uri="{FF2B5EF4-FFF2-40B4-BE49-F238E27FC236}">
                <a16:creationId xmlns:a16="http://schemas.microsoft.com/office/drawing/2014/main" id="{3F9C8EDB-86EC-42FE-B5DF-2E37BD855AF4}"/>
              </a:ext>
            </a:extLst>
          </p:cNvPr>
          <p:cNvSpPr txBox="1"/>
          <p:nvPr/>
        </p:nvSpPr>
        <p:spPr>
          <a:xfrm>
            <a:off x="6809252" y="1398025"/>
            <a:ext cx="597920"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a:defRPr sz="8000" b="0">
                <a:solidFill>
                  <a:srgbClr val="F7F9FF"/>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90</a:t>
            </a:r>
            <a:r>
              <a:rPr sz="1000" dirty="0">
                <a:latin typeface="仓耳玄三M W05" panose="02020400000000000000" pitchFamily="18" charset="-122"/>
                <a:ea typeface="仓耳玄三M W05" panose="02020400000000000000" pitchFamily="18" charset="-122"/>
              </a:rPr>
              <a:t>%</a:t>
            </a:r>
          </a:p>
        </p:txBody>
      </p:sp>
      <p:sp>
        <p:nvSpPr>
          <p:cNvPr id="5" name="Design Process…">
            <a:extLst>
              <a:ext uri="{FF2B5EF4-FFF2-40B4-BE49-F238E27FC236}">
                <a16:creationId xmlns:a16="http://schemas.microsoft.com/office/drawing/2014/main" id="{C6BBA269-C4C3-4417-ADA5-D65B7FBC890B}"/>
              </a:ext>
            </a:extLst>
          </p:cNvPr>
          <p:cNvSpPr txBox="1"/>
          <p:nvPr/>
        </p:nvSpPr>
        <p:spPr>
          <a:xfrm>
            <a:off x="7738037" y="3065463"/>
            <a:ext cx="3151504"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F7F9FF"/>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Design Process</a:t>
            </a:r>
          </a:p>
          <a:p>
            <a:pPr algn="l">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Synergistically technically sound portals with frictionless</a:t>
            </a:r>
          </a:p>
          <a:p>
            <a:pPr algn="l">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supply chains. Dramatically customize empowered.</a:t>
            </a:r>
          </a:p>
        </p:txBody>
      </p:sp>
      <p:sp>
        <p:nvSpPr>
          <p:cNvPr id="6" name="78%">
            <a:extLst>
              <a:ext uri="{FF2B5EF4-FFF2-40B4-BE49-F238E27FC236}">
                <a16:creationId xmlns:a16="http://schemas.microsoft.com/office/drawing/2014/main" id="{08316504-0DA0-46F4-94D8-EFA658E04A1E}"/>
              </a:ext>
            </a:extLst>
          </p:cNvPr>
          <p:cNvSpPr txBox="1"/>
          <p:nvPr/>
        </p:nvSpPr>
        <p:spPr>
          <a:xfrm>
            <a:off x="6809252" y="3065463"/>
            <a:ext cx="597920"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a:defRPr sz="8000" b="0">
                <a:solidFill>
                  <a:srgbClr val="F7F9FF"/>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78</a:t>
            </a:r>
            <a:r>
              <a:rPr sz="1000" dirty="0">
                <a:latin typeface="仓耳玄三M W05" panose="02020400000000000000" pitchFamily="18" charset="-122"/>
                <a:ea typeface="仓耳玄三M W05" panose="02020400000000000000" pitchFamily="18" charset="-122"/>
              </a:rPr>
              <a:t>%</a:t>
            </a:r>
          </a:p>
        </p:txBody>
      </p:sp>
      <p:sp>
        <p:nvSpPr>
          <p:cNvPr id="7" name="Design Process…">
            <a:extLst>
              <a:ext uri="{FF2B5EF4-FFF2-40B4-BE49-F238E27FC236}">
                <a16:creationId xmlns:a16="http://schemas.microsoft.com/office/drawing/2014/main" id="{BFD05C48-D348-4127-902E-FF367D910C31}"/>
              </a:ext>
            </a:extLst>
          </p:cNvPr>
          <p:cNvSpPr txBox="1"/>
          <p:nvPr/>
        </p:nvSpPr>
        <p:spPr>
          <a:xfrm>
            <a:off x="7738037" y="4732900"/>
            <a:ext cx="3151504"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F7F9FF"/>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Design Process</a:t>
            </a:r>
          </a:p>
          <a:p>
            <a:pPr algn="l">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Synergistically technically sound portals with frictionless</a:t>
            </a:r>
          </a:p>
          <a:p>
            <a:pPr algn="l">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supply chains. Dramatically customize empowered.</a:t>
            </a:r>
          </a:p>
        </p:txBody>
      </p:sp>
      <p:sp>
        <p:nvSpPr>
          <p:cNvPr id="8" name="54%">
            <a:extLst>
              <a:ext uri="{FF2B5EF4-FFF2-40B4-BE49-F238E27FC236}">
                <a16:creationId xmlns:a16="http://schemas.microsoft.com/office/drawing/2014/main" id="{77ADE174-DB4D-4C2B-9D7A-ACE1E1D03887}"/>
              </a:ext>
            </a:extLst>
          </p:cNvPr>
          <p:cNvSpPr txBox="1"/>
          <p:nvPr/>
        </p:nvSpPr>
        <p:spPr>
          <a:xfrm>
            <a:off x="6809252" y="4732900"/>
            <a:ext cx="597920"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a:defRPr sz="8000" b="0">
                <a:solidFill>
                  <a:srgbClr val="F7F9FF"/>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54</a:t>
            </a:r>
            <a:r>
              <a:rPr sz="1000" dirty="0">
                <a:latin typeface="仓耳玄三M W05" panose="02020400000000000000" pitchFamily="18" charset="-122"/>
                <a:ea typeface="仓耳玄三M W05" panose="02020400000000000000" pitchFamily="18" charset="-122"/>
              </a:rPr>
              <a:t>%</a:t>
            </a:r>
          </a:p>
        </p:txBody>
      </p:sp>
      <p:pic>
        <p:nvPicPr>
          <p:cNvPr id="10" name="图片 9">
            <a:extLst>
              <a:ext uri="{FF2B5EF4-FFF2-40B4-BE49-F238E27FC236}">
                <a16:creationId xmlns:a16="http://schemas.microsoft.com/office/drawing/2014/main" id="{1FE1A4D3-F998-4BB7-B6F3-596217B6AC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24152411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9603099A-CAD2-4CEB-BB68-23EE09CA6341}"/>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1334477" y="1645920"/>
            <a:ext cx="2381251" cy="3175000"/>
          </a:xfrm>
        </p:spPr>
      </p:pic>
      <p:pic>
        <p:nvPicPr>
          <p:cNvPr id="7" name="图片占位符 6" descr="图片包含 植物&#10;&#10;描述已自动生成">
            <a:extLst>
              <a:ext uri="{FF2B5EF4-FFF2-40B4-BE49-F238E27FC236}">
                <a16:creationId xmlns:a16="http://schemas.microsoft.com/office/drawing/2014/main" id="{26564C5A-A6FC-4B5E-9EF3-B39C0494D112}"/>
              </a:ext>
            </a:extLst>
          </p:cNvPr>
          <p:cNvPicPr>
            <a:picLocks noGrp="1" noChangeAspect="1"/>
          </p:cNvPicPr>
          <p:nvPr>
            <p:ph type="pic" sz="quarter" idx="124"/>
          </p:nvPr>
        </p:nvPicPr>
        <p:blipFill>
          <a:blip r:embed="rId3" cstate="screen">
            <a:extLst>
              <a:ext uri="{28A0092B-C50C-407E-A947-70E740481C1C}">
                <a14:useLocalDpi xmlns:a14="http://schemas.microsoft.com/office/drawing/2010/main"/>
              </a:ext>
            </a:extLst>
          </a:blip>
          <a:srcRect/>
          <a:stretch>
            <a:fillRect/>
          </a:stretch>
        </p:blipFill>
        <p:spPr>
          <a:xfrm>
            <a:off x="6183892" y="1645920"/>
            <a:ext cx="2381250" cy="3175000"/>
          </a:xfrm>
        </p:spPr>
      </p:pic>
      <p:sp>
        <p:nvSpPr>
          <p:cNvPr id="2628" name="Rectangle"/>
          <p:cNvSpPr/>
          <p:nvPr/>
        </p:nvSpPr>
        <p:spPr>
          <a:xfrm>
            <a:off x="3759184" y="1645920"/>
            <a:ext cx="2381251" cy="3175000"/>
          </a:xfrm>
          <a:prstGeom prst="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125">
              <a:solidFill>
                <a:schemeClr val="bg1"/>
              </a:solidFill>
            </a:endParaRPr>
          </a:p>
        </p:txBody>
      </p:sp>
      <p:sp>
        <p:nvSpPr>
          <p:cNvPr id="2629" name="Rectangle"/>
          <p:cNvSpPr/>
          <p:nvPr/>
        </p:nvSpPr>
        <p:spPr>
          <a:xfrm>
            <a:off x="8608600" y="1645920"/>
            <a:ext cx="2381251" cy="3175000"/>
          </a:xfrm>
          <a:prstGeom prst="rect">
            <a:avLst/>
          </a:prstGeom>
          <a:solidFill>
            <a:srgbClr val="135B47"/>
          </a:solidFill>
          <a:ln>
            <a:noFill/>
          </a:ln>
          <a:effectLst>
            <a:outerShdw blurRad="1270000" dist="9144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125">
              <a:solidFill>
                <a:schemeClr val="bg1"/>
              </a:solidFill>
            </a:endParaRPr>
          </a:p>
        </p:txBody>
      </p:sp>
      <p:sp>
        <p:nvSpPr>
          <p:cNvPr id="2630" name="Consulting…"/>
          <p:cNvSpPr txBox="1"/>
          <p:nvPr/>
        </p:nvSpPr>
        <p:spPr>
          <a:xfrm>
            <a:off x="4024954" y="3852446"/>
            <a:ext cx="1830629"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500" b="0">
                <a:solidFill>
                  <a:srgbClr val="F7F9FF"/>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Consulting</a:t>
            </a:r>
          </a:p>
          <a:p>
            <a:pPr algn="ctr">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Synergistically technically sound</a:t>
            </a:r>
          </a:p>
          <a:p>
            <a:pPr algn="ctr">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frictionless chains.</a:t>
            </a:r>
          </a:p>
        </p:txBody>
      </p:sp>
      <p:sp>
        <p:nvSpPr>
          <p:cNvPr id="2631" name="Analysis…"/>
          <p:cNvSpPr txBox="1"/>
          <p:nvPr/>
        </p:nvSpPr>
        <p:spPr>
          <a:xfrm>
            <a:off x="8874370" y="3852446"/>
            <a:ext cx="1830629"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500" b="0">
                <a:solidFill>
                  <a:srgbClr val="F7F9FF"/>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Analysis</a:t>
            </a:r>
          </a:p>
          <a:p>
            <a:pPr algn="ctr">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Synergistically technically sound</a:t>
            </a:r>
          </a:p>
          <a:p>
            <a:pPr algn="ctr">
              <a:lnSpc>
                <a:spcPct val="150000"/>
              </a:lnSpc>
              <a:defRPr sz="2000" b="0">
                <a:solidFill>
                  <a:srgbClr val="F7F9FF"/>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cs typeface="Roboto Light"/>
                <a:sym typeface="Roboto Light"/>
              </a:rPr>
              <a:t>frictionless chains.</a:t>
            </a:r>
          </a:p>
        </p:txBody>
      </p:sp>
      <p:sp>
        <p:nvSpPr>
          <p:cNvPr id="2632" name="."/>
          <p:cNvSpPr txBox="1"/>
          <p:nvPr/>
        </p:nvSpPr>
        <p:spPr>
          <a:xfrm>
            <a:off x="4024954" y="1922510"/>
            <a:ext cx="129844"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b">
            <a:spAutoFit/>
          </a:bodyPr>
          <a:lstStyle>
            <a:lvl1pPr algn="l" defTabSz="914400">
              <a:lnSpc>
                <a:spcPct val="150000"/>
              </a:lnSpc>
              <a:defRPr sz="8000" b="0">
                <a:solidFill>
                  <a:srgbClr val="F7F9FF"/>
                </a:solidFill>
                <a:latin typeface="linea-basic-10"/>
                <a:ea typeface="linea-basic-10"/>
                <a:cs typeface="linea-basic-10"/>
                <a:sym typeface="linea-basic-10"/>
              </a:defRPr>
            </a:lvl1pPr>
          </a:lstStyle>
          <a:p>
            <a:pPr algn="ctr">
              <a:lnSpc>
                <a:spcPct val="100000"/>
              </a:lnSpc>
            </a:pPr>
            <a:r>
              <a:rPr sz="4000" dirty="0"/>
              <a:t>.</a:t>
            </a:r>
          </a:p>
        </p:txBody>
      </p:sp>
      <p:sp>
        <p:nvSpPr>
          <p:cNvPr id="2633" name="/"/>
          <p:cNvSpPr txBox="1"/>
          <p:nvPr/>
        </p:nvSpPr>
        <p:spPr>
          <a:xfrm>
            <a:off x="8874370" y="1922510"/>
            <a:ext cx="198772" cy="6155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b">
            <a:spAutoFit/>
          </a:bodyPr>
          <a:lstStyle>
            <a:lvl1pPr algn="l" defTabSz="914400">
              <a:lnSpc>
                <a:spcPct val="150000"/>
              </a:lnSpc>
              <a:defRPr sz="8000" b="0">
                <a:solidFill>
                  <a:srgbClr val="F7F9FF"/>
                </a:solidFill>
                <a:latin typeface="linea-basic-10"/>
                <a:ea typeface="linea-basic-10"/>
                <a:cs typeface="linea-basic-10"/>
                <a:sym typeface="linea-basic-10"/>
              </a:defRPr>
            </a:lvl1pPr>
          </a:lstStyle>
          <a:p>
            <a:pPr algn="ctr">
              <a:lnSpc>
                <a:spcPct val="100000"/>
              </a:lnSpc>
            </a:pPr>
            <a:r>
              <a:rPr sz="4000"/>
              <a:t>/</a:t>
            </a:r>
          </a:p>
        </p:txBody>
      </p:sp>
      <p:sp>
        <p:nvSpPr>
          <p:cNvPr id="2634" name="Synergistically utilize technically sound portals with frictionless supply chains. Dramatically customize empowered networks rather than goal-opportunities.…"/>
          <p:cNvSpPr txBox="1"/>
          <p:nvPr/>
        </p:nvSpPr>
        <p:spPr>
          <a:xfrm>
            <a:off x="1808495" y="5414123"/>
            <a:ext cx="8750793" cy="6639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utilize technically sound portals with frictionless supply chains. Dramatically customize empowered networks rather than goal-opportunities.</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Objectively conceptualize principle-centered imperatives after alternative models. Dramatically unleash standardized platforms and cooperative e-business.</a:t>
            </a:r>
          </a:p>
          <a:p>
            <a:pPr algn="ctr">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Proactively revolutionize functionalized information </a:t>
            </a:r>
            <a:r>
              <a:rPr sz="1000" dirty="0" err="1">
                <a:solidFill>
                  <a:srgbClr val="6A6E77"/>
                </a:solidFill>
                <a:latin typeface="仓耳玄三M W05" panose="02020400000000000000" pitchFamily="18" charset="-122"/>
                <a:ea typeface="仓耳玄三M W05" panose="02020400000000000000" pitchFamily="18" charset="-122"/>
                <a:cs typeface="Roboto Light"/>
                <a:sym typeface="Roboto Light"/>
              </a:rPr>
              <a:t>throughb</a:t>
            </a: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 high-payoff functionalities.</a:t>
            </a:r>
          </a:p>
        </p:txBody>
      </p:sp>
      <p:grpSp>
        <p:nvGrpSpPr>
          <p:cNvPr id="15" name="Group 1572">
            <a:extLst>
              <a:ext uri="{FF2B5EF4-FFF2-40B4-BE49-F238E27FC236}">
                <a16:creationId xmlns:a16="http://schemas.microsoft.com/office/drawing/2014/main" id="{9E42DAAD-C880-4DE9-A948-7A64750CE561}"/>
              </a:ext>
            </a:extLst>
          </p:cNvPr>
          <p:cNvGrpSpPr/>
          <p:nvPr/>
        </p:nvGrpSpPr>
        <p:grpSpPr>
          <a:xfrm>
            <a:off x="852056" y="525267"/>
            <a:ext cx="200890" cy="100888"/>
            <a:chOff x="852056" y="525267"/>
            <a:chExt cx="200890" cy="100888"/>
          </a:xfrm>
          <a:solidFill>
            <a:srgbClr val="135B47"/>
          </a:solidFill>
        </p:grpSpPr>
        <p:cxnSp>
          <p:nvCxnSpPr>
            <p:cNvPr id="16" name="Straight Connector 491">
              <a:extLst>
                <a:ext uri="{FF2B5EF4-FFF2-40B4-BE49-F238E27FC236}">
                  <a16:creationId xmlns:a16="http://schemas.microsoft.com/office/drawing/2014/main" id="{BA90C13F-09CE-4E31-B4C2-DD2B540B8A4F}"/>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7" name="Straight Connector 1565">
              <a:extLst>
                <a:ext uri="{FF2B5EF4-FFF2-40B4-BE49-F238E27FC236}">
                  <a16:creationId xmlns:a16="http://schemas.microsoft.com/office/drawing/2014/main" id="{00ADE2AD-78D9-4965-9E1E-103F5B7DDC68}"/>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8" name="Straight Connector 492">
              <a:extLst>
                <a:ext uri="{FF2B5EF4-FFF2-40B4-BE49-F238E27FC236}">
                  <a16:creationId xmlns:a16="http://schemas.microsoft.com/office/drawing/2014/main" id="{CAB2D2DB-B672-46E6-98B0-14AC635234D7}"/>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19" name="Rounded Rectangle 500">
            <a:extLst>
              <a:ext uri="{FF2B5EF4-FFF2-40B4-BE49-F238E27FC236}">
                <a16:creationId xmlns:a16="http://schemas.microsoft.com/office/drawing/2014/main" id="{A5E13BEA-09E0-41D3-8DD3-FFA9199AB06C}"/>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20" name="Group 1561">
            <a:extLst>
              <a:ext uri="{FF2B5EF4-FFF2-40B4-BE49-F238E27FC236}">
                <a16:creationId xmlns:a16="http://schemas.microsoft.com/office/drawing/2014/main" id="{34F212E8-A0D9-4A3F-97F9-56448C5A90F4}"/>
              </a:ext>
            </a:extLst>
          </p:cNvPr>
          <p:cNvGrpSpPr/>
          <p:nvPr/>
        </p:nvGrpSpPr>
        <p:grpSpPr>
          <a:xfrm>
            <a:off x="11464370" y="504182"/>
            <a:ext cx="142627" cy="143058"/>
            <a:chOff x="4000500" y="4370388"/>
            <a:chExt cx="525462" cy="527050"/>
          </a:xfrm>
        </p:grpSpPr>
        <p:sp>
          <p:nvSpPr>
            <p:cNvPr id="21" name="Freeform 461">
              <a:extLst>
                <a:ext uri="{FF2B5EF4-FFF2-40B4-BE49-F238E27FC236}">
                  <a16:creationId xmlns:a16="http://schemas.microsoft.com/office/drawing/2014/main" id="{32D2012E-7E71-4404-8119-E8D8C1C91B31}"/>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22" name="Freeform 462">
              <a:extLst>
                <a:ext uri="{FF2B5EF4-FFF2-40B4-BE49-F238E27FC236}">
                  <a16:creationId xmlns:a16="http://schemas.microsoft.com/office/drawing/2014/main" id="{A4C78058-3008-4006-9E90-511B4DEE5DE0}"/>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23" name="Freeform 505">
            <a:extLst>
              <a:ext uri="{FF2B5EF4-FFF2-40B4-BE49-F238E27FC236}">
                <a16:creationId xmlns:a16="http://schemas.microsoft.com/office/drawing/2014/main" id="{4B6B3EE0-E0BB-4FDB-BDF4-17E3E11A3086}"/>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24" name="TextBox 1575">
            <a:extLst>
              <a:ext uri="{FF2B5EF4-FFF2-40B4-BE49-F238E27FC236}">
                <a16:creationId xmlns:a16="http://schemas.microsoft.com/office/drawing/2014/main" id="{3648F6C9-CE80-41FB-BC75-705AAC9E7AA3}"/>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25" name="TextBox 507">
            <a:extLst>
              <a:ext uri="{FF2B5EF4-FFF2-40B4-BE49-F238E27FC236}">
                <a16:creationId xmlns:a16="http://schemas.microsoft.com/office/drawing/2014/main" id="{3779418F-8459-4614-88FA-C9137B5A6FF2}"/>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26" name="TextBox 508">
            <a:extLst>
              <a:ext uri="{FF2B5EF4-FFF2-40B4-BE49-F238E27FC236}">
                <a16:creationId xmlns:a16="http://schemas.microsoft.com/office/drawing/2014/main" id="{4AD8F6CA-4C8E-46FB-B946-7464B3D689A8}"/>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27" name="Group 2">
            <a:extLst>
              <a:ext uri="{FF2B5EF4-FFF2-40B4-BE49-F238E27FC236}">
                <a16:creationId xmlns:a16="http://schemas.microsoft.com/office/drawing/2014/main" id="{83F9483D-BF08-4B3E-9A11-BC9C45EBC482}"/>
              </a:ext>
            </a:extLst>
          </p:cNvPr>
          <p:cNvGrpSpPr/>
          <p:nvPr/>
        </p:nvGrpSpPr>
        <p:grpSpPr>
          <a:xfrm>
            <a:off x="8396554" y="466819"/>
            <a:ext cx="901776" cy="246221"/>
            <a:chOff x="8396554" y="466819"/>
            <a:chExt cx="901776" cy="246221"/>
          </a:xfrm>
        </p:grpSpPr>
        <p:sp>
          <p:nvSpPr>
            <p:cNvPr id="28" name="TextBox 509">
              <a:extLst>
                <a:ext uri="{FF2B5EF4-FFF2-40B4-BE49-F238E27FC236}">
                  <a16:creationId xmlns:a16="http://schemas.microsoft.com/office/drawing/2014/main" id="{12A347A3-5561-4643-9CC0-1D0F8EDCA4F0}"/>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29" name="Oval 1576">
              <a:extLst>
                <a:ext uri="{FF2B5EF4-FFF2-40B4-BE49-F238E27FC236}">
                  <a16:creationId xmlns:a16="http://schemas.microsoft.com/office/drawing/2014/main" id="{7DE46021-0462-466C-8824-566F32E62F83}"/>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6" name="152"/>
          <p:cNvSpPr txBox="1"/>
          <p:nvPr/>
        </p:nvSpPr>
        <p:spPr>
          <a:xfrm>
            <a:off x="1268975" y="3176720"/>
            <a:ext cx="1540486"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16000" b="0">
                <a:solidFill>
                  <a:srgbClr val="1C1F25"/>
                </a:solidFill>
                <a:latin typeface="Roboto Slab Bold"/>
                <a:ea typeface="Roboto Slab Bold"/>
                <a:cs typeface="Roboto Slab Bold"/>
                <a:sym typeface="Roboto Slab Bold"/>
              </a:defRPr>
            </a:lvl1pPr>
          </a:lstStyle>
          <a:p>
            <a:r>
              <a:rPr sz="8000" dirty="0">
                <a:latin typeface="仓耳玄三M W05" panose="02020400000000000000" pitchFamily="18" charset="-122"/>
                <a:ea typeface="仓耳玄三M W05" panose="02020400000000000000" pitchFamily="18" charset="-122"/>
              </a:rPr>
              <a:t>152</a:t>
            </a:r>
          </a:p>
        </p:txBody>
      </p:sp>
      <p:sp>
        <p:nvSpPr>
          <p:cNvPr id="2707" name="New Projects…"/>
          <p:cNvSpPr txBox="1"/>
          <p:nvPr/>
        </p:nvSpPr>
        <p:spPr>
          <a:xfrm>
            <a:off x="1268975" y="4742921"/>
            <a:ext cx="2088713"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New Projects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frictionless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chains.</a:t>
            </a:r>
          </a:p>
        </p:txBody>
      </p:sp>
      <p:sp>
        <p:nvSpPr>
          <p:cNvPr id="2708" name="50+"/>
          <p:cNvSpPr txBox="1"/>
          <p:nvPr/>
        </p:nvSpPr>
        <p:spPr>
          <a:xfrm>
            <a:off x="5037075" y="3176720"/>
            <a:ext cx="1596591"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16000" b="0">
                <a:solidFill>
                  <a:srgbClr val="1C1F25"/>
                </a:solidFill>
                <a:latin typeface="Roboto Slab Bold"/>
                <a:ea typeface="Roboto Slab Bold"/>
                <a:cs typeface="Roboto Slab Bold"/>
                <a:sym typeface="Roboto Slab Bold"/>
              </a:defRPr>
            </a:lvl1pPr>
          </a:lstStyle>
          <a:p>
            <a:r>
              <a:rPr sz="8000" dirty="0">
                <a:latin typeface="仓耳玄三M W05" panose="02020400000000000000" pitchFamily="18" charset="-122"/>
                <a:ea typeface="仓耳玄三M W05" panose="02020400000000000000" pitchFamily="18" charset="-122"/>
              </a:rPr>
              <a:t>50+</a:t>
            </a:r>
          </a:p>
        </p:txBody>
      </p:sp>
      <p:sp>
        <p:nvSpPr>
          <p:cNvPr id="2709" name="Business Clients…"/>
          <p:cNvSpPr txBox="1"/>
          <p:nvPr/>
        </p:nvSpPr>
        <p:spPr>
          <a:xfrm>
            <a:off x="5037075" y="4742921"/>
            <a:ext cx="2088713"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Business Clients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frictionless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chains.</a:t>
            </a:r>
          </a:p>
        </p:txBody>
      </p:sp>
      <p:sp>
        <p:nvSpPr>
          <p:cNvPr id="2710" name="95%"/>
          <p:cNvSpPr txBox="1"/>
          <p:nvPr/>
        </p:nvSpPr>
        <p:spPr>
          <a:xfrm>
            <a:off x="8806499" y="3235987"/>
            <a:ext cx="1708801"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16000" b="0">
                <a:solidFill>
                  <a:srgbClr val="1C1F25"/>
                </a:solidFill>
                <a:latin typeface="Roboto Slab Bold"/>
                <a:ea typeface="Roboto Slab Bold"/>
                <a:cs typeface="Roboto Slab Bold"/>
                <a:sym typeface="Roboto Slab Bold"/>
              </a:defRPr>
            </a:lvl1pPr>
          </a:lstStyle>
          <a:p>
            <a:r>
              <a:rPr sz="8000" dirty="0">
                <a:latin typeface="仓耳玄三M W05" panose="02020400000000000000" pitchFamily="18" charset="-122"/>
                <a:ea typeface="仓耳玄三M W05" panose="02020400000000000000" pitchFamily="18" charset="-122"/>
              </a:rPr>
              <a:t>95%</a:t>
            </a:r>
          </a:p>
        </p:txBody>
      </p:sp>
      <p:sp>
        <p:nvSpPr>
          <p:cNvPr id="2711" name="Year Sales…"/>
          <p:cNvSpPr txBox="1"/>
          <p:nvPr/>
        </p:nvSpPr>
        <p:spPr>
          <a:xfrm>
            <a:off x="8806499" y="4742921"/>
            <a:ext cx="2088713" cy="72167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Year Sales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frictionless</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chains.</a:t>
            </a:r>
          </a:p>
        </p:txBody>
      </p:sp>
      <p:sp>
        <p:nvSpPr>
          <p:cNvPr id="2712" name="Line"/>
          <p:cNvSpPr/>
          <p:nvPr/>
        </p:nvSpPr>
        <p:spPr>
          <a:xfrm>
            <a:off x="1268975" y="5705872"/>
            <a:ext cx="10913193" cy="0"/>
          </a:xfrm>
          <a:prstGeom prst="line">
            <a:avLst/>
          </a:prstGeom>
          <a:ln w="38100">
            <a:solidFill>
              <a:srgbClr val="1C1F25"/>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13" name="A man should never neglect…"/>
          <p:cNvSpPr txBox="1"/>
          <p:nvPr/>
        </p:nvSpPr>
        <p:spPr>
          <a:xfrm>
            <a:off x="1268975" y="1209422"/>
            <a:ext cx="6332439"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A man should never neglect</a:t>
            </a:r>
          </a:p>
          <a:p>
            <a:pPr algn="l">
              <a:defRPr sz="8000" b="0">
                <a:solidFill>
                  <a:srgbClr val="1C1F25"/>
                </a:solidFill>
                <a:latin typeface="Roboto Slab Bold"/>
                <a:ea typeface="Roboto Slab Bold"/>
                <a:cs typeface="Roboto Slab Bold"/>
                <a:sym typeface="Roboto Slab Bold"/>
              </a:defRPr>
            </a:pPr>
            <a:r>
              <a:rPr sz="4000" dirty="0">
                <a:latin typeface="仓耳玄三M W05" panose="02020400000000000000" pitchFamily="18" charset="-122"/>
                <a:ea typeface="仓耳玄三M W05" panose="02020400000000000000" pitchFamily="18" charset="-122"/>
              </a:rPr>
              <a:t>his family for business</a:t>
            </a:r>
          </a:p>
        </p:txBody>
      </p:sp>
      <p:grpSp>
        <p:nvGrpSpPr>
          <p:cNvPr id="11" name="Group 1572">
            <a:extLst>
              <a:ext uri="{FF2B5EF4-FFF2-40B4-BE49-F238E27FC236}">
                <a16:creationId xmlns:a16="http://schemas.microsoft.com/office/drawing/2014/main" id="{BCBEA69F-8056-4A41-960E-1A93F5F16201}"/>
              </a:ext>
            </a:extLst>
          </p:cNvPr>
          <p:cNvGrpSpPr/>
          <p:nvPr/>
        </p:nvGrpSpPr>
        <p:grpSpPr>
          <a:xfrm>
            <a:off x="852056" y="525267"/>
            <a:ext cx="200890" cy="100888"/>
            <a:chOff x="852056" y="525267"/>
            <a:chExt cx="200890" cy="100888"/>
          </a:xfrm>
          <a:solidFill>
            <a:srgbClr val="135B47"/>
          </a:solidFill>
        </p:grpSpPr>
        <p:cxnSp>
          <p:nvCxnSpPr>
            <p:cNvPr id="12" name="Straight Connector 491">
              <a:extLst>
                <a:ext uri="{FF2B5EF4-FFF2-40B4-BE49-F238E27FC236}">
                  <a16:creationId xmlns:a16="http://schemas.microsoft.com/office/drawing/2014/main" id="{F775696F-7E31-4FD1-BBAA-4C88DB00D2A7}"/>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3" name="Straight Connector 1565">
              <a:extLst>
                <a:ext uri="{FF2B5EF4-FFF2-40B4-BE49-F238E27FC236}">
                  <a16:creationId xmlns:a16="http://schemas.microsoft.com/office/drawing/2014/main" id="{1E15FB98-AFF0-49F3-9C0B-9AF600D18530}"/>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14" name="Straight Connector 492">
              <a:extLst>
                <a:ext uri="{FF2B5EF4-FFF2-40B4-BE49-F238E27FC236}">
                  <a16:creationId xmlns:a16="http://schemas.microsoft.com/office/drawing/2014/main" id="{8C34C89C-7DBA-4CB9-BC45-7EF8404E1C8E}"/>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15" name="Rounded Rectangle 500">
            <a:extLst>
              <a:ext uri="{FF2B5EF4-FFF2-40B4-BE49-F238E27FC236}">
                <a16:creationId xmlns:a16="http://schemas.microsoft.com/office/drawing/2014/main" id="{BF62F041-A8DD-41A7-B3C4-1B478E2A4BEA}"/>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16" name="Group 1561">
            <a:extLst>
              <a:ext uri="{FF2B5EF4-FFF2-40B4-BE49-F238E27FC236}">
                <a16:creationId xmlns:a16="http://schemas.microsoft.com/office/drawing/2014/main" id="{8A7E889D-CCE6-42A6-86EB-38E17E19A71D}"/>
              </a:ext>
            </a:extLst>
          </p:cNvPr>
          <p:cNvGrpSpPr/>
          <p:nvPr/>
        </p:nvGrpSpPr>
        <p:grpSpPr>
          <a:xfrm>
            <a:off x="11464370" y="504182"/>
            <a:ext cx="142627" cy="143058"/>
            <a:chOff x="4000500" y="4370388"/>
            <a:chExt cx="525462" cy="527050"/>
          </a:xfrm>
        </p:grpSpPr>
        <p:sp>
          <p:nvSpPr>
            <p:cNvPr id="17" name="Freeform 461">
              <a:extLst>
                <a:ext uri="{FF2B5EF4-FFF2-40B4-BE49-F238E27FC236}">
                  <a16:creationId xmlns:a16="http://schemas.microsoft.com/office/drawing/2014/main" id="{1E8FA7C3-DC89-4C24-AA84-5589C90F0858}"/>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18" name="Freeform 462">
              <a:extLst>
                <a:ext uri="{FF2B5EF4-FFF2-40B4-BE49-F238E27FC236}">
                  <a16:creationId xmlns:a16="http://schemas.microsoft.com/office/drawing/2014/main" id="{2CCED3F2-60B5-4586-89D3-E6A72AAD3A25}"/>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19" name="Freeform 505">
            <a:extLst>
              <a:ext uri="{FF2B5EF4-FFF2-40B4-BE49-F238E27FC236}">
                <a16:creationId xmlns:a16="http://schemas.microsoft.com/office/drawing/2014/main" id="{2CAAB320-0354-48FC-AC8A-BB243D1D8976}"/>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20" name="TextBox 1575">
            <a:extLst>
              <a:ext uri="{FF2B5EF4-FFF2-40B4-BE49-F238E27FC236}">
                <a16:creationId xmlns:a16="http://schemas.microsoft.com/office/drawing/2014/main" id="{8613F4BD-B39F-4B8C-B45E-A492A64B3C88}"/>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21" name="TextBox 507">
            <a:extLst>
              <a:ext uri="{FF2B5EF4-FFF2-40B4-BE49-F238E27FC236}">
                <a16:creationId xmlns:a16="http://schemas.microsoft.com/office/drawing/2014/main" id="{678E14F3-0C45-4D32-A834-AAA3598BBF8C}"/>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22" name="TextBox 508">
            <a:extLst>
              <a:ext uri="{FF2B5EF4-FFF2-40B4-BE49-F238E27FC236}">
                <a16:creationId xmlns:a16="http://schemas.microsoft.com/office/drawing/2014/main" id="{8B8CAD8B-A0E4-42C9-9EAD-8A24C3B6C455}"/>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23" name="Group 2">
            <a:extLst>
              <a:ext uri="{FF2B5EF4-FFF2-40B4-BE49-F238E27FC236}">
                <a16:creationId xmlns:a16="http://schemas.microsoft.com/office/drawing/2014/main" id="{6C3DF60B-A59D-46E4-B2E9-202CE2FBA2D1}"/>
              </a:ext>
            </a:extLst>
          </p:cNvPr>
          <p:cNvGrpSpPr/>
          <p:nvPr/>
        </p:nvGrpSpPr>
        <p:grpSpPr>
          <a:xfrm>
            <a:off x="8396554" y="466819"/>
            <a:ext cx="901776" cy="246221"/>
            <a:chOff x="8396554" y="466819"/>
            <a:chExt cx="901776" cy="246221"/>
          </a:xfrm>
        </p:grpSpPr>
        <p:sp>
          <p:nvSpPr>
            <p:cNvPr id="24" name="TextBox 509">
              <a:extLst>
                <a:ext uri="{FF2B5EF4-FFF2-40B4-BE49-F238E27FC236}">
                  <a16:creationId xmlns:a16="http://schemas.microsoft.com/office/drawing/2014/main" id="{7250F1D2-FFDE-4670-A822-2E29E4677A01}"/>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25" name="Oval 1576">
              <a:extLst>
                <a:ext uri="{FF2B5EF4-FFF2-40B4-BE49-F238E27FC236}">
                  <a16:creationId xmlns:a16="http://schemas.microsoft.com/office/drawing/2014/main" id="{6D585CCF-7D07-4B32-8CC7-5481115E417F}"/>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植物, 鲜花, 花瓶, 树叶&#10;&#10;描述已自动生成">
            <a:extLst>
              <a:ext uri="{FF2B5EF4-FFF2-40B4-BE49-F238E27FC236}">
                <a16:creationId xmlns:a16="http://schemas.microsoft.com/office/drawing/2014/main" id="{F9522D9C-3E07-4C8E-9BA5-E2DE760E53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3" name="椭圆 2">
            <a:extLst>
              <a:ext uri="{FF2B5EF4-FFF2-40B4-BE49-F238E27FC236}">
                <a16:creationId xmlns:a16="http://schemas.microsoft.com/office/drawing/2014/main" id="{DF0D64E7-B280-40F4-805F-C79047D9C435}"/>
              </a:ext>
            </a:extLst>
          </p:cNvPr>
          <p:cNvSpPr/>
          <p:nvPr/>
        </p:nvSpPr>
        <p:spPr>
          <a:xfrm>
            <a:off x="4892233" y="2092126"/>
            <a:ext cx="1323371" cy="1323371"/>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A9AC4BD7-FAE7-4077-BFA0-CA94605E311A}"/>
              </a:ext>
            </a:extLst>
          </p:cNvPr>
          <p:cNvSpPr/>
          <p:nvPr/>
        </p:nvSpPr>
        <p:spPr>
          <a:xfrm>
            <a:off x="6591781" y="1524965"/>
            <a:ext cx="2309149" cy="2309149"/>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2374DA23-F813-423E-96E0-73575CA3F097}"/>
              </a:ext>
            </a:extLst>
          </p:cNvPr>
          <p:cNvSpPr/>
          <p:nvPr/>
        </p:nvSpPr>
        <p:spPr>
          <a:xfrm>
            <a:off x="9277107" y="2092125"/>
            <a:ext cx="1323371" cy="1323371"/>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8BC6A547-FF31-4F8A-92B1-488FBE59501D}"/>
              </a:ext>
            </a:extLst>
          </p:cNvPr>
          <p:cNvSpPr/>
          <p:nvPr/>
        </p:nvSpPr>
        <p:spPr>
          <a:xfrm>
            <a:off x="3898741" y="2520389"/>
            <a:ext cx="512178" cy="512178"/>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8F9890B-11B3-4D9D-830C-98CD4D1CC83D}"/>
              </a:ext>
            </a:extLst>
          </p:cNvPr>
          <p:cNvSpPr/>
          <p:nvPr/>
        </p:nvSpPr>
        <p:spPr>
          <a:xfrm>
            <a:off x="10976655" y="2520389"/>
            <a:ext cx="512178" cy="512178"/>
          </a:xfrm>
          <a:prstGeom prst="ellipse">
            <a:avLst/>
          </a:prstGeom>
          <a:solidFill>
            <a:srgbClr val="13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78847824-1C75-4E54-B13F-8E3368DEFDB3}"/>
              </a:ext>
            </a:extLst>
          </p:cNvPr>
          <p:cNvSpPr txBox="1"/>
          <p:nvPr/>
        </p:nvSpPr>
        <p:spPr>
          <a:xfrm>
            <a:off x="6898994" y="1854127"/>
            <a:ext cx="1598268" cy="1862048"/>
          </a:xfrm>
          <a:prstGeom prst="rect">
            <a:avLst/>
          </a:prstGeom>
          <a:noFill/>
        </p:spPr>
        <p:txBody>
          <a:bodyPr wrap="square" rtlCol="0">
            <a:spAutoFit/>
          </a:bodyPr>
          <a:lstStyle/>
          <a:p>
            <a:pPr algn="ctr"/>
            <a:r>
              <a:rPr lang="en-US" altLang="zh-CN" sz="11500" b="1" dirty="0">
                <a:solidFill>
                  <a:schemeClr val="bg1"/>
                </a:solidFill>
                <a:latin typeface="仓耳玄三M W05" panose="02020400000000000000" pitchFamily="18" charset="-122"/>
                <a:ea typeface="仓耳玄三M W05" panose="02020400000000000000" pitchFamily="18" charset="-122"/>
              </a:rPr>
              <a:t>2</a:t>
            </a:r>
            <a:endParaRPr lang="zh-CN" altLang="en-US" sz="11500" b="1" dirty="0">
              <a:solidFill>
                <a:schemeClr val="bg1"/>
              </a:solidFill>
              <a:latin typeface="仓耳玄三M W05" panose="02020400000000000000" pitchFamily="18" charset="-122"/>
              <a:ea typeface="仓耳玄三M W05" panose="02020400000000000000" pitchFamily="18" charset="-122"/>
            </a:endParaRPr>
          </a:p>
        </p:txBody>
      </p:sp>
      <p:sp>
        <p:nvSpPr>
          <p:cNvPr id="13" name="TextBox 12">
            <a:extLst>
              <a:ext uri="{FF2B5EF4-FFF2-40B4-BE49-F238E27FC236}">
                <a16:creationId xmlns:a16="http://schemas.microsoft.com/office/drawing/2014/main" id="{28E22761-C2E0-4E05-BE5E-D707BCA1D07D}"/>
              </a:ext>
            </a:extLst>
          </p:cNvPr>
          <p:cNvSpPr txBox="1"/>
          <p:nvPr/>
        </p:nvSpPr>
        <p:spPr>
          <a:xfrm>
            <a:off x="5524980" y="4291214"/>
            <a:ext cx="4560780" cy="1031693"/>
          </a:xfrm>
          <a:prstGeom prst="rect">
            <a:avLst/>
          </a:prstGeom>
          <a:noFill/>
        </p:spPr>
        <p:txBody>
          <a:bodyPr wrap="square" rtlCol="0">
            <a:spAutoFit/>
          </a:bodyPr>
          <a:lstStyle/>
          <a:p>
            <a:pPr algn="ctr">
              <a:lnSpc>
                <a:spcPct val="150000"/>
              </a:lnSpc>
            </a:pPr>
            <a:r>
              <a:rPr lang="id-ID"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endParaRPr lang="en-US" sz="1050" dirty="0">
              <a:solidFill>
                <a:schemeClr val="tx1">
                  <a:lumMod val="75000"/>
                  <a:lumOff val="25000"/>
                </a:schemeClr>
              </a:solidFill>
              <a:latin typeface="仓耳玄三M W05" panose="02020400000000000000" pitchFamily="18" charset="-122"/>
              <a:ea typeface="仓耳玄三M W05" panose="02020400000000000000" pitchFamily="18" charset="-122"/>
              <a:cs typeface="Lato" panose="020F0502020204030203" pitchFamily="34" charset="0"/>
            </a:endParaRPr>
          </a:p>
        </p:txBody>
      </p:sp>
      <p:pic>
        <p:nvPicPr>
          <p:cNvPr id="16" name="图片 15">
            <a:extLst>
              <a:ext uri="{FF2B5EF4-FFF2-40B4-BE49-F238E27FC236}">
                <a16:creationId xmlns:a16="http://schemas.microsoft.com/office/drawing/2014/main" id="{C22D4F18-FC0A-4439-BF46-5478B733B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1391" y="478020"/>
            <a:ext cx="4414698" cy="5629926"/>
          </a:xfrm>
          <a:prstGeom prst="rect">
            <a:avLst/>
          </a:prstGeom>
        </p:spPr>
      </p:pic>
    </p:spTree>
    <p:extLst>
      <p:ext uri="{BB962C8B-B14F-4D97-AF65-F5344CB8AC3E}">
        <p14:creationId xmlns:p14="http://schemas.microsoft.com/office/powerpoint/2010/main" val="18297131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a:extLst>
              <a:ext uri="{FF2B5EF4-FFF2-40B4-BE49-F238E27FC236}">
                <a16:creationId xmlns:a16="http://schemas.microsoft.com/office/drawing/2014/main" id="{0D90A15D-CF45-4698-85BD-8B4A3B32874C}"/>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897512" y="1402080"/>
            <a:ext cx="3175001" cy="2286000"/>
          </a:xfrm>
          <a:solidFill>
            <a:srgbClr val="135B47"/>
          </a:solidFill>
          <a:ln>
            <a:noFill/>
          </a:ln>
          <a:effectLst>
            <a:outerShdw blurRad="1270000" dist="914400" dir="2700000" sx="90000" sy="90000" algn="tl" rotWithShape="0">
              <a:prstClr val="black">
                <a:alpha val="40000"/>
              </a:prstClr>
            </a:outerShdw>
          </a:effectLst>
        </p:spPr>
      </p:pic>
      <p:pic>
        <p:nvPicPr>
          <p:cNvPr id="8" name="图片占位符 7" descr="图片包含 植物&#10;&#10;描述已自动生成">
            <a:extLst>
              <a:ext uri="{FF2B5EF4-FFF2-40B4-BE49-F238E27FC236}">
                <a16:creationId xmlns:a16="http://schemas.microsoft.com/office/drawing/2014/main" id="{36C7B595-B90F-440A-8D47-14C7E9EEA73A}"/>
              </a:ext>
            </a:extLst>
          </p:cNvPr>
          <p:cNvPicPr>
            <a:picLocks noGrp="1" noChangeAspect="1"/>
          </p:cNvPicPr>
          <p:nvPr>
            <p:ph type="pic" sz="quarter" idx="54"/>
          </p:nvPr>
        </p:nvPicPr>
        <p:blipFill>
          <a:blip r:embed="rId3" cstate="screen">
            <a:extLst>
              <a:ext uri="{28A0092B-C50C-407E-A947-70E740481C1C}">
                <a14:useLocalDpi xmlns:a14="http://schemas.microsoft.com/office/drawing/2010/main"/>
              </a:ext>
            </a:extLst>
          </a:blip>
          <a:srcRect/>
          <a:stretch>
            <a:fillRect/>
          </a:stretch>
        </p:blipFill>
        <p:spPr>
          <a:xfrm>
            <a:off x="4523740" y="1402080"/>
            <a:ext cx="3175001" cy="2286000"/>
          </a:xfrm>
          <a:solidFill>
            <a:srgbClr val="135B47"/>
          </a:solidFill>
          <a:ln>
            <a:noFill/>
          </a:ln>
          <a:effectLst>
            <a:outerShdw blurRad="1270000" dist="914400" dir="2700000" sx="90000" sy="90000" algn="tl" rotWithShape="0">
              <a:prstClr val="black">
                <a:alpha val="40000"/>
              </a:prstClr>
            </a:outerShdw>
          </a:effectLst>
        </p:spPr>
      </p:pic>
      <p:pic>
        <p:nvPicPr>
          <p:cNvPr id="10" name="图片占位符 9" descr="图片包含 植物&#10;&#10;描述已自动生成">
            <a:extLst>
              <a:ext uri="{FF2B5EF4-FFF2-40B4-BE49-F238E27FC236}">
                <a16:creationId xmlns:a16="http://schemas.microsoft.com/office/drawing/2014/main" id="{0B79E1EE-8238-4140-B4F0-D54B397983BC}"/>
              </a:ext>
            </a:extLst>
          </p:cNvPr>
          <p:cNvPicPr>
            <a:picLocks noGrp="1" noChangeAspect="1"/>
          </p:cNvPicPr>
          <p:nvPr>
            <p:ph type="pic" sz="quarter" idx="55"/>
          </p:nvPr>
        </p:nvPicPr>
        <p:blipFill>
          <a:blip r:embed="rId4" cstate="screen">
            <a:extLst>
              <a:ext uri="{28A0092B-C50C-407E-A947-70E740481C1C}">
                <a14:useLocalDpi xmlns:a14="http://schemas.microsoft.com/office/drawing/2010/main"/>
              </a:ext>
            </a:extLst>
          </a:blip>
          <a:srcRect/>
          <a:stretch>
            <a:fillRect/>
          </a:stretch>
        </p:blipFill>
        <p:spPr>
          <a:xfrm>
            <a:off x="8143149" y="1402080"/>
            <a:ext cx="3175001" cy="2286000"/>
          </a:xfrm>
          <a:solidFill>
            <a:srgbClr val="135B47"/>
          </a:solidFill>
          <a:ln>
            <a:noFill/>
          </a:ln>
          <a:effectLst>
            <a:outerShdw blurRad="1270000" dist="914400" dir="2700000" sx="90000" sy="90000" algn="tl" rotWithShape="0">
              <a:prstClr val="black">
                <a:alpha val="40000"/>
              </a:prstClr>
            </a:outerShdw>
          </a:effectLst>
        </p:spPr>
      </p:pic>
      <p:sp>
        <p:nvSpPr>
          <p:cNvPr id="2767" name="James Anderson…"/>
          <p:cNvSpPr txBox="1"/>
          <p:nvPr/>
        </p:nvSpPr>
        <p:spPr>
          <a:xfrm>
            <a:off x="900532" y="3905071"/>
            <a:ext cx="1830629" cy="49084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James Anderson</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a:t>
            </a:r>
          </a:p>
        </p:txBody>
      </p:sp>
      <p:sp>
        <p:nvSpPr>
          <p:cNvPr id="2768" name="David Hughos…"/>
          <p:cNvSpPr txBox="1"/>
          <p:nvPr/>
        </p:nvSpPr>
        <p:spPr>
          <a:xfrm>
            <a:off x="4523740" y="3977402"/>
            <a:ext cx="1830629" cy="49084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David </a:t>
            </a:r>
            <a:r>
              <a:rPr sz="1250" dirty="0" err="1">
                <a:latin typeface="仓耳玄三M W05" panose="02020400000000000000" pitchFamily="18" charset="-122"/>
                <a:ea typeface="仓耳玄三M W05" panose="02020400000000000000" pitchFamily="18" charset="-122"/>
              </a:rPr>
              <a:t>Hughos</a:t>
            </a:r>
            <a:endParaRPr sz="1250" dirty="0">
              <a:latin typeface="仓耳玄三M W05" panose="02020400000000000000" pitchFamily="18" charset="-122"/>
              <a:ea typeface="仓耳玄三M W05" panose="02020400000000000000" pitchFamily="18" charset="-122"/>
            </a:endParaRP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a:t>
            </a:r>
          </a:p>
        </p:txBody>
      </p:sp>
      <p:sp>
        <p:nvSpPr>
          <p:cNvPr id="2769" name="Melisa Loreta…"/>
          <p:cNvSpPr txBox="1"/>
          <p:nvPr/>
        </p:nvSpPr>
        <p:spPr>
          <a:xfrm>
            <a:off x="8143149" y="3977402"/>
            <a:ext cx="1830629" cy="49084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l">
              <a:lnSpc>
                <a:spcPct val="150000"/>
              </a:lnSpc>
              <a:defRPr sz="2500" b="0">
                <a:solidFill>
                  <a:srgbClr val="1C1F25"/>
                </a:solidFill>
                <a:latin typeface="Roboto Bold"/>
                <a:ea typeface="Roboto Bold"/>
                <a:cs typeface="Roboto Bold"/>
                <a:sym typeface="Roboto Bold"/>
              </a:defRPr>
            </a:pPr>
            <a:r>
              <a:rPr sz="1250" dirty="0">
                <a:latin typeface="仓耳玄三M W05" panose="02020400000000000000" pitchFamily="18" charset="-122"/>
                <a:ea typeface="仓耳玄三M W05" panose="02020400000000000000" pitchFamily="18" charset="-122"/>
              </a:rPr>
              <a:t>Melisa Loreta</a:t>
            </a:r>
          </a:p>
          <a:p>
            <a:pPr algn="l">
              <a:lnSpc>
                <a:spcPct val="150000"/>
              </a:lnSpc>
              <a:defRPr sz="2000" b="0">
                <a:solidFill>
                  <a:srgbClr val="1C1F25"/>
                </a:solidFill>
                <a:latin typeface="Roboto Bold"/>
                <a:ea typeface="Roboto Bold"/>
                <a:cs typeface="Roboto Bold"/>
                <a:sym typeface="Roboto Bold"/>
              </a:defRPr>
            </a:pPr>
            <a:r>
              <a:rPr sz="1000" dirty="0">
                <a:solidFill>
                  <a:srgbClr val="6A6E77"/>
                </a:solidFill>
                <a:latin typeface="仓耳玄三M W05" panose="02020400000000000000" pitchFamily="18" charset="-122"/>
                <a:ea typeface="仓耳玄三M W05" panose="02020400000000000000" pitchFamily="18" charset="-122"/>
                <a:cs typeface="Roboto Light"/>
                <a:sym typeface="Roboto Light"/>
              </a:rPr>
              <a:t>Synergistically technically sound</a:t>
            </a:r>
          </a:p>
        </p:txBody>
      </p:sp>
      <p:sp>
        <p:nvSpPr>
          <p:cNvPr id="2770" name="Rectangle"/>
          <p:cNvSpPr/>
          <p:nvPr/>
        </p:nvSpPr>
        <p:spPr>
          <a:xfrm>
            <a:off x="897512" y="4870040"/>
            <a:ext cx="3175001"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71" name="Rectangle"/>
          <p:cNvSpPr/>
          <p:nvPr/>
        </p:nvSpPr>
        <p:spPr>
          <a:xfrm>
            <a:off x="897512" y="4870040"/>
            <a:ext cx="2562623"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72" name="Design"/>
          <p:cNvSpPr txBox="1"/>
          <p:nvPr/>
        </p:nvSpPr>
        <p:spPr>
          <a:xfrm>
            <a:off x="897512" y="4580965"/>
            <a:ext cx="386324"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Design</a:t>
            </a:r>
          </a:p>
        </p:txBody>
      </p:sp>
      <p:sp>
        <p:nvSpPr>
          <p:cNvPr id="2773" name="75%"/>
          <p:cNvSpPr txBox="1"/>
          <p:nvPr/>
        </p:nvSpPr>
        <p:spPr>
          <a:xfrm>
            <a:off x="3859313" y="4580965"/>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75%</a:t>
            </a:r>
          </a:p>
        </p:txBody>
      </p:sp>
      <p:sp>
        <p:nvSpPr>
          <p:cNvPr id="2774" name="Rectangle"/>
          <p:cNvSpPr/>
          <p:nvPr/>
        </p:nvSpPr>
        <p:spPr>
          <a:xfrm>
            <a:off x="897512" y="5923677"/>
            <a:ext cx="3175001"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75" name="Rectangle"/>
          <p:cNvSpPr/>
          <p:nvPr/>
        </p:nvSpPr>
        <p:spPr>
          <a:xfrm>
            <a:off x="897512" y="5923677"/>
            <a:ext cx="1587501"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76" name="Support"/>
          <p:cNvSpPr txBox="1"/>
          <p:nvPr/>
        </p:nvSpPr>
        <p:spPr>
          <a:xfrm>
            <a:off x="897512" y="5634602"/>
            <a:ext cx="445635"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Support</a:t>
            </a:r>
          </a:p>
        </p:txBody>
      </p:sp>
      <p:sp>
        <p:nvSpPr>
          <p:cNvPr id="2777" name="45%"/>
          <p:cNvSpPr txBox="1"/>
          <p:nvPr/>
        </p:nvSpPr>
        <p:spPr>
          <a:xfrm>
            <a:off x="3859313" y="5634602"/>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45%</a:t>
            </a:r>
          </a:p>
        </p:txBody>
      </p:sp>
      <p:sp>
        <p:nvSpPr>
          <p:cNvPr id="2778" name="Rectangle"/>
          <p:cNvSpPr/>
          <p:nvPr/>
        </p:nvSpPr>
        <p:spPr>
          <a:xfrm>
            <a:off x="897512" y="5396858"/>
            <a:ext cx="3175001"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79" name="Rectangle"/>
          <p:cNvSpPr/>
          <p:nvPr/>
        </p:nvSpPr>
        <p:spPr>
          <a:xfrm>
            <a:off x="897512" y="5396858"/>
            <a:ext cx="3111501"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80" name="Marketing"/>
          <p:cNvSpPr txBox="1"/>
          <p:nvPr/>
        </p:nvSpPr>
        <p:spPr>
          <a:xfrm>
            <a:off x="897512" y="5107784"/>
            <a:ext cx="57066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Marketing</a:t>
            </a:r>
          </a:p>
        </p:txBody>
      </p:sp>
      <p:sp>
        <p:nvSpPr>
          <p:cNvPr id="2781" name="95%"/>
          <p:cNvSpPr txBox="1"/>
          <p:nvPr/>
        </p:nvSpPr>
        <p:spPr>
          <a:xfrm>
            <a:off x="3859313" y="5107784"/>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95%</a:t>
            </a:r>
          </a:p>
        </p:txBody>
      </p:sp>
      <p:sp>
        <p:nvSpPr>
          <p:cNvPr id="2782" name="Rectangle"/>
          <p:cNvSpPr/>
          <p:nvPr/>
        </p:nvSpPr>
        <p:spPr>
          <a:xfrm>
            <a:off x="4523740" y="4870040"/>
            <a:ext cx="3175000"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83" name="Rectangle"/>
          <p:cNvSpPr/>
          <p:nvPr/>
        </p:nvSpPr>
        <p:spPr>
          <a:xfrm>
            <a:off x="4523740" y="4870040"/>
            <a:ext cx="3048000"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84" name="Design"/>
          <p:cNvSpPr txBox="1"/>
          <p:nvPr/>
        </p:nvSpPr>
        <p:spPr>
          <a:xfrm>
            <a:off x="4523740" y="4580965"/>
            <a:ext cx="386324"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Design</a:t>
            </a:r>
          </a:p>
        </p:txBody>
      </p:sp>
      <p:sp>
        <p:nvSpPr>
          <p:cNvPr id="2785" name="90%"/>
          <p:cNvSpPr txBox="1"/>
          <p:nvPr/>
        </p:nvSpPr>
        <p:spPr>
          <a:xfrm>
            <a:off x="7868445" y="4580965"/>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90%</a:t>
            </a:r>
          </a:p>
        </p:txBody>
      </p:sp>
      <p:sp>
        <p:nvSpPr>
          <p:cNvPr id="2786" name="Rectangle"/>
          <p:cNvSpPr/>
          <p:nvPr/>
        </p:nvSpPr>
        <p:spPr>
          <a:xfrm>
            <a:off x="4523740" y="5923677"/>
            <a:ext cx="3175000"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87" name="Rectangle"/>
          <p:cNvSpPr/>
          <p:nvPr/>
        </p:nvSpPr>
        <p:spPr>
          <a:xfrm>
            <a:off x="4523740" y="5923677"/>
            <a:ext cx="2222500"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88" name="Support"/>
          <p:cNvSpPr txBox="1"/>
          <p:nvPr/>
        </p:nvSpPr>
        <p:spPr>
          <a:xfrm>
            <a:off x="4523740" y="5634602"/>
            <a:ext cx="445635"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Support</a:t>
            </a:r>
          </a:p>
        </p:txBody>
      </p:sp>
      <p:sp>
        <p:nvSpPr>
          <p:cNvPr id="2789" name="60%"/>
          <p:cNvSpPr txBox="1"/>
          <p:nvPr/>
        </p:nvSpPr>
        <p:spPr>
          <a:xfrm>
            <a:off x="7868445" y="5634602"/>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60%</a:t>
            </a:r>
          </a:p>
        </p:txBody>
      </p:sp>
      <p:sp>
        <p:nvSpPr>
          <p:cNvPr id="2790" name="Rectangle"/>
          <p:cNvSpPr/>
          <p:nvPr/>
        </p:nvSpPr>
        <p:spPr>
          <a:xfrm>
            <a:off x="4523740" y="5396858"/>
            <a:ext cx="3175000"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91" name="Rectangle"/>
          <p:cNvSpPr/>
          <p:nvPr/>
        </p:nvSpPr>
        <p:spPr>
          <a:xfrm>
            <a:off x="4523740" y="5396858"/>
            <a:ext cx="2562622"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92" name="Marketing"/>
          <p:cNvSpPr txBox="1"/>
          <p:nvPr/>
        </p:nvSpPr>
        <p:spPr>
          <a:xfrm>
            <a:off x="4523740" y="5107784"/>
            <a:ext cx="57066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Marketing</a:t>
            </a:r>
          </a:p>
        </p:txBody>
      </p:sp>
      <p:sp>
        <p:nvSpPr>
          <p:cNvPr id="2793" name="75%"/>
          <p:cNvSpPr txBox="1"/>
          <p:nvPr/>
        </p:nvSpPr>
        <p:spPr>
          <a:xfrm>
            <a:off x="7868445" y="5107784"/>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75%</a:t>
            </a:r>
          </a:p>
        </p:txBody>
      </p:sp>
      <p:sp>
        <p:nvSpPr>
          <p:cNvPr id="2794" name="Rectangle"/>
          <p:cNvSpPr/>
          <p:nvPr/>
        </p:nvSpPr>
        <p:spPr>
          <a:xfrm>
            <a:off x="8143149" y="4870040"/>
            <a:ext cx="3175001"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95" name="Rectangle"/>
          <p:cNvSpPr/>
          <p:nvPr/>
        </p:nvSpPr>
        <p:spPr>
          <a:xfrm>
            <a:off x="8143149" y="4870040"/>
            <a:ext cx="3111501"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96" name="Design"/>
          <p:cNvSpPr txBox="1"/>
          <p:nvPr/>
        </p:nvSpPr>
        <p:spPr>
          <a:xfrm>
            <a:off x="8143149" y="4580965"/>
            <a:ext cx="386324"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Design</a:t>
            </a:r>
          </a:p>
        </p:txBody>
      </p:sp>
      <p:sp>
        <p:nvSpPr>
          <p:cNvPr id="2797" name="98%"/>
          <p:cNvSpPr txBox="1"/>
          <p:nvPr/>
        </p:nvSpPr>
        <p:spPr>
          <a:xfrm>
            <a:off x="11104950" y="4580965"/>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98%</a:t>
            </a:r>
          </a:p>
        </p:txBody>
      </p:sp>
      <p:sp>
        <p:nvSpPr>
          <p:cNvPr id="2798" name="Rectangle"/>
          <p:cNvSpPr/>
          <p:nvPr/>
        </p:nvSpPr>
        <p:spPr>
          <a:xfrm>
            <a:off x="8143149" y="5923677"/>
            <a:ext cx="3175001"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99" name="Rectangle"/>
          <p:cNvSpPr/>
          <p:nvPr/>
        </p:nvSpPr>
        <p:spPr>
          <a:xfrm>
            <a:off x="8143149" y="5923677"/>
            <a:ext cx="2562623"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00" name="Support"/>
          <p:cNvSpPr txBox="1"/>
          <p:nvPr/>
        </p:nvSpPr>
        <p:spPr>
          <a:xfrm>
            <a:off x="8143149" y="5634602"/>
            <a:ext cx="445635"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Support</a:t>
            </a:r>
          </a:p>
        </p:txBody>
      </p:sp>
      <p:sp>
        <p:nvSpPr>
          <p:cNvPr id="2801" name="75%"/>
          <p:cNvSpPr txBox="1"/>
          <p:nvPr/>
        </p:nvSpPr>
        <p:spPr>
          <a:xfrm>
            <a:off x="11104950" y="5634602"/>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75%</a:t>
            </a:r>
          </a:p>
        </p:txBody>
      </p:sp>
      <p:sp>
        <p:nvSpPr>
          <p:cNvPr id="2802" name="Rectangle"/>
          <p:cNvSpPr/>
          <p:nvPr/>
        </p:nvSpPr>
        <p:spPr>
          <a:xfrm>
            <a:off x="8143149" y="5396858"/>
            <a:ext cx="3175001" cy="50801"/>
          </a:xfrm>
          <a:prstGeom prst="rect">
            <a:avLst/>
          </a:prstGeom>
          <a:solidFill>
            <a:srgbClr val="E3E5E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03" name="Rectangle"/>
          <p:cNvSpPr/>
          <p:nvPr/>
        </p:nvSpPr>
        <p:spPr>
          <a:xfrm>
            <a:off x="8143149" y="5396858"/>
            <a:ext cx="1270001" cy="50801"/>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04" name="Marketing"/>
          <p:cNvSpPr txBox="1"/>
          <p:nvPr/>
        </p:nvSpPr>
        <p:spPr>
          <a:xfrm>
            <a:off x="8143149" y="5107784"/>
            <a:ext cx="57066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a:defRPr>
                <a:solidFill>
                  <a:srgbClr val="1C1F25"/>
                </a:solidFill>
                <a:latin typeface="Roboto Bold"/>
                <a:ea typeface="Roboto Bold"/>
                <a:cs typeface="Roboto Bold"/>
                <a:sym typeface="Roboto Bold"/>
              </a:defRPr>
            </a:pPr>
            <a:r>
              <a:rPr sz="1000" dirty="0">
                <a:latin typeface="仓耳玄三M W05" panose="02020400000000000000" pitchFamily="18" charset="-122"/>
                <a:ea typeface="仓耳玄三M W05" panose="02020400000000000000" pitchFamily="18" charset="-122"/>
              </a:rPr>
              <a:t>Marketing</a:t>
            </a:r>
          </a:p>
        </p:txBody>
      </p:sp>
      <p:sp>
        <p:nvSpPr>
          <p:cNvPr id="2805" name="40%"/>
          <p:cNvSpPr txBox="1"/>
          <p:nvPr/>
        </p:nvSpPr>
        <p:spPr>
          <a:xfrm>
            <a:off x="11104950" y="5107784"/>
            <a:ext cx="213199" cy="20614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r>
              <a:rPr sz="1000" dirty="0">
                <a:latin typeface="仓耳玄三M W05" panose="02020400000000000000" pitchFamily="18" charset="-122"/>
                <a:ea typeface="仓耳玄三M W05" panose="02020400000000000000" pitchFamily="18" charset="-122"/>
              </a:rPr>
              <a:t>40%</a:t>
            </a:r>
          </a:p>
        </p:txBody>
      </p:sp>
      <p:grpSp>
        <p:nvGrpSpPr>
          <p:cNvPr id="50" name="Group 1572">
            <a:extLst>
              <a:ext uri="{FF2B5EF4-FFF2-40B4-BE49-F238E27FC236}">
                <a16:creationId xmlns:a16="http://schemas.microsoft.com/office/drawing/2014/main" id="{258F01AE-6C6B-4CC1-8C4A-A8D25D7BF9E4}"/>
              </a:ext>
            </a:extLst>
          </p:cNvPr>
          <p:cNvGrpSpPr/>
          <p:nvPr/>
        </p:nvGrpSpPr>
        <p:grpSpPr>
          <a:xfrm>
            <a:off x="852056" y="525267"/>
            <a:ext cx="200890" cy="100888"/>
            <a:chOff x="852056" y="525267"/>
            <a:chExt cx="200890" cy="100888"/>
          </a:xfrm>
          <a:solidFill>
            <a:srgbClr val="135B47"/>
          </a:solidFill>
        </p:grpSpPr>
        <p:cxnSp>
          <p:nvCxnSpPr>
            <p:cNvPr id="51" name="Straight Connector 491">
              <a:extLst>
                <a:ext uri="{FF2B5EF4-FFF2-40B4-BE49-F238E27FC236}">
                  <a16:creationId xmlns:a16="http://schemas.microsoft.com/office/drawing/2014/main" id="{0E50EED9-EA5E-41EB-B182-D98B5BEC09EF}"/>
                </a:ext>
              </a:extLst>
            </p:cNvPr>
            <p:cNvCxnSpPr/>
            <p:nvPr/>
          </p:nvCxnSpPr>
          <p:spPr>
            <a:xfrm>
              <a:off x="852056" y="575711"/>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52" name="Straight Connector 1565">
              <a:extLst>
                <a:ext uri="{FF2B5EF4-FFF2-40B4-BE49-F238E27FC236}">
                  <a16:creationId xmlns:a16="http://schemas.microsoft.com/office/drawing/2014/main" id="{6AFA4622-2D37-4953-A23D-B4858C6C2732}"/>
                </a:ext>
              </a:extLst>
            </p:cNvPr>
            <p:cNvCxnSpPr/>
            <p:nvPr/>
          </p:nvCxnSpPr>
          <p:spPr>
            <a:xfrm>
              <a:off x="852056" y="525267"/>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cxnSp>
          <p:nvCxnSpPr>
            <p:cNvPr id="53" name="Straight Connector 492">
              <a:extLst>
                <a:ext uri="{FF2B5EF4-FFF2-40B4-BE49-F238E27FC236}">
                  <a16:creationId xmlns:a16="http://schemas.microsoft.com/office/drawing/2014/main" id="{798A000F-5ACE-4CE4-9085-8CB7FAB5B53D}"/>
                </a:ext>
              </a:extLst>
            </p:cNvPr>
            <p:cNvCxnSpPr/>
            <p:nvPr/>
          </p:nvCxnSpPr>
          <p:spPr>
            <a:xfrm>
              <a:off x="852056" y="626155"/>
              <a:ext cx="200890" cy="0"/>
            </a:xfrm>
            <a:prstGeom prst="line">
              <a:avLst/>
            </a:prstGeom>
            <a:grpFill/>
            <a:ln w="22225">
              <a:solidFill>
                <a:srgbClr val="135B47"/>
              </a:solidFill>
            </a:ln>
          </p:spPr>
          <p:style>
            <a:lnRef idx="1">
              <a:schemeClr val="accent1"/>
            </a:lnRef>
            <a:fillRef idx="0">
              <a:schemeClr val="accent1"/>
            </a:fillRef>
            <a:effectRef idx="0">
              <a:schemeClr val="accent1"/>
            </a:effectRef>
            <a:fontRef idx="minor">
              <a:schemeClr val="tx1"/>
            </a:fontRef>
          </p:style>
        </p:cxnSp>
      </p:grpSp>
      <p:sp>
        <p:nvSpPr>
          <p:cNvPr id="54" name="Rounded Rectangle 500">
            <a:extLst>
              <a:ext uri="{FF2B5EF4-FFF2-40B4-BE49-F238E27FC236}">
                <a16:creationId xmlns:a16="http://schemas.microsoft.com/office/drawing/2014/main" id="{16A0A5D0-8D58-44CD-A1D8-46F7CA703A44}"/>
              </a:ext>
            </a:extLst>
          </p:cNvPr>
          <p:cNvSpPr/>
          <p:nvPr/>
        </p:nvSpPr>
        <p:spPr>
          <a:xfrm>
            <a:off x="9776786" y="447054"/>
            <a:ext cx="1937232" cy="257314"/>
          </a:xfrm>
          <a:prstGeom prst="roundRect">
            <a:avLst>
              <a:gd name="adj" fmla="val 50000"/>
            </a:avLst>
          </a:prstGeom>
          <a:solidFill>
            <a:srgbClr val="135B4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nvGrpSpPr>
          <p:cNvPr id="55" name="Group 1561">
            <a:extLst>
              <a:ext uri="{FF2B5EF4-FFF2-40B4-BE49-F238E27FC236}">
                <a16:creationId xmlns:a16="http://schemas.microsoft.com/office/drawing/2014/main" id="{B3E84D1F-BCA2-440F-93E1-34B17E337E74}"/>
              </a:ext>
            </a:extLst>
          </p:cNvPr>
          <p:cNvGrpSpPr/>
          <p:nvPr/>
        </p:nvGrpSpPr>
        <p:grpSpPr>
          <a:xfrm>
            <a:off x="11464370" y="504182"/>
            <a:ext cx="142627" cy="143058"/>
            <a:chOff x="4000500" y="4370388"/>
            <a:chExt cx="525462" cy="527050"/>
          </a:xfrm>
        </p:grpSpPr>
        <p:sp>
          <p:nvSpPr>
            <p:cNvPr id="56" name="Freeform 461">
              <a:extLst>
                <a:ext uri="{FF2B5EF4-FFF2-40B4-BE49-F238E27FC236}">
                  <a16:creationId xmlns:a16="http://schemas.microsoft.com/office/drawing/2014/main" id="{B732E33F-487D-4161-A4D0-256B5AF75306}"/>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sp>
          <p:nvSpPr>
            <p:cNvPr id="57" name="Freeform 462">
              <a:extLst>
                <a:ext uri="{FF2B5EF4-FFF2-40B4-BE49-F238E27FC236}">
                  <a16:creationId xmlns:a16="http://schemas.microsoft.com/office/drawing/2014/main" id="{2C5000A5-61BC-4229-AA96-6C9A83161B7B}"/>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rgbClr val="135B47"/>
                </a:solidFill>
              </a:endParaRPr>
            </a:p>
          </p:txBody>
        </p:sp>
      </p:grpSp>
      <p:sp>
        <p:nvSpPr>
          <p:cNvPr id="58" name="Freeform 505">
            <a:extLst>
              <a:ext uri="{FF2B5EF4-FFF2-40B4-BE49-F238E27FC236}">
                <a16:creationId xmlns:a16="http://schemas.microsoft.com/office/drawing/2014/main" id="{AD8F72C3-9C38-4F6B-B2F6-FFBAE018F09C}"/>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135B47"/>
          </a:solidFill>
          <a:ln>
            <a:solidFill>
              <a:srgbClr val="135B47"/>
            </a:solidFill>
          </a:ln>
        </p:spPr>
        <p:txBody>
          <a:bodyPr vert="horz" wrap="square" lIns="91440" tIns="45720" rIns="91440" bIns="45720" numCol="1" anchor="t" anchorCtr="0" compatLnSpc="1">
            <a:prstTxWarp prst="textNoShape">
              <a:avLst/>
            </a:prstTxWarp>
          </a:bodyPr>
          <a:lstStyle/>
          <a:p>
            <a:pPr algn="ctr"/>
            <a:endParaRPr lang="id-ID">
              <a:solidFill>
                <a:srgbClr val="135B47"/>
              </a:solidFill>
            </a:endParaRPr>
          </a:p>
        </p:txBody>
      </p:sp>
      <p:sp>
        <p:nvSpPr>
          <p:cNvPr id="59" name="TextBox 1575">
            <a:extLst>
              <a:ext uri="{FF2B5EF4-FFF2-40B4-BE49-F238E27FC236}">
                <a16:creationId xmlns:a16="http://schemas.microsoft.com/office/drawing/2014/main" id="{81FE8A5C-C382-4E78-83FF-55F8C12FA376}"/>
              </a:ext>
            </a:extLst>
          </p:cNvPr>
          <p:cNvSpPr txBox="1"/>
          <p:nvPr/>
        </p:nvSpPr>
        <p:spPr>
          <a:xfrm>
            <a:off x="1635486" y="459125"/>
            <a:ext cx="1005403" cy="261610"/>
          </a:xfrm>
          <a:prstGeom prst="rect">
            <a:avLst/>
          </a:prstGeom>
          <a:noFill/>
        </p:spPr>
        <p:txBody>
          <a:bodyPr wrap="none" rtlCol="0">
            <a:spAutoFit/>
          </a:bodyPr>
          <a:lstStyle/>
          <a:p>
            <a:pPr algn="ctr"/>
            <a:r>
              <a:rPr lang="en-US" sz="1100" b="1" dirty="0">
                <a:solidFill>
                  <a:srgbClr val="135B47"/>
                </a:solidFill>
                <a:latin typeface="+mj-lt"/>
              </a:rPr>
              <a:t>LANDINGSLIDE</a:t>
            </a:r>
          </a:p>
        </p:txBody>
      </p:sp>
      <p:sp>
        <p:nvSpPr>
          <p:cNvPr id="60" name="TextBox 507">
            <a:extLst>
              <a:ext uri="{FF2B5EF4-FFF2-40B4-BE49-F238E27FC236}">
                <a16:creationId xmlns:a16="http://schemas.microsoft.com/office/drawing/2014/main" id="{66A7ADF8-552C-451F-8CF4-B26069B704DD}"/>
              </a:ext>
            </a:extLst>
          </p:cNvPr>
          <p:cNvSpPr txBox="1"/>
          <p:nvPr/>
        </p:nvSpPr>
        <p:spPr>
          <a:xfrm>
            <a:off x="6140435" y="466819"/>
            <a:ext cx="792205" cy="246221"/>
          </a:xfrm>
          <a:prstGeom prst="rect">
            <a:avLst/>
          </a:prstGeom>
          <a:noFill/>
        </p:spPr>
        <p:txBody>
          <a:bodyPr wrap="none" rtlCol="0">
            <a:spAutoFit/>
          </a:bodyPr>
          <a:lstStyle/>
          <a:p>
            <a:pPr algn="ctr"/>
            <a:r>
              <a:rPr lang="en-US" sz="1000" dirty="0" err="1">
                <a:solidFill>
                  <a:srgbClr val="135B47"/>
                </a:solidFill>
              </a:rPr>
              <a:t>Powerpoint</a:t>
            </a:r>
            <a:endParaRPr lang="en-US" sz="1000" dirty="0">
              <a:solidFill>
                <a:srgbClr val="135B47"/>
              </a:solidFill>
            </a:endParaRPr>
          </a:p>
        </p:txBody>
      </p:sp>
      <p:sp>
        <p:nvSpPr>
          <p:cNvPr id="61" name="TextBox 508">
            <a:extLst>
              <a:ext uri="{FF2B5EF4-FFF2-40B4-BE49-F238E27FC236}">
                <a16:creationId xmlns:a16="http://schemas.microsoft.com/office/drawing/2014/main" id="{F5DB442B-E13A-4549-A3F7-9CAFD3B35FF1}"/>
              </a:ext>
            </a:extLst>
          </p:cNvPr>
          <p:cNvSpPr txBox="1"/>
          <p:nvPr/>
        </p:nvSpPr>
        <p:spPr>
          <a:xfrm>
            <a:off x="7357535" y="466819"/>
            <a:ext cx="615874" cy="246221"/>
          </a:xfrm>
          <a:prstGeom prst="rect">
            <a:avLst/>
          </a:prstGeom>
          <a:noFill/>
        </p:spPr>
        <p:txBody>
          <a:bodyPr wrap="none" rtlCol="0">
            <a:spAutoFit/>
          </a:bodyPr>
          <a:lstStyle/>
          <a:p>
            <a:pPr algn="ctr"/>
            <a:r>
              <a:rPr lang="en-US" sz="1000" dirty="0">
                <a:solidFill>
                  <a:srgbClr val="135B47"/>
                </a:solidFill>
              </a:rPr>
              <a:t>Keynote</a:t>
            </a:r>
          </a:p>
        </p:txBody>
      </p:sp>
      <p:grpSp>
        <p:nvGrpSpPr>
          <p:cNvPr id="62" name="Group 2">
            <a:extLst>
              <a:ext uri="{FF2B5EF4-FFF2-40B4-BE49-F238E27FC236}">
                <a16:creationId xmlns:a16="http://schemas.microsoft.com/office/drawing/2014/main" id="{0FC28EC6-020F-46CD-9868-BB1F20BE3FE9}"/>
              </a:ext>
            </a:extLst>
          </p:cNvPr>
          <p:cNvGrpSpPr/>
          <p:nvPr/>
        </p:nvGrpSpPr>
        <p:grpSpPr>
          <a:xfrm>
            <a:off x="8396554" y="466819"/>
            <a:ext cx="901776" cy="246221"/>
            <a:chOff x="8396554" y="466819"/>
            <a:chExt cx="901776" cy="246221"/>
          </a:xfrm>
        </p:grpSpPr>
        <p:sp>
          <p:nvSpPr>
            <p:cNvPr id="63" name="TextBox 509">
              <a:extLst>
                <a:ext uri="{FF2B5EF4-FFF2-40B4-BE49-F238E27FC236}">
                  <a16:creationId xmlns:a16="http://schemas.microsoft.com/office/drawing/2014/main" id="{060EF893-7E20-4152-83C1-3B041B881D98}"/>
                </a:ext>
              </a:extLst>
            </p:cNvPr>
            <p:cNvSpPr txBox="1"/>
            <p:nvPr/>
          </p:nvSpPr>
          <p:spPr>
            <a:xfrm>
              <a:off x="8398725" y="466819"/>
              <a:ext cx="899605" cy="246221"/>
            </a:xfrm>
            <a:prstGeom prst="rect">
              <a:avLst/>
            </a:prstGeom>
            <a:noFill/>
          </p:spPr>
          <p:txBody>
            <a:bodyPr wrap="none" rtlCol="0">
              <a:spAutoFit/>
            </a:bodyPr>
            <a:lstStyle/>
            <a:p>
              <a:pPr algn="ctr"/>
              <a:r>
                <a:rPr lang="en-US" sz="1000" b="1" dirty="0">
                  <a:solidFill>
                    <a:srgbClr val="135B47"/>
                  </a:solidFill>
                </a:rPr>
                <a:t>Google Slides</a:t>
              </a:r>
            </a:p>
          </p:txBody>
        </p:sp>
        <p:sp>
          <p:nvSpPr>
            <p:cNvPr id="64" name="Oval 1576">
              <a:extLst>
                <a:ext uri="{FF2B5EF4-FFF2-40B4-BE49-F238E27FC236}">
                  <a16:creationId xmlns:a16="http://schemas.microsoft.com/office/drawing/2014/main" id="{7ECD3A01-FE9D-4284-AAB6-76B26DD87235}"/>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5B4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jp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1010</Words>
  <Application>Microsoft Office PowerPoint</Application>
  <PresentationFormat>宽屏</PresentationFormat>
  <Paragraphs>288</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Gill Sans</vt:lpstr>
      <vt:lpstr>linea-basic-10</vt:lpstr>
      <vt:lpstr>Nexa Bold</vt:lpstr>
      <vt:lpstr>仓耳玄三M W05</vt:lpstr>
      <vt:lpstr>等线</vt:lpstr>
      <vt:lpstr>时尚中黑简体</vt:lpstr>
      <vt:lpstr>Arial</vt:lpstr>
      <vt:lpstr>Calibri</vt:lpstr>
      <vt:lpstr>Calibri Light</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97</cp:revision>
  <dcterms:created xsi:type="dcterms:W3CDTF">2019-03-29T12:25:33Z</dcterms:created>
  <dcterms:modified xsi:type="dcterms:W3CDTF">2020-09-07T00:04:38Z</dcterms:modified>
</cp:coreProperties>
</file>