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67" r:id="rId13"/>
    <p:sldId id="268" r:id="rId14"/>
    <p:sldId id="269" r:id="rId15"/>
    <p:sldId id="282" r:id="rId16"/>
    <p:sldId id="271" r:id="rId17"/>
    <p:sldId id="272" r:id="rId18"/>
    <p:sldId id="273" r:id="rId19"/>
    <p:sldId id="274" r:id="rId20"/>
    <p:sldId id="283" r:id="rId21"/>
    <p:sldId id="276" r:id="rId22"/>
    <p:sldId id="277" r:id="rId23"/>
    <p:sldId id="278" r:id="rId24"/>
    <p:sldId id="279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F6F6F6"/>
    <a:srgbClr val="E4E4E4"/>
    <a:srgbClr val="D1D1D1"/>
    <a:srgbClr val="9B9B9B"/>
    <a:srgbClr val="7E7E7E"/>
    <a:srgbClr val="585858"/>
    <a:srgbClr val="EAEAEA"/>
    <a:srgbClr val="E8E8E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6318" autoAdjust="0"/>
  </p:normalViewPr>
  <p:slideViewPr>
    <p:cSldViewPr snapToGrid="0">
      <p:cViewPr varScale="1">
        <p:scale>
          <a:sx n="68" d="100"/>
          <a:sy n="68" d="100"/>
        </p:scale>
        <p:origin x="7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AE11-D084-4F25-945E-F843C66F8F07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0475-C778-4B88-ABEB-2E2A83AAD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3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88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6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27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9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9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078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3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4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5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469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80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25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72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46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53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27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68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52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1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9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9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E0475-C778-4B88-ABEB-2E2A83AAD6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3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59D750-12D5-42E3-ACAF-F60E8A0A32B5}"/>
              </a:ext>
            </a:extLst>
          </p:cNvPr>
          <p:cNvSpPr/>
          <p:nvPr/>
        </p:nvSpPr>
        <p:spPr>
          <a:xfrm>
            <a:off x="-936607" y="-133469"/>
            <a:ext cx="13332247" cy="12790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A9B6FD4-500A-4374-B12A-B8958F487A33}"/>
              </a:ext>
            </a:extLst>
          </p:cNvPr>
          <p:cNvSpPr/>
          <p:nvPr/>
        </p:nvSpPr>
        <p:spPr>
          <a:xfrm>
            <a:off x="10706100" y="372726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68300" sx="107000" sy="107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3D6673-22ED-48B5-8DAB-BC712CB49852}"/>
              </a:ext>
            </a:extLst>
          </p:cNvPr>
          <p:cNvSpPr/>
          <p:nvPr/>
        </p:nvSpPr>
        <p:spPr>
          <a:xfrm>
            <a:off x="940607" y="1873263"/>
            <a:ext cx="2737290" cy="2737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239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37D620A-734B-4798-ACE4-4ECD5634B79D}"/>
              </a:ext>
            </a:extLst>
          </p:cNvPr>
          <p:cNvSpPr/>
          <p:nvPr/>
        </p:nvSpPr>
        <p:spPr>
          <a:xfrm>
            <a:off x="540557" y="3028950"/>
            <a:ext cx="800100" cy="80010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9B27B2-E982-41D6-821A-0830CA4A9B3E}"/>
              </a:ext>
            </a:extLst>
          </p:cNvPr>
          <p:cNvSpPr txBox="1"/>
          <p:nvPr/>
        </p:nvSpPr>
        <p:spPr>
          <a:xfrm>
            <a:off x="4215664" y="2226245"/>
            <a:ext cx="4539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400" dirty="0">
                <a:solidFill>
                  <a:srgbClr val="7E7E7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BUSINESS</a:t>
            </a:r>
            <a:endParaRPr lang="zh-CN" altLang="en-US" sz="6000" spc="400" dirty="0">
              <a:solidFill>
                <a:srgbClr val="7E7E7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A93E8-229A-4E74-8C5B-F3F6CD4655FB}"/>
              </a:ext>
            </a:extLst>
          </p:cNvPr>
          <p:cNvSpPr txBox="1"/>
          <p:nvPr/>
        </p:nvSpPr>
        <p:spPr>
          <a:xfrm>
            <a:off x="4141352" y="3201344"/>
            <a:ext cx="656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40404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Simple reporting</a:t>
            </a:r>
            <a:r>
              <a:rPr lang="en-US" altLang="zh-CN" sz="4400" dirty="0">
                <a:solidFill>
                  <a:srgbClr val="40404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PPT</a:t>
            </a:r>
            <a:endParaRPr lang="zh-CN" altLang="en-US" sz="4400" dirty="0">
              <a:solidFill>
                <a:srgbClr val="40404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D970BA2-DE7B-4979-B2B8-FCE6185FD869}"/>
              </a:ext>
            </a:extLst>
          </p:cNvPr>
          <p:cNvSpPr/>
          <p:nvPr/>
        </p:nvSpPr>
        <p:spPr>
          <a:xfrm rot="5400000">
            <a:off x="10493048" y="2982884"/>
            <a:ext cx="538328" cy="353904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E5FADFD-D334-4AA7-BAF5-E59162C02373}"/>
              </a:ext>
            </a:extLst>
          </p:cNvPr>
          <p:cNvSpPr/>
          <p:nvPr/>
        </p:nvSpPr>
        <p:spPr>
          <a:xfrm>
            <a:off x="10318553" y="5012840"/>
            <a:ext cx="1151725" cy="115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68300" sx="107000" sy="10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FFA06-1529-4E20-8679-4F0D56D92167}"/>
              </a:ext>
            </a:extLst>
          </p:cNvPr>
          <p:cNvSpPr txBox="1"/>
          <p:nvPr/>
        </p:nvSpPr>
        <p:spPr>
          <a:xfrm>
            <a:off x="7419019" y="5493451"/>
            <a:ext cx="263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spc="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CREATIVE PRODUCTION.</a:t>
            </a:r>
            <a:r>
              <a:rPr lang="zh-CN" altLang="en-US" sz="1400" i="1" spc="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E065B-1B2B-4822-935F-64DA87C8A08E}"/>
              </a:ext>
            </a:extLst>
          </p:cNvPr>
          <p:cNvSpPr txBox="1"/>
          <p:nvPr/>
        </p:nvSpPr>
        <p:spPr>
          <a:xfrm>
            <a:off x="10058400" y="5493451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20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en-US" altLang="zh-CN" i="1" dirty="0"/>
              <a:t>YOU PIN PPT</a:t>
            </a:r>
            <a:endParaRPr lang="zh-CN" altLang="en-US" i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C6C9F37-0BF0-416D-B776-8C3F5AF02D07}"/>
              </a:ext>
            </a:extLst>
          </p:cNvPr>
          <p:cNvSpPr/>
          <p:nvPr/>
        </p:nvSpPr>
        <p:spPr>
          <a:xfrm>
            <a:off x="3274178" y="5542002"/>
            <a:ext cx="379981" cy="379981"/>
          </a:xfrm>
          <a:prstGeom prst="ellipse">
            <a:avLst/>
          </a:prstGeom>
          <a:solidFill>
            <a:srgbClr val="7E7E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7D41916-4142-45D8-A5EA-F2B47AE844E0}"/>
              </a:ext>
            </a:extLst>
          </p:cNvPr>
          <p:cNvSpPr/>
          <p:nvPr/>
        </p:nvSpPr>
        <p:spPr>
          <a:xfrm>
            <a:off x="1541860" y="30351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3">
            <a:hlinkClick r:id="rId4"/>
            <a:extLst>
              <a:ext uri="{FF2B5EF4-FFF2-40B4-BE49-F238E27FC236}">
                <a16:creationId xmlns:a16="http://schemas.microsoft.com/office/drawing/2014/main" id="{009C9200-49E9-414D-B520-DF1585069667}"/>
              </a:ext>
            </a:extLst>
          </p:cNvPr>
          <p:cNvSpPr txBox="1"/>
          <p:nvPr/>
        </p:nvSpPr>
        <p:spPr>
          <a:xfrm>
            <a:off x="6485569" y="639895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0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</p:bldLst>
  </p:timing>
  <p:extLst>
    <p:ext uri="{E180D4A7-C9FB-4DFB-919C-405C955672EB}">
      <p14:showEvtLst xmlns:p14="http://schemas.microsoft.com/office/powerpoint/2010/main">
        <p14:playEvt time="134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09600" dist="38100" dir="10800000" sx="102000" sy="102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58585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7200" dirty="0">
              <a:solidFill>
                <a:srgbClr val="58585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500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7E7E7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Click to add a title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6" y="3896909"/>
            <a:ext cx="5000923" cy="46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50" i="1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300" dirty="0">
                  <a:solidFill>
                    <a:srgbClr val="7E7E7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START</a:t>
              </a:r>
              <a:endParaRPr lang="zh-CN" altLang="en-US" spc="300" dirty="0">
                <a:solidFill>
                  <a:srgbClr val="7E7E7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name="adj" fmla="val 61905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9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B0A229DA-E525-4368-B967-DFB80352C760}"/>
              </a:ext>
            </a:extLst>
          </p:cNvPr>
          <p:cNvSpPr/>
          <p:nvPr/>
        </p:nvSpPr>
        <p:spPr>
          <a:xfrm rot="16200000">
            <a:off x="-4651482" y="2491744"/>
            <a:ext cx="10346078" cy="12790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5EFF13E-DC61-4D33-B330-87153D6AC239}"/>
              </a:ext>
            </a:extLst>
          </p:cNvPr>
          <p:cNvSpPr/>
          <p:nvPr/>
        </p:nvSpPr>
        <p:spPr>
          <a:xfrm>
            <a:off x="9280421" y="-2041751"/>
            <a:ext cx="4317591" cy="4317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FE2E2B4-DE77-4594-989B-CDBF0D524611}"/>
              </a:ext>
            </a:extLst>
          </p:cNvPr>
          <p:cNvSpPr/>
          <p:nvPr/>
        </p:nvSpPr>
        <p:spPr>
          <a:xfrm>
            <a:off x="6215869" y="871075"/>
            <a:ext cx="4877006" cy="4877006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0BE972F-D7AC-40CA-B1E9-7AD6E894BABD}"/>
              </a:ext>
            </a:extLst>
          </p:cNvPr>
          <p:cNvSpPr/>
          <p:nvPr/>
        </p:nvSpPr>
        <p:spPr>
          <a:xfrm>
            <a:off x="6280353" y="828367"/>
            <a:ext cx="1186303" cy="1186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93A683-CC65-4CF3-A9EB-898694D65B03}"/>
              </a:ext>
            </a:extLst>
          </p:cNvPr>
          <p:cNvSpPr/>
          <p:nvPr/>
        </p:nvSpPr>
        <p:spPr>
          <a:xfrm>
            <a:off x="10355456" y="5379371"/>
            <a:ext cx="737419" cy="737419"/>
          </a:xfrm>
          <a:prstGeom prst="ellips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6EBECE-5BE5-4A90-BE5D-4795761089BE}"/>
              </a:ext>
            </a:extLst>
          </p:cNvPr>
          <p:cNvGrpSpPr/>
          <p:nvPr/>
        </p:nvGrpSpPr>
        <p:grpSpPr>
          <a:xfrm>
            <a:off x="1241317" y="1808150"/>
            <a:ext cx="4143482" cy="935380"/>
            <a:chOff x="4362449" y="804864"/>
            <a:chExt cx="4143482" cy="93538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AAC0381-37E3-44C6-A8C6-D5112C926317}"/>
                </a:ext>
              </a:extLst>
            </p:cNvPr>
            <p:cNvSpPr txBox="1"/>
            <p:nvPr/>
          </p:nvSpPr>
          <p:spPr>
            <a:xfrm>
              <a:off x="4362449" y="804864"/>
              <a:ext cx="4143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A993B8A-9E70-4604-BE56-601D120B7724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CD96A40-7AB5-4114-A2DF-746ABFE5F0D2}"/>
              </a:ext>
            </a:extLst>
          </p:cNvPr>
          <p:cNvSpPr txBox="1"/>
          <p:nvPr/>
        </p:nvSpPr>
        <p:spPr>
          <a:xfrm>
            <a:off x="1546198" y="3309578"/>
            <a:ext cx="3838601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4117CF-EF08-4073-965E-76543A81A910}"/>
              </a:ext>
            </a:extLst>
          </p:cNvPr>
          <p:cNvSpPr txBox="1"/>
          <p:nvPr/>
        </p:nvSpPr>
        <p:spPr>
          <a:xfrm>
            <a:off x="1546198" y="4482619"/>
            <a:ext cx="3838601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B98651-244D-43A4-A89E-38C01ECA6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E0DFF77-1E78-48A1-9F0E-37321DC6A589}"/>
              </a:ext>
            </a:extLst>
          </p:cNvPr>
          <p:cNvSpPr/>
          <p:nvPr/>
        </p:nvSpPr>
        <p:spPr>
          <a:xfrm>
            <a:off x="571500" y="704850"/>
            <a:ext cx="11125200" cy="55816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2159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7F643B-2B43-4F8A-8E0A-0B1193847BD0}"/>
              </a:ext>
            </a:extLst>
          </p:cNvPr>
          <p:cNvGrpSpPr/>
          <p:nvPr/>
        </p:nvGrpSpPr>
        <p:grpSpPr>
          <a:xfrm>
            <a:off x="3609973" y="1693850"/>
            <a:ext cx="4816575" cy="954107"/>
            <a:chOff x="3609973" y="804864"/>
            <a:chExt cx="4816575" cy="954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FAB3357-5627-43A7-9DDE-EF698C000E5E}"/>
                </a:ext>
              </a:extLst>
            </p:cNvPr>
            <p:cNvSpPr txBox="1"/>
            <p:nvPr/>
          </p:nvSpPr>
          <p:spPr>
            <a:xfrm>
              <a:off x="3609973" y="804864"/>
              <a:ext cx="4816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F1B052B-0C88-4342-8DA5-0B39528EB350}"/>
                </a:ext>
              </a:extLst>
            </p:cNvPr>
            <p:cNvSpPr txBox="1"/>
            <p:nvPr/>
          </p:nvSpPr>
          <p:spPr>
            <a:xfrm>
              <a:off x="5128426" y="1389639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938644D-CDC5-4F83-AFBA-CC297CBD5FBC}"/>
              </a:ext>
            </a:extLst>
          </p:cNvPr>
          <p:cNvSpPr txBox="1"/>
          <p:nvPr/>
        </p:nvSpPr>
        <p:spPr>
          <a:xfrm>
            <a:off x="2114550" y="3651081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8585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"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27C39B-486D-458E-9F14-881933E58D5F}"/>
              </a:ext>
            </a:extLst>
          </p:cNvPr>
          <p:cNvSpPr txBox="1"/>
          <p:nvPr/>
        </p:nvSpPr>
        <p:spPr>
          <a:xfrm>
            <a:off x="9124950" y="3651082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8585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"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8B7027-DAB9-42C5-8AA1-098883D5C0EE}"/>
              </a:ext>
            </a:extLst>
          </p:cNvPr>
          <p:cNvSpPr txBox="1"/>
          <p:nvPr/>
        </p:nvSpPr>
        <p:spPr>
          <a:xfrm>
            <a:off x="3609973" y="3232732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C99650-336D-4CC2-B731-ADC899B8E778}"/>
              </a:ext>
            </a:extLst>
          </p:cNvPr>
          <p:cNvSpPr txBox="1"/>
          <p:nvPr/>
        </p:nvSpPr>
        <p:spPr>
          <a:xfrm>
            <a:off x="3609973" y="3988095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F8D31D-ED7F-4B1E-AE07-DA91A0876F20}"/>
              </a:ext>
            </a:extLst>
          </p:cNvPr>
          <p:cNvSpPr txBox="1"/>
          <p:nvPr/>
        </p:nvSpPr>
        <p:spPr>
          <a:xfrm>
            <a:off x="3609973" y="4743458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7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50A894A-88A7-4A4A-81D1-90AD26D0CFFC}"/>
              </a:ext>
            </a:extLst>
          </p:cNvPr>
          <p:cNvSpPr/>
          <p:nvPr/>
        </p:nvSpPr>
        <p:spPr>
          <a:xfrm>
            <a:off x="-768558" y="-342900"/>
            <a:ext cx="14414916" cy="14314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8CE578-9624-459C-993C-4C425D766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92" y="1990386"/>
            <a:ext cx="4314044" cy="2877228"/>
          </a:xfrm>
          <a:prstGeom prst="rect">
            <a:avLst/>
          </a:prstGeom>
          <a:effectLst>
            <a:outerShdw blurRad="228600" dist="38100" dir="16200000" sx="102000" sy="102000" rotWithShape="0">
              <a:prstClr val="black">
                <a:alpha val="15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9C45D79-68F7-46E6-A9A0-5F780BC62266}"/>
              </a:ext>
            </a:extLst>
          </p:cNvPr>
          <p:cNvSpPr/>
          <p:nvPr/>
        </p:nvSpPr>
        <p:spPr>
          <a:xfrm>
            <a:off x="1392792" y="4867614"/>
            <a:ext cx="4314044" cy="714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sx="101000" sy="10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8BBB0E-C149-437B-B2BD-42064A6DE4A3}"/>
              </a:ext>
            </a:extLst>
          </p:cNvPr>
          <p:cNvSpPr txBox="1"/>
          <p:nvPr/>
        </p:nvSpPr>
        <p:spPr>
          <a:xfrm>
            <a:off x="1604528" y="4932244"/>
            <a:ext cx="389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to add a title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483BC8-B2D9-442C-AA06-97586139CA7A}"/>
              </a:ext>
            </a:extLst>
          </p:cNvPr>
          <p:cNvSpPr/>
          <p:nvPr/>
        </p:nvSpPr>
        <p:spPr>
          <a:xfrm>
            <a:off x="7355068" y="2142786"/>
            <a:ext cx="752814" cy="75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62626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2400" dirty="0">
              <a:solidFill>
                <a:srgbClr val="62626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8B3F34-5358-4D8E-8672-4D6C10A0C2B9}"/>
              </a:ext>
            </a:extLst>
          </p:cNvPr>
          <p:cNvSpPr/>
          <p:nvPr/>
        </p:nvSpPr>
        <p:spPr>
          <a:xfrm>
            <a:off x="10133478" y="2142786"/>
            <a:ext cx="752814" cy="752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rgbClr val="62626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2400" dirty="0">
              <a:solidFill>
                <a:srgbClr val="62626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34FDDC-CE1B-4A50-BA7F-D339307CC6F9}"/>
              </a:ext>
            </a:extLst>
          </p:cNvPr>
          <p:cNvSpPr txBox="1"/>
          <p:nvPr/>
        </p:nvSpPr>
        <p:spPr>
          <a:xfrm>
            <a:off x="6690725" y="3164975"/>
            <a:ext cx="209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Add a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376B4B-708C-4DE3-B91C-5A8D3F82ED0C}"/>
              </a:ext>
            </a:extLst>
          </p:cNvPr>
          <p:cNvSpPr txBox="1"/>
          <p:nvPr/>
        </p:nvSpPr>
        <p:spPr>
          <a:xfrm>
            <a:off x="9469135" y="3164975"/>
            <a:ext cx="209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Add a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87F595-AB8D-49DD-9C06-291879118B36}"/>
              </a:ext>
            </a:extLst>
          </p:cNvPr>
          <p:cNvSpPr txBox="1"/>
          <p:nvPr/>
        </p:nvSpPr>
        <p:spPr>
          <a:xfrm>
            <a:off x="6451575" y="3896015"/>
            <a:ext cx="255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F38EBA-9F3E-4F6F-B176-6DD21E092904}"/>
              </a:ext>
            </a:extLst>
          </p:cNvPr>
          <p:cNvSpPr txBox="1"/>
          <p:nvPr/>
        </p:nvSpPr>
        <p:spPr>
          <a:xfrm>
            <a:off x="9243599" y="3896015"/>
            <a:ext cx="255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D9A29CE-A9F1-4F20-80B7-0639F7A273D1}"/>
              </a:ext>
            </a:extLst>
          </p:cNvPr>
          <p:cNvGrpSpPr/>
          <p:nvPr/>
        </p:nvGrpSpPr>
        <p:grpSpPr>
          <a:xfrm>
            <a:off x="9827745" y="5353665"/>
            <a:ext cx="4728509" cy="3459037"/>
            <a:chOff x="10280847" y="4867614"/>
            <a:chExt cx="3711904" cy="371190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59910CD-771B-4EAF-87F6-442F7E984A89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235D63D-9519-41FA-9271-DD8873EEDEB7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573E18E-C537-406B-AF91-808676B023F7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023B1C8-4009-4A0F-9A1D-04A37FD9782C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7F04F5D-A2D6-49DB-8443-4D157E4BEEEB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5ABBD9F-30FA-4B65-BA6D-95A05674911B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47CB391-6E29-419B-95E9-A3FB865D4CAB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72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FFFB69-AF0B-4BA7-BC05-C2F96687E248}"/>
              </a:ext>
            </a:extLst>
          </p:cNvPr>
          <p:cNvSpPr/>
          <p:nvPr/>
        </p:nvSpPr>
        <p:spPr>
          <a:xfrm>
            <a:off x="2802194" y="759542"/>
            <a:ext cx="9389806" cy="5338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3000" sy="1030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B612EAC-987D-4308-B791-C9D9C9268F98}"/>
              </a:ext>
            </a:extLst>
          </p:cNvPr>
          <p:cNvSpPr/>
          <p:nvPr/>
        </p:nvSpPr>
        <p:spPr>
          <a:xfrm>
            <a:off x="1209368" y="1836174"/>
            <a:ext cx="3185651" cy="3185651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 w="190500">
            <a:solidFill>
              <a:srgbClr val="E4E4E4"/>
            </a:solidFill>
          </a:ln>
          <a:effectLst>
            <a:outerShdw blurRad="317500" sx="103000" sy="103000" algn="ctr" rotWithShape="0">
              <a:schemeClr val="tx1">
                <a:lumMod val="75000"/>
                <a:lumOff val="2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7DB414-0706-4AAD-887F-3FE4A5FE6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419" y="1837907"/>
            <a:ext cx="471426" cy="4319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BBAFD3-6E98-4137-9FA4-96D06B44B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419" y="3224682"/>
            <a:ext cx="471426" cy="4220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61165-E551-420E-8517-4B8170917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419" y="4601532"/>
            <a:ext cx="471426" cy="4684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4C93120-CDF1-440A-8435-3DD97383D8F0}"/>
              </a:ext>
            </a:extLst>
          </p:cNvPr>
          <p:cNvSpPr txBox="1"/>
          <p:nvPr/>
        </p:nvSpPr>
        <p:spPr>
          <a:xfrm>
            <a:off x="6204157" y="1790573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940940-DA6E-4F20-8C71-6A9F0DC8AE57}"/>
              </a:ext>
            </a:extLst>
          </p:cNvPr>
          <p:cNvSpPr txBox="1"/>
          <p:nvPr/>
        </p:nvSpPr>
        <p:spPr>
          <a:xfrm>
            <a:off x="6204157" y="3172386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B4773B-4CEA-4061-AAF5-79D431205388}"/>
              </a:ext>
            </a:extLst>
          </p:cNvPr>
          <p:cNvSpPr txBox="1"/>
          <p:nvPr/>
        </p:nvSpPr>
        <p:spPr>
          <a:xfrm>
            <a:off x="6204157" y="4601532"/>
            <a:ext cx="497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09600" dist="38100" dir="10800000" sx="102000" sy="102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58585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7200" dirty="0">
              <a:solidFill>
                <a:srgbClr val="58585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500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7E7E7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Click to add a title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6" y="3896909"/>
            <a:ext cx="5000923" cy="46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50" i="1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300" dirty="0">
                  <a:solidFill>
                    <a:srgbClr val="7E7E7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START</a:t>
              </a:r>
              <a:endParaRPr lang="zh-CN" altLang="en-US" spc="300" dirty="0">
                <a:solidFill>
                  <a:srgbClr val="7E7E7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name="adj" fmla="val 61905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6DBFEF-90E5-4EDE-90DC-993ACB48CC38}"/>
              </a:ext>
            </a:extLst>
          </p:cNvPr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687E03-4A7E-4A18-8BBE-D135084056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69" r="7299"/>
          <a:stretch/>
        </p:blipFill>
        <p:spPr>
          <a:xfrm>
            <a:off x="1257300" y="1260987"/>
            <a:ext cx="2742211" cy="433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651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F67D4B9D-BED6-49B4-8AB1-EA52F43D224A}"/>
              </a:ext>
            </a:extLst>
          </p:cNvPr>
          <p:cNvSpPr/>
          <p:nvPr/>
        </p:nvSpPr>
        <p:spPr>
          <a:xfrm>
            <a:off x="10684449" y="523568"/>
            <a:ext cx="593152" cy="5931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7400C55-EE52-4537-9496-B9BFE604614D}"/>
              </a:ext>
            </a:extLst>
          </p:cNvPr>
          <p:cNvSpPr/>
          <p:nvPr/>
        </p:nvSpPr>
        <p:spPr>
          <a:xfrm>
            <a:off x="4807835" y="3132424"/>
            <a:ext cx="593152" cy="593152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CFA67E1-CD99-458C-AB50-F5C5F108660E}"/>
              </a:ext>
            </a:extLst>
          </p:cNvPr>
          <p:cNvSpPr/>
          <p:nvPr/>
        </p:nvSpPr>
        <p:spPr>
          <a:xfrm>
            <a:off x="11449051" y="6133106"/>
            <a:ext cx="342899" cy="342899"/>
          </a:xfrm>
          <a:prstGeom prst="ellipse">
            <a:avLst/>
          </a:prstGeom>
          <a:solidFill>
            <a:srgbClr val="D1D1D1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46A410-85E7-4C76-A06B-59B1B63F207A}"/>
              </a:ext>
            </a:extLst>
          </p:cNvPr>
          <p:cNvGrpSpPr/>
          <p:nvPr/>
        </p:nvGrpSpPr>
        <p:grpSpPr>
          <a:xfrm>
            <a:off x="5934387" y="1522400"/>
            <a:ext cx="3983336" cy="935380"/>
            <a:chOff x="4362449" y="804864"/>
            <a:chExt cx="3983336" cy="93538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44C54B6-B5CC-44C8-8E19-0899AD9EC39C}"/>
                </a:ext>
              </a:extLst>
            </p:cNvPr>
            <p:cNvSpPr txBox="1"/>
            <p:nvPr/>
          </p:nvSpPr>
          <p:spPr>
            <a:xfrm>
              <a:off x="4362449" y="804864"/>
              <a:ext cx="3983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1AE496C-5A00-4916-8BD0-1663854E6BDF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F014CFE-652E-45B6-9090-CB60D674B422}"/>
              </a:ext>
            </a:extLst>
          </p:cNvPr>
          <p:cNvSpPr txBox="1"/>
          <p:nvPr/>
        </p:nvSpPr>
        <p:spPr>
          <a:xfrm>
            <a:off x="6244215" y="3025096"/>
            <a:ext cx="4973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035890-D85A-4200-BB55-D6606AB5FAAB}"/>
              </a:ext>
            </a:extLst>
          </p:cNvPr>
          <p:cNvSpPr txBox="1"/>
          <p:nvPr/>
        </p:nvSpPr>
        <p:spPr>
          <a:xfrm>
            <a:off x="6244215" y="3993239"/>
            <a:ext cx="4973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7001B-4BA4-462D-9A2A-838C13244EA4}"/>
              </a:ext>
            </a:extLst>
          </p:cNvPr>
          <p:cNvSpPr txBox="1"/>
          <p:nvPr/>
        </p:nvSpPr>
        <p:spPr>
          <a:xfrm>
            <a:off x="6244215" y="4961381"/>
            <a:ext cx="4973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9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8D97F48-03A4-4623-815B-AEC07805A946}"/>
              </a:ext>
            </a:extLst>
          </p:cNvPr>
          <p:cNvSpPr/>
          <p:nvPr/>
        </p:nvSpPr>
        <p:spPr>
          <a:xfrm>
            <a:off x="5182113" y="4849660"/>
            <a:ext cx="1031875" cy="10318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9694B9A-2137-4989-91DA-E3D450614029}"/>
              </a:ext>
            </a:extLst>
          </p:cNvPr>
          <p:cNvSpPr/>
          <p:nvPr/>
        </p:nvSpPr>
        <p:spPr>
          <a:xfrm>
            <a:off x="8516437" y="-1595896"/>
            <a:ext cx="4879401" cy="4879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EA19BB-4626-4D4E-B882-724D137D6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38" y="2103285"/>
            <a:ext cx="441960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4FE5FC2-B865-4736-977E-4B38506B834E}"/>
              </a:ext>
            </a:extLst>
          </p:cNvPr>
          <p:cNvSpPr/>
          <p:nvPr/>
        </p:nvSpPr>
        <p:spPr>
          <a:xfrm rot="10800000">
            <a:off x="-1828800" y="5734050"/>
            <a:ext cx="15106650" cy="14314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C5D288-D1A4-429E-A65B-3C0D83F87ADC}"/>
              </a:ext>
            </a:extLst>
          </p:cNvPr>
          <p:cNvSpPr/>
          <p:nvPr/>
        </p:nvSpPr>
        <p:spPr>
          <a:xfrm>
            <a:off x="766916" y="0"/>
            <a:ext cx="3436784" cy="13970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2F1A96D-D387-433A-ACBB-ADE60E4D33D4}"/>
              </a:ext>
            </a:extLst>
          </p:cNvPr>
          <p:cNvGrpSpPr/>
          <p:nvPr/>
        </p:nvGrpSpPr>
        <p:grpSpPr>
          <a:xfrm>
            <a:off x="450532" y="1167905"/>
            <a:ext cx="3952656" cy="935380"/>
            <a:chOff x="4362449" y="804864"/>
            <a:chExt cx="3952656" cy="93538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D91D009-F0CD-43CA-8EED-37DDA8438046}"/>
                </a:ext>
              </a:extLst>
            </p:cNvPr>
            <p:cNvSpPr txBox="1"/>
            <p:nvPr/>
          </p:nvSpPr>
          <p:spPr>
            <a:xfrm>
              <a:off x="4362449" y="804864"/>
              <a:ext cx="3952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97DA762-D75C-4EB6-B72C-DC17A394971E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2DB1EBA-AD66-4DD2-8B47-2B87A194D3E6}"/>
              </a:ext>
            </a:extLst>
          </p:cNvPr>
          <p:cNvSpPr txBox="1"/>
          <p:nvPr/>
        </p:nvSpPr>
        <p:spPr>
          <a:xfrm>
            <a:off x="803057" y="2686545"/>
            <a:ext cx="437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7798F-235B-4999-A3AD-22C650C0A1C6}"/>
              </a:ext>
            </a:extLst>
          </p:cNvPr>
          <p:cNvSpPr txBox="1"/>
          <p:nvPr/>
        </p:nvSpPr>
        <p:spPr>
          <a:xfrm>
            <a:off x="803057" y="3600567"/>
            <a:ext cx="437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C4C922-5B1A-4DDC-8DEE-19B3052765B0}"/>
              </a:ext>
            </a:extLst>
          </p:cNvPr>
          <p:cNvSpPr txBox="1"/>
          <p:nvPr/>
        </p:nvSpPr>
        <p:spPr>
          <a:xfrm>
            <a:off x="803057" y="4514588"/>
            <a:ext cx="437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31D869-6A33-4AE8-AB0B-7908F0107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28"/>
          <a:stretch/>
        </p:blipFill>
        <p:spPr>
          <a:xfrm>
            <a:off x="6096000" y="-2464824"/>
            <a:ext cx="11041627" cy="11041627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0860C66-EEF8-4024-B632-3D7686EFB480}"/>
              </a:ext>
            </a:extLst>
          </p:cNvPr>
          <p:cNvSpPr/>
          <p:nvPr/>
        </p:nvSpPr>
        <p:spPr>
          <a:xfrm>
            <a:off x="1238865" y="1209368"/>
            <a:ext cx="2300748" cy="8849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C8060A-C3EC-4A0C-9DE7-13200D3692F9}"/>
              </a:ext>
            </a:extLst>
          </p:cNvPr>
          <p:cNvGrpSpPr/>
          <p:nvPr/>
        </p:nvGrpSpPr>
        <p:grpSpPr>
          <a:xfrm>
            <a:off x="892984" y="1669349"/>
            <a:ext cx="3838673" cy="935380"/>
            <a:chOff x="4362449" y="804864"/>
            <a:chExt cx="3838673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BA19A4F-D91C-48A1-9647-3B1D72A905EA}"/>
                </a:ext>
              </a:extLst>
            </p:cNvPr>
            <p:cNvSpPr txBox="1"/>
            <p:nvPr/>
          </p:nvSpPr>
          <p:spPr>
            <a:xfrm>
              <a:off x="4362449" y="804864"/>
              <a:ext cx="3838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3828C7C-2711-4DEA-A62C-D99210BF9759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875F96-5708-4D48-B0C3-5811833502DE}"/>
              </a:ext>
            </a:extLst>
          </p:cNvPr>
          <p:cNvGrpSpPr/>
          <p:nvPr/>
        </p:nvGrpSpPr>
        <p:grpSpPr>
          <a:xfrm>
            <a:off x="671870" y="4798387"/>
            <a:ext cx="973394" cy="973394"/>
            <a:chOff x="671870" y="4798387"/>
            <a:chExt cx="973394" cy="97339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176302C-5CC4-4925-AFC5-73369C64289A}"/>
                </a:ext>
              </a:extLst>
            </p:cNvPr>
            <p:cNvSpPr/>
            <p:nvPr/>
          </p:nvSpPr>
          <p:spPr>
            <a:xfrm>
              <a:off x="671870" y="4798387"/>
              <a:ext cx="973394" cy="973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心形 8">
              <a:extLst>
                <a:ext uri="{FF2B5EF4-FFF2-40B4-BE49-F238E27FC236}">
                  <a16:creationId xmlns:a16="http://schemas.microsoft.com/office/drawing/2014/main" id="{C077D678-3FEA-473F-BF31-AE40DA39AED1}"/>
                </a:ext>
              </a:extLst>
            </p:cNvPr>
            <p:cNvSpPr/>
            <p:nvPr/>
          </p:nvSpPr>
          <p:spPr>
            <a:xfrm>
              <a:off x="976793" y="5103310"/>
              <a:ext cx="363548" cy="363548"/>
            </a:xfrm>
            <a:prstGeom prst="heart">
              <a:avLst/>
            </a:prstGeom>
            <a:solidFill>
              <a:srgbClr val="9B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C5671C-7616-43A7-B8BC-32DF0069CAF9}"/>
              </a:ext>
            </a:extLst>
          </p:cNvPr>
          <p:cNvGrpSpPr/>
          <p:nvPr/>
        </p:nvGrpSpPr>
        <p:grpSpPr>
          <a:xfrm>
            <a:off x="2626534" y="4253272"/>
            <a:ext cx="7108016" cy="1937978"/>
            <a:chOff x="2626534" y="4253272"/>
            <a:chExt cx="7108016" cy="1937978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67A5C79-8704-45E7-8EE1-0CDDF7F5F9B7}"/>
                </a:ext>
              </a:extLst>
            </p:cNvPr>
            <p:cNvSpPr/>
            <p:nvPr/>
          </p:nvSpPr>
          <p:spPr>
            <a:xfrm>
              <a:off x="2626534" y="4253272"/>
              <a:ext cx="7108016" cy="19379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DD8A8BC-5DD6-488F-8056-4D6AF7F33F3F}"/>
                </a:ext>
              </a:extLst>
            </p:cNvPr>
            <p:cNvSpPr txBox="1"/>
            <p:nvPr/>
          </p:nvSpPr>
          <p:spPr>
            <a:xfrm>
              <a:off x="3281921" y="4554127"/>
              <a:ext cx="57972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here to add title content that matches the title and needs to be aware of the font size and font type.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29B1B47-D991-4058-B14F-99382B0CE4B6}"/>
                </a:ext>
              </a:extLst>
            </p:cNvPr>
            <p:cNvSpPr txBox="1"/>
            <p:nvPr/>
          </p:nvSpPr>
          <p:spPr>
            <a:xfrm>
              <a:off x="3281921" y="5398561"/>
              <a:ext cx="57972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here to add title content that matches the title and needs to be aware of the font size and font type.</a:t>
              </a: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67FC8E37-F0F0-45CC-88D7-4471A16EE1A4}"/>
              </a:ext>
            </a:extLst>
          </p:cNvPr>
          <p:cNvSpPr/>
          <p:nvPr/>
        </p:nvSpPr>
        <p:spPr>
          <a:xfrm flipV="1">
            <a:off x="4463777" y="2959183"/>
            <a:ext cx="589030" cy="5890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09883F9-D488-4EFF-A97E-14B20B3EF7C9}"/>
              </a:ext>
            </a:extLst>
          </p:cNvPr>
          <p:cNvSpPr/>
          <p:nvPr/>
        </p:nvSpPr>
        <p:spPr>
          <a:xfrm flipV="1">
            <a:off x="360593" y="331303"/>
            <a:ext cx="411647" cy="4116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6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F61E982-733F-422E-B210-01A77A41BDC2}"/>
              </a:ext>
            </a:extLst>
          </p:cNvPr>
          <p:cNvGrpSpPr/>
          <p:nvPr/>
        </p:nvGrpSpPr>
        <p:grpSpPr>
          <a:xfrm>
            <a:off x="3924887" y="558305"/>
            <a:ext cx="3904664" cy="954107"/>
            <a:chOff x="3924887" y="804864"/>
            <a:chExt cx="3904664" cy="954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729732-727F-4663-8167-3F25E8EAEC3C}"/>
                </a:ext>
              </a:extLst>
            </p:cNvPr>
            <p:cNvSpPr txBox="1"/>
            <p:nvPr/>
          </p:nvSpPr>
          <p:spPr>
            <a:xfrm>
              <a:off x="3924887" y="804864"/>
              <a:ext cx="3904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08AB378-B485-448E-8D08-EC2DC60F9E8E}"/>
                </a:ext>
              </a:extLst>
            </p:cNvPr>
            <p:cNvSpPr txBox="1"/>
            <p:nvPr/>
          </p:nvSpPr>
          <p:spPr>
            <a:xfrm>
              <a:off x="5128426" y="1389639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B51EC1-03CD-4675-B29C-409283E778F9}"/>
              </a:ext>
            </a:extLst>
          </p:cNvPr>
          <p:cNvGrpSpPr/>
          <p:nvPr/>
        </p:nvGrpSpPr>
        <p:grpSpPr>
          <a:xfrm>
            <a:off x="1271530" y="2190750"/>
            <a:ext cx="3371850" cy="3371850"/>
            <a:chOff x="1271530" y="2190750"/>
            <a:chExt cx="3371850" cy="337185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A78BAC6-2551-4174-BDCD-A866D3BBF95A}"/>
                </a:ext>
              </a:extLst>
            </p:cNvPr>
            <p:cNvSpPr/>
            <p:nvPr/>
          </p:nvSpPr>
          <p:spPr>
            <a:xfrm>
              <a:off x="1271530" y="2190750"/>
              <a:ext cx="3371850" cy="3371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62CF8E1-1464-49EA-901F-CC5BD892D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4023" y="3472003"/>
              <a:ext cx="806864" cy="809344"/>
            </a:xfrm>
            <a:prstGeom prst="rect">
              <a:avLst/>
            </a:prstGeom>
          </p:spPr>
        </p:pic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855E60CB-7866-4FED-8B37-5587DCA79E88}"/>
              </a:ext>
            </a:extLst>
          </p:cNvPr>
          <p:cNvSpPr/>
          <p:nvPr/>
        </p:nvSpPr>
        <p:spPr>
          <a:xfrm>
            <a:off x="-304800" y="-540740"/>
            <a:ext cx="1123950" cy="112395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0B261EC-590E-414E-A872-397946663CB7}"/>
              </a:ext>
            </a:extLst>
          </p:cNvPr>
          <p:cNvSpPr/>
          <p:nvPr/>
        </p:nvSpPr>
        <p:spPr>
          <a:xfrm>
            <a:off x="4081461" y="5737720"/>
            <a:ext cx="561975" cy="5619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6594431-13DF-4C18-B142-BFE8756F973B}"/>
              </a:ext>
            </a:extLst>
          </p:cNvPr>
          <p:cNvSpPr/>
          <p:nvPr/>
        </p:nvSpPr>
        <p:spPr>
          <a:xfrm>
            <a:off x="1276235" y="5737720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F7C5117-3740-47B8-B02C-9B3807B3131B}"/>
              </a:ext>
            </a:extLst>
          </p:cNvPr>
          <p:cNvSpPr/>
          <p:nvPr/>
        </p:nvSpPr>
        <p:spPr>
          <a:xfrm>
            <a:off x="602569" y="4784807"/>
            <a:ext cx="433162" cy="433162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D8F58C2-5C49-4481-AAA1-E55C40547654}"/>
              </a:ext>
            </a:extLst>
          </p:cNvPr>
          <p:cNvSpPr/>
          <p:nvPr/>
        </p:nvSpPr>
        <p:spPr>
          <a:xfrm>
            <a:off x="4610049" y="2343500"/>
            <a:ext cx="737805" cy="73780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412045D-4D53-4088-9185-7C524B96DE62}"/>
              </a:ext>
            </a:extLst>
          </p:cNvPr>
          <p:cNvSpPr/>
          <p:nvPr/>
        </p:nvSpPr>
        <p:spPr>
          <a:xfrm>
            <a:off x="5079780" y="3967631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848AE55-FC4B-4230-8AA8-6B72620FD66C}"/>
              </a:ext>
            </a:extLst>
          </p:cNvPr>
          <p:cNvSpPr/>
          <p:nvPr/>
        </p:nvSpPr>
        <p:spPr>
          <a:xfrm>
            <a:off x="2031780" y="1576860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9947030-816C-4BB2-ADA5-F333ACC52DD6}"/>
              </a:ext>
            </a:extLst>
          </p:cNvPr>
          <p:cNvSpPr/>
          <p:nvPr/>
        </p:nvSpPr>
        <p:spPr>
          <a:xfrm>
            <a:off x="720469" y="2648144"/>
            <a:ext cx="433161" cy="433161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9356813-60AD-4896-B056-515A6FF2C792}"/>
              </a:ext>
            </a:extLst>
          </p:cNvPr>
          <p:cNvSpPr/>
          <p:nvPr/>
        </p:nvSpPr>
        <p:spPr>
          <a:xfrm>
            <a:off x="4951832" y="4898965"/>
            <a:ext cx="319004" cy="319004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48A0CE-1998-4464-B88A-0A9FB516B03F}"/>
              </a:ext>
            </a:extLst>
          </p:cNvPr>
          <p:cNvSpPr txBox="1"/>
          <p:nvPr/>
        </p:nvSpPr>
        <p:spPr>
          <a:xfrm>
            <a:off x="6844148" y="2343500"/>
            <a:ext cx="4379056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B107A2-1154-4465-AFDC-9C6450DDDAC0}"/>
              </a:ext>
            </a:extLst>
          </p:cNvPr>
          <p:cNvSpPr txBox="1"/>
          <p:nvPr/>
        </p:nvSpPr>
        <p:spPr>
          <a:xfrm>
            <a:off x="6844148" y="3763227"/>
            <a:ext cx="4379056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2D3747-EA07-4EB3-9AE9-C38332719B16}"/>
              </a:ext>
            </a:extLst>
          </p:cNvPr>
          <p:cNvSpPr txBox="1"/>
          <p:nvPr/>
        </p:nvSpPr>
        <p:spPr>
          <a:xfrm>
            <a:off x="6844148" y="5182954"/>
            <a:ext cx="4379056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56B5A0B-E5FC-40BE-8A71-9D43DC5085B3}"/>
              </a:ext>
            </a:extLst>
          </p:cNvPr>
          <p:cNvSpPr/>
          <p:nvPr/>
        </p:nvSpPr>
        <p:spPr>
          <a:xfrm rot="10800000">
            <a:off x="-570124" y="5708603"/>
            <a:ext cx="13332247" cy="12790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DD0022-E792-40CD-8668-756D76287716}"/>
              </a:ext>
            </a:extLst>
          </p:cNvPr>
          <p:cNvSpPr/>
          <p:nvPr/>
        </p:nvSpPr>
        <p:spPr>
          <a:xfrm>
            <a:off x="0" y="0"/>
            <a:ext cx="3692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38100" sx="102000" sy="1020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5019EF-14C1-423A-845A-BB867F75600E}"/>
              </a:ext>
            </a:extLst>
          </p:cNvPr>
          <p:cNvSpPr/>
          <p:nvPr/>
        </p:nvSpPr>
        <p:spPr>
          <a:xfrm>
            <a:off x="775189" y="5555273"/>
            <a:ext cx="509954" cy="50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568B74-643D-41CE-8800-D273E9E7C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74" r="221"/>
          <a:stretch/>
        </p:blipFill>
        <p:spPr>
          <a:xfrm>
            <a:off x="1978006" y="1411362"/>
            <a:ext cx="3461062" cy="358976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加号 5">
            <a:extLst>
              <a:ext uri="{FF2B5EF4-FFF2-40B4-BE49-F238E27FC236}">
                <a16:creationId xmlns:a16="http://schemas.microsoft.com/office/drawing/2014/main" id="{CEEE642A-AB43-4657-A06C-F1727D704BFB}"/>
              </a:ext>
            </a:extLst>
          </p:cNvPr>
          <p:cNvSpPr/>
          <p:nvPr/>
        </p:nvSpPr>
        <p:spPr>
          <a:xfrm>
            <a:off x="11572875" y="215900"/>
            <a:ext cx="304800" cy="304800"/>
          </a:xfrm>
          <a:prstGeom prst="mathPlus">
            <a:avLst>
              <a:gd name="adj1" fmla="val 11020"/>
            </a:avLst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70C496-5BFB-45A1-93F4-C9573CD0618C}"/>
              </a:ext>
            </a:extLst>
          </p:cNvPr>
          <p:cNvSpPr/>
          <p:nvPr/>
        </p:nvSpPr>
        <p:spPr>
          <a:xfrm>
            <a:off x="9231838" y="229801"/>
            <a:ext cx="1143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PRODUCTION.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4010AD-3213-4EA2-9248-B6E898D870A0}"/>
              </a:ext>
            </a:extLst>
          </p:cNvPr>
          <p:cNvSpPr/>
          <p:nvPr/>
        </p:nvSpPr>
        <p:spPr>
          <a:xfrm>
            <a:off x="7185368" y="229801"/>
            <a:ext cx="848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CREATIVE.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F0E2D4-D884-4C9C-9C37-97419A5E3105}"/>
              </a:ext>
            </a:extLst>
          </p:cNvPr>
          <p:cNvSpPr txBox="1"/>
          <p:nvPr/>
        </p:nvSpPr>
        <p:spPr>
          <a:xfrm>
            <a:off x="6994868" y="1534681"/>
            <a:ext cx="388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800" dirty="0">
                <a:solidFill>
                  <a:srgbClr val="40404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ABOUT</a:t>
            </a:r>
            <a:endParaRPr lang="zh-CN" altLang="en-US" sz="6000" spc="800" dirty="0">
              <a:solidFill>
                <a:srgbClr val="40404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2E528B-E720-477C-80D6-CCAA587D4E58}"/>
              </a:ext>
            </a:extLst>
          </p:cNvPr>
          <p:cNvSpPr txBox="1"/>
          <p:nvPr/>
        </p:nvSpPr>
        <p:spPr>
          <a:xfrm>
            <a:off x="6994868" y="2680037"/>
            <a:ext cx="388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800" dirty="0">
                <a:solidFill>
                  <a:srgbClr val="40404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OUS</a:t>
            </a:r>
            <a:endParaRPr lang="zh-CN" altLang="en-US" sz="6000" spc="800" dirty="0">
              <a:solidFill>
                <a:srgbClr val="40404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2D49E9-D577-4329-A31D-F07A673DE477}"/>
              </a:ext>
            </a:extLst>
          </p:cNvPr>
          <p:cNvSpPr txBox="1"/>
          <p:nvPr/>
        </p:nvSpPr>
        <p:spPr>
          <a:xfrm>
            <a:off x="6994867" y="4045506"/>
            <a:ext cx="4578007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4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09600" dist="38100" dir="10800000" sx="102000" sy="102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58585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7200" dirty="0">
              <a:solidFill>
                <a:srgbClr val="58585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56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E7E7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Click to add a title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6" y="3896909"/>
            <a:ext cx="5000923" cy="46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50" i="1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300" dirty="0">
                  <a:solidFill>
                    <a:srgbClr val="7E7E7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START</a:t>
              </a:r>
              <a:endParaRPr lang="zh-CN" altLang="en-US" spc="300" dirty="0">
                <a:solidFill>
                  <a:srgbClr val="7E7E7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name="adj" fmla="val 61905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80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F4C4EF0-B8CC-47A3-8BEC-3B47EBBE7EFA}"/>
              </a:ext>
            </a:extLst>
          </p:cNvPr>
          <p:cNvSpPr/>
          <p:nvPr/>
        </p:nvSpPr>
        <p:spPr>
          <a:xfrm>
            <a:off x="10191750" y="0"/>
            <a:ext cx="2000250" cy="685800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205EF3-BE4E-4425-BDB4-0EF5C186C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85"/>
            <a:ext cx="3771900" cy="685522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D26BC03-AFF4-40C4-801D-E36FDF6B193C}"/>
              </a:ext>
            </a:extLst>
          </p:cNvPr>
          <p:cNvSpPr/>
          <p:nvPr/>
        </p:nvSpPr>
        <p:spPr>
          <a:xfrm>
            <a:off x="-952501" y="-952500"/>
            <a:ext cx="2190750" cy="2190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3000" sy="103000" algn="ctr" rotWithShape="0">
              <a:schemeClr val="tx1">
                <a:lumMod val="95000"/>
                <a:lumOff val="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F27CEC-266C-45D6-9D84-B9412B482F58}"/>
              </a:ext>
            </a:extLst>
          </p:cNvPr>
          <p:cNvGrpSpPr/>
          <p:nvPr/>
        </p:nvGrpSpPr>
        <p:grpSpPr>
          <a:xfrm>
            <a:off x="1123948" y="1524000"/>
            <a:ext cx="4067030" cy="935380"/>
            <a:chOff x="4362449" y="804864"/>
            <a:chExt cx="4067030" cy="93538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27587A-59C0-4405-AED2-4E5BFE108E36}"/>
                </a:ext>
              </a:extLst>
            </p:cNvPr>
            <p:cNvSpPr txBox="1"/>
            <p:nvPr/>
          </p:nvSpPr>
          <p:spPr>
            <a:xfrm>
              <a:off x="4362449" y="804864"/>
              <a:ext cx="4067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186E9D4-B4A0-49A2-A3BE-F8E539727E20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B4B0EF9-DFF5-40BE-87B5-BBA0F89D2D73}"/>
              </a:ext>
            </a:extLst>
          </p:cNvPr>
          <p:cNvSpPr txBox="1"/>
          <p:nvPr/>
        </p:nvSpPr>
        <p:spPr>
          <a:xfrm>
            <a:off x="1390960" y="3048495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9181B0-FB47-4350-AC62-90B93659758E}"/>
              </a:ext>
            </a:extLst>
          </p:cNvPr>
          <p:cNvSpPr txBox="1"/>
          <p:nvPr/>
        </p:nvSpPr>
        <p:spPr>
          <a:xfrm>
            <a:off x="1390960" y="3962517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64E151-0580-4363-9733-DF75BF61D20D}"/>
              </a:ext>
            </a:extLst>
          </p:cNvPr>
          <p:cNvSpPr txBox="1"/>
          <p:nvPr/>
        </p:nvSpPr>
        <p:spPr>
          <a:xfrm>
            <a:off x="1390960" y="5070690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2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A2EBE20-4E19-42D7-B232-13D4897EDAED}"/>
              </a:ext>
            </a:extLst>
          </p:cNvPr>
          <p:cNvSpPr/>
          <p:nvPr/>
        </p:nvSpPr>
        <p:spPr>
          <a:xfrm>
            <a:off x="-1699289" y="2717784"/>
            <a:ext cx="15590579" cy="93718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334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998023-E5A8-4ACC-ACD4-1C87EF1EB022}"/>
              </a:ext>
            </a:extLst>
          </p:cNvPr>
          <p:cNvSpPr/>
          <p:nvPr/>
        </p:nvSpPr>
        <p:spPr>
          <a:xfrm>
            <a:off x="4595813" y="0"/>
            <a:ext cx="30003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A6524C-E5E6-466A-B00E-4885DC8BFB73}"/>
              </a:ext>
            </a:extLst>
          </p:cNvPr>
          <p:cNvGrpSpPr/>
          <p:nvPr/>
        </p:nvGrpSpPr>
        <p:grpSpPr>
          <a:xfrm>
            <a:off x="3903947" y="558305"/>
            <a:ext cx="3925604" cy="954107"/>
            <a:chOff x="3903947" y="804864"/>
            <a:chExt cx="3925604" cy="9541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8147248-D135-4CE4-9B26-F9FB0A8A0420}"/>
                </a:ext>
              </a:extLst>
            </p:cNvPr>
            <p:cNvSpPr txBox="1"/>
            <p:nvPr/>
          </p:nvSpPr>
          <p:spPr>
            <a:xfrm>
              <a:off x="3903947" y="804864"/>
              <a:ext cx="39256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8EB55F8-48F9-419D-A33F-4F57519E8B93}"/>
                </a:ext>
              </a:extLst>
            </p:cNvPr>
            <p:cNvSpPr txBox="1"/>
            <p:nvPr/>
          </p:nvSpPr>
          <p:spPr>
            <a:xfrm>
              <a:off x="5128426" y="1389639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CB19C7EE-4D2C-429F-8C1B-73B9AC31D191}"/>
              </a:ext>
            </a:extLst>
          </p:cNvPr>
          <p:cNvSpPr/>
          <p:nvPr/>
        </p:nvSpPr>
        <p:spPr>
          <a:xfrm>
            <a:off x="1628541" y="2641312"/>
            <a:ext cx="1807448" cy="1807448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65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9E1E0E6-B502-4E3F-AB13-E1E48AA164AD}"/>
              </a:ext>
            </a:extLst>
          </p:cNvPr>
          <p:cNvSpPr/>
          <p:nvPr/>
        </p:nvSpPr>
        <p:spPr>
          <a:xfrm>
            <a:off x="4957707" y="2019775"/>
            <a:ext cx="2276585" cy="2276585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28600" sx="103000" sy="103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F928633-9E38-46A5-8945-04DFA0644CDA}"/>
              </a:ext>
            </a:extLst>
          </p:cNvPr>
          <p:cNvSpPr/>
          <p:nvPr/>
        </p:nvSpPr>
        <p:spPr>
          <a:xfrm>
            <a:off x="8756011" y="2641312"/>
            <a:ext cx="1807448" cy="1807448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65100" sx="103000" sy="103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B0DC153-F8B7-418F-B6FE-2E729655146E}"/>
              </a:ext>
            </a:extLst>
          </p:cNvPr>
          <p:cNvGrpSpPr/>
          <p:nvPr/>
        </p:nvGrpSpPr>
        <p:grpSpPr>
          <a:xfrm>
            <a:off x="1198683" y="4848550"/>
            <a:ext cx="2705263" cy="1375132"/>
            <a:chOff x="1198683" y="4848550"/>
            <a:chExt cx="2705263" cy="13751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5F600FC-14F5-4192-89EB-B1F935F6C04F}"/>
                </a:ext>
              </a:extLst>
            </p:cNvPr>
            <p:cNvSpPr txBox="1"/>
            <p:nvPr/>
          </p:nvSpPr>
          <p:spPr>
            <a:xfrm>
              <a:off x="1559730" y="4848550"/>
              <a:ext cx="1810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Add a title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80DF2A-D827-4451-B2D7-E05417801495}"/>
                </a:ext>
              </a:extLst>
            </p:cNvPr>
            <p:cNvSpPr txBox="1"/>
            <p:nvPr/>
          </p:nvSpPr>
          <p:spPr>
            <a:xfrm>
              <a:off x="1198683" y="5438852"/>
              <a:ext cx="27052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here to add title content that matches the title and needs to be aware of the font size and font type.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19413D9-616A-44BB-9014-30803FD12F3A}"/>
              </a:ext>
            </a:extLst>
          </p:cNvPr>
          <p:cNvGrpSpPr/>
          <p:nvPr/>
        </p:nvGrpSpPr>
        <p:grpSpPr>
          <a:xfrm>
            <a:off x="4743368" y="4507925"/>
            <a:ext cx="2705263" cy="1375132"/>
            <a:chOff x="4743368" y="4507925"/>
            <a:chExt cx="2705263" cy="13751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5C2BD19-CA49-4357-B3C1-85DD7A0DDAAD}"/>
                </a:ext>
              </a:extLst>
            </p:cNvPr>
            <p:cNvSpPr txBox="1"/>
            <p:nvPr/>
          </p:nvSpPr>
          <p:spPr>
            <a:xfrm>
              <a:off x="5104415" y="4507925"/>
              <a:ext cx="1810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Add a title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623CC34-159E-4EB0-9DC9-082A3740CE90}"/>
                </a:ext>
              </a:extLst>
            </p:cNvPr>
            <p:cNvSpPr txBox="1"/>
            <p:nvPr/>
          </p:nvSpPr>
          <p:spPr>
            <a:xfrm>
              <a:off x="4743368" y="5098227"/>
              <a:ext cx="27052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here to add title content that matches the title and needs to be aware of the font size and font type.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51B3167-E9EE-4A6A-A403-9494812E5454}"/>
              </a:ext>
            </a:extLst>
          </p:cNvPr>
          <p:cNvGrpSpPr/>
          <p:nvPr/>
        </p:nvGrpSpPr>
        <p:grpSpPr>
          <a:xfrm>
            <a:off x="8460489" y="4848550"/>
            <a:ext cx="2705263" cy="1375132"/>
            <a:chOff x="8460489" y="4833164"/>
            <a:chExt cx="2705263" cy="137513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C78406C-06E7-4A88-A84A-EAFB1490D96A}"/>
                </a:ext>
              </a:extLst>
            </p:cNvPr>
            <p:cNvSpPr txBox="1"/>
            <p:nvPr/>
          </p:nvSpPr>
          <p:spPr>
            <a:xfrm>
              <a:off x="8821535" y="4833164"/>
              <a:ext cx="2344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Add a title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D4C8A24-24B3-46C1-AEF0-FC76673F4A00}"/>
                </a:ext>
              </a:extLst>
            </p:cNvPr>
            <p:cNvSpPr txBox="1"/>
            <p:nvPr/>
          </p:nvSpPr>
          <p:spPr>
            <a:xfrm>
              <a:off x="8460489" y="5423466"/>
              <a:ext cx="27052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here to add title content that matches the title and needs to be aware of the font size and font type.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0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13CF44D1-8F31-484E-A5DE-2338C603E20C}"/>
              </a:ext>
            </a:extLst>
          </p:cNvPr>
          <p:cNvSpPr/>
          <p:nvPr/>
        </p:nvSpPr>
        <p:spPr>
          <a:xfrm>
            <a:off x="6096000" y="-647700"/>
            <a:ext cx="8515350" cy="85153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71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BB4962-984B-4B82-9AE9-B34B0D8AB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18148" b="9151"/>
          <a:stretch/>
        </p:blipFill>
        <p:spPr>
          <a:xfrm>
            <a:off x="7867650" y="1348594"/>
            <a:ext cx="3676650" cy="4160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09E6D99-91D4-49AD-9C7E-5DA96420CDB2}"/>
              </a:ext>
            </a:extLst>
          </p:cNvPr>
          <p:cNvGrpSpPr/>
          <p:nvPr/>
        </p:nvGrpSpPr>
        <p:grpSpPr>
          <a:xfrm>
            <a:off x="380688" y="1759947"/>
            <a:ext cx="4118741" cy="935380"/>
            <a:chOff x="4362449" y="804864"/>
            <a:chExt cx="4118741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CAF1D39-4EF9-42A3-9017-A99B1C74706D}"/>
                </a:ext>
              </a:extLst>
            </p:cNvPr>
            <p:cNvSpPr txBox="1"/>
            <p:nvPr/>
          </p:nvSpPr>
          <p:spPr>
            <a:xfrm>
              <a:off x="4362449" y="804864"/>
              <a:ext cx="4118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835C4A1-E2A9-461D-BFA2-DB0BA803F122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A25A7D2-524B-4223-A9BE-93CDA27D33DA}"/>
              </a:ext>
            </a:extLst>
          </p:cNvPr>
          <p:cNvSpPr txBox="1"/>
          <p:nvPr/>
        </p:nvSpPr>
        <p:spPr>
          <a:xfrm>
            <a:off x="647700" y="3284442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F5683F-31CC-4045-9BDC-143070000090}"/>
              </a:ext>
            </a:extLst>
          </p:cNvPr>
          <p:cNvSpPr txBox="1"/>
          <p:nvPr/>
        </p:nvSpPr>
        <p:spPr>
          <a:xfrm>
            <a:off x="647700" y="4198464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8130BE-351D-4917-8ED1-92A50A70E37A}"/>
              </a:ext>
            </a:extLst>
          </p:cNvPr>
          <p:cNvSpPr txBox="1"/>
          <p:nvPr/>
        </p:nvSpPr>
        <p:spPr>
          <a:xfrm>
            <a:off x="647700" y="5306637"/>
            <a:ext cx="524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9A65F343-AABA-4BBF-A934-41780253E09D}"/>
              </a:ext>
            </a:extLst>
          </p:cNvPr>
          <p:cNvSpPr/>
          <p:nvPr/>
        </p:nvSpPr>
        <p:spPr>
          <a:xfrm>
            <a:off x="-924080" y="-1257300"/>
            <a:ext cx="2514600" cy="2514600"/>
          </a:xfrm>
          <a:prstGeom prst="donut">
            <a:avLst>
              <a:gd name="adj" fmla="val 9841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1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1C474-09BC-484E-8F9B-903B1B9FC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835" y="1734392"/>
            <a:ext cx="4868635" cy="3389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ED2C86C-8035-4049-AF48-C21D5748A87E}"/>
              </a:ext>
            </a:extLst>
          </p:cNvPr>
          <p:cNvSpPr/>
          <p:nvPr/>
        </p:nvSpPr>
        <p:spPr>
          <a:xfrm>
            <a:off x="2514600" y="600917"/>
            <a:ext cx="2266950" cy="22669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DFDE5D-EE06-4E6B-A920-4380D90C2043}"/>
              </a:ext>
            </a:extLst>
          </p:cNvPr>
          <p:cNvGrpSpPr/>
          <p:nvPr/>
        </p:nvGrpSpPr>
        <p:grpSpPr>
          <a:xfrm>
            <a:off x="3552825" y="1417047"/>
            <a:ext cx="3857627" cy="935380"/>
            <a:chOff x="4362449" y="804864"/>
            <a:chExt cx="3857627" cy="93538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BBAF65D-A84C-403C-893C-4AB006CE31EA}"/>
                </a:ext>
              </a:extLst>
            </p:cNvPr>
            <p:cNvSpPr txBox="1"/>
            <p:nvPr/>
          </p:nvSpPr>
          <p:spPr>
            <a:xfrm>
              <a:off x="4362449" y="804864"/>
              <a:ext cx="385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B7CFD07-2D06-4661-BDB4-20F13A7C1DB6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14B02A1-6ECD-4F52-9F49-DF3FA163D1EC}"/>
              </a:ext>
            </a:extLst>
          </p:cNvPr>
          <p:cNvSpPr/>
          <p:nvPr/>
        </p:nvSpPr>
        <p:spPr>
          <a:xfrm>
            <a:off x="11963400" y="1734393"/>
            <a:ext cx="228600" cy="3389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8100000" sx="101000" sy="101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202B32-88E8-4FBE-8C86-76D62642987F}"/>
              </a:ext>
            </a:extLst>
          </p:cNvPr>
          <p:cNvSpPr txBox="1"/>
          <p:nvPr/>
        </p:nvSpPr>
        <p:spPr>
          <a:xfrm>
            <a:off x="3967319" y="3023413"/>
            <a:ext cx="6129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958949-1F81-4C35-AA6D-BB73A0294B8C}"/>
              </a:ext>
            </a:extLst>
          </p:cNvPr>
          <p:cNvSpPr txBox="1"/>
          <p:nvPr/>
        </p:nvSpPr>
        <p:spPr>
          <a:xfrm>
            <a:off x="3967318" y="3840992"/>
            <a:ext cx="6129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B2BABC8-E1CF-4422-B7E6-DAF3105BA0FD}"/>
              </a:ext>
            </a:extLst>
          </p:cNvPr>
          <p:cNvGrpSpPr/>
          <p:nvPr/>
        </p:nvGrpSpPr>
        <p:grpSpPr>
          <a:xfrm>
            <a:off x="4081313" y="4743228"/>
            <a:ext cx="1400473" cy="422615"/>
            <a:chOff x="5636760" y="4768616"/>
            <a:chExt cx="1400473" cy="4226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07FE761-8F44-436E-A024-F58A3DA6EDC0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C7E2CB-F2C8-4A89-92B1-0ABE7A2EB9A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300" dirty="0">
                  <a:solidFill>
                    <a:srgbClr val="7E7E7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START</a:t>
              </a:r>
              <a:endParaRPr lang="zh-CN" altLang="en-US" spc="300" dirty="0">
                <a:solidFill>
                  <a:srgbClr val="7E7E7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A517566E-65A5-4091-90FF-FB5A39CC2D2A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name="adj" fmla="val 61905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00F072C-AFEC-4168-A24F-4F677314041B}"/>
              </a:ext>
            </a:extLst>
          </p:cNvPr>
          <p:cNvSpPr/>
          <p:nvPr/>
        </p:nvSpPr>
        <p:spPr>
          <a:xfrm rot="10800000">
            <a:off x="-1799303" y="5728020"/>
            <a:ext cx="15106650" cy="14314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7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59D750-12D5-42E3-ACAF-F60E8A0A32B5}"/>
              </a:ext>
            </a:extLst>
          </p:cNvPr>
          <p:cNvSpPr/>
          <p:nvPr/>
        </p:nvSpPr>
        <p:spPr>
          <a:xfrm>
            <a:off x="-936607" y="-133469"/>
            <a:ext cx="13332247" cy="1279090"/>
          </a:xfrm>
          <a:custGeom>
            <a:avLst/>
            <a:gdLst>
              <a:gd name="connsiteX0" fmla="*/ 822307 w 13332247"/>
              <a:gd name="connsiteY0" fmla="*/ 152519 h 1279090"/>
              <a:gd name="connsiteX1" fmla="*/ 1089007 w 13332247"/>
              <a:gd name="connsiteY1" fmla="*/ 419219 h 1279090"/>
              <a:gd name="connsiteX2" fmla="*/ 2003407 w 13332247"/>
              <a:gd name="connsiteY2" fmla="*/ 971669 h 1279090"/>
              <a:gd name="connsiteX3" fmla="*/ 2746357 w 13332247"/>
              <a:gd name="connsiteY3" fmla="*/ 1257419 h 1279090"/>
              <a:gd name="connsiteX4" fmla="*/ 4327507 w 13332247"/>
              <a:gd name="connsiteY4" fmla="*/ 400169 h 1279090"/>
              <a:gd name="connsiteX5" fmla="*/ 5451457 w 13332247"/>
              <a:gd name="connsiteY5" fmla="*/ 419219 h 1279090"/>
              <a:gd name="connsiteX6" fmla="*/ 6499207 w 13332247"/>
              <a:gd name="connsiteY6" fmla="*/ 781169 h 1279090"/>
              <a:gd name="connsiteX7" fmla="*/ 8232757 w 13332247"/>
              <a:gd name="connsiteY7" fmla="*/ 647819 h 1279090"/>
              <a:gd name="connsiteX8" fmla="*/ 9051907 w 13332247"/>
              <a:gd name="connsiteY8" fmla="*/ 1085969 h 1279090"/>
              <a:gd name="connsiteX9" fmla="*/ 9813907 w 13332247"/>
              <a:gd name="connsiteY9" fmla="*/ 1257419 h 1279090"/>
              <a:gd name="connsiteX10" fmla="*/ 10385407 w 13332247"/>
              <a:gd name="connsiteY10" fmla="*/ 1162169 h 1279090"/>
              <a:gd name="connsiteX11" fmla="*/ 11509357 w 13332247"/>
              <a:gd name="connsiteY11" fmla="*/ 457319 h 1279090"/>
              <a:gd name="connsiteX12" fmla="*/ 12233257 w 13332247"/>
              <a:gd name="connsiteY12" fmla="*/ 133469 h 1279090"/>
              <a:gd name="connsiteX13" fmla="*/ 12519007 w 13332247"/>
              <a:gd name="connsiteY13" fmla="*/ 119 h 1279090"/>
              <a:gd name="connsiteX14" fmla="*/ 822307 w 13332247"/>
              <a:gd name="connsiteY14" fmla="*/ 152519 h 12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32247" h="1279090">
                <a:moveTo>
                  <a:pt x="822307" y="152519"/>
                </a:moveTo>
                <a:cubicBezTo>
                  <a:pt x="-1082693" y="222369"/>
                  <a:pt x="892157" y="282694"/>
                  <a:pt x="1089007" y="419219"/>
                </a:cubicBezTo>
                <a:cubicBezTo>
                  <a:pt x="1285857" y="555744"/>
                  <a:pt x="1727182" y="831969"/>
                  <a:pt x="2003407" y="971669"/>
                </a:cubicBezTo>
                <a:cubicBezTo>
                  <a:pt x="2279632" y="1111369"/>
                  <a:pt x="2359007" y="1352669"/>
                  <a:pt x="2746357" y="1257419"/>
                </a:cubicBezTo>
                <a:cubicBezTo>
                  <a:pt x="3133707" y="1162169"/>
                  <a:pt x="3876657" y="539869"/>
                  <a:pt x="4327507" y="400169"/>
                </a:cubicBezTo>
                <a:cubicBezTo>
                  <a:pt x="4778357" y="260469"/>
                  <a:pt x="5089507" y="355719"/>
                  <a:pt x="5451457" y="419219"/>
                </a:cubicBezTo>
                <a:cubicBezTo>
                  <a:pt x="5813407" y="482719"/>
                  <a:pt x="6035657" y="743069"/>
                  <a:pt x="6499207" y="781169"/>
                </a:cubicBezTo>
                <a:cubicBezTo>
                  <a:pt x="6962757" y="819269"/>
                  <a:pt x="7807307" y="597019"/>
                  <a:pt x="8232757" y="647819"/>
                </a:cubicBezTo>
                <a:cubicBezTo>
                  <a:pt x="8658207" y="698619"/>
                  <a:pt x="8788382" y="984369"/>
                  <a:pt x="9051907" y="1085969"/>
                </a:cubicBezTo>
                <a:cubicBezTo>
                  <a:pt x="9315432" y="1187569"/>
                  <a:pt x="9591657" y="1244719"/>
                  <a:pt x="9813907" y="1257419"/>
                </a:cubicBezTo>
                <a:cubicBezTo>
                  <a:pt x="10036157" y="1270119"/>
                  <a:pt x="10102832" y="1295519"/>
                  <a:pt x="10385407" y="1162169"/>
                </a:cubicBezTo>
                <a:cubicBezTo>
                  <a:pt x="10667982" y="1028819"/>
                  <a:pt x="11201382" y="628769"/>
                  <a:pt x="11509357" y="457319"/>
                </a:cubicBezTo>
                <a:cubicBezTo>
                  <a:pt x="11817332" y="285869"/>
                  <a:pt x="12064982" y="209669"/>
                  <a:pt x="12233257" y="133469"/>
                </a:cubicBezTo>
                <a:cubicBezTo>
                  <a:pt x="12401532" y="57269"/>
                  <a:pt x="14427182" y="-3056"/>
                  <a:pt x="12519007" y="119"/>
                </a:cubicBezTo>
                <a:cubicBezTo>
                  <a:pt x="10610832" y="3294"/>
                  <a:pt x="2727307" y="82669"/>
                  <a:pt x="822307" y="152519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A9B6FD4-500A-4374-B12A-B8958F487A33}"/>
              </a:ext>
            </a:extLst>
          </p:cNvPr>
          <p:cNvSpPr/>
          <p:nvPr/>
        </p:nvSpPr>
        <p:spPr>
          <a:xfrm>
            <a:off x="10706100" y="372726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68300" sx="107000" sy="107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3D6673-22ED-48B5-8DAB-BC712CB49852}"/>
              </a:ext>
            </a:extLst>
          </p:cNvPr>
          <p:cNvSpPr/>
          <p:nvPr/>
        </p:nvSpPr>
        <p:spPr>
          <a:xfrm>
            <a:off x="940607" y="1873263"/>
            <a:ext cx="2737290" cy="2737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239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37D620A-734B-4798-ACE4-4ECD5634B79D}"/>
              </a:ext>
            </a:extLst>
          </p:cNvPr>
          <p:cNvSpPr/>
          <p:nvPr/>
        </p:nvSpPr>
        <p:spPr>
          <a:xfrm>
            <a:off x="540557" y="3028950"/>
            <a:ext cx="800100" cy="800100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A93E8-229A-4E74-8C5B-F3F6CD4655FB}"/>
              </a:ext>
            </a:extLst>
          </p:cNvPr>
          <p:cNvSpPr txBox="1"/>
          <p:nvPr/>
        </p:nvSpPr>
        <p:spPr>
          <a:xfrm>
            <a:off x="4141352" y="2479066"/>
            <a:ext cx="5980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pc="400" dirty="0">
                <a:solidFill>
                  <a:srgbClr val="40404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Thank you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5D970BA2-DE7B-4979-B2B8-FCE6185FD869}"/>
              </a:ext>
            </a:extLst>
          </p:cNvPr>
          <p:cNvSpPr/>
          <p:nvPr/>
        </p:nvSpPr>
        <p:spPr>
          <a:xfrm rot="5400000">
            <a:off x="10493048" y="2982884"/>
            <a:ext cx="538328" cy="353904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E5FADFD-D334-4AA7-BAF5-E59162C02373}"/>
              </a:ext>
            </a:extLst>
          </p:cNvPr>
          <p:cNvSpPr/>
          <p:nvPr/>
        </p:nvSpPr>
        <p:spPr>
          <a:xfrm>
            <a:off x="10318553" y="5012840"/>
            <a:ext cx="1151725" cy="115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68300" sx="107000" sy="10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FFA06-1529-4E20-8679-4F0D56D92167}"/>
              </a:ext>
            </a:extLst>
          </p:cNvPr>
          <p:cNvSpPr txBox="1"/>
          <p:nvPr/>
        </p:nvSpPr>
        <p:spPr>
          <a:xfrm>
            <a:off x="7419019" y="5493451"/>
            <a:ext cx="263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spc="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CREATIVE PRODUCTION.</a:t>
            </a:r>
            <a:r>
              <a:rPr lang="zh-CN" altLang="en-US" sz="1400" i="1" spc="200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E065B-1B2B-4822-935F-64DA87C8A08E}"/>
              </a:ext>
            </a:extLst>
          </p:cNvPr>
          <p:cNvSpPr txBox="1"/>
          <p:nvPr/>
        </p:nvSpPr>
        <p:spPr>
          <a:xfrm>
            <a:off x="10058400" y="5493451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20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en-US" altLang="zh-CN" i="1" dirty="0"/>
              <a:t>YOU PIN PPT.</a:t>
            </a:r>
            <a:endParaRPr lang="zh-CN" altLang="en-US" i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C6C9F37-0BF0-416D-B776-8C3F5AF02D07}"/>
              </a:ext>
            </a:extLst>
          </p:cNvPr>
          <p:cNvSpPr/>
          <p:nvPr/>
        </p:nvSpPr>
        <p:spPr>
          <a:xfrm>
            <a:off x="3274178" y="5542002"/>
            <a:ext cx="379981" cy="379981"/>
          </a:xfrm>
          <a:prstGeom prst="ellipse">
            <a:avLst/>
          </a:prstGeom>
          <a:solidFill>
            <a:srgbClr val="7E7E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0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E5CE1BE-42C9-4AEF-ADE9-9ED16AF4B092}"/>
              </a:ext>
            </a:extLst>
          </p:cNvPr>
          <p:cNvSpPr/>
          <p:nvPr/>
        </p:nvSpPr>
        <p:spPr>
          <a:xfrm>
            <a:off x="-2152651" y="-2740789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F7C2D3B-1605-4734-9AC9-BAC3E84FFA29}"/>
              </a:ext>
            </a:extLst>
          </p:cNvPr>
          <p:cNvSpPr/>
          <p:nvPr/>
        </p:nvSpPr>
        <p:spPr>
          <a:xfrm>
            <a:off x="10668003" y="5622610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E6609F-7D37-4045-8EFB-31E35793D1F5}"/>
              </a:ext>
            </a:extLst>
          </p:cNvPr>
          <p:cNvSpPr txBox="1"/>
          <p:nvPr/>
        </p:nvSpPr>
        <p:spPr>
          <a:xfrm>
            <a:off x="3790795" y="1122007"/>
            <a:ext cx="44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100" dirty="0">
                <a:latin typeface="包图简圆体" panose="02010601030101010101" pitchFamily="2" charset="-122"/>
                <a:ea typeface="包图简圆体" panose="02010601030101010101" pitchFamily="2" charset="-122"/>
              </a:rPr>
              <a:t>CONTENTES</a:t>
            </a:r>
            <a:endParaRPr lang="zh-CN" altLang="en-US" sz="4800" spc="100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E4B3364-0819-43BF-9D83-3675D1A1659F}"/>
              </a:ext>
            </a:extLst>
          </p:cNvPr>
          <p:cNvGrpSpPr/>
          <p:nvPr/>
        </p:nvGrpSpPr>
        <p:grpSpPr>
          <a:xfrm>
            <a:off x="1057275" y="3333750"/>
            <a:ext cx="2019300" cy="1910895"/>
            <a:chOff x="1523999" y="3333750"/>
            <a:chExt cx="2019300" cy="191089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58C026B6-B52A-44F3-99D6-23EE15B8F6EC}"/>
                </a:ext>
              </a:extLst>
            </p:cNvPr>
            <p:cNvSpPr/>
            <p:nvPr/>
          </p:nvSpPr>
          <p:spPr>
            <a:xfrm>
              <a:off x="2171700" y="3333750"/>
              <a:ext cx="723900" cy="4000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6000" sy="106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989C695-40DD-40F4-A80A-4574724A5F76}"/>
                </a:ext>
              </a:extLst>
            </p:cNvPr>
            <p:cNvSpPr txBox="1"/>
            <p:nvPr/>
          </p:nvSpPr>
          <p:spPr>
            <a:xfrm>
              <a:off x="1757362" y="3943351"/>
              <a:ext cx="155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P</a:t>
              </a:r>
              <a:r>
                <a:rPr lang="en-US" altLang="zh-CN" sz="28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art 01</a:t>
              </a:r>
              <a:endParaRPr lang="zh-CN" altLang="en-US" sz="2800" b="1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0293867-ABAF-4242-8512-51F56EB1B67F}"/>
                </a:ext>
              </a:extLst>
            </p:cNvPr>
            <p:cNvSpPr txBox="1"/>
            <p:nvPr/>
          </p:nvSpPr>
          <p:spPr>
            <a:xfrm>
              <a:off x="1523999" y="4536759"/>
              <a:ext cx="20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81A797B-B0FE-4C2E-B770-0B472A02ED41}"/>
              </a:ext>
            </a:extLst>
          </p:cNvPr>
          <p:cNvGrpSpPr/>
          <p:nvPr/>
        </p:nvGrpSpPr>
        <p:grpSpPr>
          <a:xfrm>
            <a:off x="3743325" y="3333750"/>
            <a:ext cx="2019300" cy="1910895"/>
            <a:chOff x="3898900" y="3333750"/>
            <a:chExt cx="2019300" cy="191089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178929-9755-4E39-BF23-ACAFEDB601FD}"/>
                </a:ext>
              </a:extLst>
            </p:cNvPr>
            <p:cNvSpPr/>
            <p:nvPr/>
          </p:nvSpPr>
          <p:spPr>
            <a:xfrm>
              <a:off x="4768850" y="3333750"/>
              <a:ext cx="400050" cy="400050"/>
            </a:xfrm>
            <a:prstGeom prst="ellipse">
              <a:avLst/>
            </a:prstGeom>
            <a:solidFill>
              <a:srgbClr val="7E7E7E"/>
            </a:solidFill>
            <a:ln>
              <a:noFill/>
            </a:ln>
            <a:effectLst>
              <a:outerShdw blurRad="177800" sx="106000" sy="106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E7E7E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92FEF55-804A-43CF-877C-5CABDDCDEE1E}"/>
                </a:ext>
              </a:extLst>
            </p:cNvPr>
            <p:cNvSpPr txBox="1"/>
            <p:nvPr/>
          </p:nvSpPr>
          <p:spPr>
            <a:xfrm>
              <a:off x="4132262" y="3943351"/>
              <a:ext cx="155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P</a:t>
              </a:r>
              <a:r>
                <a:rPr lang="en-US" altLang="zh-CN" sz="28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art 02</a:t>
              </a:r>
              <a:endParaRPr lang="zh-CN" altLang="en-US" sz="2800" b="1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2C0E7A-93CD-47B8-AB39-FFF16D0B0844}"/>
                </a:ext>
              </a:extLst>
            </p:cNvPr>
            <p:cNvSpPr txBox="1"/>
            <p:nvPr/>
          </p:nvSpPr>
          <p:spPr>
            <a:xfrm>
              <a:off x="3898900" y="4536759"/>
              <a:ext cx="20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0E6033-4DB4-466D-97B4-DC3CFECB18D9}"/>
              </a:ext>
            </a:extLst>
          </p:cNvPr>
          <p:cNvGrpSpPr/>
          <p:nvPr/>
        </p:nvGrpSpPr>
        <p:grpSpPr>
          <a:xfrm>
            <a:off x="6429375" y="3333750"/>
            <a:ext cx="2019300" cy="1910895"/>
            <a:chOff x="6273801" y="3333750"/>
            <a:chExt cx="2019300" cy="191089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5687ED-C450-47F5-8F69-AF1033B48686}"/>
                </a:ext>
              </a:extLst>
            </p:cNvPr>
            <p:cNvSpPr/>
            <p:nvPr/>
          </p:nvSpPr>
          <p:spPr>
            <a:xfrm>
              <a:off x="7042150" y="333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6000" sy="106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ADE69D-F945-4898-BC92-D8140B684427}"/>
                </a:ext>
              </a:extLst>
            </p:cNvPr>
            <p:cNvSpPr txBox="1"/>
            <p:nvPr/>
          </p:nvSpPr>
          <p:spPr>
            <a:xfrm>
              <a:off x="6507162" y="3943351"/>
              <a:ext cx="155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P</a:t>
              </a:r>
              <a:r>
                <a:rPr lang="en-US" altLang="zh-CN" sz="28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art 03</a:t>
              </a:r>
              <a:endParaRPr lang="zh-CN" altLang="en-US" sz="2800" b="1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D5CB211-7B02-49CE-A266-18894B1BD643}"/>
                </a:ext>
              </a:extLst>
            </p:cNvPr>
            <p:cNvSpPr txBox="1"/>
            <p:nvPr/>
          </p:nvSpPr>
          <p:spPr>
            <a:xfrm>
              <a:off x="6273801" y="4536759"/>
              <a:ext cx="20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29A4C8-EBAE-47BB-8C2E-B00EDF50C156}"/>
              </a:ext>
            </a:extLst>
          </p:cNvPr>
          <p:cNvGrpSpPr/>
          <p:nvPr/>
        </p:nvGrpSpPr>
        <p:grpSpPr>
          <a:xfrm>
            <a:off x="9115425" y="3333750"/>
            <a:ext cx="2019300" cy="1910895"/>
            <a:chOff x="8648703" y="3333750"/>
            <a:chExt cx="2019300" cy="191089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5C728AA-D352-4ACD-B685-A3746E8D6D5B}"/>
                </a:ext>
              </a:extLst>
            </p:cNvPr>
            <p:cNvSpPr/>
            <p:nvPr/>
          </p:nvSpPr>
          <p:spPr>
            <a:xfrm>
              <a:off x="9296400" y="3333750"/>
              <a:ext cx="723900" cy="3809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ffectLst>
              <a:outerShdw blurRad="177800" sx="106000" sy="106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6EDEA1-B98A-4B4C-8BA2-89B52F29F6CD}"/>
                </a:ext>
              </a:extLst>
            </p:cNvPr>
            <p:cNvSpPr txBox="1"/>
            <p:nvPr/>
          </p:nvSpPr>
          <p:spPr>
            <a:xfrm>
              <a:off x="8882062" y="3943351"/>
              <a:ext cx="155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P</a:t>
              </a:r>
              <a:r>
                <a:rPr lang="en-US" altLang="zh-CN" sz="2800" b="1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art 04</a:t>
              </a:r>
              <a:endParaRPr lang="zh-CN" altLang="en-US" sz="2800" b="1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BC9A84-73F3-4A89-8713-AE6D495828F5}"/>
                </a:ext>
              </a:extLst>
            </p:cNvPr>
            <p:cNvSpPr txBox="1"/>
            <p:nvPr/>
          </p:nvSpPr>
          <p:spPr>
            <a:xfrm>
              <a:off x="8648703" y="4536759"/>
              <a:ext cx="20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590EB78E-EA49-4BEC-8DA8-FD47485D55CA}"/>
              </a:ext>
            </a:extLst>
          </p:cNvPr>
          <p:cNvSpPr/>
          <p:nvPr/>
        </p:nvSpPr>
        <p:spPr>
          <a:xfrm>
            <a:off x="10945297" y="884992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67FC341-1CD4-4F7E-9700-E00FDAC28D22}"/>
              </a:ext>
            </a:extLst>
          </p:cNvPr>
          <p:cNvSpPr/>
          <p:nvPr/>
        </p:nvSpPr>
        <p:spPr>
          <a:xfrm>
            <a:off x="374700" y="5829388"/>
            <a:ext cx="795953" cy="795953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12DCE048-F4ED-49AE-B264-EFCC2400AC33}"/>
              </a:ext>
            </a:extLst>
          </p:cNvPr>
          <p:cNvSpPr/>
          <p:nvPr/>
        </p:nvSpPr>
        <p:spPr>
          <a:xfrm>
            <a:off x="4332300" y="256418"/>
            <a:ext cx="94443" cy="94443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D21C4D8-80B0-4B2A-AF73-30139024E9C4}"/>
              </a:ext>
            </a:extLst>
          </p:cNvPr>
          <p:cNvSpPr/>
          <p:nvPr/>
        </p:nvSpPr>
        <p:spPr>
          <a:xfrm>
            <a:off x="1910529" y="1267156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D5AB40A-F81D-4343-9316-36C6538B1A35}"/>
              </a:ext>
            </a:extLst>
          </p:cNvPr>
          <p:cNvSpPr/>
          <p:nvPr/>
        </p:nvSpPr>
        <p:spPr>
          <a:xfrm>
            <a:off x="10671837" y="5935854"/>
            <a:ext cx="459044" cy="459044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1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0C10CF5-26DB-4D3D-A2FE-827DF5C8A41F}"/>
              </a:ext>
            </a:extLst>
          </p:cNvPr>
          <p:cNvSpPr/>
          <p:nvPr/>
        </p:nvSpPr>
        <p:spPr>
          <a:xfrm>
            <a:off x="2654710" y="-24998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09600" dist="38100" dir="10800000" sx="102000" sy="102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CF843D-24A7-4C92-AEC4-7CF125328CF9}"/>
              </a:ext>
            </a:extLst>
          </p:cNvPr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AF690A-51B7-41B1-95EB-186EFF952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21" y="1714499"/>
            <a:ext cx="3343731" cy="3429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33D2D4-77A4-4AD2-9D05-D0D0CA288214}"/>
              </a:ext>
            </a:extLst>
          </p:cNvPr>
          <p:cNvSpPr txBox="1"/>
          <p:nvPr/>
        </p:nvSpPr>
        <p:spPr>
          <a:xfrm>
            <a:off x="5533727" y="1592827"/>
            <a:ext cx="16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58585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7200" dirty="0">
              <a:solidFill>
                <a:srgbClr val="58585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1CEBB-AC3A-476E-8500-AB50FE7505CA}"/>
              </a:ext>
            </a:extLst>
          </p:cNvPr>
          <p:cNvSpPr txBox="1"/>
          <p:nvPr/>
        </p:nvSpPr>
        <p:spPr>
          <a:xfrm>
            <a:off x="5533725" y="2908484"/>
            <a:ext cx="459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E7E7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Click to add a title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36945C3-BBDA-41FD-BCED-AC9C08F3E4E1}"/>
              </a:ext>
            </a:extLst>
          </p:cNvPr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25242A-4DF6-48DB-A7EF-1282CCFA8A88}"/>
              </a:ext>
            </a:extLst>
          </p:cNvPr>
          <p:cNvSpPr/>
          <p:nvPr/>
        </p:nvSpPr>
        <p:spPr>
          <a:xfrm>
            <a:off x="5533726" y="3896909"/>
            <a:ext cx="5000923" cy="46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50" i="1" dirty="0">
                <a:solidFill>
                  <a:srgbClr val="7E7E7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the title content, the content should match the title, and you need to pay attention to the font size and font type.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EACD10-58AB-4025-8C7F-018E33D64A3E}"/>
              </a:ext>
            </a:extLst>
          </p:cNvPr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BF9347-E605-4384-85FC-515872C74B56}"/>
                </a:ext>
              </a:extLst>
            </p:cNvPr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w="6350">
              <a:solidFill>
                <a:srgbClr val="58585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84458C-DDF1-4EA3-B1CD-394D0E583D13}"/>
                </a:ext>
              </a:extLst>
            </p:cNvPr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300" dirty="0">
                  <a:solidFill>
                    <a:srgbClr val="7E7E7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START</a:t>
              </a:r>
              <a:endParaRPr lang="zh-CN" altLang="en-US" spc="300" dirty="0">
                <a:solidFill>
                  <a:srgbClr val="7E7E7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4EBD927-3B14-400F-BED7-7B0C42AB5E47}"/>
                </a:ext>
              </a:extLst>
            </p:cNvPr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name="adj" fmla="val 61905"/>
              </a:avLst>
            </a:prstGeom>
            <a:solidFill>
              <a:srgbClr val="7E7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07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BA066BB8-AC76-477E-93F3-5EFAE5235F6E}"/>
              </a:ext>
            </a:extLst>
          </p:cNvPr>
          <p:cNvSpPr/>
          <p:nvPr/>
        </p:nvSpPr>
        <p:spPr>
          <a:xfrm>
            <a:off x="-1352551" y="3790950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DA5801-ADFF-4B3E-B3EC-81B38A779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" r="382" b="34130"/>
          <a:stretch>
            <a:fillRect/>
          </a:stretch>
        </p:blipFill>
        <p:spPr>
          <a:xfrm>
            <a:off x="4924564" y="-661985"/>
            <a:ext cx="8696049" cy="3848099"/>
          </a:xfrm>
          <a:custGeom>
            <a:avLst/>
            <a:gdLst>
              <a:gd name="connsiteX0" fmla="*/ 0 w 8696049"/>
              <a:gd name="connsiteY0" fmla="*/ 0 h 3848099"/>
              <a:gd name="connsiteX1" fmla="*/ 8696049 w 8696049"/>
              <a:gd name="connsiteY1" fmla="*/ 0 h 3848099"/>
              <a:gd name="connsiteX2" fmla="*/ 8679039 w 8696049"/>
              <a:gd name="connsiteY2" fmla="*/ 133858 h 3848099"/>
              <a:gd name="connsiteX3" fmla="*/ 4348024 w 8696049"/>
              <a:gd name="connsiteY3" fmla="*/ 3848099 h 3848099"/>
              <a:gd name="connsiteX4" fmla="*/ 17009 w 8696049"/>
              <a:gd name="connsiteY4" fmla="*/ 133858 h 384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6049" h="3848099">
                <a:moveTo>
                  <a:pt x="0" y="0"/>
                </a:moveTo>
                <a:lnTo>
                  <a:pt x="8696049" y="0"/>
                </a:lnTo>
                <a:lnTo>
                  <a:pt x="8679039" y="133858"/>
                </a:lnTo>
                <a:cubicBezTo>
                  <a:pt x="8357685" y="2237006"/>
                  <a:pt x="6541000" y="3848099"/>
                  <a:pt x="4348024" y="3848099"/>
                </a:cubicBezTo>
                <a:cubicBezTo>
                  <a:pt x="2155048" y="3848099"/>
                  <a:pt x="338363" y="2237006"/>
                  <a:pt x="17009" y="133858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F923D975-C995-4B4D-A0E7-9C9AAB372879}"/>
              </a:ext>
            </a:extLst>
          </p:cNvPr>
          <p:cNvGrpSpPr/>
          <p:nvPr/>
        </p:nvGrpSpPr>
        <p:grpSpPr>
          <a:xfrm>
            <a:off x="761998" y="1262064"/>
            <a:ext cx="4274459" cy="954107"/>
            <a:chOff x="761998" y="1262064"/>
            <a:chExt cx="4274459" cy="95410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8433594-0044-47BE-9BC8-1A684CBAEFE3}"/>
                </a:ext>
              </a:extLst>
            </p:cNvPr>
            <p:cNvSpPr txBox="1"/>
            <p:nvPr/>
          </p:nvSpPr>
          <p:spPr>
            <a:xfrm>
              <a:off x="761998" y="1262064"/>
              <a:ext cx="4274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404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3D85ECA-BC9B-4B2A-BC8A-6FADBA8E56CC}"/>
                </a:ext>
              </a:extLst>
            </p:cNvPr>
            <p:cNvSpPr txBox="1"/>
            <p:nvPr/>
          </p:nvSpPr>
          <p:spPr>
            <a:xfrm>
              <a:off x="1057164" y="1846839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40404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40404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DCA9415-6BC7-4C72-83BA-CCA89E4FF81B}"/>
              </a:ext>
            </a:extLst>
          </p:cNvPr>
          <p:cNvCxnSpPr/>
          <p:nvPr/>
        </p:nvCxnSpPr>
        <p:spPr>
          <a:xfrm>
            <a:off x="1143000" y="2368571"/>
            <a:ext cx="819150" cy="0"/>
          </a:xfrm>
          <a:prstGeom prst="line">
            <a:avLst/>
          </a:prstGeom>
          <a:ln w="158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B978EF8-844F-4A19-8BDF-FA856255F8F6}"/>
              </a:ext>
            </a:extLst>
          </p:cNvPr>
          <p:cNvSpPr txBox="1"/>
          <p:nvPr/>
        </p:nvSpPr>
        <p:spPr>
          <a:xfrm>
            <a:off x="5356567" y="4140756"/>
            <a:ext cx="5387633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the title content.</a:t>
            </a: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, the content should match the title, and you need to be aware of the font size and font type.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FDB868-332C-4E6A-A198-83F30549645A}"/>
              </a:ext>
            </a:extLst>
          </p:cNvPr>
          <p:cNvSpPr txBox="1"/>
          <p:nvPr/>
        </p:nvSpPr>
        <p:spPr>
          <a:xfrm>
            <a:off x="5356567" y="5226606"/>
            <a:ext cx="5387633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the title content.</a:t>
            </a: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, the content should match the title, and you need to be aware of the font size and font type.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CB121ED-F0B2-44E2-BD6F-E29C52A4CA66}"/>
              </a:ext>
            </a:extLst>
          </p:cNvPr>
          <p:cNvSpPr/>
          <p:nvPr/>
        </p:nvSpPr>
        <p:spPr>
          <a:xfrm>
            <a:off x="11782425" y="6419850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2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57E3A51-0D3E-493C-B562-37CEC9C1A03B}"/>
              </a:ext>
            </a:extLst>
          </p:cNvPr>
          <p:cNvSpPr/>
          <p:nvPr/>
        </p:nvSpPr>
        <p:spPr>
          <a:xfrm>
            <a:off x="-685800" y="-4076700"/>
            <a:ext cx="13563600" cy="815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33400" dist="38100" dir="5400000" sx="101000" sy="101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ECE128-ED8A-4796-BC7B-347C2B2B2DA8}"/>
              </a:ext>
            </a:extLst>
          </p:cNvPr>
          <p:cNvGrpSpPr/>
          <p:nvPr/>
        </p:nvGrpSpPr>
        <p:grpSpPr>
          <a:xfrm>
            <a:off x="3933371" y="595314"/>
            <a:ext cx="4470400" cy="954107"/>
            <a:chOff x="3933371" y="804864"/>
            <a:chExt cx="4470400" cy="95410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FAC6885-9BB6-4F19-8296-F6DE5D4446C1}"/>
                </a:ext>
              </a:extLst>
            </p:cNvPr>
            <p:cNvSpPr txBox="1"/>
            <p:nvPr/>
          </p:nvSpPr>
          <p:spPr>
            <a:xfrm>
              <a:off x="3933371" y="804864"/>
              <a:ext cx="447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5F49962-F448-4483-9873-837034E32A9D}"/>
                </a:ext>
              </a:extLst>
            </p:cNvPr>
            <p:cNvSpPr txBox="1"/>
            <p:nvPr/>
          </p:nvSpPr>
          <p:spPr>
            <a:xfrm>
              <a:off x="5128427" y="1389639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F8BE47E-F54C-4160-9535-1C901E4151C2}"/>
              </a:ext>
            </a:extLst>
          </p:cNvPr>
          <p:cNvSpPr txBox="1"/>
          <p:nvPr/>
        </p:nvSpPr>
        <p:spPr>
          <a:xfrm>
            <a:off x="2209800" y="1917109"/>
            <a:ext cx="7772400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4108B4-BB11-4559-A470-8B66F6154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0" b="28834"/>
          <a:stretch/>
        </p:blipFill>
        <p:spPr>
          <a:xfrm>
            <a:off x="1214283" y="2811416"/>
            <a:ext cx="9763433" cy="362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3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41F2552-BB1B-4D04-AB04-082F997FE7D3}"/>
              </a:ext>
            </a:extLst>
          </p:cNvPr>
          <p:cNvSpPr/>
          <p:nvPr/>
        </p:nvSpPr>
        <p:spPr>
          <a:xfrm>
            <a:off x="0" y="803787"/>
            <a:ext cx="9144000" cy="5250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3646C3-29FD-46A7-AEB3-CBCBA7FA1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90" y="803787"/>
            <a:ext cx="3449501" cy="5247387"/>
          </a:xfrm>
          <a:prstGeom prst="rect">
            <a:avLst/>
          </a:prstGeom>
        </p:spPr>
      </p:pic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82E01BC3-13CC-4939-9FAA-E11DACEB549A}"/>
              </a:ext>
            </a:extLst>
          </p:cNvPr>
          <p:cNvSpPr/>
          <p:nvPr/>
        </p:nvSpPr>
        <p:spPr>
          <a:xfrm>
            <a:off x="-44242" y="1871412"/>
            <a:ext cx="546457" cy="3115176"/>
          </a:xfrm>
          <a:prstGeom prst="homePlate">
            <a:avLst>
              <a:gd name="adj" fmla="val 30645"/>
            </a:avLst>
          </a:prstGeom>
          <a:solidFill>
            <a:schemeClr val="bg1"/>
          </a:solidFill>
          <a:ln>
            <a:noFill/>
          </a:ln>
          <a:effectLst>
            <a:outerShdw blurRad="304800" dist="38100" sx="102000" sy="1020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34A11F-6E15-4ED5-90DC-CDD9FCA40B6E}"/>
              </a:ext>
            </a:extLst>
          </p:cNvPr>
          <p:cNvSpPr txBox="1"/>
          <p:nvPr/>
        </p:nvSpPr>
        <p:spPr>
          <a:xfrm>
            <a:off x="4871656" y="1678160"/>
            <a:ext cx="63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101600" sx="104000" sy="104000" algn="ctr" rotWithShape="0">
                    <a:prstClr val="black">
                      <a:alpha val="38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"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89BBB7-8EA8-4AD3-9034-3B7304F72FA5}"/>
              </a:ext>
            </a:extLst>
          </p:cNvPr>
          <p:cNvSpPr/>
          <p:nvPr/>
        </p:nvSpPr>
        <p:spPr>
          <a:xfrm>
            <a:off x="1450155" y="2269268"/>
            <a:ext cx="464458" cy="464458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190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23A964-1CD5-4827-8700-5D3A2DA75422}"/>
              </a:ext>
            </a:extLst>
          </p:cNvPr>
          <p:cNvGrpSpPr/>
          <p:nvPr/>
        </p:nvGrpSpPr>
        <p:grpSpPr>
          <a:xfrm>
            <a:off x="740230" y="3199238"/>
            <a:ext cx="3779300" cy="935380"/>
            <a:chOff x="4050251" y="804864"/>
            <a:chExt cx="3779300" cy="93538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52C9F46-CF80-423A-871F-D57D1228AF46}"/>
                </a:ext>
              </a:extLst>
            </p:cNvPr>
            <p:cNvSpPr txBox="1"/>
            <p:nvPr/>
          </p:nvSpPr>
          <p:spPr>
            <a:xfrm>
              <a:off x="4050251" y="804864"/>
              <a:ext cx="377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E395D1A-47C1-42CC-9EFD-EB378F853531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BBE6A8A-37CF-4D64-90C7-BA9DC50D8F75}"/>
              </a:ext>
            </a:extLst>
          </p:cNvPr>
          <p:cNvSpPr txBox="1"/>
          <p:nvPr/>
        </p:nvSpPr>
        <p:spPr>
          <a:xfrm>
            <a:off x="4779791" y="2462990"/>
            <a:ext cx="3453119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044BA6-7B3B-42D1-883C-52067C73E746}"/>
              </a:ext>
            </a:extLst>
          </p:cNvPr>
          <p:cNvSpPr txBox="1"/>
          <p:nvPr/>
        </p:nvSpPr>
        <p:spPr>
          <a:xfrm>
            <a:off x="4779791" y="3442690"/>
            <a:ext cx="3453119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5A1533-733A-42F3-B65F-E8BCE68923A5}"/>
              </a:ext>
            </a:extLst>
          </p:cNvPr>
          <p:cNvSpPr txBox="1"/>
          <p:nvPr/>
        </p:nvSpPr>
        <p:spPr>
          <a:xfrm>
            <a:off x="4779791" y="4422389"/>
            <a:ext cx="3453119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4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2592826-C4D1-4BE0-8B39-E040BFA266AA}"/>
              </a:ext>
            </a:extLst>
          </p:cNvPr>
          <p:cNvSpPr/>
          <p:nvPr/>
        </p:nvSpPr>
        <p:spPr>
          <a:xfrm>
            <a:off x="5136740" y="-1524308"/>
            <a:ext cx="9906615" cy="99066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90F9F1D-18CB-4303-8BEF-D9756D503D80}"/>
              </a:ext>
            </a:extLst>
          </p:cNvPr>
          <p:cNvSpPr/>
          <p:nvPr/>
        </p:nvSpPr>
        <p:spPr>
          <a:xfrm>
            <a:off x="755854" y="412338"/>
            <a:ext cx="846190" cy="8461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53080BC-C357-4F75-9BDA-D744F4689286}"/>
              </a:ext>
            </a:extLst>
          </p:cNvPr>
          <p:cNvSpPr/>
          <p:nvPr/>
        </p:nvSpPr>
        <p:spPr>
          <a:xfrm>
            <a:off x="765994" y="5559836"/>
            <a:ext cx="462731" cy="4627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33400" sx="104000" sy="104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1C994ECF-CAE4-46D3-A639-F32C355F4633}"/>
              </a:ext>
            </a:extLst>
          </p:cNvPr>
          <p:cNvSpPr/>
          <p:nvPr/>
        </p:nvSpPr>
        <p:spPr>
          <a:xfrm>
            <a:off x="988448" y="1761049"/>
            <a:ext cx="3335901" cy="3335901"/>
          </a:xfrm>
          <a:prstGeom prst="donut">
            <a:avLst>
              <a:gd name="adj" fmla="val 4902"/>
            </a:avLst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2BE1C9-946E-40EE-AB71-2349EF160D7F}"/>
              </a:ext>
            </a:extLst>
          </p:cNvPr>
          <p:cNvGrpSpPr/>
          <p:nvPr/>
        </p:nvGrpSpPr>
        <p:grpSpPr>
          <a:xfrm>
            <a:off x="1846773" y="2914649"/>
            <a:ext cx="1619250" cy="1028700"/>
            <a:chOff x="1846773" y="2914649"/>
            <a:chExt cx="1619250" cy="10287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96FC253-A5F3-4817-979B-B2FDBC42C599}"/>
                </a:ext>
              </a:extLst>
            </p:cNvPr>
            <p:cNvSpPr/>
            <p:nvPr/>
          </p:nvSpPr>
          <p:spPr>
            <a:xfrm>
              <a:off x="1846773" y="2914649"/>
              <a:ext cx="1619250" cy="1028700"/>
            </a:xfrm>
            <a:prstGeom prst="roundRect">
              <a:avLst>
                <a:gd name="adj" fmla="val 29630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4000" sy="104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FFDF6BC8-8C7C-4967-97DC-C96B1071A012}"/>
                </a:ext>
              </a:extLst>
            </p:cNvPr>
            <p:cNvSpPr/>
            <p:nvPr/>
          </p:nvSpPr>
          <p:spPr>
            <a:xfrm rot="5400000">
              <a:off x="2419393" y="3246903"/>
              <a:ext cx="619128" cy="364193"/>
            </a:xfrm>
            <a:prstGeom prst="triangle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5FDA41B-DF52-4851-80E1-1310193BB6F6}"/>
              </a:ext>
            </a:extLst>
          </p:cNvPr>
          <p:cNvSpPr/>
          <p:nvPr/>
        </p:nvSpPr>
        <p:spPr>
          <a:xfrm>
            <a:off x="4295701" y="6022567"/>
            <a:ext cx="462731" cy="462731"/>
          </a:xfrm>
          <a:prstGeom prst="ellipse">
            <a:avLst/>
          </a:prstGeom>
          <a:solidFill>
            <a:srgbClr val="D1D1D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53DF8388-C2F0-481D-91A6-41C36A063131}"/>
              </a:ext>
            </a:extLst>
          </p:cNvPr>
          <p:cNvSpPr/>
          <p:nvPr/>
        </p:nvSpPr>
        <p:spPr>
          <a:xfrm rot="5400000">
            <a:off x="5954090" y="3246903"/>
            <a:ext cx="619128" cy="364193"/>
          </a:xfrm>
          <a:prstGeom prst="triangle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4EC09B-9AEE-4EF2-AA7B-4CEFF8476F08}"/>
              </a:ext>
            </a:extLst>
          </p:cNvPr>
          <p:cNvGrpSpPr/>
          <p:nvPr/>
        </p:nvGrpSpPr>
        <p:grpSpPr>
          <a:xfrm>
            <a:off x="7143277" y="1103835"/>
            <a:ext cx="4153641" cy="1090073"/>
            <a:chOff x="4376963" y="650171"/>
            <a:chExt cx="4153641" cy="109007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2DD1AB9-B31B-4396-8AD9-2A340A9E935D}"/>
                </a:ext>
              </a:extLst>
            </p:cNvPr>
            <p:cNvSpPr txBox="1"/>
            <p:nvPr/>
          </p:nvSpPr>
          <p:spPr>
            <a:xfrm>
              <a:off x="4376963" y="650171"/>
              <a:ext cx="4153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45201B1-76E6-4D4B-BCF7-11208E567E88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47B905A-622F-4903-9407-67C5852326D7}"/>
              </a:ext>
            </a:extLst>
          </p:cNvPr>
          <p:cNvSpPr txBox="1"/>
          <p:nvPr/>
        </p:nvSpPr>
        <p:spPr>
          <a:xfrm>
            <a:off x="7438591" y="2914649"/>
            <a:ext cx="4153641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69CAD7-1FA2-4F47-8F6E-E8F29C1CB365}"/>
              </a:ext>
            </a:extLst>
          </p:cNvPr>
          <p:cNvSpPr txBox="1"/>
          <p:nvPr/>
        </p:nvSpPr>
        <p:spPr>
          <a:xfrm>
            <a:off x="7438591" y="4066959"/>
            <a:ext cx="4153641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6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F638786-2D10-4B8F-880F-6EA67FFF3F09}"/>
              </a:ext>
            </a:extLst>
          </p:cNvPr>
          <p:cNvSpPr/>
          <p:nvPr/>
        </p:nvSpPr>
        <p:spPr>
          <a:xfrm>
            <a:off x="-685800" y="3784600"/>
            <a:ext cx="13563600" cy="815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334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56E31-97F2-43C2-9A99-078A0EEBE6ED}"/>
              </a:ext>
            </a:extLst>
          </p:cNvPr>
          <p:cNvGrpSpPr/>
          <p:nvPr/>
        </p:nvGrpSpPr>
        <p:grpSpPr>
          <a:xfrm>
            <a:off x="1696064" y="-1"/>
            <a:ext cx="737419" cy="737419"/>
            <a:chOff x="1696064" y="-1"/>
            <a:chExt cx="737419" cy="73741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762A1AD-0377-4136-BB81-07DB76F04EBF}"/>
                </a:ext>
              </a:extLst>
            </p:cNvPr>
            <p:cNvSpPr/>
            <p:nvPr/>
          </p:nvSpPr>
          <p:spPr>
            <a:xfrm>
              <a:off x="1696064" y="-1"/>
              <a:ext cx="737419" cy="737419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33EA2ED4-4A89-42C6-AF79-E6DF121DE796}"/>
                </a:ext>
              </a:extLst>
            </p:cNvPr>
            <p:cNvSpPr/>
            <p:nvPr/>
          </p:nvSpPr>
          <p:spPr>
            <a:xfrm rot="5400000">
              <a:off x="1839244" y="229522"/>
              <a:ext cx="451981" cy="270081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802ED25-312E-41A8-8B69-BCD832553D0A}"/>
              </a:ext>
            </a:extLst>
          </p:cNvPr>
          <p:cNvGrpSpPr/>
          <p:nvPr/>
        </p:nvGrpSpPr>
        <p:grpSpPr>
          <a:xfrm>
            <a:off x="1338178" y="1141838"/>
            <a:ext cx="4394965" cy="935380"/>
            <a:chOff x="4362449" y="804864"/>
            <a:chExt cx="4394965" cy="93538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24639AD-C303-43C7-AA6A-1D83CEE89A64}"/>
                </a:ext>
              </a:extLst>
            </p:cNvPr>
            <p:cNvSpPr txBox="1"/>
            <p:nvPr/>
          </p:nvSpPr>
          <p:spPr>
            <a:xfrm>
              <a:off x="4362449" y="804864"/>
              <a:ext cx="4394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ABE3D3-1EB1-4B96-8A0E-5D0D33CB8DC6}"/>
                </a:ext>
              </a:extLst>
            </p:cNvPr>
            <p:cNvSpPr txBox="1"/>
            <p:nvPr/>
          </p:nvSpPr>
          <p:spPr>
            <a:xfrm>
              <a:off x="4842997" y="1370912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585858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Click to add a title.</a:t>
              </a:r>
              <a:endParaRPr lang="zh-CN" altLang="en-US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96CE2C6-83FA-4283-B757-F55EB544AB90}"/>
              </a:ext>
            </a:extLst>
          </p:cNvPr>
          <p:cNvSpPr txBox="1"/>
          <p:nvPr/>
        </p:nvSpPr>
        <p:spPr>
          <a:xfrm>
            <a:off x="6096000" y="859764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 Click here to add the title content.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359E5F-383B-44A6-9575-637A2CF8EE3E}"/>
              </a:ext>
            </a:extLst>
          </p:cNvPr>
          <p:cNvSpPr txBox="1"/>
          <p:nvPr/>
        </p:nvSpPr>
        <p:spPr>
          <a:xfrm>
            <a:off x="6096000" y="1812232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58585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Click here to add title content that matches the title and needs to be aware of the font size and font type. Click here to add the title content.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DCF2B00-86D5-400F-A474-71DBB596C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920">
            <a:off x="2626531" y="3564427"/>
            <a:ext cx="3556083" cy="2370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15900" sx="103000" sy="103000" algn="ctr" rotWithShape="0">
              <a:schemeClr val="tx1">
                <a:lumMod val="65000"/>
                <a:lumOff val="35000"/>
                <a:alpha val="22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BD03A2-B087-4226-8D5A-CA87D0D99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54">
            <a:off x="6335318" y="3669188"/>
            <a:ext cx="3555774" cy="2370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17500" sx="104000" sy="104000" algn="ctr" rotWithShape="0">
              <a:schemeClr val="tx1">
                <a:lumMod val="65000"/>
                <a:lumOff val="35000"/>
                <a:alpha val="20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2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7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8|0.6|0.6|0.8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|0.6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7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|0.6|0.9|0.6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9|0.4|0.6|0.5|0.6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6|0.5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6|0.6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7|0.7|0.7|0.7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0.5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0.7|0.8|0.8|0.6|0.7|0.7|0.6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7|0.5|0.6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9|0.8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.2|0.5|0.6|0.5|0.5|0.6|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1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8|0.7|0.9|0.7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6|0.6|0.6|0.5|0.4|0.6|0.4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0.6|1.2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|0.6|0.5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2|0.6|0.5|0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1.2|0.9|0.7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2|0.6|0.9|0.9|0.7|0.6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1447</Words>
  <Application>Microsoft Office PowerPoint</Application>
  <PresentationFormat>宽屏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包图简圆体</vt:lpstr>
      <vt:lpstr>等线</vt:lpstr>
      <vt:lpstr>时尚中黑简体</vt:lpstr>
      <vt:lpstr>思源黑体 CN Light</vt:lpstr>
      <vt:lpstr>思源黑体 CN Medium</vt:lpstr>
      <vt:lpstr>思源黑体 CN Normal</vt:lpstr>
      <vt:lpstr>字魂36号-正文宋楷</vt:lpstr>
      <vt:lpstr>Arial</vt:lpstr>
      <vt:lpstr>Calibri</vt:lpstr>
      <vt:lpstr>Wingdings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199</cp:revision>
  <dcterms:created xsi:type="dcterms:W3CDTF">2019-09-18T02:31:44Z</dcterms:created>
  <dcterms:modified xsi:type="dcterms:W3CDTF">2020-09-08T13:45:57Z</dcterms:modified>
</cp:coreProperties>
</file>