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5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6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7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8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tags/tag9.xml" ContentType="application/vnd.openxmlformats-officedocument.presentationml.tag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10.xml" ContentType="application/vnd.openxmlformats-officedocument.presentationml.tags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5" r:id="rId26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CDB7"/>
    <a:srgbClr val="A3CD39"/>
    <a:srgbClr val="E6325C"/>
    <a:srgbClr val="4F81BD"/>
    <a:srgbClr val="E4BE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298F6-AF23-442A-B861-526FFB8B5F34}" type="datetimeFigureOut">
              <a:rPr lang="zh-CN" altLang="en-US" smtClean="0"/>
              <a:t>2020/9/9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0D0FD7-BC33-48DC-BC20-51AFF1CC01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7545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18159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15754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4825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22234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22297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11482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8083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66510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87346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06968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8167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93874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07220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10226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10720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5245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61462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9097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2685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1629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1987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547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76425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22349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D0FD7-BC33-48DC-BC20-51AFF1CC0138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7959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7844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CD9F9-72C8-4589-8A77-E0EAAC1A944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2020/9/9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3447A-3CB4-4631-B405-5E14F97A7A6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125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CD9F9-72C8-4589-8A77-E0EAAC1A944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2020/9/9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3447A-3CB4-4631-B405-5E14F97A7A6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Administrator\Desktop\矢量httpwww.3lian.comvector（三联www.3lian.com） (2) [转换]-01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8424" y="141971"/>
            <a:ext cx="551085" cy="342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674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CD9F9-72C8-4589-8A77-E0EAAC1A944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2020/9/9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3447A-3CB4-4631-B405-5E14F97A7A6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273"/>
            <a:ext cx="9144000" cy="5161071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0" y="483518"/>
            <a:ext cx="9144000" cy="4464496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0825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CD9F9-72C8-4589-8A77-E0EAAC1A944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2020/9/9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3447A-3CB4-4631-B405-5E14F97A7A6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036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CD9F9-72C8-4589-8A77-E0EAAC1A944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2020/9/9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3447A-3CB4-4631-B405-5E14F97A7A6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CD9F9-72C8-4589-8A77-E0EAAC1A944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2020/9/9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3447A-3CB4-4631-B405-5E14F97A7A6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7474488" y="4803998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www.1ppt.com/excel/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www.1ppt.com/shiti/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www.1ppt.com/jiaoan/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13852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istrator\Desktop\矢量httpwww.3lian.comvector（三联www.3lian.com） (2) [转换]-01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8424" y="141971"/>
            <a:ext cx="551085" cy="342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191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732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CD9F9-72C8-4589-8A77-E0EAAC1A944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2020/9/9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3447A-3CB4-4631-B405-5E14F97A7A6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649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CD9F9-72C8-4589-8A77-E0EAAC1A944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2020/9/9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3447A-3CB4-4631-B405-5E14F97A7A6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 descr="C:\Users\Administrator\Desktop\矢量httpwww.3lian.comvector（三联www.3lian.com） (2) [转换]-01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8424" y="141971"/>
            <a:ext cx="551085" cy="342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6557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CD9F9-72C8-4589-8A77-E0EAAC1A944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2020/9/9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3447A-3CB4-4631-B405-5E14F97A7A6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32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hyperlink" Target="https://www.jpppt.com/" TargetMode="Externa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5" Type="http://schemas.openxmlformats.org/officeDocument/2006/relationships/hyperlink" Target="https://www.jpppt.com/" TargetMode="Externa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273"/>
            <a:ext cx="9144000" cy="5161071"/>
          </a:xfrm>
          <a:prstGeom prst="rect">
            <a:avLst/>
          </a:prstGeom>
        </p:spPr>
      </p:pic>
      <p:sp>
        <p:nvSpPr>
          <p:cNvPr id="59" name="矩形 58"/>
          <p:cNvSpPr/>
          <p:nvPr/>
        </p:nvSpPr>
        <p:spPr bwMode="auto">
          <a:xfrm>
            <a:off x="4550544" y="2820290"/>
            <a:ext cx="3909887" cy="2769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079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600" kern="0">
              <a:solidFill>
                <a:srgbClr val="E6325C"/>
              </a:solidFill>
            </a:endParaRPr>
          </a:p>
        </p:txBody>
      </p:sp>
      <p:sp>
        <p:nvSpPr>
          <p:cNvPr id="60" name="矩形 59"/>
          <p:cNvSpPr>
            <a:spLocks noChangeArrowheads="1"/>
          </p:cNvSpPr>
          <p:nvPr/>
        </p:nvSpPr>
        <p:spPr bwMode="auto">
          <a:xfrm>
            <a:off x="4572001" y="2809260"/>
            <a:ext cx="38884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1400" kern="0" dirty="0">
                <a:solidFill>
                  <a:sysClr val="window" lastClr="FFFFFF"/>
                </a:solidFill>
                <a:latin typeface="微软雅黑" pitchFamily="34" charset="-122"/>
                <a:ea typeface="微软雅黑" pitchFamily="34" charset="-122"/>
              </a:rPr>
              <a:t>Insert the Subtitle of Your Presentation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82928" y="1980297"/>
            <a:ext cx="47076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BUSINESS POWERPOINT TEMPLATE. </a:t>
            </a:r>
          </a:p>
          <a:p>
            <a:pPr algn="ctr"/>
            <a:r>
              <a:rPr lang="en-US" altLang="zh-CN"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FOR REPORTING</a:t>
            </a:r>
            <a:endParaRPr lang="zh-CN" altLang="en-US" sz="20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4901734"/>
            <a:ext cx="487600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b="0" dirty="0">
                <a:latin typeface="+mj-ea"/>
                <a:ea typeface="+mj-ea"/>
              </a:rPr>
              <a:t>......../</a:t>
            </a:r>
            <a:endParaRPr lang="zh-CN" altLang="en-US" sz="1100" b="0" dirty="0">
              <a:latin typeface="+mj-ea"/>
              <a:ea typeface="+mj-ea"/>
            </a:endParaRPr>
          </a:p>
        </p:txBody>
      </p:sp>
      <p:sp>
        <p:nvSpPr>
          <p:cNvPr id="11" name="矩形 10"/>
          <p:cNvSpPr/>
          <p:nvPr>
            <p:custDataLst>
              <p:tags r:id="rId2"/>
            </p:custDataLst>
          </p:nvPr>
        </p:nvSpPr>
        <p:spPr>
          <a:xfrm>
            <a:off x="0" y="4901734"/>
            <a:ext cx="487600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b="0" dirty="0">
                <a:latin typeface="+mj-ea"/>
                <a:ea typeface="+mj-ea"/>
              </a:rPr>
              <a:t>......../</a:t>
            </a:r>
            <a:endParaRPr lang="zh-CN" altLang="en-US" sz="1100" b="0" dirty="0">
              <a:latin typeface="+mj-ea"/>
              <a:ea typeface="+mj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22225" y="-21589"/>
            <a:ext cx="3921775" cy="1923678"/>
          </a:xfrm>
          <a:prstGeom prst="rect">
            <a:avLst/>
          </a:prstGeom>
        </p:spPr>
      </p:pic>
      <p:sp>
        <p:nvSpPr>
          <p:cNvPr id="3" name="Rounded Rectangle 7">
            <a:extLst>
              <a:ext uri="{FF2B5EF4-FFF2-40B4-BE49-F238E27FC236}">
                <a16:creationId xmlns:a16="http://schemas.microsoft.com/office/drawing/2014/main" id="{3BB7972F-39D7-4644-979F-409D3B7E342B}"/>
              </a:ext>
            </a:extLst>
          </p:cNvPr>
          <p:cNvSpPr/>
          <p:nvPr/>
        </p:nvSpPr>
        <p:spPr>
          <a:xfrm>
            <a:off x="539553" y="501159"/>
            <a:ext cx="1368152" cy="342399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71CD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/>
              <a:t>LOGO</a:t>
            </a:r>
            <a:endParaRPr lang="ko-KR" altLang="en-US" sz="2700" dirty="0"/>
          </a:p>
        </p:txBody>
      </p:sp>
      <p:sp>
        <p:nvSpPr>
          <p:cNvPr id="5" name="TextBox 3">
            <a:hlinkClick r:id="rId7"/>
            <a:extLst>
              <a:ext uri="{FF2B5EF4-FFF2-40B4-BE49-F238E27FC236}">
                <a16:creationId xmlns:a16="http://schemas.microsoft.com/office/drawing/2014/main" id="{7BDB0F9D-FE18-4BAE-A6D0-BD066F953FDB}"/>
              </a:ext>
            </a:extLst>
          </p:cNvPr>
          <p:cNvSpPr txBox="1"/>
          <p:nvPr/>
        </p:nvSpPr>
        <p:spPr>
          <a:xfrm>
            <a:off x="3779912" y="4926997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https://www.jpppt.com.</a:t>
            </a:r>
            <a:endParaRPr lang="ko-KR" altLang="en-US" sz="1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850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hyp="http://schemas.microsoft.com/office/drawing/2018/hyperlinkcolor" xmlns:a16="http://schemas.microsoft.com/office/drawing/2014/main" xmlns:a14="http://schemas.microsoft.com/office/drawing/2010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273"/>
            <a:ext cx="9144000" cy="5161071"/>
          </a:xfrm>
          <a:prstGeom prst="rect">
            <a:avLst/>
          </a:prstGeom>
        </p:spPr>
      </p:pic>
      <p:sp>
        <p:nvSpPr>
          <p:cNvPr id="29" name="等腰三角形 28"/>
          <p:cNvSpPr/>
          <p:nvPr/>
        </p:nvSpPr>
        <p:spPr>
          <a:xfrm>
            <a:off x="3686247" y="1538381"/>
            <a:ext cx="2376264" cy="2025056"/>
          </a:xfrm>
          <a:prstGeom prst="triangle">
            <a:avLst/>
          </a:prstGeom>
          <a:solidFill>
            <a:schemeClr val="tx1">
              <a:lumMod val="65000"/>
              <a:lumOff val="35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0" name="TextBox 7"/>
          <p:cNvSpPr txBox="1"/>
          <p:nvPr/>
        </p:nvSpPr>
        <p:spPr>
          <a:xfrm>
            <a:off x="4075923" y="1723785"/>
            <a:ext cx="178286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0">
                <a:solidFill>
                  <a:schemeClr val="accent2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 altLang="zh-CN" dirty="0">
                <a:solidFill>
                  <a:schemeClr val="accent3"/>
                </a:solidFill>
              </a:rPr>
              <a:t>02</a:t>
            </a:r>
            <a:endParaRPr lang="zh-CN" altLang="en-US" dirty="0">
              <a:solidFill>
                <a:schemeClr val="accent3"/>
              </a:solidFill>
            </a:endParaRPr>
          </a:p>
        </p:txBody>
      </p:sp>
      <p:sp>
        <p:nvSpPr>
          <p:cNvPr id="31" name="TextBox 8"/>
          <p:cNvSpPr txBox="1"/>
          <p:nvPr/>
        </p:nvSpPr>
        <p:spPr>
          <a:xfrm>
            <a:off x="5827763" y="2120539"/>
            <a:ext cx="2342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prstClr val="black">
                    <a:lumMod val="65000"/>
                    <a:lumOff val="35000"/>
                    <a:alpha val="91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豪体简体" panose="03000509000000000000" pitchFamily="65" charset="-122"/>
              </a:rPr>
              <a:t>Add a title</a:t>
            </a:r>
          </a:p>
        </p:txBody>
      </p:sp>
      <p:cxnSp>
        <p:nvCxnSpPr>
          <p:cNvPr id="32" name="直接连接符 31"/>
          <p:cNvCxnSpPr/>
          <p:nvPr/>
        </p:nvCxnSpPr>
        <p:spPr>
          <a:xfrm>
            <a:off x="5808870" y="2693281"/>
            <a:ext cx="3083608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组合 32"/>
          <p:cNvGrpSpPr/>
          <p:nvPr/>
        </p:nvGrpSpPr>
        <p:grpSpPr>
          <a:xfrm>
            <a:off x="6228184" y="2787775"/>
            <a:ext cx="974819" cy="307777"/>
            <a:chOff x="1694389" y="3210530"/>
            <a:chExt cx="974819" cy="307777"/>
          </a:xfrm>
        </p:grpSpPr>
        <p:sp>
          <p:nvSpPr>
            <p:cNvPr id="34" name="矩形 33"/>
            <p:cNvSpPr/>
            <p:nvPr/>
          </p:nvSpPr>
          <p:spPr>
            <a:xfrm flipH="1">
              <a:off x="1694389" y="3363838"/>
              <a:ext cx="72008" cy="720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5" name="TextBox 14"/>
            <p:cNvSpPr txBox="1"/>
            <p:nvPr/>
          </p:nvSpPr>
          <p:spPr>
            <a:xfrm>
              <a:off x="1766397" y="3210530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prstClr val="black">
                      <a:lumMod val="65000"/>
                      <a:lumOff val="35000"/>
                      <a:alpha val="91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豪体简体" panose="03000509000000000000" pitchFamily="65" charset="-122"/>
                </a:rPr>
                <a:t>Add content.</a:t>
              </a: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7629629" y="2787775"/>
            <a:ext cx="974819" cy="307777"/>
            <a:chOff x="1694389" y="3537387"/>
            <a:chExt cx="974819" cy="307777"/>
          </a:xfrm>
        </p:grpSpPr>
        <p:sp>
          <p:nvSpPr>
            <p:cNvPr id="37" name="矩形 36"/>
            <p:cNvSpPr/>
            <p:nvPr/>
          </p:nvSpPr>
          <p:spPr>
            <a:xfrm flipH="1">
              <a:off x="1694389" y="3690695"/>
              <a:ext cx="72008" cy="720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8" name="TextBox 17"/>
            <p:cNvSpPr txBox="1"/>
            <p:nvPr/>
          </p:nvSpPr>
          <p:spPr>
            <a:xfrm>
              <a:off x="1766397" y="3537387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prstClr val="black">
                      <a:lumMod val="65000"/>
                      <a:lumOff val="35000"/>
                      <a:alpha val="91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豪体简体" panose="03000509000000000000" pitchFamily="65" charset="-122"/>
                </a:rPr>
                <a:t>Add content.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6228184" y="3147814"/>
            <a:ext cx="974819" cy="307777"/>
            <a:chOff x="1694389" y="3875941"/>
            <a:chExt cx="974819" cy="307777"/>
          </a:xfrm>
        </p:grpSpPr>
        <p:sp>
          <p:nvSpPr>
            <p:cNvPr id="40" name="矩形 39"/>
            <p:cNvSpPr/>
            <p:nvPr/>
          </p:nvSpPr>
          <p:spPr>
            <a:xfrm flipH="1">
              <a:off x="1694389" y="4029249"/>
              <a:ext cx="72008" cy="720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TextBox 20"/>
            <p:cNvSpPr txBox="1"/>
            <p:nvPr/>
          </p:nvSpPr>
          <p:spPr>
            <a:xfrm>
              <a:off x="1766397" y="3875941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prstClr val="black">
                      <a:lumMod val="65000"/>
                      <a:lumOff val="35000"/>
                      <a:alpha val="91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豪体简体" panose="03000509000000000000" pitchFamily="65" charset="-122"/>
                </a:rPr>
                <a:t>Add content.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7629629" y="3147813"/>
            <a:ext cx="974819" cy="307777"/>
            <a:chOff x="1694389" y="4211992"/>
            <a:chExt cx="974819" cy="307777"/>
          </a:xfrm>
        </p:grpSpPr>
        <p:sp>
          <p:nvSpPr>
            <p:cNvPr id="43" name="矩形 42"/>
            <p:cNvSpPr/>
            <p:nvPr/>
          </p:nvSpPr>
          <p:spPr>
            <a:xfrm flipH="1">
              <a:off x="1694389" y="4365300"/>
              <a:ext cx="72008" cy="720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4" name="TextBox 23"/>
            <p:cNvSpPr txBox="1"/>
            <p:nvPr/>
          </p:nvSpPr>
          <p:spPr>
            <a:xfrm>
              <a:off x="1766397" y="4211992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prstClr val="black">
                      <a:lumMod val="65000"/>
                      <a:lumOff val="35000"/>
                      <a:alpha val="91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豪体简体" panose="03000509000000000000" pitchFamily="65" charset="-122"/>
                </a:rPr>
                <a:t>Add content.</a:t>
              </a:r>
            </a:p>
          </p:txBody>
        </p:sp>
      </p:grpSp>
      <p:sp>
        <p:nvSpPr>
          <p:cNvPr id="45" name="等腰三角形 44"/>
          <p:cNvSpPr/>
          <p:nvPr/>
        </p:nvSpPr>
        <p:spPr>
          <a:xfrm rot="18035669">
            <a:off x="4039143" y="1149246"/>
            <a:ext cx="360040" cy="310379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6" name="等腰三角形 45"/>
          <p:cNvSpPr/>
          <p:nvPr/>
        </p:nvSpPr>
        <p:spPr>
          <a:xfrm rot="21283757">
            <a:off x="3625107" y="1364444"/>
            <a:ext cx="191945" cy="16547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7" name="等腰三角形 46"/>
          <p:cNvSpPr/>
          <p:nvPr/>
        </p:nvSpPr>
        <p:spPr>
          <a:xfrm rot="15968008">
            <a:off x="3319369" y="1755547"/>
            <a:ext cx="304349" cy="227352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54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9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Rot by="21600000">
                                      <p:cBhvr>
                                        <p:cTn id="16" dur="1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animRot by="21600000">
                                      <p:cBhvr>
                                        <p:cTn id="22" dur="1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" presetClass="entr" presetSubtype="9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1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1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8" presetClass="emph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Rot by="21600000">
                                      <p:cBhvr>
                                        <p:cTn id="28" dur="11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3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8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300"/>
                            </p:stCondLst>
                            <p:childTnLst>
                              <p:par>
                                <p:cTn id="38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0" grpId="0"/>
      <p:bldP spid="31" grpId="0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矩形 193"/>
          <p:cNvSpPr/>
          <p:nvPr/>
        </p:nvSpPr>
        <p:spPr>
          <a:xfrm>
            <a:off x="0" y="434529"/>
            <a:ext cx="755576" cy="4090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683568" y="360988"/>
            <a:ext cx="3600400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itchFamily="34" charset="-122"/>
                <a:ea typeface="微软雅黑" pitchFamily="34" charset="-122"/>
              </a:rPr>
              <a:t>Fill in the catalog title here</a:t>
            </a:r>
          </a:p>
        </p:txBody>
      </p:sp>
      <p:sp>
        <p:nvSpPr>
          <p:cNvPr id="196" name="矩形 195"/>
          <p:cNvSpPr/>
          <p:nvPr/>
        </p:nvSpPr>
        <p:spPr>
          <a:xfrm>
            <a:off x="715208" y="607790"/>
            <a:ext cx="1560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itchFamily="34" charset="0"/>
              </a:rPr>
              <a:t>Fill in the title here.</a:t>
            </a:r>
            <a:endParaRPr lang="zh-CN" altLang="en-US" sz="1400" dirty="0">
              <a:solidFill>
                <a:prstClr val="black">
                  <a:lumMod val="65000"/>
                  <a:lumOff val="35000"/>
                </a:prstClr>
              </a:solidFill>
              <a:latin typeface="Impact" pitchFamily="34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3059834" y="1491631"/>
            <a:ext cx="2916323" cy="2916323"/>
          </a:xfrm>
          <a:prstGeom prst="ellipse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3125864" y="1557769"/>
            <a:ext cx="2783847" cy="2783844"/>
            <a:chOff x="3047429" y="1323744"/>
            <a:chExt cx="2783847" cy="2783844"/>
          </a:xfrm>
          <a:effectLst/>
        </p:grpSpPr>
        <p:sp>
          <p:nvSpPr>
            <p:cNvPr id="7" name="椭圆 11"/>
            <p:cNvSpPr/>
            <p:nvPr/>
          </p:nvSpPr>
          <p:spPr>
            <a:xfrm rot="2700000">
              <a:off x="3862480" y="1323962"/>
              <a:ext cx="1153402" cy="1152965"/>
            </a:xfrm>
            <a:custGeom>
              <a:avLst/>
              <a:gdLst/>
              <a:ahLst/>
              <a:cxnLst/>
              <a:rect l="l" t="t" r="r" b="b"/>
              <a:pathLst>
                <a:path w="1153402" h="1152965">
                  <a:moveTo>
                    <a:pt x="746531" y="0"/>
                  </a:moveTo>
                  <a:cubicBezTo>
                    <a:pt x="779296" y="194851"/>
                    <a:pt x="949063" y="342875"/>
                    <a:pt x="1153402" y="342875"/>
                  </a:cubicBezTo>
                  <a:lnTo>
                    <a:pt x="1153402" y="1152965"/>
                  </a:lnTo>
                  <a:lnTo>
                    <a:pt x="343312" y="1152965"/>
                  </a:lnTo>
                  <a:cubicBezTo>
                    <a:pt x="343312" y="948474"/>
                    <a:pt x="195069" y="778607"/>
                    <a:pt x="0" y="746050"/>
                  </a:cubicBezTo>
                  <a:cubicBezTo>
                    <a:pt x="121924" y="397390"/>
                    <a:pt x="397695" y="121245"/>
                    <a:pt x="746531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lIns="0" tIns="0" rIns="0" bIns="0" anchor="ctr"/>
            <a:lstStyle/>
            <a:p>
              <a:pPr algn="ctr">
                <a:spcAft>
                  <a:spcPts val="600"/>
                </a:spcAft>
              </a:pPr>
              <a:endPara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椭圆 11"/>
            <p:cNvSpPr/>
            <p:nvPr/>
          </p:nvSpPr>
          <p:spPr>
            <a:xfrm rot="2700000" flipH="1">
              <a:off x="4678356" y="2138826"/>
              <a:ext cx="1152437" cy="1153402"/>
            </a:xfrm>
            <a:custGeom>
              <a:avLst/>
              <a:gdLst/>
              <a:ahLst/>
              <a:cxnLst/>
              <a:rect l="l" t="t" r="r" b="b"/>
              <a:pathLst>
                <a:path w="1152437" h="1153402">
                  <a:moveTo>
                    <a:pt x="745522" y="0"/>
                  </a:moveTo>
                  <a:cubicBezTo>
                    <a:pt x="397295" y="121773"/>
                    <a:pt x="121402" y="397011"/>
                    <a:pt x="0" y="745261"/>
                  </a:cubicBezTo>
                  <a:cubicBezTo>
                    <a:pt x="201063" y="772062"/>
                    <a:pt x="355477" y="944700"/>
                    <a:pt x="355477" y="1153402"/>
                  </a:cubicBezTo>
                  <a:lnTo>
                    <a:pt x="1152437" y="1153402"/>
                  </a:lnTo>
                  <a:lnTo>
                    <a:pt x="1152437" y="343312"/>
                  </a:lnTo>
                  <a:cubicBezTo>
                    <a:pt x="947947" y="343312"/>
                    <a:pt x="778080" y="195069"/>
                    <a:pt x="74552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lIns="0" tIns="0" rIns="0" bIns="0" anchor="ctr"/>
            <a:lstStyle/>
            <a:p>
              <a:pPr algn="ctr">
                <a:spcAft>
                  <a:spcPts val="600"/>
                </a:spcAft>
              </a:pPr>
              <a:endPara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椭圆 11"/>
            <p:cNvSpPr/>
            <p:nvPr/>
          </p:nvSpPr>
          <p:spPr>
            <a:xfrm rot="2700000" flipV="1">
              <a:off x="3047211" y="2139230"/>
              <a:ext cx="1153402" cy="1152966"/>
            </a:xfrm>
            <a:custGeom>
              <a:avLst/>
              <a:gdLst/>
              <a:ahLst/>
              <a:cxnLst/>
              <a:rect l="l" t="t" r="r" b="b"/>
              <a:pathLst>
                <a:path w="1153402" h="1152966">
                  <a:moveTo>
                    <a:pt x="343312" y="1152966"/>
                  </a:moveTo>
                  <a:lnTo>
                    <a:pt x="1153402" y="1152966"/>
                  </a:lnTo>
                  <a:lnTo>
                    <a:pt x="1153402" y="342876"/>
                  </a:lnTo>
                  <a:cubicBezTo>
                    <a:pt x="949063" y="342876"/>
                    <a:pt x="779296" y="194851"/>
                    <a:pt x="746532" y="0"/>
                  </a:cubicBezTo>
                  <a:cubicBezTo>
                    <a:pt x="397696" y="121245"/>
                    <a:pt x="121924" y="397391"/>
                    <a:pt x="0" y="746051"/>
                  </a:cubicBezTo>
                  <a:cubicBezTo>
                    <a:pt x="195069" y="778608"/>
                    <a:pt x="343312" y="948475"/>
                    <a:pt x="343312" y="115296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lIns="0" tIns="0" rIns="0" bIns="0" anchor="ctr"/>
            <a:lstStyle/>
            <a:p>
              <a:pPr algn="ctr">
                <a:spcAft>
                  <a:spcPts val="600"/>
                </a:spcAft>
              </a:pPr>
              <a:endParaRPr lang="zh-CN" altLang="en-US" sz="14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椭圆 11"/>
            <p:cNvSpPr/>
            <p:nvPr/>
          </p:nvSpPr>
          <p:spPr>
            <a:xfrm rot="2700000" flipH="1" flipV="1">
              <a:off x="3862864" y="2954647"/>
              <a:ext cx="1152934" cy="1152947"/>
            </a:xfrm>
            <a:custGeom>
              <a:avLst/>
              <a:gdLst/>
              <a:ahLst/>
              <a:cxnLst/>
              <a:rect l="l" t="t" r="r" b="b"/>
              <a:pathLst>
                <a:path w="1152934" h="1152947">
                  <a:moveTo>
                    <a:pt x="1152934" y="1152947"/>
                  </a:moveTo>
                  <a:lnTo>
                    <a:pt x="355974" y="1152947"/>
                  </a:lnTo>
                  <a:lnTo>
                    <a:pt x="355974" y="1152946"/>
                  </a:lnTo>
                  <a:cubicBezTo>
                    <a:pt x="355974" y="944071"/>
                    <a:pt x="201306" y="771320"/>
                    <a:pt x="0" y="744754"/>
                  </a:cubicBezTo>
                  <a:cubicBezTo>
                    <a:pt x="122138" y="396697"/>
                    <a:pt x="397654" y="121079"/>
                    <a:pt x="746064" y="0"/>
                  </a:cubicBezTo>
                  <a:cubicBezTo>
                    <a:pt x="778837" y="194842"/>
                    <a:pt x="948600" y="342857"/>
                    <a:pt x="1152933" y="342857"/>
                  </a:cubicBezTo>
                  <a:cubicBezTo>
                    <a:pt x="1152934" y="342857"/>
                    <a:pt x="1152934" y="342857"/>
                    <a:pt x="1152934" y="3428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0" tIns="0" rIns="0" bIns="0" anchor="ctr"/>
            <a:lstStyle/>
            <a:p>
              <a:pPr algn="ctr">
                <a:spcAft>
                  <a:spcPts val="600"/>
                </a:spcAft>
              </a:pPr>
              <a:endPara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标题层"/>
          <p:cNvSpPr txBox="1"/>
          <p:nvPr/>
        </p:nvSpPr>
        <p:spPr bwMode="auto">
          <a:xfrm>
            <a:off x="3393654" y="1872859"/>
            <a:ext cx="617718" cy="523220"/>
          </a:xfrm>
          <a:prstGeom prst="rect">
            <a:avLst/>
          </a:prstGeom>
          <a:noFill/>
          <a:effectLst>
            <a:outerShdw blurRad="12700" dist="12700" dir="438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2800" kern="0" dirty="0">
                <a:solidFill>
                  <a:prstClr val="black"/>
                </a:solidFill>
                <a:latin typeface="Impact" pitchFamily="34" charset="0"/>
                <a:ea typeface="微软雅黑" pitchFamily="34" charset="-122"/>
                <a:cs typeface="Arial" panose="020B0604020202020204" pitchFamily="34" charset="0"/>
              </a:rPr>
              <a:t>01</a:t>
            </a:r>
            <a:endParaRPr lang="zh-CN" altLang="en-US" sz="2800" kern="0" dirty="0">
              <a:solidFill>
                <a:prstClr val="black"/>
              </a:solidFill>
              <a:latin typeface="Impact" pitchFamily="34" charset="0"/>
              <a:ea typeface="微软雅黑" pitchFamily="34" charset="-122"/>
              <a:cs typeface="Arial" panose="020B0604020202020204" pitchFamily="34" charset="0"/>
            </a:endParaRPr>
          </a:p>
        </p:txBody>
      </p:sp>
      <p:sp>
        <p:nvSpPr>
          <p:cNvPr id="12" name="标题层"/>
          <p:cNvSpPr txBox="1"/>
          <p:nvPr/>
        </p:nvSpPr>
        <p:spPr bwMode="auto">
          <a:xfrm>
            <a:off x="5024150" y="1872859"/>
            <a:ext cx="617718" cy="523220"/>
          </a:xfrm>
          <a:prstGeom prst="rect">
            <a:avLst/>
          </a:prstGeom>
          <a:noFill/>
          <a:effectLst>
            <a:outerShdw blurRad="12700" dist="12700" dir="438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2800" kern="0" dirty="0">
                <a:solidFill>
                  <a:prstClr val="black"/>
                </a:solidFill>
                <a:latin typeface="Impact" pitchFamily="34" charset="0"/>
                <a:ea typeface="微软雅黑" pitchFamily="34" charset="-122"/>
                <a:cs typeface="Arial" panose="020B0604020202020204" pitchFamily="34" charset="0"/>
              </a:rPr>
              <a:t>02</a:t>
            </a:r>
            <a:endParaRPr lang="zh-CN" altLang="en-US" sz="2800" kern="0" dirty="0">
              <a:solidFill>
                <a:prstClr val="black"/>
              </a:solidFill>
              <a:latin typeface="Impact" pitchFamily="34" charset="0"/>
              <a:ea typeface="微软雅黑" pitchFamily="34" charset="-122"/>
              <a:cs typeface="Arial" panose="020B0604020202020204" pitchFamily="34" charset="0"/>
            </a:endParaRPr>
          </a:p>
        </p:txBody>
      </p:sp>
      <p:sp>
        <p:nvSpPr>
          <p:cNvPr id="13" name="标题层"/>
          <p:cNvSpPr txBox="1"/>
          <p:nvPr/>
        </p:nvSpPr>
        <p:spPr bwMode="auto">
          <a:xfrm>
            <a:off x="5024150" y="3503180"/>
            <a:ext cx="617718" cy="523220"/>
          </a:xfrm>
          <a:prstGeom prst="rect">
            <a:avLst/>
          </a:prstGeom>
          <a:noFill/>
          <a:effectLst>
            <a:outerShdw blurRad="12700" dist="12700" dir="438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2800" kern="0" dirty="0">
                <a:solidFill>
                  <a:prstClr val="black"/>
                </a:solidFill>
                <a:latin typeface="Impact" pitchFamily="34" charset="0"/>
                <a:ea typeface="微软雅黑" pitchFamily="34" charset="-122"/>
                <a:cs typeface="Arial" panose="020B0604020202020204" pitchFamily="34" charset="0"/>
              </a:rPr>
              <a:t>03</a:t>
            </a:r>
            <a:endParaRPr lang="zh-CN" altLang="en-US" sz="2800" kern="0" dirty="0">
              <a:solidFill>
                <a:prstClr val="black"/>
              </a:solidFill>
              <a:latin typeface="Impact" pitchFamily="34" charset="0"/>
              <a:ea typeface="微软雅黑" pitchFamily="34" charset="-122"/>
              <a:cs typeface="Arial" panose="020B0604020202020204" pitchFamily="34" charset="0"/>
            </a:endParaRPr>
          </a:p>
        </p:txBody>
      </p:sp>
      <p:sp>
        <p:nvSpPr>
          <p:cNvPr id="14" name="标题层"/>
          <p:cNvSpPr txBox="1"/>
          <p:nvPr/>
        </p:nvSpPr>
        <p:spPr bwMode="auto">
          <a:xfrm>
            <a:off x="3393654" y="3503180"/>
            <a:ext cx="617718" cy="523220"/>
          </a:xfrm>
          <a:prstGeom prst="rect">
            <a:avLst/>
          </a:prstGeom>
          <a:noFill/>
          <a:effectLst>
            <a:outerShdw blurRad="12700" dist="12700" dir="438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2800" kern="0" dirty="0">
                <a:solidFill>
                  <a:prstClr val="black"/>
                </a:solidFill>
                <a:latin typeface="Impact" pitchFamily="34" charset="0"/>
                <a:ea typeface="微软雅黑" pitchFamily="34" charset="-122"/>
                <a:cs typeface="Arial" panose="020B0604020202020204" pitchFamily="34" charset="0"/>
              </a:rPr>
              <a:t>04</a:t>
            </a:r>
            <a:endParaRPr lang="zh-CN" altLang="en-US" sz="2800" kern="0" dirty="0">
              <a:solidFill>
                <a:prstClr val="black"/>
              </a:solidFill>
              <a:latin typeface="Impact" pitchFamily="34" charset="0"/>
              <a:ea typeface="微软雅黑" pitchFamily="34" charset="-122"/>
              <a:cs typeface="Arial" panose="020B0604020202020204" pitchFamily="34" charset="0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2771801" y="2169929"/>
            <a:ext cx="621393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ysDash"/>
            <a:headEnd type="oval"/>
            <a:tailEnd type="oval"/>
          </a:ln>
          <a:effectLst/>
        </p:spPr>
      </p:cxnSp>
      <p:sp>
        <p:nvSpPr>
          <p:cNvPr id="16" name="矩形 15"/>
          <p:cNvSpPr/>
          <p:nvPr/>
        </p:nvSpPr>
        <p:spPr>
          <a:xfrm>
            <a:off x="611560" y="1959681"/>
            <a:ext cx="20160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cxnSp>
        <p:nvCxnSpPr>
          <p:cNvPr id="17" name="直接连接符 16"/>
          <p:cNvCxnSpPr/>
          <p:nvPr/>
        </p:nvCxnSpPr>
        <p:spPr>
          <a:xfrm>
            <a:off x="5641870" y="2169929"/>
            <a:ext cx="621393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ysDash"/>
            <a:headEnd type="oval"/>
            <a:tailEnd type="oval"/>
          </a:ln>
          <a:effectLst/>
        </p:spPr>
      </p:cxnSp>
      <p:sp>
        <p:nvSpPr>
          <p:cNvPr id="18" name="矩形 17"/>
          <p:cNvSpPr/>
          <p:nvPr/>
        </p:nvSpPr>
        <p:spPr>
          <a:xfrm>
            <a:off x="6372200" y="1959681"/>
            <a:ext cx="20160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cxnSp>
        <p:nvCxnSpPr>
          <p:cNvPr id="19" name="直接连接符 18"/>
          <p:cNvCxnSpPr/>
          <p:nvPr/>
        </p:nvCxnSpPr>
        <p:spPr>
          <a:xfrm>
            <a:off x="5641870" y="3737271"/>
            <a:ext cx="621393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ysDash"/>
            <a:headEnd type="oval"/>
            <a:tailEnd type="oval"/>
          </a:ln>
          <a:effectLst/>
        </p:spPr>
      </p:cxnSp>
      <p:sp>
        <p:nvSpPr>
          <p:cNvPr id="20" name="矩形 19"/>
          <p:cNvSpPr/>
          <p:nvPr/>
        </p:nvSpPr>
        <p:spPr>
          <a:xfrm>
            <a:off x="6372200" y="3527023"/>
            <a:ext cx="20160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cxnSp>
        <p:nvCxnSpPr>
          <p:cNvPr id="21" name="直接连接符 20"/>
          <p:cNvCxnSpPr/>
          <p:nvPr/>
        </p:nvCxnSpPr>
        <p:spPr>
          <a:xfrm>
            <a:off x="2771801" y="3737271"/>
            <a:ext cx="621393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ysDash"/>
            <a:headEnd type="oval"/>
            <a:tailEnd type="oval"/>
          </a:ln>
          <a:effectLst/>
        </p:spPr>
      </p:cxnSp>
      <p:sp>
        <p:nvSpPr>
          <p:cNvPr id="22" name="矩形 21"/>
          <p:cNvSpPr/>
          <p:nvPr/>
        </p:nvSpPr>
        <p:spPr>
          <a:xfrm>
            <a:off x="611560" y="3527023"/>
            <a:ext cx="20160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23" name="矩形 22"/>
          <p:cNvSpPr/>
          <p:nvPr>
            <p:custDataLst>
              <p:tags r:id="rId1"/>
            </p:custDataLst>
          </p:nvPr>
        </p:nvSpPr>
        <p:spPr>
          <a:xfrm>
            <a:off x="0" y="4901734"/>
            <a:ext cx="487600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b="0" dirty="0">
                <a:latin typeface="+mj-ea"/>
                <a:ea typeface="+mj-ea"/>
              </a:rPr>
              <a:t>......../</a:t>
            </a:r>
            <a:endParaRPr lang="zh-CN" altLang="en-US" sz="1100" b="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308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11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11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11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8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24" dur="16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2900"/>
                                </p:stCondLst>
                                <p:childTnLst>
                                  <p:par>
                                    <p:cTn id="26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3400"/>
                                </p:stCondLst>
                                <p:childTnLst>
                                  <p:par>
                                    <p:cTn id="32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4" dur="2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2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6" dur="2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6" presetClass="emph" presetSubtype="0" autoRev="1" fill="hold" grpId="1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animScale>
                                          <p:cBhvr>
                                            <p:cTn id="38" dur="100" fill="hold"/>
                                            <p:tgtEl>
                                              <p:spTgt spid="11"/>
                                            </p:tgtEl>
                                          </p:cBhvr>
                                          <p:by x="130000" y="13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4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2" dur="2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2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4" dur="2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6" presetClass="emph" presetSubtype="0" autoRev="1" fill="hold" grpId="1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animScale>
                                          <p:cBhvr>
                                            <p:cTn id="46" dur="100" fill="hold"/>
                                            <p:tgtEl>
                                              <p:spTgt spid="12"/>
                                            </p:tgtEl>
                                          </p:cBhvr>
                                          <p:by x="130000" y="13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4100"/>
                                </p:stCondLst>
                                <p:childTnLst>
                                  <p:par>
                                    <p:cTn id="48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2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2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2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6" presetClass="emph" presetSubtype="0" autoRev="1" fill="hold" grpId="1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animScale>
                                          <p:cBhvr>
                                            <p:cTn id="54" dur="100" fill="hold"/>
                                            <p:tgtEl>
                                              <p:spTgt spid="13"/>
                                            </p:tgtEl>
                                          </p:cBhvr>
                                          <p:by x="130000" y="13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4450"/>
                                </p:stCondLst>
                                <p:childTnLst>
                                  <p:par>
                                    <p:cTn id="56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8" dur="2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2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0" dur="2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1" presetID="6" presetClass="emph" presetSubtype="0" autoRev="1" fill="hold" grpId="1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animScale>
                                          <p:cBhvr>
                                            <p:cTn id="62" dur="100" fill="hold"/>
                                            <p:tgtEl>
                                              <p:spTgt spid="14"/>
                                            </p:tgtEl>
                                          </p:cBhvr>
                                          <p:by x="130000" y="13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4800"/>
                                </p:stCondLst>
                                <p:childTnLst>
                                  <p:par>
                                    <p:cTn id="64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6" dur="3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7" fill="hold">
                                <p:stCondLst>
                                  <p:cond delay="5100"/>
                                </p:stCondLst>
                                <p:childTnLst>
                                  <p:par>
                                    <p:cTn id="68" presetID="2" presetClass="entr" presetSubtype="8" fill="hold" grpId="0" nodeType="afterEffect" p14:presetBounceEnd="5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667">
                                          <p:cBhvr additive="base">
                                            <p:cTn id="70" dur="3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667">
                                          <p:cBhvr additive="base">
                                            <p:cTn id="71" dur="3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2" fill="hold">
                                <p:stCondLst>
                                  <p:cond delay="5400"/>
                                </p:stCondLst>
                                <p:childTnLst>
                                  <p:par>
                                    <p:cTn id="73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5" dur="3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5700"/>
                                </p:stCondLst>
                                <p:childTnLst>
                                  <p:par>
                                    <p:cTn id="77" presetID="2" presetClass="entr" presetSubtype="2" fill="hold" grpId="0" nodeType="afterEffect" p14:presetBounceEnd="5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667">
                                          <p:cBhvr additive="base">
                                            <p:cTn id="79" dur="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667">
                                          <p:cBhvr additive="base">
                                            <p:cTn id="80" dur="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82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4" dur="3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5" fill="hold">
                                <p:stCondLst>
                                  <p:cond delay="6300"/>
                                </p:stCondLst>
                                <p:childTnLst>
                                  <p:par>
                                    <p:cTn id="86" presetID="2" presetClass="entr" presetSubtype="2" fill="hold" grpId="0" nodeType="afterEffect" p14:presetBounceEnd="5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667">
                                          <p:cBhvr additive="base">
                                            <p:cTn id="88" dur="3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667">
                                          <p:cBhvr additive="base">
                                            <p:cTn id="89" dur="3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0" fill="hold">
                                <p:stCondLst>
                                  <p:cond delay="6600"/>
                                </p:stCondLst>
                                <p:childTnLst>
                                  <p:par>
                                    <p:cTn id="91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3" dur="3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4" fill="hold">
                                <p:stCondLst>
                                  <p:cond delay="6900"/>
                                </p:stCondLst>
                                <p:childTnLst>
                                  <p:par>
                                    <p:cTn id="95" presetID="2" presetClass="entr" presetSubtype="8" fill="hold" grpId="0" nodeType="afterEffect" p14:presetBounceEnd="5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667">
                                          <p:cBhvr additive="base">
                                            <p:cTn id="97" dur="3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667">
                                          <p:cBhvr additive="base">
                                            <p:cTn id="98" dur="3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5" grpId="0" animBg="1"/>
          <p:bldP spid="11" grpId="0"/>
          <p:bldP spid="11" grpId="1"/>
          <p:bldP spid="12" grpId="0"/>
          <p:bldP spid="12" grpId="1"/>
          <p:bldP spid="13" grpId="0"/>
          <p:bldP spid="13" grpId="1"/>
          <p:bldP spid="14" grpId="0"/>
          <p:bldP spid="14" grpId="1"/>
          <p:bldP spid="16" grpId="0"/>
          <p:bldP spid="18" grpId="0"/>
          <p:bldP spid="20" grpId="0"/>
          <p:bldP spid="22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11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11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11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8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24" dur="16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2900"/>
                                </p:stCondLst>
                                <p:childTnLst>
                                  <p:par>
                                    <p:cTn id="26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3400"/>
                                </p:stCondLst>
                                <p:childTnLst>
                                  <p:par>
                                    <p:cTn id="32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4" dur="2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2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6" dur="2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6" presetClass="emph" presetSubtype="0" autoRev="1" fill="hold" grpId="1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animScale>
                                          <p:cBhvr>
                                            <p:cTn id="38" dur="100" fill="hold"/>
                                            <p:tgtEl>
                                              <p:spTgt spid="11"/>
                                            </p:tgtEl>
                                          </p:cBhvr>
                                          <p:by x="130000" y="13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4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2" dur="2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2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4" dur="2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6" presetClass="emph" presetSubtype="0" autoRev="1" fill="hold" grpId="1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animScale>
                                          <p:cBhvr>
                                            <p:cTn id="46" dur="100" fill="hold"/>
                                            <p:tgtEl>
                                              <p:spTgt spid="12"/>
                                            </p:tgtEl>
                                          </p:cBhvr>
                                          <p:by x="130000" y="13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4100"/>
                                </p:stCondLst>
                                <p:childTnLst>
                                  <p:par>
                                    <p:cTn id="48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2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2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2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6" presetClass="emph" presetSubtype="0" autoRev="1" fill="hold" grpId="1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animScale>
                                          <p:cBhvr>
                                            <p:cTn id="54" dur="100" fill="hold"/>
                                            <p:tgtEl>
                                              <p:spTgt spid="13"/>
                                            </p:tgtEl>
                                          </p:cBhvr>
                                          <p:by x="130000" y="13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4450"/>
                                </p:stCondLst>
                                <p:childTnLst>
                                  <p:par>
                                    <p:cTn id="56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8" dur="2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2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0" dur="2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1" presetID="6" presetClass="emph" presetSubtype="0" autoRev="1" fill="hold" grpId="1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animScale>
                                          <p:cBhvr>
                                            <p:cTn id="62" dur="100" fill="hold"/>
                                            <p:tgtEl>
                                              <p:spTgt spid="14"/>
                                            </p:tgtEl>
                                          </p:cBhvr>
                                          <p:by x="130000" y="13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4800"/>
                                </p:stCondLst>
                                <p:childTnLst>
                                  <p:par>
                                    <p:cTn id="64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6" dur="3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7" fill="hold">
                                <p:stCondLst>
                                  <p:cond delay="5100"/>
                                </p:stCondLst>
                                <p:childTnLst>
                                  <p:par>
                                    <p:cTn id="68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0" dur="3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1" dur="3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2" fill="hold">
                                <p:stCondLst>
                                  <p:cond delay="5400"/>
                                </p:stCondLst>
                                <p:childTnLst>
                                  <p:par>
                                    <p:cTn id="73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5" dur="3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5700"/>
                                </p:stCondLst>
                                <p:childTnLst>
                                  <p:par>
                                    <p:cTn id="77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82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4" dur="3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5" fill="hold">
                                <p:stCondLst>
                                  <p:cond delay="6300"/>
                                </p:stCondLst>
                                <p:childTnLst>
                                  <p:par>
                                    <p:cTn id="86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8" dur="3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9" dur="3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0" fill="hold">
                                <p:stCondLst>
                                  <p:cond delay="6600"/>
                                </p:stCondLst>
                                <p:childTnLst>
                                  <p:par>
                                    <p:cTn id="91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3" dur="3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4" fill="hold">
                                <p:stCondLst>
                                  <p:cond delay="6900"/>
                                </p:stCondLst>
                                <p:childTnLst>
                                  <p:par>
                                    <p:cTn id="9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7" dur="3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8" dur="3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5" grpId="0" animBg="1"/>
          <p:bldP spid="11" grpId="0"/>
          <p:bldP spid="11" grpId="1"/>
          <p:bldP spid="12" grpId="0"/>
          <p:bldP spid="12" grpId="1"/>
          <p:bldP spid="13" grpId="0"/>
          <p:bldP spid="13" grpId="1"/>
          <p:bldP spid="14" grpId="0"/>
          <p:bldP spid="14" grpId="1"/>
          <p:bldP spid="16" grpId="0"/>
          <p:bldP spid="18" grpId="0"/>
          <p:bldP spid="20" grpId="0"/>
          <p:bldP spid="22" grpId="0"/>
        </p:bldLst>
      </p:timing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矩形 193"/>
          <p:cNvSpPr/>
          <p:nvPr/>
        </p:nvSpPr>
        <p:spPr>
          <a:xfrm>
            <a:off x="0" y="434529"/>
            <a:ext cx="755576" cy="4090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683568" y="360988"/>
            <a:ext cx="3867750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itchFamily="34" charset="-122"/>
                <a:ea typeface="微软雅黑" pitchFamily="34" charset="-122"/>
              </a:rPr>
              <a:t>Fill in the catalog title here</a:t>
            </a:r>
          </a:p>
        </p:txBody>
      </p:sp>
      <p:sp>
        <p:nvSpPr>
          <p:cNvPr id="196" name="矩形 195"/>
          <p:cNvSpPr/>
          <p:nvPr/>
        </p:nvSpPr>
        <p:spPr>
          <a:xfrm>
            <a:off x="715208" y="607790"/>
            <a:ext cx="1560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itchFamily="34" charset="0"/>
              </a:rPr>
              <a:t>Fill in the title here.</a:t>
            </a:r>
            <a:endParaRPr lang="zh-CN" altLang="en-US" sz="1400" dirty="0">
              <a:solidFill>
                <a:prstClr val="black">
                  <a:lumMod val="65000"/>
                  <a:lumOff val="35000"/>
                </a:prstClr>
              </a:solidFill>
              <a:latin typeface="Impact" pitchFamily="34" charset="0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539552" y="2098623"/>
            <a:ext cx="8030306" cy="1559152"/>
            <a:chOff x="806609" y="3509755"/>
            <a:chExt cx="10343040" cy="2008187"/>
          </a:xfrm>
        </p:grpSpPr>
        <p:grpSp>
          <p:nvGrpSpPr>
            <p:cNvPr id="24" name="组合 44"/>
            <p:cNvGrpSpPr>
              <a:grpSpLocks/>
            </p:cNvGrpSpPr>
            <p:nvPr/>
          </p:nvGrpSpPr>
          <p:grpSpPr bwMode="auto">
            <a:xfrm>
              <a:off x="806609" y="3532106"/>
              <a:ext cx="10343040" cy="1959292"/>
              <a:chOff x="1278168" y="2752056"/>
              <a:chExt cx="9402532" cy="1781844"/>
            </a:xfrm>
          </p:grpSpPr>
          <p:sp>
            <p:nvSpPr>
              <p:cNvPr id="37" name="椭圆 28"/>
              <p:cNvSpPr/>
              <p:nvPr/>
            </p:nvSpPr>
            <p:spPr>
              <a:xfrm>
                <a:off x="2406852" y="3641390"/>
                <a:ext cx="1785894" cy="892510"/>
              </a:xfrm>
              <a:custGeom>
                <a:avLst/>
                <a:gdLst>
                  <a:gd name="connsiteX0" fmla="*/ 0 w 2307304"/>
                  <a:gd name="connsiteY0" fmla="*/ 1153652 h 2307304"/>
                  <a:gd name="connsiteX1" fmla="*/ 1153652 w 2307304"/>
                  <a:gd name="connsiteY1" fmla="*/ 0 h 2307304"/>
                  <a:gd name="connsiteX2" fmla="*/ 2307304 w 2307304"/>
                  <a:gd name="connsiteY2" fmla="*/ 1153652 h 2307304"/>
                  <a:gd name="connsiteX3" fmla="*/ 1153652 w 2307304"/>
                  <a:gd name="connsiteY3" fmla="*/ 2307304 h 2307304"/>
                  <a:gd name="connsiteX4" fmla="*/ 0 w 2307304"/>
                  <a:gd name="connsiteY4" fmla="*/ 1153652 h 2307304"/>
                  <a:gd name="connsiteX0" fmla="*/ 2307304 w 2398744"/>
                  <a:gd name="connsiteY0" fmla="*/ 1153652 h 2307304"/>
                  <a:gd name="connsiteX1" fmla="*/ 1153652 w 2398744"/>
                  <a:gd name="connsiteY1" fmla="*/ 2307304 h 2307304"/>
                  <a:gd name="connsiteX2" fmla="*/ 0 w 2398744"/>
                  <a:gd name="connsiteY2" fmla="*/ 1153652 h 2307304"/>
                  <a:gd name="connsiteX3" fmla="*/ 1153652 w 2398744"/>
                  <a:gd name="connsiteY3" fmla="*/ 0 h 2307304"/>
                  <a:gd name="connsiteX4" fmla="*/ 2398744 w 2398744"/>
                  <a:gd name="connsiteY4" fmla="*/ 1245092 h 2307304"/>
                  <a:gd name="connsiteX0" fmla="*/ 2307304 w 2307304"/>
                  <a:gd name="connsiteY0" fmla="*/ 1153652 h 2307304"/>
                  <a:gd name="connsiteX1" fmla="*/ 1153652 w 2307304"/>
                  <a:gd name="connsiteY1" fmla="*/ 2307304 h 2307304"/>
                  <a:gd name="connsiteX2" fmla="*/ 0 w 2307304"/>
                  <a:gd name="connsiteY2" fmla="*/ 1153652 h 2307304"/>
                  <a:gd name="connsiteX3" fmla="*/ 1153652 w 2307304"/>
                  <a:gd name="connsiteY3" fmla="*/ 0 h 2307304"/>
                  <a:gd name="connsiteX0" fmla="*/ 2307304 w 2307304"/>
                  <a:gd name="connsiteY0" fmla="*/ 0 h 1153652"/>
                  <a:gd name="connsiteX1" fmla="*/ 1153652 w 2307304"/>
                  <a:gd name="connsiteY1" fmla="*/ 1153652 h 1153652"/>
                  <a:gd name="connsiteX2" fmla="*/ 0 w 2307304"/>
                  <a:gd name="connsiteY2" fmla="*/ 0 h 1153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07304" h="1153652">
                    <a:moveTo>
                      <a:pt x="2307304" y="0"/>
                    </a:moveTo>
                    <a:cubicBezTo>
                      <a:pt x="2307304" y="637144"/>
                      <a:pt x="1790796" y="1153652"/>
                      <a:pt x="1153652" y="1153652"/>
                    </a:cubicBezTo>
                    <a:cubicBezTo>
                      <a:pt x="516508" y="1153652"/>
                      <a:pt x="0" y="637144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8" name="椭圆 28"/>
              <p:cNvSpPr/>
              <p:nvPr/>
            </p:nvSpPr>
            <p:spPr>
              <a:xfrm flipV="1">
                <a:off x="4191159" y="2752056"/>
                <a:ext cx="1785894" cy="892510"/>
              </a:xfrm>
              <a:custGeom>
                <a:avLst/>
                <a:gdLst>
                  <a:gd name="connsiteX0" fmla="*/ 0 w 2307304"/>
                  <a:gd name="connsiteY0" fmla="*/ 1153652 h 2307304"/>
                  <a:gd name="connsiteX1" fmla="*/ 1153652 w 2307304"/>
                  <a:gd name="connsiteY1" fmla="*/ 0 h 2307304"/>
                  <a:gd name="connsiteX2" fmla="*/ 2307304 w 2307304"/>
                  <a:gd name="connsiteY2" fmla="*/ 1153652 h 2307304"/>
                  <a:gd name="connsiteX3" fmla="*/ 1153652 w 2307304"/>
                  <a:gd name="connsiteY3" fmla="*/ 2307304 h 2307304"/>
                  <a:gd name="connsiteX4" fmla="*/ 0 w 2307304"/>
                  <a:gd name="connsiteY4" fmla="*/ 1153652 h 2307304"/>
                  <a:gd name="connsiteX0" fmla="*/ 2307304 w 2398744"/>
                  <a:gd name="connsiteY0" fmla="*/ 1153652 h 2307304"/>
                  <a:gd name="connsiteX1" fmla="*/ 1153652 w 2398744"/>
                  <a:gd name="connsiteY1" fmla="*/ 2307304 h 2307304"/>
                  <a:gd name="connsiteX2" fmla="*/ 0 w 2398744"/>
                  <a:gd name="connsiteY2" fmla="*/ 1153652 h 2307304"/>
                  <a:gd name="connsiteX3" fmla="*/ 1153652 w 2398744"/>
                  <a:gd name="connsiteY3" fmla="*/ 0 h 2307304"/>
                  <a:gd name="connsiteX4" fmla="*/ 2398744 w 2398744"/>
                  <a:gd name="connsiteY4" fmla="*/ 1245092 h 2307304"/>
                  <a:gd name="connsiteX0" fmla="*/ 2307304 w 2307304"/>
                  <a:gd name="connsiteY0" fmla="*/ 1153652 h 2307304"/>
                  <a:gd name="connsiteX1" fmla="*/ 1153652 w 2307304"/>
                  <a:gd name="connsiteY1" fmla="*/ 2307304 h 2307304"/>
                  <a:gd name="connsiteX2" fmla="*/ 0 w 2307304"/>
                  <a:gd name="connsiteY2" fmla="*/ 1153652 h 2307304"/>
                  <a:gd name="connsiteX3" fmla="*/ 1153652 w 2307304"/>
                  <a:gd name="connsiteY3" fmla="*/ 0 h 2307304"/>
                  <a:gd name="connsiteX0" fmla="*/ 2307304 w 2307304"/>
                  <a:gd name="connsiteY0" fmla="*/ 0 h 1153652"/>
                  <a:gd name="connsiteX1" fmla="*/ 1153652 w 2307304"/>
                  <a:gd name="connsiteY1" fmla="*/ 1153652 h 1153652"/>
                  <a:gd name="connsiteX2" fmla="*/ 0 w 2307304"/>
                  <a:gd name="connsiteY2" fmla="*/ 0 h 1153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07304" h="1153652">
                    <a:moveTo>
                      <a:pt x="2307304" y="0"/>
                    </a:moveTo>
                    <a:cubicBezTo>
                      <a:pt x="2307304" y="637144"/>
                      <a:pt x="1790796" y="1153652"/>
                      <a:pt x="1153652" y="1153652"/>
                    </a:cubicBezTo>
                    <a:cubicBezTo>
                      <a:pt x="516508" y="1153652"/>
                      <a:pt x="0" y="637144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椭圆 28"/>
              <p:cNvSpPr/>
              <p:nvPr/>
            </p:nvSpPr>
            <p:spPr>
              <a:xfrm>
                <a:off x="5978640" y="3641390"/>
                <a:ext cx="1785894" cy="892510"/>
              </a:xfrm>
              <a:custGeom>
                <a:avLst/>
                <a:gdLst>
                  <a:gd name="connsiteX0" fmla="*/ 0 w 2307304"/>
                  <a:gd name="connsiteY0" fmla="*/ 1153652 h 2307304"/>
                  <a:gd name="connsiteX1" fmla="*/ 1153652 w 2307304"/>
                  <a:gd name="connsiteY1" fmla="*/ 0 h 2307304"/>
                  <a:gd name="connsiteX2" fmla="*/ 2307304 w 2307304"/>
                  <a:gd name="connsiteY2" fmla="*/ 1153652 h 2307304"/>
                  <a:gd name="connsiteX3" fmla="*/ 1153652 w 2307304"/>
                  <a:gd name="connsiteY3" fmla="*/ 2307304 h 2307304"/>
                  <a:gd name="connsiteX4" fmla="*/ 0 w 2307304"/>
                  <a:gd name="connsiteY4" fmla="*/ 1153652 h 2307304"/>
                  <a:gd name="connsiteX0" fmla="*/ 2307304 w 2398744"/>
                  <a:gd name="connsiteY0" fmla="*/ 1153652 h 2307304"/>
                  <a:gd name="connsiteX1" fmla="*/ 1153652 w 2398744"/>
                  <a:gd name="connsiteY1" fmla="*/ 2307304 h 2307304"/>
                  <a:gd name="connsiteX2" fmla="*/ 0 w 2398744"/>
                  <a:gd name="connsiteY2" fmla="*/ 1153652 h 2307304"/>
                  <a:gd name="connsiteX3" fmla="*/ 1153652 w 2398744"/>
                  <a:gd name="connsiteY3" fmla="*/ 0 h 2307304"/>
                  <a:gd name="connsiteX4" fmla="*/ 2398744 w 2398744"/>
                  <a:gd name="connsiteY4" fmla="*/ 1245092 h 2307304"/>
                  <a:gd name="connsiteX0" fmla="*/ 2307304 w 2307304"/>
                  <a:gd name="connsiteY0" fmla="*/ 1153652 h 2307304"/>
                  <a:gd name="connsiteX1" fmla="*/ 1153652 w 2307304"/>
                  <a:gd name="connsiteY1" fmla="*/ 2307304 h 2307304"/>
                  <a:gd name="connsiteX2" fmla="*/ 0 w 2307304"/>
                  <a:gd name="connsiteY2" fmla="*/ 1153652 h 2307304"/>
                  <a:gd name="connsiteX3" fmla="*/ 1153652 w 2307304"/>
                  <a:gd name="connsiteY3" fmla="*/ 0 h 2307304"/>
                  <a:gd name="connsiteX0" fmla="*/ 2307304 w 2307304"/>
                  <a:gd name="connsiteY0" fmla="*/ 0 h 1153652"/>
                  <a:gd name="connsiteX1" fmla="*/ 1153652 w 2307304"/>
                  <a:gd name="connsiteY1" fmla="*/ 1153652 h 1153652"/>
                  <a:gd name="connsiteX2" fmla="*/ 0 w 2307304"/>
                  <a:gd name="connsiteY2" fmla="*/ 0 h 1153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07304" h="1153652">
                    <a:moveTo>
                      <a:pt x="2307304" y="0"/>
                    </a:moveTo>
                    <a:cubicBezTo>
                      <a:pt x="2307304" y="637144"/>
                      <a:pt x="1790796" y="1153652"/>
                      <a:pt x="1153652" y="1153652"/>
                    </a:cubicBezTo>
                    <a:cubicBezTo>
                      <a:pt x="516508" y="1153652"/>
                      <a:pt x="0" y="637144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0" name="椭圆 28"/>
              <p:cNvSpPr/>
              <p:nvPr/>
            </p:nvSpPr>
            <p:spPr>
              <a:xfrm flipV="1">
                <a:off x="7764534" y="2752056"/>
                <a:ext cx="1785893" cy="892510"/>
              </a:xfrm>
              <a:custGeom>
                <a:avLst/>
                <a:gdLst>
                  <a:gd name="connsiteX0" fmla="*/ 0 w 2307304"/>
                  <a:gd name="connsiteY0" fmla="*/ 1153652 h 2307304"/>
                  <a:gd name="connsiteX1" fmla="*/ 1153652 w 2307304"/>
                  <a:gd name="connsiteY1" fmla="*/ 0 h 2307304"/>
                  <a:gd name="connsiteX2" fmla="*/ 2307304 w 2307304"/>
                  <a:gd name="connsiteY2" fmla="*/ 1153652 h 2307304"/>
                  <a:gd name="connsiteX3" fmla="*/ 1153652 w 2307304"/>
                  <a:gd name="connsiteY3" fmla="*/ 2307304 h 2307304"/>
                  <a:gd name="connsiteX4" fmla="*/ 0 w 2307304"/>
                  <a:gd name="connsiteY4" fmla="*/ 1153652 h 2307304"/>
                  <a:gd name="connsiteX0" fmla="*/ 2307304 w 2398744"/>
                  <a:gd name="connsiteY0" fmla="*/ 1153652 h 2307304"/>
                  <a:gd name="connsiteX1" fmla="*/ 1153652 w 2398744"/>
                  <a:gd name="connsiteY1" fmla="*/ 2307304 h 2307304"/>
                  <a:gd name="connsiteX2" fmla="*/ 0 w 2398744"/>
                  <a:gd name="connsiteY2" fmla="*/ 1153652 h 2307304"/>
                  <a:gd name="connsiteX3" fmla="*/ 1153652 w 2398744"/>
                  <a:gd name="connsiteY3" fmla="*/ 0 h 2307304"/>
                  <a:gd name="connsiteX4" fmla="*/ 2398744 w 2398744"/>
                  <a:gd name="connsiteY4" fmla="*/ 1245092 h 2307304"/>
                  <a:gd name="connsiteX0" fmla="*/ 2307304 w 2307304"/>
                  <a:gd name="connsiteY0" fmla="*/ 1153652 h 2307304"/>
                  <a:gd name="connsiteX1" fmla="*/ 1153652 w 2307304"/>
                  <a:gd name="connsiteY1" fmla="*/ 2307304 h 2307304"/>
                  <a:gd name="connsiteX2" fmla="*/ 0 w 2307304"/>
                  <a:gd name="connsiteY2" fmla="*/ 1153652 h 2307304"/>
                  <a:gd name="connsiteX3" fmla="*/ 1153652 w 2307304"/>
                  <a:gd name="connsiteY3" fmla="*/ 0 h 2307304"/>
                  <a:gd name="connsiteX0" fmla="*/ 2307304 w 2307304"/>
                  <a:gd name="connsiteY0" fmla="*/ 0 h 1153652"/>
                  <a:gd name="connsiteX1" fmla="*/ 1153652 w 2307304"/>
                  <a:gd name="connsiteY1" fmla="*/ 1153652 h 1153652"/>
                  <a:gd name="connsiteX2" fmla="*/ 0 w 2307304"/>
                  <a:gd name="connsiteY2" fmla="*/ 0 h 1153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07304" h="1153652">
                    <a:moveTo>
                      <a:pt x="2307304" y="0"/>
                    </a:moveTo>
                    <a:cubicBezTo>
                      <a:pt x="2307304" y="637144"/>
                      <a:pt x="1790796" y="1153652"/>
                      <a:pt x="1153652" y="1153652"/>
                    </a:cubicBezTo>
                    <a:cubicBezTo>
                      <a:pt x="516508" y="1153652"/>
                      <a:pt x="0" y="637144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41" name="直接连接符 40"/>
              <p:cNvCxnSpPr/>
              <p:nvPr/>
            </p:nvCxnSpPr>
            <p:spPr>
              <a:xfrm>
                <a:off x="9552016" y="3641390"/>
                <a:ext cx="1128684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none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/>
              <p:cNvCxnSpPr/>
              <p:nvPr/>
            </p:nvCxnSpPr>
            <p:spPr>
              <a:xfrm>
                <a:off x="1278168" y="3642979"/>
                <a:ext cx="1128684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1999647" y="3520931"/>
              <a:ext cx="1997013" cy="1997011"/>
              <a:chOff x="2389188" y="2700655"/>
              <a:chExt cx="1815465" cy="1815465"/>
            </a:xfrm>
          </p:grpSpPr>
          <p:sp>
            <p:nvSpPr>
              <p:cNvPr id="35" name="矩形 34"/>
              <p:cNvSpPr/>
              <p:nvPr/>
            </p:nvSpPr>
            <p:spPr>
              <a:xfrm rot="16200000">
                <a:off x="2389188" y="2700655"/>
                <a:ext cx="1815465" cy="181546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空心弧 35"/>
              <p:cNvSpPr/>
              <p:nvPr/>
            </p:nvSpPr>
            <p:spPr>
              <a:xfrm rot="19800000">
                <a:off x="2398394" y="2704383"/>
                <a:ext cx="1797050" cy="1797050"/>
              </a:xfrm>
              <a:prstGeom prst="blockArc">
                <a:avLst>
                  <a:gd name="adj1" fmla="val 10782304"/>
                  <a:gd name="adj2" fmla="val 12569082"/>
                  <a:gd name="adj3" fmla="val 2151"/>
                </a:avLst>
              </a:prstGeom>
              <a:solidFill>
                <a:schemeClr val="tx1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3984039" y="3509755"/>
              <a:ext cx="1997013" cy="1997012"/>
              <a:chOff x="4166508" y="2732405"/>
              <a:chExt cx="1815465" cy="1815465"/>
            </a:xfrm>
          </p:grpSpPr>
          <p:sp>
            <p:nvSpPr>
              <p:cNvPr id="33" name="矩形 32"/>
              <p:cNvSpPr/>
              <p:nvPr/>
            </p:nvSpPr>
            <p:spPr>
              <a:xfrm rot="16200000">
                <a:off x="4166508" y="2732405"/>
                <a:ext cx="1815465" cy="181546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4" name="空心弧 33"/>
              <p:cNvSpPr/>
              <p:nvPr/>
            </p:nvSpPr>
            <p:spPr>
              <a:xfrm>
                <a:off x="4178300" y="2746375"/>
                <a:ext cx="1797050" cy="1797050"/>
              </a:xfrm>
              <a:prstGeom prst="blockArc">
                <a:avLst>
                  <a:gd name="adj1" fmla="val 10861918"/>
                  <a:gd name="adj2" fmla="val 12575204"/>
                  <a:gd name="adj3" fmla="val 2129"/>
                </a:avLst>
              </a:prstGeom>
              <a:solidFill>
                <a:schemeClr val="tx1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5973764" y="3518136"/>
              <a:ext cx="1997013" cy="1997012"/>
              <a:chOff x="5975350" y="2740024"/>
              <a:chExt cx="1815465" cy="1815465"/>
            </a:xfrm>
          </p:grpSpPr>
          <p:sp>
            <p:nvSpPr>
              <p:cNvPr id="31" name="矩形 30"/>
              <p:cNvSpPr/>
              <p:nvPr/>
            </p:nvSpPr>
            <p:spPr>
              <a:xfrm rot="14400000">
                <a:off x="5975350" y="2740024"/>
                <a:ext cx="1815465" cy="181546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空心弧 31"/>
              <p:cNvSpPr/>
              <p:nvPr/>
            </p:nvSpPr>
            <p:spPr>
              <a:xfrm rot="19800000">
                <a:off x="5983288" y="2751138"/>
                <a:ext cx="1797050" cy="1797050"/>
              </a:xfrm>
              <a:prstGeom prst="blockArc">
                <a:avLst>
                  <a:gd name="adj1" fmla="val 10800000"/>
                  <a:gd name="adj2" fmla="val 12569082"/>
                  <a:gd name="adj3" fmla="val 2151"/>
                </a:avLst>
              </a:prstGeom>
              <a:solidFill>
                <a:schemeClr val="tx1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>
              <a:off x="7930612" y="3516740"/>
              <a:ext cx="1997013" cy="1997012"/>
              <a:chOff x="7754303" y="2738755"/>
              <a:chExt cx="1815465" cy="1815465"/>
            </a:xfrm>
          </p:grpSpPr>
          <p:sp>
            <p:nvSpPr>
              <p:cNvPr id="29" name="矩形 28"/>
              <p:cNvSpPr/>
              <p:nvPr/>
            </p:nvSpPr>
            <p:spPr>
              <a:xfrm rot="10800000">
                <a:off x="7754303" y="2738755"/>
                <a:ext cx="1815465" cy="181546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空心弧 29"/>
              <p:cNvSpPr/>
              <p:nvPr/>
            </p:nvSpPr>
            <p:spPr>
              <a:xfrm>
                <a:off x="7759700" y="2746375"/>
                <a:ext cx="1797050" cy="1797050"/>
              </a:xfrm>
              <a:prstGeom prst="blockArc">
                <a:avLst>
                  <a:gd name="adj1" fmla="val 10861918"/>
                  <a:gd name="adj2" fmla="val 12575204"/>
                  <a:gd name="adj3" fmla="val 2129"/>
                </a:avLst>
              </a:prstGeom>
              <a:solidFill>
                <a:schemeClr val="tx1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43" name="组合 42"/>
          <p:cNvGrpSpPr/>
          <p:nvPr/>
        </p:nvGrpSpPr>
        <p:grpSpPr>
          <a:xfrm>
            <a:off x="3211801" y="2284093"/>
            <a:ext cx="1164618" cy="1164619"/>
            <a:chOff x="4248468" y="3748642"/>
            <a:chExt cx="1500029" cy="1500029"/>
          </a:xfrm>
        </p:grpSpPr>
        <p:sp>
          <p:nvSpPr>
            <p:cNvPr id="44" name="椭圆 43"/>
            <p:cNvSpPr/>
            <p:nvPr/>
          </p:nvSpPr>
          <p:spPr>
            <a:xfrm>
              <a:off x="4248468" y="3748642"/>
              <a:ext cx="1500029" cy="150002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grpSp>
          <p:nvGrpSpPr>
            <p:cNvPr id="45" name="组合 44"/>
            <p:cNvGrpSpPr/>
            <p:nvPr/>
          </p:nvGrpSpPr>
          <p:grpSpPr>
            <a:xfrm>
              <a:off x="4692956" y="4211422"/>
              <a:ext cx="663471" cy="603155"/>
              <a:chOff x="1725613" y="5659438"/>
              <a:chExt cx="498475" cy="498475"/>
            </a:xfrm>
            <a:noFill/>
          </p:grpSpPr>
          <p:sp>
            <p:nvSpPr>
              <p:cNvPr id="46" name="Freeform 564"/>
              <p:cNvSpPr>
                <a:spLocks/>
              </p:cNvSpPr>
              <p:nvPr/>
            </p:nvSpPr>
            <p:spPr bwMode="auto">
              <a:xfrm>
                <a:off x="2132013" y="5659438"/>
                <a:ext cx="92075" cy="104775"/>
              </a:xfrm>
              <a:custGeom>
                <a:avLst/>
                <a:gdLst>
                  <a:gd name="T0" fmla="*/ 2147483646 w 40"/>
                  <a:gd name="T1" fmla="*/ 2147483646 h 45"/>
                  <a:gd name="T2" fmla="*/ 2147483646 w 40"/>
                  <a:gd name="T3" fmla="*/ 2147483646 h 45"/>
                  <a:gd name="T4" fmla="*/ 2147483646 w 40"/>
                  <a:gd name="T5" fmla="*/ 2147483646 h 45"/>
                  <a:gd name="T6" fmla="*/ 2147483646 w 40"/>
                  <a:gd name="T7" fmla="*/ 2147483646 h 45"/>
                  <a:gd name="T8" fmla="*/ 2147483646 w 40"/>
                  <a:gd name="T9" fmla="*/ 2147483646 h 45"/>
                  <a:gd name="T10" fmla="*/ 2147483646 w 40"/>
                  <a:gd name="T11" fmla="*/ 2147483646 h 45"/>
                  <a:gd name="T12" fmla="*/ 2147483646 w 40"/>
                  <a:gd name="T13" fmla="*/ 2147483646 h 45"/>
                  <a:gd name="T14" fmla="*/ 2147483646 w 40"/>
                  <a:gd name="T15" fmla="*/ 2147483646 h 45"/>
                  <a:gd name="T16" fmla="*/ 2147483646 w 40"/>
                  <a:gd name="T17" fmla="*/ 2147483646 h 45"/>
                  <a:gd name="T18" fmla="*/ 2147483646 w 40"/>
                  <a:gd name="T19" fmla="*/ 2147483646 h 45"/>
                  <a:gd name="T20" fmla="*/ 0 w 40"/>
                  <a:gd name="T21" fmla="*/ 2147483646 h 45"/>
                  <a:gd name="T22" fmla="*/ 2147483646 w 40"/>
                  <a:gd name="T23" fmla="*/ 0 h 45"/>
                  <a:gd name="T24" fmla="*/ 2147483646 w 40"/>
                  <a:gd name="T25" fmla="*/ 0 h 45"/>
                  <a:gd name="T26" fmla="*/ 2147483646 w 40"/>
                  <a:gd name="T27" fmla="*/ 0 h 45"/>
                  <a:gd name="T28" fmla="*/ 2147483646 w 40"/>
                  <a:gd name="T29" fmla="*/ 0 h 45"/>
                  <a:gd name="T30" fmla="*/ 2147483646 w 40"/>
                  <a:gd name="T31" fmla="*/ 0 h 45"/>
                  <a:gd name="T32" fmla="*/ 2147483646 w 40"/>
                  <a:gd name="T33" fmla="*/ 0 h 45"/>
                  <a:gd name="T34" fmla="*/ 2147483646 w 40"/>
                  <a:gd name="T35" fmla="*/ 2147483646 h 45"/>
                  <a:gd name="T36" fmla="*/ 2147483646 w 40"/>
                  <a:gd name="T37" fmla="*/ 2147483646 h 45"/>
                  <a:gd name="T38" fmla="*/ 2147483646 w 40"/>
                  <a:gd name="T39" fmla="*/ 2147483646 h 45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40" h="45">
                    <a:moveTo>
                      <a:pt x="40" y="40"/>
                    </a:moveTo>
                    <a:cubicBezTo>
                      <a:pt x="40" y="43"/>
                      <a:pt x="38" y="45"/>
                      <a:pt x="35" y="45"/>
                    </a:cubicBezTo>
                    <a:cubicBezTo>
                      <a:pt x="32" y="45"/>
                      <a:pt x="30" y="43"/>
                      <a:pt x="30" y="40"/>
                    </a:cubicBezTo>
                    <a:cubicBezTo>
                      <a:pt x="30" y="40"/>
                      <a:pt x="30" y="40"/>
                      <a:pt x="30" y="40"/>
                    </a:cubicBezTo>
                    <a:cubicBezTo>
                      <a:pt x="30" y="20"/>
                      <a:pt x="30" y="20"/>
                      <a:pt x="30" y="20"/>
                    </a:cubicBezTo>
                    <a:cubicBezTo>
                      <a:pt x="30" y="14"/>
                      <a:pt x="25" y="10"/>
                      <a:pt x="20" y="10"/>
                    </a:cubicBezTo>
                    <a:cubicBezTo>
                      <a:pt x="12" y="10"/>
                      <a:pt x="12" y="10"/>
                      <a:pt x="12" y="10"/>
                    </a:cubicBezTo>
                    <a:cubicBezTo>
                      <a:pt x="12" y="10"/>
                      <a:pt x="12" y="10"/>
                      <a:pt x="12" y="10"/>
                    </a:cubicBezTo>
                    <a:cubicBezTo>
                      <a:pt x="5" y="10"/>
                      <a:pt x="5" y="10"/>
                      <a:pt x="5" y="10"/>
                    </a:cubicBezTo>
                    <a:cubicBezTo>
                      <a:pt x="5" y="10"/>
                      <a:pt x="5" y="10"/>
                      <a:pt x="5" y="10"/>
                    </a:cubicBezTo>
                    <a:cubicBezTo>
                      <a:pt x="2" y="10"/>
                      <a:pt x="0" y="7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33" y="0"/>
                      <a:pt x="40" y="6"/>
                      <a:pt x="40" y="15"/>
                    </a:cubicBezTo>
                    <a:cubicBezTo>
                      <a:pt x="40" y="40"/>
                      <a:pt x="40" y="40"/>
                      <a:pt x="40" y="40"/>
                    </a:cubicBezTo>
                    <a:cubicBezTo>
                      <a:pt x="40" y="40"/>
                      <a:pt x="40" y="40"/>
                      <a:pt x="40" y="40"/>
                    </a:cubicBezTo>
                    <a:close/>
                  </a:path>
                </a:pathLst>
              </a:cu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Rectangle 565"/>
              <p:cNvSpPr>
                <a:spLocks noChangeArrowheads="1"/>
              </p:cNvSpPr>
              <p:nvPr/>
            </p:nvSpPr>
            <p:spPr bwMode="auto">
              <a:xfrm>
                <a:off x="2132013" y="5764213"/>
                <a:ext cx="22225" cy="173037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Rectangle 566"/>
              <p:cNvSpPr>
                <a:spLocks noChangeArrowheads="1"/>
              </p:cNvSpPr>
              <p:nvPr/>
            </p:nvSpPr>
            <p:spPr bwMode="auto">
              <a:xfrm>
                <a:off x="2097088" y="5764213"/>
                <a:ext cx="11112" cy="173037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9" name="Rectangle 567"/>
              <p:cNvSpPr>
                <a:spLocks noChangeArrowheads="1"/>
              </p:cNvSpPr>
              <p:nvPr/>
            </p:nvSpPr>
            <p:spPr bwMode="auto">
              <a:xfrm>
                <a:off x="2051050" y="5764213"/>
                <a:ext cx="11113" cy="173037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Rectangle 568"/>
              <p:cNvSpPr>
                <a:spLocks noChangeArrowheads="1"/>
              </p:cNvSpPr>
              <p:nvPr/>
            </p:nvSpPr>
            <p:spPr bwMode="auto">
              <a:xfrm>
                <a:off x="2001838" y="5764213"/>
                <a:ext cx="25400" cy="173037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1" name="Rectangle 569"/>
              <p:cNvSpPr>
                <a:spLocks noChangeArrowheads="1"/>
              </p:cNvSpPr>
              <p:nvPr/>
            </p:nvSpPr>
            <p:spPr bwMode="auto">
              <a:xfrm>
                <a:off x="1920875" y="5764213"/>
                <a:ext cx="38100" cy="173037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Rectangle 570"/>
              <p:cNvSpPr>
                <a:spLocks noChangeArrowheads="1"/>
              </p:cNvSpPr>
              <p:nvPr/>
            </p:nvSpPr>
            <p:spPr bwMode="auto">
              <a:xfrm>
                <a:off x="1885950" y="5764213"/>
                <a:ext cx="12700" cy="173037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Rectangle 571"/>
              <p:cNvSpPr>
                <a:spLocks noChangeArrowheads="1"/>
              </p:cNvSpPr>
              <p:nvPr/>
            </p:nvSpPr>
            <p:spPr bwMode="auto">
              <a:xfrm>
                <a:off x="1839913" y="5764213"/>
                <a:ext cx="12700" cy="173037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Freeform 572"/>
              <p:cNvSpPr>
                <a:spLocks/>
              </p:cNvSpPr>
              <p:nvPr/>
            </p:nvSpPr>
            <p:spPr bwMode="auto">
              <a:xfrm>
                <a:off x="1725613" y="5659438"/>
                <a:ext cx="92075" cy="104775"/>
              </a:xfrm>
              <a:custGeom>
                <a:avLst/>
                <a:gdLst>
                  <a:gd name="T0" fmla="*/ 2147483646 w 40"/>
                  <a:gd name="T1" fmla="*/ 2147483646 h 45"/>
                  <a:gd name="T2" fmla="*/ 2147483646 w 40"/>
                  <a:gd name="T3" fmla="*/ 2147483646 h 45"/>
                  <a:gd name="T4" fmla="*/ 2147483646 w 40"/>
                  <a:gd name="T5" fmla="*/ 2147483646 h 45"/>
                  <a:gd name="T6" fmla="*/ 2147483646 w 40"/>
                  <a:gd name="T7" fmla="*/ 2147483646 h 45"/>
                  <a:gd name="T8" fmla="*/ 2147483646 w 40"/>
                  <a:gd name="T9" fmla="*/ 2147483646 h 45"/>
                  <a:gd name="T10" fmla="*/ 2147483646 w 40"/>
                  <a:gd name="T11" fmla="*/ 2147483646 h 45"/>
                  <a:gd name="T12" fmla="*/ 2147483646 w 40"/>
                  <a:gd name="T13" fmla="*/ 2147483646 h 45"/>
                  <a:gd name="T14" fmla="*/ 2147483646 w 40"/>
                  <a:gd name="T15" fmla="*/ 2147483646 h 45"/>
                  <a:gd name="T16" fmla="*/ 2147483646 w 40"/>
                  <a:gd name="T17" fmla="*/ 2147483646 h 45"/>
                  <a:gd name="T18" fmla="*/ 0 w 40"/>
                  <a:gd name="T19" fmla="*/ 2147483646 h 45"/>
                  <a:gd name="T20" fmla="*/ 0 w 40"/>
                  <a:gd name="T21" fmla="*/ 2147483646 h 45"/>
                  <a:gd name="T22" fmla="*/ 0 w 40"/>
                  <a:gd name="T23" fmla="*/ 2147483646 h 45"/>
                  <a:gd name="T24" fmla="*/ 2147483646 w 40"/>
                  <a:gd name="T25" fmla="*/ 0 h 45"/>
                  <a:gd name="T26" fmla="*/ 2147483646 w 40"/>
                  <a:gd name="T27" fmla="*/ 0 h 45"/>
                  <a:gd name="T28" fmla="*/ 2147483646 w 40"/>
                  <a:gd name="T29" fmla="*/ 0 h 45"/>
                  <a:gd name="T30" fmla="*/ 2147483646 w 40"/>
                  <a:gd name="T31" fmla="*/ 0 h 45"/>
                  <a:gd name="T32" fmla="*/ 2147483646 w 40"/>
                  <a:gd name="T33" fmla="*/ 0 h 45"/>
                  <a:gd name="T34" fmla="*/ 2147483646 w 40"/>
                  <a:gd name="T35" fmla="*/ 0 h 45"/>
                  <a:gd name="T36" fmla="*/ 2147483646 w 40"/>
                  <a:gd name="T37" fmla="*/ 2147483646 h 45"/>
                  <a:gd name="T38" fmla="*/ 2147483646 w 40"/>
                  <a:gd name="T39" fmla="*/ 2147483646 h 45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40" h="45">
                    <a:moveTo>
                      <a:pt x="35" y="10"/>
                    </a:moveTo>
                    <a:cubicBezTo>
                      <a:pt x="35" y="10"/>
                      <a:pt x="35" y="10"/>
                      <a:pt x="35" y="10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15" y="10"/>
                      <a:pt x="10" y="14"/>
                      <a:pt x="10" y="20"/>
                    </a:cubicBezTo>
                    <a:cubicBezTo>
                      <a:pt x="10" y="40"/>
                      <a:pt x="10" y="40"/>
                      <a:pt x="10" y="40"/>
                    </a:cubicBezTo>
                    <a:cubicBezTo>
                      <a:pt x="10" y="40"/>
                      <a:pt x="10" y="40"/>
                      <a:pt x="10" y="40"/>
                    </a:cubicBezTo>
                    <a:cubicBezTo>
                      <a:pt x="10" y="43"/>
                      <a:pt x="8" y="45"/>
                      <a:pt x="5" y="45"/>
                    </a:cubicBezTo>
                    <a:cubicBezTo>
                      <a:pt x="2" y="45"/>
                      <a:pt x="0" y="43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6"/>
                      <a:pt x="7" y="0"/>
                      <a:pt x="15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38" y="0"/>
                      <a:pt x="40" y="2"/>
                      <a:pt x="40" y="5"/>
                    </a:cubicBezTo>
                    <a:cubicBezTo>
                      <a:pt x="40" y="7"/>
                      <a:pt x="38" y="10"/>
                      <a:pt x="35" y="10"/>
                    </a:cubicBezTo>
                    <a:close/>
                  </a:path>
                </a:pathLst>
              </a:cu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Rectangle 573"/>
              <p:cNvSpPr>
                <a:spLocks noChangeArrowheads="1"/>
              </p:cNvSpPr>
              <p:nvPr/>
            </p:nvSpPr>
            <p:spPr bwMode="auto">
              <a:xfrm>
                <a:off x="1793875" y="5764213"/>
                <a:ext cx="23813" cy="173037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Rectangle 574"/>
              <p:cNvSpPr>
                <a:spLocks noChangeArrowheads="1"/>
              </p:cNvSpPr>
              <p:nvPr/>
            </p:nvSpPr>
            <p:spPr bwMode="auto">
              <a:xfrm>
                <a:off x="1793875" y="5937250"/>
                <a:ext cx="23813" cy="114300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Freeform 575"/>
              <p:cNvSpPr>
                <a:spLocks/>
              </p:cNvSpPr>
              <p:nvPr/>
            </p:nvSpPr>
            <p:spPr bwMode="auto">
              <a:xfrm>
                <a:off x="1725613" y="6051550"/>
                <a:ext cx="92075" cy="106363"/>
              </a:xfrm>
              <a:custGeom>
                <a:avLst/>
                <a:gdLst>
                  <a:gd name="T0" fmla="*/ 0 w 40"/>
                  <a:gd name="T1" fmla="*/ 2147483646 h 46"/>
                  <a:gd name="T2" fmla="*/ 2147483646 w 40"/>
                  <a:gd name="T3" fmla="*/ 0 h 46"/>
                  <a:gd name="T4" fmla="*/ 2147483646 w 40"/>
                  <a:gd name="T5" fmla="*/ 2147483646 h 46"/>
                  <a:gd name="T6" fmla="*/ 2147483646 w 40"/>
                  <a:gd name="T7" fmla="*/ 2147483646 h 46"/>
                  <a:gd name="T8" fmla="*/ 2147483646 w 40"/>
                  <a:gd name="T9" fmla="*/ 2147483646 h 46"/>
                  <a:gd name="T10" fmla="*/ 2147483646 w 40"/>
                  <a:gd name="T11" fmla="*/ 2147483646 h 46"/>
                  <a:gd name="T12" fmla="*/ 2147483646 w 40"/>
                  <a:gd name="T13" fmla="*/ 2147483646 h 46"/>
                  <a:gd name="T14" fmla="*/ 2147483646 w 40"/>
                  <a:gd name="T15" fmla="*/ 2147483646 h 46"/>
                  <a:gd name="T16" fmla="*/ 2147483646 w 40"/>
                  <a:gd name="T17" fmla="*/ 2147483646 h 46"/>
                  <a:gd name="T18" fmla="*/ 2147483646 w 40"/>
                  <a:gd name="T19" fmla="*/ 2147483646 h 46"/>
                  <a:gd name="T20" fmla="*/ 2147483646 w 40"/>
                  <a:gd name="T21" fmla="*/ 2147483646 h 46"/>
                  <a:gd name="T22" fmla="*/ 2147483646 w 40"/>
                  <a:gd name="T23" fmla="*/ 2147483646 h 46"/>
                  <a:gd name="T24" fmla="*/ 2147483646 w 40"/>
                  <a:gd name="T25" fmla="*/ 2147483646 h 46"/>
                  <a:gd name="T26" fmla="*/ 2147483646 w 40"/>
                  <a:gd name="T27" fmla="*/ 2147483646 h 46"/>
                  <a:gd name="T28" fmla="*/ 2147483646 w 40"/>
                  <a:gd name="T29" fmla="*/ 2147483646 h 46"/>
                  <a:gd name="T30" fmla="*/ 2147483646 w 40"/>
                  <a:gd name="T31" fmla="*/ 2147483646 h 46"/>
                  <a:gd name="T32" fmla="*/ 0 w 40"/>
                  <a:gd name="T33" fmla="*/ 2147483646 h 46"/>
                  <a:gd name="T34" fmla="*/ 0 w 40"/>
                  <a:gd name="T35" fmla="*/ 2147483646 h 46"/>
                  <a:gd name="T36" fmla="*/ 0 w 40"/>
                  <a:gd name="T37" fmla="*/ 2147483646 h 4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40" h="46">
                    <a:moveTo>
                      <a:pt x="0" y="5"/>
                    </a:moveTo>
                    <a:cubicBezTo>
                      <a:pt x="0" y="3"/>
                      <a:pt x="2" y="0"/>
                      <a:pt x="5" y="0"/>
                    </a:cubicBezTo>
                    <a:cubicBezTo>
                      <a:pt x="8" y="0"/>
                      <a:pt x="10" y="3"/>
                      <a:pt x="10" y="5"/>
                    </a:cubicBezTo>
                    <a:cubicBezTo>
                      <a:pt x="10" y="5"/>
                      <a:pt x="10" y="5"/>
                      <a:pt x="10" y="6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0" y="31"/>
                      <a:pt x="14" y="35"/>
                      <a:pt x="19" y="35"/>
                    </a:cubicBezTo>
                    <a:cubicBezTo>
                      <a:pt x="19" y="35"/>
                      <a:pt x="19" y="35"/>
                      <a:pt x="19" y="35"/>
                    </a:cubicBezTo>
                    <a:cubicBezTo>
                      <a:pt x="35" y="35"/>
                      <a:pt x="35" y="35"/>
                      <a:pt x="35" y="35"/>
                    </a:cubicBezTo>
                    <a:cubicBezTo>
                      <a:pt x="35" y="35"/>
                      <a:pt x="35" y="35"/>
                      <a:pt x="35" y="35"/>
                    </a:cubicBezTo>
                    <a:cubicBezTo>
                      <a:pt x="35" y="35"/>
                      <a:pt x="35" y="35"/>
                      <a:pt x="35" y="35"/>
                    </a:cubicBezTo>
                    <a:cubicBezTo>
                      <a:pt x="38" y="35"/>
                      <a:pt x="40" y="38"/>
                      <a:pt x="40" y="40"/>
                    </a:cubicBezTo>
                    <a:cubicBezTo>
                      <a:pt x="40" y="43"/>
                      <a:pt x="38" y="45"/>
                      <a:pt x="35" y="45"/>
                    </a:cubicBezTo>
                    <a:cubicBezTo>
                      <a:pt x="35" y="45"/>
                      <a:pt x="35" y="45"/>
                      <a:pt x="35" y="45"/>
                    </a:cubicBezTo>
                    <a:cubicBezTo>
                      <a:pt x="33" y="45"/>
                      <a:pt x="33" y="45"/>
                      <a:pt x="33" y="45"/>
                    </a:cubicBezTo>
                    <a:cubicBezTo>
                      <a:pt x="33" y="46"/>
                      <a:pt x="33" y="46"/>
                      <a:pt x="33" y="46"/>
                    </a:cubicBezTo>
                    <a:cubicBezTo>
                      <a:pt x="15" y="46"/>
                      <a:pt x="15" y="46"/>
                      <a:pt x="15" y="46"/>
                    </a:cubicBezTo>
                    <a:cubicBezTo>
                      <a:pt x="7" y="46"/>
                      <a:pt x="0" y="39"/>
                      <a:pt x="0" y="30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lose/>
                  </a:path>
                </a:pathLst>
              </a:cu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8" name="Rectangle 576"/>
              <p:cNvSpPr>
                <a:spLocks noChangeArrowheads="1"/>
              </p:cNvSpPr>
              <p:nvPr/>
            </p:nvSpPr>
            <p:spPr bwMode="auto">
              <a:xfrm>
                <a:off x="1839913" y="5937250"/>
                <a:ext cx="12700" cy="68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Rectangle 577"/>
              <p:cNvSpPr>
                <a:spLocks noChangeArrowheads="1"/>
              </p:cNvSpPr>
              <p:nvPr/>
            </p:nvSpPr>
            <p:spPr bwMode="auto">
              <a:xfrm>
                <a:off x="1839913" y="6029325"/>
                <a:ext cx="23812" cy="22225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Rectangle 578"/>
              <p:cNvSpPr>
                <a:spLocks noChangeArrowheads="1"/>
              </p:cNvSpPr>
              <p:nvPr/>
            </p:nvSpPr>
            <p:spPr bwMode="auto">
              <a:xfrm>
                <a:off x="1885950" y="5937250"/>
                <a:ext cx="12700" cy="68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1" name="Rectangle 579"/>
              <p:cNvSpPr>
                <a:spLocks noChangeArrowheads="1"/>
              </p:cNvSpPr>
              <p:nvPr/>
            </p:nvSpPr>
            <p:spPr bwMode="auto">
              <a:xfrm>
                <a:off x="1885950" y="6029325"/>
                <a:ext cx="23813" cy="22225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" name="Rectangle 580"/>
              <p:cNvSpPr>
                <a:spLocks noChangeArrowheads="1"/>
              </p:cNvSpPr>
              <p:nvPr/>
            </p:nvSpPr>
            <p:spPr bwMode="auto">
              <a:xfrm>
                <a:off x="1920875" y="5937250"/>
                <a:ext cx="38100" cy="68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" name="Rectangle 581"/>
              <p:cNvSpPr>
                <a:spLocks noChangeArrowheads="1"/>
              </p:cNvSpPr>
              <p:nvPr/>
            </p:nvSpPr>
            <p:spPr bwMode="auto">
              <a:xfrm>
                <a:off x="1933575" y="6029325"/>
                <a:ext cx="22225" cy="22225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Rectangle 582"/>
              <p:cNvSpPr>
                <a:spLocks noChangeArrowheads="1"/>
              </p:cNvSpPr>
              <p:nvPr/>
            </p:nvSpPr>
            <p:spPr bwMode="auto">
              <a:xfrm>
                <a:off x="2001838" y="5937250"/>
                <a:ext cx="25400" cy="68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" name="Rectangle 583"/>
              <p:cNvSpPr>
                <a:spLocks noChangeArrowheads="1"/>
              </p:cNvSpPr>
              <p:nvPr/>
            </p:nvSpPr>
            <p:spPr bwMode="auto">
              <a:xfrm>
                <a:off x="1979613" y="6029325"/>
                <a:ext cx="22225" cy="22225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6" name="Rectangle 584"/>
              <p:cNvSpPr>
                <a:spLocks noChangeArrowheads="1"/>
              </p:cNvSpPr>
              <p:nvPr/>
            </p:nvSpPr>
            <p:spPr bwMode="auto">
              <a:xfrm>
                <a:off x="2051050" y="5937250"/>
                <a:ext cx="11113" cy="68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7" name="Rectangle 585"/>
              <p:cNvSpPr>
                <a:spLocks noChangeArrowheads="1"/>
              </p:cNvSpPr>
              <p:nvPr/>
            </p:nvSpPr>
            <p:spPr bwMode="auto">
              <a:xfrm>
                <a:off x="2038350" y="6029325"/>
                <a:ext cx="23813" cy="22225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Rectangle 586"/>
              <p:cNvSpPr>
                <a:spLocks noChangeArrowheads="1"/>
              </p:cNvSpPr>
              <p:nvPr/>
            </p:nvSpPr>
            <p:spPr bwMode="auto">
              <a:xfrm>
                <a:off x="2097088" y="5937250"/>
                <a:ext cx="11112" cy="68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9" name="Rectangle 587"/>
              <p:cNvSpPr>
                <a:spLocks noChangeArrowheads="1"/>
              </p:cNvSpPr>
              <p:nvPr/>
            </p:nvSpPr>
            <p:spPr bwMode="auto">
              <a:xfrm>
                <a:off x="2085975" y="6029325"/>
                <a:ext cx="22225" cy="22225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0" name="Rectangle 588"/>
              <p:cNvSpPr>
                <a:spLocks noChangeArrowheads="1"/>
              </p:cNvSpPr>
              <p:nvPr/>
            </p:nvSpPr>
            <p:spPr bwMode="auto">
              <a:xfrm>
                <a:off x="2132013" y="5937250"/>
                <a:ext cx="22225" cy="114300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1" name="Freeform 589"/>
              <p:cNvSpPr>
                <a:spLocks/>
              </p:cNvSpPr>
              <p:nvPr/>
            </p:nvSpPr>
            <p:spPr bwMode="auto">
              <a:xfrm>
                <a:off x="2132013" y="6051550"/>
                <a:ext cx="92075" cy="106363"/>
              </a:xfrm>
              <a:custGeom>
                <a:avLst/>
                <a:gdLst>
                  <a:gd name="T0" fmla="*/ 2147483646 w 40"/>
                  <a:gd name="T1" fmla="*/ 2147483646 h 46"/>
                  <a:gd name="T2" fmla="*/ 2147483646 w 40"/>
                  <a:gd name="T3" fmla="*/ 2147483646 h 46"/>
                  <a:gd name="T4" fmla="*/ 2147483646 w 40"/>
                  <a:gd name="T5" fmla="*/ 2147483646 h 46"/>
                  <a:gd name="T6" fmla="*/ 2147483646 w 40"/>
                  <a:gd name="T7" fmla="*/ 2147483646 h 46"/>
                  <a:gd name="T8" fmla="*/ 2147483646 w 40"/>
                  <a:gd name="T9" fmla="*/ 2147483646 h 46"/>
                  <a:gd name="T10" fmla="*/ 2147483646 w 40"/>
                  <a:gd name="T11" fmla="*/ 2147483646 h 46"/>
                  <a:gd name="T12" fmla="*/ 2147483646 w 40"/>
                  <a:gd name="T13" fmla="*/ 2147483646 h 46"/>
                  <a:gd name="T14" fmla="*/ 2147483646 w 40"/>
                  <a:gd name="T15" fmla="*/ 2147483646 h 46"/>
                  <a:gd name="T16" fmla="*/ 2147483646 w 40"/>
                  <a:gd name="T17" fmla="*/ 0 h 46"/>
                  <a:gd name="T18" fmla="*/ 2147483646 w 40"/>
                  <a:gd name="T19" fmla="*/ 2147483646 h 46"/>
                  <a:gd name="T20" fmla="*/ 2147483646 w 40"/>
                  <a:gd name="T21" fmla="*/ 2147483646 h 46"/>
                  <a:gd name="T22" fmla="*/ 2147483646 w 40"/>
                  <a:gd name="T23" fmla="*/ 2147483646 h 46"/>
                  <a:gd name="T24" fmla="*/ 2147483646 w 40"/>
                  <a:gd name="T25" fmla="*/ 2147483646 h 46"/>
                  <a:gd name="T26" fmla="*/ 2147483646 w 40"/>
                  <a:gd name="T27" fmla="*/ 2147483646 h 46"/>
                  <a:gd name="T28" fmla="*/ 2147483646 w 40"/>
                  <a:gd name="T29" fmla="*/ 2147483646 h 46"/>
                  <a:gd name="T30" fmla="*/ 2147483646 w 40"/>
                  <a:gd name="T31" fmla="*/ 2147483646 h 46"/>
                  <a:gd name="T32" fmla="*/ 2147483646 w 40"/>
                  <a:gd name="T33" fmla="*/ 2147483646 h 46"/>
                  <a:gd name="T34" fmla="*/ 0 w 40"/>
                  <a:gd name="T35" fmla="*/ 2147483646 h 46"/>
                  <a:gd name="T36" fmla="*/ 2147483646 w 40"/>
                  <a:gd name="T37" fmla="*/ 2147483646 h 4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40" h="46">
                    <a:moveTo>
                      <a:pt x="5" y="35"/>
                    </a:moveTo>
                    <a:cubicBezTo>
                      <a:pt x="5" y="35"/>
                      <a:pt x="5" y="35"/>
                      <a:pt x="5" y="35"/>
                    </a:cubicBezTo>
                    <a:cubicBezTo>
                      <a:pt x="5" y="35"/>
                      <a:pt x="5" y="35"/>
                      <a:pt x="5" y="35"/>
                    </a:cubicBezTo>
                    <a:cubicBezTo>
                      <a:pt x="22" y="35"/>
                      <a:pt x="22" y="35"/>
                      <a:pt x="22" y="35"/>
                    </a:cubicBezTo>
                    <a:cubicBezTo>
                      <a:pt x="22" y="35"/>
                      <a:pt x="22" y="35"/>
                      <a:pt x="22" y="35"/>
                    </a:cubicBezTo>
                    <a:cubicBezTo>
                      <a:pt x="26" y="35"/>
                      <a:pt x="30" y="30"/>
                      <a:pt x="30" y="25"/>
                    </a:cubicBezTo>
                    <a:cubicBezTo>
                      <a:pt x="30" y="6"/>
                      <a:pt x="30" y="6"/>
                      <a:pt x="30" y="6"/>
                    </a:cubicBezTo>
                    <a:cubicBezTo>
                      <a:pt x="30" y="5"/>
                      <a:pt x="30" y="5"/>
                      <a:pt x="30" y="5"/>
                    </a:cubicBezTo>
                    <a:cubicBezTo>
                      <a:pt x="30" y="3"/>
                      <a:pt x="32" y="0"/>
                      <a:pt x="35" y="0"/>
                    </a:cubicBezTo>
                    <a:cubicBezTo>
                      <a:pt x="38" y="0"/>
                      <a:pt x="40" y="3"/>
                      <a:pt x="40" y="5"/>
                    </a:cubicBezTo>
                    <a:cubicBezTo>
                      <a:pt x="40" y="5"/>
                      <a:pt x="40" y="5"/>
                      <a:pt x="40" y="5"/>
                    </a:cubicBezTo>
                    <a:cubicBezTo>
                      <a:pt x="40" y="30"/>
                      <a:pt x="40" y="30"/>
                      <a:pt x="40" y="30"/>
                    </a:cubicBezTo>
                    <a:cubicBezTo>
                      <a:pt x="40" y="39"/>
                      <a:pt x="33" y="46"/>
                      <a:pt x="25" y="46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2" y="45"/>
                      <a:pt x="0" y="43"/>
                      <a:pt x="0" y="40"/>
                    </a:cubicBezTo>
                    <a:cubicBezTo>
                      <a:pt x="0" y="38"/>
                      <a:pt x="2" y="35"/>
                      <a:pt x="5" y="35"/>
                    </a:cubicBezTo>
                    <a:close/>
                  </a:path>
                </a:pathLst>
              </a:cu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72" name="组合 71"/>
          <p:cNvGrpSpPr/>
          <p:nvPr/>
        </p:nvGrpSpPr>
        <p:grpSpPr>
          <a:xfrm>
            <a:off x="1682477" y="2278670"/>
            <a:ext cx="1164618" cy="1164619"/>
            <a:chOff x="2278698" y="3741657"/>
            <a:chExt cx="1500029" cy="1500029"/>
          </a:xfrm>
        </p:grpSpPr>
        <p:sp>
          <p:nvSpPr>
            <p:cNvPr id="73" name="椭圆 72"/>
            <p:cNvSpPr/>
            <p:nvPr/>
          </p:nvSpPr>
          <p:spPr>
            <a:xfrm>
              <a:off x="2278698" y="3741657"/>
              <a:ext cx="1500029" cy="1500029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4800" dirty="0">
                <a:solidFill>
                  <a:prstClr val="white"/>
                </a:solidFill>
                <a:latin typeface="Chelsea" panose="02000500000000000000" pitchFamily="2" charset="0"/>
              </a:endParaRPr>
            </a:p>
          </p:txBody>
        </p:sp>
        <p:grpSp>
          <p:nvGrpSpPr>
            <p:cNvPr id="74" name="组合 73"/>
            <p:cNvGrpSpPr/>
            <p:nvPr/>
          </p:nvGrpSpPr>
          <p:grpSpPr>
            <a:xfrm>
              <a:off x="2662538" y="4134603"/>
              <a:ext cx="693436" cy="691515"/>
              <a:chOff x="2722713" y="3648225"/>
              <a:chExt cx="573087" cy="571500"/>
            </a:xfrm>
          </p:grpSpPr>
          <p:sp>
            <p:nvSpPr>
              <p:cNvPr id="75" name="Freeform 178"/>
              <p:cNvSpPr>
                <a:spLocks/>
              </p:cNvSpPr>
              <p:nvPr/>
            </p:nvSpPr>
            <p:spPr bwMode="auto">
              <a:xfrm>
                <a:off x="2722713" y="3648225"/>
                <a:ext cx="573087" cy="571500"/>
              </a:xfrm>
              <a:custGeom>
                <a:avLst/>
                <a:gdLst>
                  <a:gd name="T0" fmla="*/ 2147483646 w 248"/>
                  <a:gd name="T1" fmla="*/ 0 h 248"/>
                  <a:gd name="T2" fmla="*/ 2147483646 w 248"/>
                  <a:gd name="T3" fmla="*/ 2147483646 h 248"/>
                  <a:gd name="T4" fmla="*/ 2147483646 w 248"/>
                  <a:gd name="T5" fmla="*/ 2147483646 h 248"/>
                  <a:gd name="T6" fmla="*/ 2147483646 w 248"/>
                  <a:gd name="T7" fmla="*/ 2147483646 h 248"/>
                  <a:gd name="T8" fmla="*/ 2147483646 w 248"/>
                  <a:gd name="T9" fmla="*/ 2147483646 h 248"/>
                  <a:gd name="T10" fmla="*/ 2147483646 w 248"/>
                  <a:gd name="T11" fmla="*/ 2147483646 h 248"/>
                  <a:gd name="T12" fmla="*/ 2147483646 w 248"/>
                  <a:gd name="T13" fmla="*/ 2147483646 h 248"/>
                  <a:gd name="T14" fmla="*/ 2147483646 w 248"/>
                  <a:gd name="T15" fmla="*/ 2147483646 h 248"/>
                  <a:gd name="T16" fmla="*/ 0 w 248"/>
                  <a:gd name="T17" fmla="*/ 2147483646 h 248"/>
                  <a:gd name="T18" fmla="*/ 2147483646 w 248"/>
                  <a:gd name="T19" fmla="*/ 2147483646 h 248"/>
                  <a:gd name="T20" fmla="*/ 2147483646 w 248"/>
                  <a:gd name="T21" fmla="*/ 2147483646 h 248"/>
                  <a:gd name="T22" fmla="*/ 2147483646 w 248"/>
                  <a:gd name="T23" fmla="*/ 2147483646 h 248"/>
                  <a:gd name="T24" fmla="*/ 2147483646 w 248"/>
                  <a:gd name="T25" fmla="*/ 2147483646 h 248"/>
                  <a:gd name="T26" fmla="*/ 2147483646 w 248"/>
                  <a:gd name="T27" fmla="*/ 2147483646 h 248"/>
                  <a:gd name="T28" fmla="*/ 2147483646 w 248"/>
                  <a:gd name="T29" fmla="*/ 2147483646 h 248"/>
                  <a:gd name="T30" fmla="*/ 2147483646 w 248"/>
                  <a:gd name="T31" fmla="*/ 2147483646 h 248"/>
                  <a:gd name="T32" fmla="*/ 2147483646 w 248"/>
                  <a:gd name="T33" fmla="*/ 2147483646 h 248"/>
                  <a:gd name="T34" fmla="*/ 2147483646 w 248"/>
                  <a:gd name="T35" fmla="*/ 2147483646 h 248"/>
                  <a:gd name="T36" fmla="*/ 2147483646 w 248"/>
                  <a:gd name="T37" fmla="*/ 2147483646 h 248"/>
                  <a:gd name="T38" fmla="*/ 2147483646 w 248"/>
                  <a:gd name="T39" fmla="*/ 2147483646 h 248"/>
                  <a:gd name="T40" fmla="*/ 2147483646 w 248"/>
                  <a:gd name="T41" fmla="*/ 2147483646 h 248"/>
                  <a:gd name="T42" fmla="*/ 2147483646 w 248"/>
                  <a:gd name="T43" fmla="*/ 2147483646 h 248"/>
                  <a:gd name="T44" fmla="*/ 2147483646 w 248"/>
                  <a:gd name="T45" fmla="*/ 2147483646 h 248"/>
                  <a:gd name="T46" fmla="*/ 2147483646 w 248"/>
                  <a:gd name="T47" fmla="*/ 2147483646 h 248"/>
                  <a:gd name="T48" fmla="*/ 2147483646 w 248"/>
                  <a:gd name="T49" fmla="*/ 2147483646 h 248"/>
                  <a:gd name="T50" fmla="*/ 2147483646 w 248"/>
                  <a:gd name="T51" fmla="*/ 2147483646 h 248"/>
                  <a:gd name="T52" fmla="*/ 2147483646 w 248"/>
                  <a:gd name="T53" fmla="*/ 2147483646 h 248"/>
                  <a:gd name="T54" fmla="*/ 2147483646 w 248"/>
                  <a:gd name="T55" fmla="*/ 2147483646 h 248"/>
                  <a:gd name="T56" fmla="*/ 2147483646 w 248"/>
                  <a:gd name="T57" fmla="*/ 2147483646 h 248"/>
                  <a:gd name="T58" fmla="*/ 2147483646 w 248"/>
                  <a:gd name="T59" fmla="*/ 2147483646 h 248"/>
                  <a:gd name="T60" fmla="*/ 2147483646 w 248"/>
                  <a:gd name="T61" fmla="*/ 2147483646 h 248"/>
                  <a:gd name="T62" fmla="*/ 2147483646 w 248"/>
                  <a:gd name="T63" fmla="*/ 2147483646 h 248"/>
                  <a:gd name="T64" fmla="*/ 2147483646 w 248"/>
                  <a:gd name="T65" fmla="*/ 0 h 2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48" h="248">
                    <a:moveTo>
                      <a:pt x="124" y="0"/>
                    </a:moveTo>
                    <a:cubicBezTo>
                      <a:pt x="112" y="0"/>
                      <a:pt x="112" y="0"/>
                      <a:pt x="112" y="0"/>
                    </a:cubicBezTo>
                    <a:cubicBezTo>
                      <a:pt x="105" y="0"/>
                      <a:pt x="100" y="5"/>
                      <a:pt x="100" y="12"/>
                    </a:cubicBezTo>
                    <a:cubicBezTo>
                      <a:pt x="100" y="27"/>
                      <a:pt x="100" y="27"/>
                      <a:pt x="100" y="27"/>
                    </a:cubicBezTo>
                    <a:cubicBezTo>
                      <a:pt x="100" y="33"/>
                      <a:pt x="97" y="37"/>
                      <a:pt x="92" y="39"/>
                    </a:cubicBezTo>
                    <a:cubicBezTo>
                      <a:pt x="83" y="42"/>
                      <a:pt x="83" y="42"/>
                      <a:pt x="83" y="42"/>
                    </a:cubicBezTo>
                    <a:cubicBezTo>
                      <a:pt x="79" y="43"/>
                      <a:pt x="74" y="42"/>
                      <a:pt x="71" y="39"/>
                    </a:cubicBezTo>
                    <a:cubicBezTo>
                      <a:pt x="60" y="28"/>
                      <a:pt x="60" y="28"/>
                      <a:pt x="60" y="28"/>
                    </a:cubicBezTo>
                    <a:cubicBezTo>
                      <a:pt x="56" y="24"/>
                      <a:pt x="48" y="24"/>
                      <a:pt x="44" y="28"/>
                    </a:cubicBezTo>
                    <a:cubicBezTo>
                      <a:pt x="28" y="44"/>
                      <a:pt x="28" y="44"/>
                      <a:pt x="28" y="44"/>
                    </a:cubicBezTo>
                    <a:cubicBezTo>
                      <a:pt x="24" y="48"/>
                      <a:pt x="24" y="56"/>
                      <a:pt x="28" y="60"/>
                    </a:cubicBezTo>
                    <a:cubicBezTo>
                      <a:pt x="39" y="71"/>
                      <a:pt x="39" y="71"/>
                      <a:pt x="39" y="71"/>
                    </a:cubicBezTo>
                    <a:cubicBezTo>
                      <a:pt x="42" y="74"/>
                      <a:pt x="43" y="79"/>
                      <a:pt x="42" y="83"/>
                    </a:cubicBezTo>
                    <a:cubicBezTo>
                      <a:pt x="39" y="92"/>
                      <a:pt x="39" y="92"/>
                      <a:pt x="39" y="92"/>
                    </a:cubicBezTo>
                    <a:cubicBezTo>
                      <a:pt x="37" y="97"/>
                      <a:pt x="33" y="100"/>
                      <a:pt x="27" y="100"/>
                    </a:cubicBezTo>
                    <a:cubicBezTo>
                      <a:pt x="12" y="100"/>
                      <a:pt x="12" y="100"/>
                      <a:pt x="12" y="100"/>
                    </a:cubicBezTo>
                    <a:cubicBezTo>
                      <a:pt x="5" y="100"/>
                      <a:pt x="0" y="105"/>
                      <a:pt x="0" y="112"/>
                    </a:cubicBezTo>
                    <a:cubicBezTo>
                      <a:pt x="0" y="136"/>
                      <a:pt x="0" y="136"/>
                      <a:pt x="0" y="136"/>
                    </a:cubicBezTo>
                    <a:cubicBezTo>
                      <a:pt x="0" y="143"/>
                      <a:pt x="5" y="148"/>
                      <a:pt x="12" y="148"/>
                    </a:cubicBezTo>
                    <a:cubicBezTo>
                      <a:pt x="27" y="148"/>
                      <a:pt x="27" y="148"/>
                      <a:pt x="27" y="148"/>
                    </a:cubicBezTo>
                    <a:cubicBezTo>
                      <a:pt x="33" y="148"/>
                      <a:pt x="37" y="151"/>
                      <a:pt x="39" y="156"/>
                    </a:cubicBezTo>
                    <a:cubicBezTo>
                      <a:pt x="42" y="165"/>
                      <a:pt x="42" y="165"/>
                      <a:pt x="42" y="165"/>
                    </a:cubicBezTo>
                    <a:cubicBezTo>
                      <a:pt x="43" y="169"/>
                      <a:pt x="42" y="174"/>
                      <a:pt x="39" y="177"/>
                    </a:cubicBezTo>
                    <a:cubicBezTo>
                      <a:pt x="28" y="188"/>
                      <a:pt x="28" y="188"/>
                      <a:pt x="28" y="188"/>
                    </a:cubicBezTo>
                    <a:cubicBezTo>
                      <a:pt x="24" y="192"/>
                      <a:pt x="24" y="200"/>
                      <a:pt x="28" y="204"/>
                    </a:cubicBezTo>
                    <a:cubicBezTo>
                      <a:pt x="44" y="220"/>
                      <a:pt x="44" y="220"/>
                      <a:pt x="44" y="220"/>
                    </a:cubicBezTo>
                    <a:cubicBezTo>
                      <a:pt x="48" y="224"/>
                      <a:pt x="56" y="224"/>
                      <a:pt x="60" y="220"/>
                    </a:cubicBezTo>
                    <a:cubicBezTo>
                      <a:pt x="71" y="209"/>
                      <a:pt x="71" y="209"/>
                      <a:pt x="71" y="209"/>
                    </a:cubicBezTo>
                    <a:cubicBezTo>
                      <a:pt x="74" y="206"/>
                      <a:pt x="79" y="205"/>
                      <a:pt x="83" y="206"/>
                    </a:cubicBezTo>
                    <a:cubicBezTo>
                      <a:pt x="92" y="209"/>
                      <a:pt x="92" y="209"/>
                      <a:pt x="92" y="209"/>
                    </a:cubicBezTo>
                    <a:cubicBezTo>
                      <a:pt x="97" y="211"/>
                      <a:pt x="100" y="215"/>
                      <a:pt x="100" y="221"/>
                    </a:cubicBezTo>
                    <a:cubicBezTo>
                      <a:pt x="100" y="236"/>
                      <a:pt x="100" y="236"/>
                      <a:pt x="100" y="236"/>
                    </a:cubicBezTo>
                    <a:cubicBezTo>
                      <a:pt x="100" y="243"/>
                      <a:pt x="105" y="248"/>
                      <a:pt x="112" y="248"/>
                    </a:cubicBezTo>
                    <a:cubicBezTo>
                      <a:pt x="124" y="248"/>
                      <a:pt x="124" y="248"/>
                      <a:pt x="124" y="248"/>
                    </a:cubicBezTo>
                    <a:cubicBezTo>
                      <a:pt x="136" y="248"/>
                      <a:pt x="136" y="248"/>
                      <a:pt x="136" y="248"/>
                    </a:cubicBezTo>
                    <a:cubicBezTo>
                      <a:pt x="143" y="248"/>
                      <a:pt x="148" y="243"/>
                      <a:pt x="148" y="236"/>
                    </a:cubicBezTo>
                    <a:cubicBezTo>
                      <a:pt x="148" y="221"/>
                      <a:pt x="148" y="221"/>
                      <a:pt x="148" y="221"/>
                    </a:cubicBezTo>
                    <a:cubicBezTo>
                      <a:pt x="148" y="215"/>
                      <a:pt x="151" y="211"/>
                      <a:pt x="156" y="209"/>
                    </a:cubicBezTo>
                    <a:cubicBezTo>
                      <a:pt x="165" y="206"/>
                      <a:pt x="165" y="206"/>
                      <a:pt x="165" y="206"/>
                    </a:cubicBezTo>
                    <a:cubicBezTo>
                      <a:pt x="169" y="205"/>
                      <a:pt x="174" y="206"/>
                      <a:pt x="177" y="209"/>
                    </a:cubicBezTo>
                    <a:cubicBezTo>
                      <a:pt x="188" y="220"/>
                      <a:pt x="188" y="220"/>
                      <a:pt x="188" y="220"/>
                    </a:cubicBezTo>
                    <a:cubicBezTo>
                      <a:pt x="192" y="224"/>
                      <a:pt x="200" y="224"/>
                      <a:pt x="204" y="220"/>
                    </a:cubicBezTo>
                    <a:cubicBezTo>
                      <a:pt x="220" y="204"/>
                      <a:pt x="220" y="204"/>
                      <a:pt x="220" y="204"/>
                    </a:cubicBezTo>
                    <a:cubicBezTo>
                      <a:pt x="224" y="200"/>
                      <a:pt x="224" y="192"/>
                      <a:pt x="220" y="188"/>
                    </a:cubicBezTo>
                    <a:cubicBezTo>
                      <a:pt x="209" y="177"/>
                      <a:pt x="209" y="177"/>
                      <a:pt x="209" y="177"/>
                    </a:cubicBezTo>
                    <a:cubicBezTo>
                      <a:pt x="206" y="174"/>
                      <a:pt x="205" y="169"/>
                      <a:pt x="206" y="165"/>
                    </a:cubicBezTo>
                    <a:cubicBezTo>
                      <a:pt x="209" y="156"/>
                      <a:pt x="209" y="156"/>
                      <a:pt x="209" y="156"/>
                    </a:cubicBezTo>
                    <a:cubicBezTo>
                      <a:pt x="211" y="151"/>
                      <a:pt x="215" y="148"/>
                      <a:pt x="221" y="148"/>
                    </a:cubicBezTo>
                    <a:cubicBezTo>
                      <a:pt x="236" y="148"/>
                      <a:pt x="236" y="148"/>
                      <a:pt x="236" y="148"/>
                    </a:cubicBezTo>
                    <a:cubicBezTo>
                      <a:pt x="243" y="148"/>
                      <a:pt x="248" y="143"/>
                      <a:pt x="248" y="136"/>
                    </a:cubicBezTo>
                    <a:cubicBezTo>
                      <a:pt x="248" y="112"/>
                      <a:pt x="248" y="112"/>
                      <a:pt x="248" y="112"/>
                    </a:cubicBezTo>
                    <a:cubicBezTo>
                      <a:pt x="248" y="105"/>
                      <a:pt x="243" y="100"/>
                      <a:pt x="236" y="100"/>
                    </a:cubicBezTo>
                    <a:cubicBezTo>
                      <a:pt x="221" y="100"/>
                      <a:pt x="221" y="100"/>
                      <a:pt x="221" y="100"/>
                    </a:cubicBezTo>
                    <a:cubicBezTo>
                      <a:pt x="215" y="100"/>
                      <a:pt x="211" y="97"/>
                      <a:pt x="209" y="92"/>
                    </a:cubicBezTo>
                    <a:cubicBezTo>
                      <a:pt x="206" y="83"/>
                      <a:pt x="206" y="83"/>
                      <a:pt x="206" y="83"/>
                    </a:cubicBezTo>
                    <a:cubicBezTo>
                      <a:pt x="205" y="79"/>
                      <a:pt x="206" y="74"/>
                      <a:pt x="209" y="71"/>
                    </a:cubicBezTo>
                    <a:cubicBezTo>
                      <a:pt x="220" y="60"/>
                      <a:pt x="220" y="60"/>
                      <a:pt x="220" y="60"/>
                    </a:cubicBezTo>
                    <a:cubicBezTo>
                      <a:pt x="224" y="56"/>
                      <a:pt x="224" y="48"/>
                      <a:pt x="220" y="44"/>
                    </a:cubicBezTo>
                    <a:cubicBezTo>
                      <a:pt x="204" y="28"/>
                      <a:pt x="204" y="28"/>
                      <a:pt x="204" y="28"/>
                    </a:cubicBezTo>
                    <a:cubicBezTo>
                      <a:pt x="200" y="24"/>
                      <a:pt x="192" y="24"/>
                      <a:pt x="188" y="28"/>
                    </a:cubicBezTo>
                    <a:cubicBezTo>
                      <a:pt x="177" y="39"/>
                      <a:pt x="177" y="39"/>
                      <a:pt x="177" y="39"/>
                    </a:cubicBezTo>
                    <a:cubicBezTo>
                      <a:pt x="174" y="42"/>
                      <a:pt x="169" y="43"/>
                      <a:pt x="165" y="42"/>
                    </a:cubicBezTo>
                    <a:cubicBezTo>
                      <a:pt x="156" y="39"/>
                      <a:pt x="156" y="39"/>
                      <a:pt x="156" y="39"/>
                    </a:cubicBezTo>
                    <a:cubicBezTo>
                      <a:pt x="151" y="37"/>
                      <a:pt x="148" y="33"/>
                      <a:pt x="148" y="27"/>
                    </a:cubicBezTo>
                    <a:cubicBezTo>
                      <a:pt x="148" y="12"/>
                      <a:pt x="148" y="12"/>
                      <a:pt x="148" y="12"/>
                    </a:cubicBezTo>
                    <a:cubicBezTo>
                      <a:pt x="148" y="5"/>
                      <a:pt x="143" y="0"/>
                      <a:pt x="136" y="0"/>
                    </a:cubicBezTo>
                    <a:lnTo>
                      <a:pt x="124" y="0"/>
                    </a:lnTo>
                    <a:close/>
                  </a:path>
                </a:pathLst>
              </a:custGeom>
              <a:noFill/>
              <a:ln w="17463" cap="rnd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Freeform 179"/>
              <p:cNvSpPr>
                <a:spLocks/>
              </p:cNvSpPr>
              <p:nvPr/>
            </p:nvSpPr>
            <p:spPr bwMode="auto">
              <a:xfrm>
                <a:off x="2946550" y="3872063"/>
                <a:ext cx="125413" cy="125412"/>
              </a:xfrm>
              <a:custGeom>
                <a:avLst/>
                <a:gdLst>
                  <a:gd name="T0" fmla="*/ 2147483646 w 54"/>
                  <a:gd name="T1" fmla="*/ 2147483646 h 54"/>
                  <a:gd name="T2" fmla="*/ 2147483646 w 54"/>
                  <a:gd name="T3" fmla="*/ 2147483646 h 54"/>
                  <a:gd name="T4" fmla="*/ 2147483646 w 54"/>
                  <a:gd name="T5" fmla="*/ 2147483646 h 54"/>
                  <a:gd name="T6" fmla="*/ 2147483646 w 54"/>
                  <a:gd name="T7" fmla="*/ 2147483646 h 54"/>
                  <a:gd name="T8" fmla="*/ 2147483646 w 54"/>
                  <a:gd name="T9" fmla="*/ 2147483646 h 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4" h="54">
                    <a:moveTo>
                      <a:pt x="50" y="32"/>
                    </a:moveTo>
                    <a:cubicBezTo>
                      <a:pt x="54" y="15"/>
                      <a:pt x="39" y="0"/>
                      <a:pt x="22" y="4"/>
                    </a:cubicBezTo>
                    <a:cubicBezTo>
                      <a:pt x="13" y="6"/>
                      <a:pt x="6" y="13"/>
                      <a:pt x="4" y="22"/>
                    </a:cubicBezTo>
                    <a:cubicBezTo>
                      <a:pt x="0" y="39"/>
                      <a:pt x="15" y="54"/>
                      <a:pt x="32" y="50"/>
                    </a:cubicBezTo>
                    <a:cubicBezTo>
                      <a:pt x="41" y="48"/>
                      <a:pt x="48" y="41"/>
                      <a:pt x="50" y="32"/>
                    </a:cubicBezTo>
                    <a:close/>
                  </a:path>
                </a:pathLst>
              </a:custGeom>
              <a:noFill/>
              <a:ln w="17463" cap="rnd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77" name="组合 76"/>
          <p:cNvGrpSpPr/>
          <p:nvPr/>
        </p:nvGrpSpPr>
        <p:grpSpPr>
          <a:xfrm>
            <a:off x="4732991" y="2278670"/>
            <a:ext cx="1164618" cy="1164619"/>
            <a:chOff x="6207761" y="3741657"/>
            <a:chExt cx="1500029" cy="1500029"/>
          </a:xfrm>
        </p:grpSpPr>
        <p:sp>
          <p:nvSpPr>
            <p:cNvPr id="78" name="椭圆 77"/>
            <p:cNvSpPr/>
            <p:nvPr/>
          </p:nvSpPr>
          <p:spPr>
            <a:xfrm>
              <a:off x="6207761" y="3741657"/>
              <a:ext cx="1500029" cy="1500029"/>
            </a:xfrm>
            <a:prstGeom prst="ellipse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grpSp>
          <p:nvGrpSpPr>
            <p:cNvPr id="79" name="组合 78"/>
            <p:cNvGrpSpPr/>
            <p:nvPr/>
          </p:nvGrpSpPr>
          <p:grpSpPr>
            <a:xfrm>
              <a:off x="6652054" y="4156692"/>
              <a:ext cx="647335" cy="647336"/>
              <a:chOff x="1830388" y="2073275"/>
              <a:chExt cx="534987" cy="534988"/>
            </a:xfrm>
          </p:grpSpPr>
          <p:sp>
            <p:nvSpPr>
              <p:cNvPr id="80" name="Freeform 24"/>
              <p:cNvSpPr>
                <a:spLocks/>
              </p:cNvSpPr>
              <p:nvPr/>
            </p:nvSpPr>
            <p:spPr bwMode="auto">
              <a:xfrm>
                <a:off x="2000250" y="2119313"/>
                <a:ext cx="365125" cy="109537"/>
              </a:xfrm>
              <a:custGeom>
                <a:avLst/>
                <a:gdLst>
                  <a:gd name="T0" fmla="*/ 2147483646 w 158"/>
                  <a:gd name="T1" fmla="*/ 2147483646 h 48"/>
                  <a:gd name="T2" fmla="*/ 2147483646 w 158"/>
                  <a:gd name="T3" fmla="*/ 2147483646 h 48"/>
                  <a:gd name="T4" fmla="*/ 0 w 158"/>
                  <a:gd name="T5" fmla="*/ 2147483646 h 48"/>
                  <a:gd name="T6" fmla="*/ 0 w 158"/>
                  <a:gd name="T7" fmla="*/ 2147483646 h 48"/>
                  <a:gd name="T8" fmla="*/ 2147483646 w 158"/>
                  <a:gd name="T9" fmla="*/ 0 h 48"/>
                  <a:gd name="T10" fmla="*/ 2147483646 w 158"/>
                  <a:gd name="T11" fmla="*/ 0 h 48"/>
                  <a:gd name="T12" fmla="*/ 2147483646 w 158"/>
                  <a:gd name="T13" fmla="*/ 2147483646 h 48"/>
                  <a:gd name="T14" fmla="*/ 2147483646 w 158"/>
                  <a:gd name="T15" fmla="*/ 2147483646 h 48"/>
                  <a:gd name="T16" fmla="*/ 2147483646 w 158"/>
                  <a:gd name="T17" fmla="*/ 2147483646 h 48"/>
                  <a:gd name="T18" fmla="*/ 2147483646 w 158"/>
                  <a:gd name="T19" fmla="*/ 2147483646 h 48"/>
                  <a:gd name="T20" fmla="*/ 2147483646 w 158"/>
                  <a:gd name="T21" fmla="*/ 2147483646 h 4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58" h="48">
                    <a:moveTo>
                      <a:pt x="130" y="48"/>
                    </a:moveTo>
                    <a:cubicBezTo>
                      <a:pt x="9" y="48"/>
                      <a:pt x="9" y="48"/>
                      <a:pt x="9" y="48"/>
                    </a:cubicBezTo>
                    <a:cubicBezTo>
                      <a:pt x="4" y="48"/>
                      <a:pt x="0" y="44"/>
                      <a:pt x="0" y="40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4" y="0"/>
                      <a:pt x="9" y="0"/>
                    </a:cubicBezTo>
                    <a:cubicBezTo>
                      <a:pt x="130" y="0"/>
                      <a:pt x="130" y="0"/>
                      <a:pt x="130" y="0"/>
                    </a:cubicBezTo>
                    <a:cubicBezTo>
                      <a:pt x="132" y="0"/>
                      <a:pt x="134" y="1"/>
                      <a:pt x="135" y="2"/>
                    </a:cubicBezTo>
                    <a:cubicBezTo>
                      <a:pt x="154" y="18"/>
                      <a:pt x="154" y="18"/>
                      <a:pt x="154" y="18"/>
                    </a:cubicBezTo>
                    <a:cubicBezTo>
                      <a:pt x="158" y="21"/>
                      <a:pt x="158" y="27"/>
                      <a:pt x="154" y="30"/>
                    </a:cubicBezTo>
                    <a:cubicBezTo>
                      <a:pt x="135" y="46"/>
                      <a:pt x="135" y="46"/>
                      <a:pt x="135" y="46"/>
                    </a:cubicBezTo>
                    <a:cubicBezTo>
                      <a:pt x="134" y="47"/>
                      <a:pt x="132" y="48"/>
                      <a:pt x="130" y="48"/>
                    </a:cubicBezTo>
                    <a:close/>
                  </a:path>
                </a:pathLst>
              </a:custGeom>
              <a:noFill/>
              <a:ln w="17463" cap="rnd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1" name="Freeform 25"/>
              <p:cNvSpPr>
                <a:spLocks/>
              </p:cNvSpPr>
              <p:nvPr/>
            </p:nvSpPr>
            <p:spPr bwMode="auto">
              <a:xfrm>
                <a:off x="1830388" y="2266950"/>
                <a:ext cx="355600" cy="109538"/>
              </a:xfrm>
              <a:custGeom>
                <a:avLst/>
                <a:gdLst>
                  <a:gd name="T0" fmla="*/ 2147483646 w 154"/>
                  <a:gd name="T1" fmla="*/ 0 h 48"/>
                  <a:gd name="T2" fmla="*/ 2147483646 w 154"/>
                  <a:gd name="T3" fmla="*/ 0 h 48"/>
                  <a:gd name="T4" fmla="*/ 2147483646 w 154"/>
                  <a:gd name="T5" fmla="*/ 2147483646 h 48"/>
                  <a:gd name="T6" fmla="*/ 2147483646 w 154"/>
                  <a:gd name="T7" fmla="*/ 2147483646 h 48"/>
                  <a:gd name="T8" fmla="*/ 2147483646 w 154"/>
                  <a:gd name="T9" fmla="*/ 2147483646 h 48"/>
                  <a:gd name="T10" fmla="*/ 2147483646 w 154"/>
                  <a:gd name="T11" fmla="*/ 2147483646 h 48"/>
                  <a:gd name="T12" fmla="*/ 2147483646 w 154"/>
                  <a:gd name="T13" fmla="*/ 2147483646 h 48"/>
                  <a:gd name="T14" fmla="*/ 2147483646 w 154"/>
                  <a:gd name="T15" fmla="*/ 2147483646 h 48"/>
                  <a:gd name="T16" fmla="*/ 2147483646 w 154"/>
                  <a:gd name="T17" fmla="*/ 2147483646 h 48"/>
                  <a:gd name="T18" fmla="*/ 2147483646 w 154"/>
                  <a:gd name="T19" fmla="*/ 2147483646 h 48"/>
                  <a:gd name="T20" fmla="*/ 2147483646 w 154"/>
                  <a:gd name="T21" fmla="*/ 0 h 4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54" h="48">
                    <a:moveTo>
                      <a:pt x="27" y="0"/>
                    </a:moveTo>
                    <a:cubicBezTo>
                      <a:pt x="144" y="0"/>
                      <a:pt x="144" y="0"/>
                      <a:pt x="144" y="0"/>
                    </a:cubicBezTo>
                    <a:cubicBezTo>
                      <a:pt x="150" y="0"/>
                      <a:pt x="154" y="6"/>
                      <a:pt x="154" y="12"/>
                    </a:cubicBezTo>
                    <a:cubicBezTo>
                      <a:pt x="154" y="36"/>
                      <a:pt x="154" y="36"/>
                      <a:pt x="154" y="36"/>
                    </a:cubicBezTo>
                    <a:cubicBezTo>
                      <a:pt x="154" y="42"/>
                      <a:pt x="150" y="48"/>
                      <a:pt x="144" y="48"/>
                    </a:cubicBezTo>
                    <a:cubicBezTo>
                      <a:pt x="27" y="48"/>
                      <a:pt x="27" y="48"/>
                      <a:pt x="27" y="48"/>
                    </a:cubicBezTo>
                    <a:cubicBezTo>
                      <a:pt x="25" y="48"/>
                      <a:pt x="22" y="47"/>
                      <a:pt x="20" y="45"/>
                    </a:cubicBezTo>
                    <a:cubicBezTo>
                      <a:pt x="5" y="32"/>
                      <a:pt x="5" y="32"/>
                      <a:pt x="5" y="32"/>
                    </a:cubicBezTo>
                    <a:cubicBezTo>
                      <a:pt x="0" y="28"/>
                      <a:pt x="0" y="20"/>
                      <a:pt x="5" y="16"/>
                    </a:cubicBezTo>
                    <a:cubicBezTo>
                      <a:pt x="20" y="3"/>
                      <a:pt x="20" y="3"/>
                      <a:pt x="20" y="3"/>
                    </a:cubicBezTo>
                    <a:cubicBezTo>
                      <a:pt x="22" y="1"/>
                      <a:pt x="25" y="0"/>
                      <a:pt x="27" y="0"/>
                    </a:cubicBezTo>
                    <a:close/>
                  </a:path>
                </a:pathLst>
              </a:custGeom>
              <a:noFill/>
              <a:ln w="17463" cap="rnd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2" name="Line 26"/>
              <p:cNvSpPr>
                <a:spLocks noChangeShapeType="1"/>
              </p:cNvSpPr>
              <p:nvPr/>
            </p:nvSpPr>
            <p:spPr bwMode="auto">
              <a:xfrm>
                <a:off x="2093913" y="2376488"/>
                <a:ext cx="0" cy="222250"/>
              </a:xfrm>
              <a:prstGeom prst="line">
                <a:avLst/>
              </a:prstGeom>
              <a:noFill/>
              <a:ln w="17463" cap="rnd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3" name="Line 27"/>
              <p:cNvSpPr>
                <a:spLocks noChangeShapeType="1"/>
              </p:cNvSpPr>
              <p:nvPr/>
            </p:nvSpPr>
            <p:spPr bwMode="auto">
              <a:xfrm flipV="1">
                <a:off x="2093913" y="2228850"/>
                <a:ext cx="0" cy="38100"/>
              </a:xfrm>
              <a:prstGeom prst="line">
                <a:avLst/>
              </a:prstGeom>
              <a:noFill/>
              <a:ln w="17463" cap="rnd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Line 28"/>
              <p:cNvSpPr>
                <a:spLocks noChangeShapeType="1"/>
              </p:cNvSpPr>
              <p:nvPr/>
            </p:nvSpPr>
            <p:spPr bwMode="auto">
              <a:xfrm flipV="1">
                <a:off x="2093913" y="2073275"/>
                <a:ext cx="0" cy="46038"/>
              </a:xfrm>
              <a:prstGeom prst="line">
                <a:avLst/>
              </a:prstGeom>
              <a:noFill/>
              <a:ln w="17463" cap="rnd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5" name="Line 29"/>
              <p:cNvSpPr>
                <a:spLocks noChangeShapeType="1"/>
              </p:cNvSpPr>
              <p:nvPr/>
            </p:nvSpPr>
            <p:spPr bwMode="auto">
              <a:xfrm>
                <a:off x="2020888" y="2608263"/>
                <a:ext cx="149225" cy="0"/>
              </a:xfrm>
              <a:prstGeom prst="line">
                <a:avLst/>
              </a:prstGeom>
              <a:noFill/>
              <a:ln w="17463" cap="rnd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86" name="组合 85"/>
          <p:cNvGrpSpPr/>
          <p:nvPr/>
        </p:nvGrpSpPr>
        <p:grpSpPr>
          <a:xfrm>
            <a:off x="6263670" y="2284093"/>
            <a:ext cx="1164618" cy="1164619"/>
            <a:chOff x="8179277" y="3748642"/>
            <a:chExt cx="1500028" cy="1500029"/>
          </a:xfrm>
        </p:grpSpPr>
        <p:sp>
          <p:nvSpPr>
            <p:cNvPr id="87" name="椭圆 86"/>
            <p:cNvSpPr/>
            <p:nvPr/>
          </p:nvSpPr>
          <p:spPr>
            <a:xfrm>
              <a:off x="8179277" y="3748642"/>
              <a:ext cx="1500028" cy="1500029"/>
            </a:xfrm>
            <a:prstGeom prst="ellipse">
              <a:avLst/>
            </a:prstGeom>
            <a:solidFill>
              <a:schemeClr val="accent5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grpSp>
          <p:nvGrpSpPr>
            <p:cNvPr id="88" name="组合 87"/>
            <p:cNvGrpSpPr/>
            <p:nvPr/>
          </p:nvGrpSpPr>
          <p:grpSpPr>
            <a:xfrm>
              <a:off x="8605283" y="4234099"/>
              <a:ext cx="630396" cy="548323"/>
              <a:chOff x="11250613" y="919163"/>
              <a:chExt cx="573087" cy="498475"/>
            </a:xfrm>
          </p:grpSpPr>
          <p:sp>
            <p:nvSpPr>
              <p:cNvPr id="89" name="Freeform 193"/>
              <p:cNvSpPr>
                <a:spLocks/>
              </p:cNvSpPr>
              <p:nvPr/>
            </p:nvSpPr>
            <p:spPr bwMode="auto">
              <a:xfrm>
                <a:off x="11250613" y="919163"/>
                <a:ext cx="573087" cy="498475"/>
              </a:xfrm>
              <a:custGeom>
                <a:avLst/>
                <a:gdLst>
                  <a:gd name="T0" fmla="*/ 0 w 248"/>
                  <a:gd name="T1" fmla="*/ 2147483646 h 216"/>
                  <a:gd name="T2" fmla="*/ 2147483646 w 248"/>
                  <a:gd name="T3" fmla="*/ 2147483646 h 216"/>
                  <a:gd name="T4" fmla="*/ 2147483646 w 248"/>
                  <a:gd name="T5" fmla="*/ 2147483646 h 216"/>
                  <a:gd name="T6" fmla="*/ 2147483646 w 248"/>
                  <a:gd name="T7" fmla="*/ 0 h 216"/>
                  <a:gd name="T8" fmla="*/ 2147483646 w 248"/>
                  <a:gd name="T9" fmla="*/ 2147483646 h 216"/>
                  <a:gd name="T10" fmla="*/ 2147483646 w 248"/>
                  <a:gd name="T11" fmla="*/ 0 h 216"/>
                  <a:gd name="T12" fmla="*/ 0 w 248"/>
                  <a:gd name="T13" fmla="*/ 2147483646 h 2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48" h="216">
                    <a:moveTo>
                      <a:pt x="0" y="64"/>
                    </a:moveTo>
                    <a:cubicBezTo>
                      <a:pt x="0" y="144"/>
                      <a:pt x="124" y="216"/>
                      <a:pt x="124" y="216"/>
                    </a:cubicBezTo>
                    <a:cubicBezTo>
                      <a:pt x="124" y="216"/>
                      <a:pt x="248" y="144"/>
                      <a:pt x="248" y="64"/>
                    </a:cubicBezTo>
                    <a:cubicBezTo>
                      <a:pt x="248" y="31"/>
                      <a:pt x="224" y="0"/>
                      <a:pt x="188" y="0"/>
                    </a:cubicBezTo>
                    <a:cubicBezTo>
                      <a:pt x="155" y="0"/>
                      <a:pt x="124" y="23"/>
                      <a:pt x="124" y="56"/>
                    </a:cubicBezTo>
                    <a:cubicBezTo>
                      <a:pt x="124" y="23"/>
                      <a:pt x="93" y="0"/>
                      <a:pt x="60" y="0"/>
                    </a:cubicBezTo>
                    <a:cubicBezTo>
                      <a:pt x="24" y="0"/>
                      <a:pt x="0" y="31"/>
                      <a:pt x="0" y="64"/>
                    </a:cubicBezTo>
                    <a:close/>
                  </a:path>
                </a:pathLst>
              </a:custGeom>
              <a:noFill/>
              <a:ln w="17463" cap="rnd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0" name="Freeform 194"/>
              <p:cNvSpPr>
                <a:spLocks/>
              </p:cNvSpPr>
              <p:nvPr/>
            </p:nvSpPr>
            <p:spPr bwMode="auto">
              <a:xfrm>
                <a:off x="11676063" y="984250"/>
                <a:ext cx="87312" cy="92075"/>
              </a:xfrm>
              <a:custGeom>
                <a:avLst/>
                <a:gdLst>
                  <a:gd name="T0" fmla="*/ 2147483646 w 38"/>
                  <a:gd name="T1" fmla="*/ 2147483646 h 40"/>
                  <a:gd name="T2" fmla="*/ 0 w 38"/>
                  <a:gd name="T3" fmla="*/ 0 h 4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8" h="40">
                    <a:moveTo>
                      <a:pt x="38" y="40"/>
                    </a:moveTo>
                    <a:cubicBezTo>
                      <a:pt x="38" y="19"/>
                      <a:pt x="23" y="0"/>
                      <a:pt x="0" y="0"/>
                    </a:cubicBezTo>
                  </a:path>
                </a:pathLst>
              </a:custGeom>
              <a:noFill/>
              <a:ln w="17463" cap="rnd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91" name="矩形 90"/>
          <p:cNvSpPr/>
          <p:nvPr/>
        </p:nvSpPr>
        <p:spPr>
          <a:xfrm>
            <a:off x="1256777" y="1275606"/>
            <a:ext cx="20160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92" name="矩形 91"/>
          <p:cNvSpPr/>
          <p:nvPr/>
        </p:nvSpPr>
        <p:spPr>
          <a:xfrm>
            <a:off x="2847095" y="3817952"/>
            <a:ext cx="20160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93" name="矩形 92"/>
          <p:cNvSpPr/>
          <p:nvPr/>
        </p:nvSpPr>
        <p:spPr>
          <a:xfrm>
            <a:off x="4307291" y="1275606"/>
            <a:ext cx="20160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94" name="矩形 93"/>
          <p:cNvSpPr/>
          <p:nvPr/>
        </p:nvSpPr>
        <p:spPr>
          <a:xfrm>
            <a:off x="5837970" y="3817952"/>
            <a:ext cx="20160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</p:spTree>
    <p:extLst>
      <p:ext uri="{BB962C8B-B14F-4D97-AF65-F5344CB8AC3E}">
        <p14:creationId xmlns:p14="http://schemas.microsoft.com/office/powerpoint/2010/main" val="1167526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="">
      <p:transition spd="slow" advClick="0" advTm="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21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1" fill="hold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4" fill="hold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3400"/>
                                </p:stCondLst>
                                <p:childTnLst>
                                  <p:par>
                                    <p:cTn id="38" presetID="2" presetClass="entr" presetSubtype="2" fill="hold" grpId="0" nodeType="afterEffect" p14:presetBounceEnd="5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667">
                                          <p:cBhvr additive="base">
                                            <p:cTn id="40" dur="3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667">
                                          <p:cBhvr additive="base">
                                            <p:cTn id="41" dur="3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3700"/>
                                </p:stCondLst>
                                <p:childTnLst>
                                  <p:par>
                                    <p:cTn id="43" presetID="2" presetClass="entr" presetSubtype="2" fill="hold" grpId="0" nodeType="afterEffect" p14:presetBounceEnd="5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667">
                                          <p:cBhvr additive="base">
                                            <p:cTn id="45" dur="3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667">
                                          <p:cBhvr additive="base">
                                            <p:cTn id="46" dur="3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8" presetID="2" presetClass="entr" presetSubtype="2" fill="hold" grpId="0" nodeType="afterEffect" p14:presetBounceEnd="5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667">
                                          <p:cBhvr additive="base">
                                            <p:cTn id="50" dur="3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667">
                                          <p:cBhvr additive="base">
                                            <p:cTn id="51" dur="3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4300"/>
                                </p:stCondLst>
                                <p:childTnLst>
                                  <p:par>
                                    <p:cTn id="53" presetID="2" presetClass="entr" presetSubtype="2" fill="hold" grpId="0" nodeType="afterEffect" p14:presetBounceEnd="5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667">
                                          <p:cBhvr additive="base">
                                            <p:cTn id="55" dur="3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667">
                                          <p:cBhvr additive="base">
                                            <p:cTn id="56" dur="3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91" grpId="0"/>
          <p:bldP spid="92" grpId="0"/>
          <p:bldP spid="93" grpId="0"/>
          <p:bldP spid="94" grpId="0"/>
        </p:bldLst>
      </p:timing>
    </mc:Choice>
    <mc:Fallback xmlns:a14="http://schemas.microsoft.com/office/drawing/2010/main"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21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1" fill="hold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4" fill="hold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3400"/>
                                </p:stCondLst>
                                <p:childTnLst>
                                  <p:par>
                                    <p:cTn id="38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3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3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3700"/>
                                </p:stCondLst>
                                <p:childTnLst>
                                  <p:par>
                                    <p:cTn id="43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3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3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48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0" dur="3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1" dur="3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4300"/>
                                </p:stCondLst>
                                <p:childTnLst>
                                  <p:par>
                                    <p:cTn id="53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3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3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91" grpId="0"/>
          <p:bldP spid="92" grpId="0"/>
          <p:bldP spid="93" grpId="0"/>
          <p:bldP spid="94" grpId="0"/>
        </p:bldLst>
      </p:timing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矩形 193"/>
          <p:cNvSpPr/>
          <p:nvPr/>
        </p:nvSpPr>
        <p:spPr>
          <a:xfrm>
            <a:off x="0" y="434529"/>
            <a:ext cx="755576" cy="4090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683568" y="360988"/>
            <a:ext cx="3384376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itchFamily="34" charset="-122"/>
                <a:ea typeface="微软雅黑" pitchFamily="34" charset="-122"/>
              </a:rPr>
              <a:t>Fill in the catalog title here</a:t>
            </a:r>
          </a:p>
        </p:txBody>
      </p:sp>
      <p:sp>
        <p:nvSpPr>
          <p:cNvPr id="196" name="矩形 195"/>
          <p:cNvSpPr/>
          <p:nvPr/>
        </p:nvSpPr>
        <p:spPr>
          <a:xfrm>
            <a:off x="715208" y="607790"/>
            <a:ext cx="1560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itchFamily="34" charset="0"/>
              </a:rPr>
              <a:t>Fill in the title here.</a:t>
            </a:r>
            <a:endParaRPr lang="zh-CN" altLang="en-US" sz="1400" dirty="0">
              <a:solidFill>
                <a:prstClr val="black">
                  <a:lumMod val="65000"/>
                  <a:lumOff val="35000"/>
                </a:prstClr>
              </a:solidFill>
              <a:latin typeface="Impact" pitchFamily="34" charset="0"/>
            </a:endParaRPr>
          </a:p>
        </p:txBody>
      </p:sp>
      <p:grpSp>
        <p:nvGrpSpPr>
          <p:cNvPr id="95" name="组合 94"/>
          <p:cNvGrpSpPr/>
          <p:nvPr/>
        </p:nvGrpSpPr>
        <p:grpSpPr>
          <a:xfrm>
            <a:off x="5538813" y="1536445"/>
            <a:ext cx="2796076" cy="2835506"/>
            <a:chOff x="1331640" y="1707654"/>
            <a:chExt cx="2796076" cy="2835506"/>
          </a:xfrm>
        </p:grpSpPr>
        <p:sp>
          <p:nvSpPr>
            <p:cNvPr id="96" name="等腰三角形 5"/>
            <p:cNvSpPr/>
            <p:nvPr/>
          </p:nvSpPr>
          <p:spPr>
            <a:xfrm>
              <a:off x="1608861" y="1707654"/>
              <a:ext cx="1247249" cy="1186339"/>
            </a:xfrm>
            <a:custGeom>
              <a:avLst/>
              <a:gdLst>
                <a:gd name="connsiteX0" fmla="*/ 0 w 936104"/>
                <a:gd name="connsiteY0" fmla="*/ 432048 h 432048"/>
                <a:gd name="connsiteX1" fmla="*/ 468052 w 936104"/>
                <a:gd name="connsiteY1" fmla="*/ 0 h 432048"/>
                <a:gd name="connsiteX2" fmla="*/ 936104 w 936104"/>
                <a:gd name="connsiteY2" fmla="*/ 432048 h 432048"/>
                <a:gd name="connsiteX3" fmla="*/ 0 w 936104"/>
                <a:gd name="connsiteY3" fmla="*/ 432048 h 432048"/>
                <a:gd name="connsiteX0" fmla="*/ 0 w 2405548"/>
                <a:gd name="connsiteY0" fmla="*/ 553019 h 553019"/>
                <a:gd name="connsiteX1" fmla="*/ 1937496 w 2405548"/>
                <a:gd name="connsiteY1" fmla="*/ 0 h 553019"/>
                <a:gd name="connsiteX2" fmla="*/ 2405548 w 2405548"/>
                <a:gd name="connsiteY2" fmla="*/ 432048 h 553019"/>
                <a:gd name="connsiteX3" fmla="*/ 0 w 2405548"/>
                <a:gd name="connsiteY3" fmla="*/ 553019 h 553019"/>
                <a:gd name="connsiteX0" fmla="*/ 0 w 2405548"/>
                <a:gd name="connsiteY0" fmla="*/ 1186339 h 1186339"/>
                <a:gd name="connsiteX1" fmla="*/ 1247249 w 2405548"/>
                <a:gd name="connsiteY1" fmla="*/ 0 h 1186339"/>
                <a:gd name="connsiteX2" fmla="*/ 2405548 w 2405548"/>
                <a:gd name="connsiteY2" fmla="*/ 1065368 h 1186339"/>
                <a:gd name="connsiteX3" fmla="*/ 0 w 2405548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31416 w 1247249"/>
                <a:gd name="connsiteY2" fmla="*/ 638411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31416 w 1247249"/>
                <a:gd name="connsiteY2" fmla="*/ 638411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31416 w 1247249"/>
                <a:gd name="connsiteY2" fmla="*/ 638411 h 1186339"/>
                <a:gd name="connsiteX3" fmla="*/ 0 w 1247249"/>
                <a:gd name="connsiteY3" fmla="*/ 1186339 h 1186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7249" h="1186339">
                  <a:moveTo>
                    <a:pt x="0" y="1186339"/>
                  </a:moveTo>
                  <a:cubicBezTo>
                    <a:pt x="177366" y="310566"/>
                    <a:pt x="852847" y="57437"/>
                    <a:pt x="1247249" y="0"/>
                  </a:cubicBezTo>
                  <a:cubicBezTo>
                    <a:pt x="1055770" y="225850"/>
                    <a:pt x="1081329" y="426793"/>
                    <a:pt x="1231416" y="638411"/>
                  </a:cubicBezTo>
                  <a:cubicBezTo>
                    <a:pt x="597978" y="633668"/>
                    <a:pt x="270525" y="877981"/>
                    <a:pt x="0" y="118633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97" name="等腰三角形 5"/>
            <p:cNvSpPr/>
            <p:nvPr/>
          </p:nvSpPr>
          <p:spPr>
            <a:xfrm>
              <a:off x="1619672" y="2445005"/>
              <a:ext cx="1234974" cy="634853"/>
            </a:xfrm>
            <a:custGeom>
              <a:avLst/>
              <a:gdLst>
                <a:gd name="connsiteX0" fmla="*/ 0 w 936104"/>
                <a:gd name="connsiteY0" fmla="*/ 432048 h 432048"/>
                <a:gd name="connsiteX1" fmla="*/ 468052 w 936104"/>
                <a:gd name="connsiteY1" fmla="*/ 0 h 432048"/>
                <a:gd name="connsiteX2" fmla="*/ 936104 w 936104"/>
                <a:gd name="connsiteY2" fmla="*/ 432048 h 432048"/>
                <a:gd name="connsiteX3" fmla="*/ 0 w 936104"/>
                <a:gd name="connsiteY3" fmla="*/ 432048 h 432048"/>
                <a:gd name="connsiteX0" fmla="*/ 0 w 2405548"/>
                <a:gd name="connsiteY0" fmla="*/ 553019 h 553019"/>
                <a:gd name="connsiteX1" fmla="*/ 1937496 w 2405548"/>
                <a:gd name="connsiteY1" fmla="*/ 0 h 553019"/>
                <a:gd name="connsiteX2" fmla="*/ 2405548 w 2405548"/>
                <a:gd name="connsiteY2" fmla="*/ 432048 h 553019"/>
                <a:gd name="connsiteX3" fmla="*/ 0 w 2405548"/>
                <a:gd name="connsiteY3" fmla="*/ 553019 h 553019"/>
                <a:gd name="connsiteX0" fmla="*/ 0 w 2405548"/>
                <a:gd name="connsiteY0" fmla="*/ 1186339 h 1186339"/>
                <a:gd name="connsiteX1" fmla="*/ 1247249 w 2405548"/>
                <a:gd name="connsiteY1" fmla="*/ 0 h 1186339"/>
                <a:gd name="connsiteX2" fmla="*/ 2405548 w 2405548"/>
                <a:gd name="connsiteY2" fmla="*/ 1065368 h 1186339"/>
                <a:gd name="connsiteX3" fmla="*/ 0 w 2405548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31416 w 1247249"/>
                <a:gd name="connsiteY2" fmla="*/ 638411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31416 w 1247249"/>
                <a:gd name="connsiteY2" fmla="*/ 638411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31416 w 1247249"/>
                <a:gd name="connsiteY2" fmla="*/ 638411 h 1186339"/>
                <a:gd name="connsiteX3" fmla="*/ 0 w 1247249"/>
                <a:gd name="connsiteY3" fmla="*/ 1186339 h 1186339"/>
                <a:gd name="connsiteX0" fmla="*/ 0 w 1240133"/>
                <a:gd name="connsiteY0" fmla="*/ 652643 h 652643"/>
                <a:gd name="connsiteX1" fmla="*/ 1240133 w 1240133"/>
                <a:gd name="connsiteY1" fmla="*/ 0 h 652643"/>
                <a:gd name="connsiteX2" fmla="*/ 1224300 w 1240133"/>
                <a:gd name="connsiteY2" fmla="*/ 638411 h 652643"/>
                <a:gd name="connsiteX3" fmla="*/ 0 w 1240133"/>
                <a:gd name="connsiteY3" fmla="*/ 652643 h 652643"/>
                <a:gd name="connsiteX0" fmla="*/ 0 w 1233017"/>
                <a:gd name="connsiteY0" fmla="*/ 629932 h 629932"/>
                <a:gd name="connsiteX1" fmla="*/ 1233017 w 1233017"/>
                <a:gd name="connsiteY1" fmla="*/ 9311 h 629932"/>
                <a:gd name="connsiteX2" fmla="*/ 1224300 w 1233017"/>
                <a:gd name="connsiteY2" fmla="*/ 615700 h 629932"/>
                <a:gd name="connsiteX3" fmla="*/ 0 w 1233017"/>
                <a:gd name="connsiteY3" fmla="*/ 629932 h 629932"/>
                <a:gd name="connsiteX0" fmla="*/ 0 w 1233017"/>
                <a:gd name="connsiteY0" fmla="*/ 629932 h 644164"/>
                <a:gd name="connsiteX1" fmla="*/ 1233017 w 1233017"/>
                <a:gd name="connsiteY1" fmla="*/ 9311 h 644164"/>
                <a:gd name="connsiteX2" fmla="*/ 1224300 w 1233017"/>
                <a:gd name="connsiteY2" fmla="*/ 644164 h 644164"/>
                <a:gd name="connsiteX3" fmla="*/ 0 w 1233017"/>
                <a:gd name="connsiteY3" fmla="*/ 629932 h 644164"/>
                <a:gd name="connsiteX0" fmla="*/ 0 w 1233017"/>
                <a:gd name="connsiteY0" fmla="*/ 629932 h 644164"/>
                <a:gd name="connsiteX1" fmla="*/ 1233017 w 1233017"/>
                <a:gd name="connsiteY1" fmla="*/ 9311 h 644164"/>
                <a:gd name="connsiteX2" fmla="*/ 1224300 w 1233017"/>
                <a:gd name="connsiteY2" fmla="*/ 644164 h 644164"/>
                <a:gd name="connsiteX3" fmla="*/ 0 w 1233017"/>
                <a:gd name="connsiteY3" fmla="*/ 629932 h 644164"/>
                <a:gd name="connsiteX0" fmla="*/ 0 w 1233017"/>
                <a:gd name="connsiteY0" fmla="*/ 629932 h 644164"/>
                <a:gd name="connsiteX1" fmla="*/ 1233017 w 1233017"/>
                <a:gd name="connsiteY1" fmla="*/ 9311 h 644164"/>
                <a:gd name="connsiteX2" fmla="*/ 1224300 w 1233017"/>
                <a:gd name="connsiteY2" fmla="*/ 644164 h 644164"/>
                <a:gd name="connsiteX3" fmla="*/ 0 w 1233017"/>
                <a:gd name="connsiteY3" fmla="*/ 629932 h 644164"/>
                <a:gd name="connsiteX0" fmla="*/ 0 w 1233017"/>
                <a:gd name="connsiteY0" fmla="*/ 629932 h 640606"/>
                <a:gd name="connsiteX1" fmla="*/ 1233017 w 1233017"/>
                <a:gd name="connsiteY1" fmla="*/ 9311 h 640606"/>
                <a:gd name="connsiteX2" fmla="*/ 1227858 w 1233017"/>
                <a:gd name="connsiteY2" fmla="*/ 640606 h 640606"/>
                <a:gd name="connsiteX3" fmla="*/ 0 w 1233017"/>
                <a:gd name="connsiteY3" fmla="*/ 629932 h 640606"/>
                <a:gd name="connsiteX0" fmla="*/ 0 w 1225901"/>
                <a:gd name="connsiteY0" fmla="*/ 632363 h 639479"/>
                <a:gd name="connsiteX1" fmla="*/ 1225901 w 1225901"/>
                <a:gd name="connsiteY1" fmla="*/ 8184 h 639479"/>
                <a:gd name="connsiteX2" fmla="*/ 1220742 w 1225901"/>
                <a:gd name="connsiteY2" fmla="*/ 639479 h 639479"/>
                <a:gd name="connsiteX3" fmla="*/ 0 w 1225901"/>
                <a:gd name="connsiteY3" fmla="*/ 632363 h 639479"/>
                <a:gd name="connsiteX0" fmla="*/ 0 w 1225901"/>
                <a:gd name="connsiteY0" fmla="*/ 624179 h 631295"/>
                <a:gd name="connsiteX1" fmla="*/ 1225901 w 1225901"/>
                <a:gd name="connsiteY1" fmla="*/ 0 h 631295"/>
                <a:gd name="connsiteX2" fmla="*/ 1220742 w 1225901"/>
                <a:gd name="connsiteY2" fmla="*/ 631295 h 631295"/>
                <a:gd name="connsiteX3" fmla="*/ 0 w 1225901"/>
                <a:gd name="connsiteY3" fmla="*/ 624179 h 631295"/>
                <a:gd name="connsiteX0" fmla="*/ 0 w 1225901"/>
                <a:gd name="connsiteY0" fmla="*/ 624179 h 631295"/>
                <a:gd name="connsiteX1" fmla="*/ 1225901 w 1225901"/>
                <a:gd name="connsiteY1" fmla="*/ 0 h 631295"/>
                <a:gd name="connsiteX2" fmla="*/ 1220742 w 1225901"/>
                <a:gd name="connsiteY2" fmla="*/ 631295 h 631295"/>
                <a:gd name="connsiteX3" fmla="*/ 0 w 1225901"/>
                <a:gd name="connsiteY3" fmla="*/ 624179 h 631295"/>
                <a:gd name="connsiteX0" fmla="*/ 0 w 1225901"/>
                <a:gd name="connsiteY0" fmla="*/ 624179 h 631295"/>
                <a:gd name="connsiteX1" fmla="*/ 1225901 w 1225901"/>
                <a:gd name="connsiteY1" fmla="*/ 0 h 631295"/>
                <a:gd name="connsiteX2" fmla="*/ 1220742 w 1225901"/>
                <a:gd name="connsiteY2" fmla="*/ 631295 h 631295"/>
                <a:gd name="connsiteX3" fmla="*/ 0 w 1225901"/>
                <a:gd name="connsiteY3" fmla="*/ 624179 h 631295"/>
                <a:gd name="connsiteX0" fmla="*/ 0 w 1225901"/>
                <a:gd name="connsiteY0" fmla="*/ 624179 h 631295"/>
                <a:gd name="connsiteX1" fmla="*/ 1225901 w 1225901"/>
                <a:gd name="connsiteY1" fmla="*/ 0 h 631295"/>
                <a:gd name="connsiteX2" fmla="*/ 1220742 w 1225901"/>
                <a:gd name="connsiteY2" fmla="*/ 631295 h 631295"/>
                <a:gd name="connsiteX3" fmla="*/ 0 w 1225901"/>
                <a:gd name="connsiteY3" fmla="*/ 624179 h 631295"/>
                <a:gd name="connsiteX0" fmla="*/ 0 w 1218785"/>
                <a:gd name="connsiteY0" fmla="*/ 631295 h 631295"/>
                <a:gd name="connsiteX1" fmla="*/ 1218785 w 1218785"/>
                <a:gd name="connsiteY1" fmla="*/ 0 h 631295"/>
                <a:gd name="connsiteX2" fmla="*/ 1213626 w 1218785"/>
                <a:gd name="connsiteY2" fmla="*/ 631295 h 631295"/>
                <a:gd name="connsiteX3" fmla="*/ 0 w 1218785"/>
                <a:gd name="connsiteY3" fmla="*/ 631295 h 631295"/>
                <a:gd name="connsiteX0" fmla="*/ 0 w 1229459"/>
                <a:gd name="connsiteY0" fmla="*/ 631295 h 631295"/>
                <a:gd name="connsiteX1" fmla="*/ 1229459 w 1229459"/>
                <a:gd name="connsiteY1" fmla="*/ 0 h 631295"/>
                <a:gd name="connsiteX2" fmla="*/ 1224300 w 1229459"/>
                <a:gd name="connsiteY2" fmla="*/ 631295 h 631295"/>
                <a:gd name="connsiteX3" fmla="*/ 0 w 1229459"/>
                <a:gd name="connsiteY3" fmla="*/ 631295 h 631295"/>
                <a:gd name="connsiteX0" fmla="*/ 0 w 1231416"/>
                <a:gd name="connsiteY0" fmla="*/ 631295 h 634853"/>
                <a:gd name="connsiteX1" fmla="*/ 1229459 w 1231416"/>
                <a:gd name="connsiteY1" fmla="*/ 0 h 634853"/>
                <a:gd name="connsiteX2" fmla="*/ 1231416 w 1231416"/>
                <a:gd name="connsiteY2" fmla="*/ 634853 h 634853"/>
                <a:gd name="connsiteX3" fmla="*/ 0 w 1231416"/>
                <a:gd name="connsiteY3" fmla="*/ 631295 h 634853"/>
                <a:gd name="connsiteX0" fmla="*/ 0 w 1234974"/>
                <a:gd name="connsiteY0" fmla="*/ 634853 h 634853"/>
                <a:gd name="connsiteX1" fmla="*/ 1233017 w 1234974"/>
                <a:gd name="connsiteY1" fmla="*/ 0 h 634853"/>
                <a:gd name="connsiteX2" fmla="*/ 1234974 w 1234974"/>
                <a:gd name="connsiteY2" fmla="*/ 634853 h 634853"/>
                <a:gd name="connsiteX3" fmla="*/ 0 w 1234974"/>
                <a:gd name="connsiteY3" fmla="*/ 634853 h 63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4974" h="634853">
                  <a:moveTo>
                    <a:pt x="0" y="634853"/>
                  </a:moveTo>
                  <a:cubicBezTo>
                    <a:pt x="291221" y="118435"/>
                    <a:pt x="835057" y="509"/>
                    <a:pt x="1233017" y="0"/>
                  </a:cubicBezTo>
                  <a:cubicBezTo>
                    <a:pt x="1041538" y="225850"/>
                    <a:pt x="1084887" y="423235"/>
                    <a:pt x="1234974" y="634853"/>
                  </a:cubicBezTo>
                  <a:lnTo>
                    <a:pt x="0" y="63485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98" name="等腰三角形 5"/>
            <p:cNvSpPr/>
            <p:nvPr/>
          </p:nvSpPr>
          <p:spPr>
            <a:xfrm flipV="1">
              <a:off x="1608861" y="3167482"/>
              <a:ext cx="1234974" cy="634853"/>
            </a:xfrm>
            <a:custGeom>
              <a:avLst/>
              <a:gdLst>
                <a:gd name="connsiteX0" fmla="*/ 0 w 936104"/>
                <a:gd name="connsiteY0" fmla="*/ 432048 h 432048"/>
                <a:gd name="connsiteX1" fmla="*/ 468052 w 936104"/>
                <a:gd name="connsiteY1" fmla="*/ 0 h 432048"/>
                <a:gd name="connsiteX2" fmla="*/ 936104 w 936104"/>
                <a:gd name="connsiteY2" fmla="*/ 432048 h 432048"/>
                <a:gd name="connsiteX3" fmla="*/ 0 w 936104"/>
                <a:gd name="connsiteY3" fmla="*/ 432048 h 432048"/>
                <a:gd name="connsiteX0" fmla="*/ 0 w 2405548"/>
                <a:gd name="connsiteY0" fmla="*/ 553019 h 553019"/>
                <a:gd name="connsiteX1" fmla="*/ 1937496 w 2405548"/>
                <a:gd name="connsiteY1" fmla="*/ 0 h 553019"/>
                <a:gd name="connsiteX2" fmla="*/ 2405548 w 2405548"/>
                <a:gd name="connsiteY2" fmla="*/ 432048 h 553019"/>
                <a:gd name="connsiteX3" fmla="*/ 0 w 2405548"/>
                <a:gd name="connsiteY3" fmla="*/ 553019 h 553019"/>
                <a:gd name="connsiteX0" fmla="*/ 0 w 2405548"/>
                <a:gd name="connsiteY0" fmla="*/ 1186339 h 1186339"/>
                <a:gd name="connsiteX1" fmla="*/ 1247249 w 2405548"/>
                <a:gd name="connsiteY1" fmla="*/ 0 h 1186339"/>
                <a:gd name="connsiteX2" fmla="*/ 2405548 w 2405548"/>
                <a:gd name="connsiteY2" fmla="*/ 1065368 h 1186339"/>
                <a:gd name="connsiteX3" fmla="*/ 0 w 2405548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31416 w 1247249"/>
                <a:gd name="connsiteY2" fmla="*/ 638411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31416 w 1247249"/>
                <a:gd name="connsiteY2" fmla="*/ 638411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31416 w 1247249"/>
                <a:gd name="connsiteY2" fmla="*/ 638411 h 1186339"/>
                <a:gd name="connsiteX3" fmla="*/ 0 w 1247249"/>
                <a:gd name="connsiteY3" fmla="*/ 1186339 h 1186339"/>
                <a:gd name="connsiteX0" fmla="*/ 0 w 1240133"/>
                <a:gd name="connsiteY0" fmla="*/ 652643 h 652643"/>
                <a:gd name="connsiteX1" fmla="*/ 1240133 w 1240133"/>
                <a:gd name="connsiteY1" fmla="*/ 0 h 652643"/>
                <a:gd name="connsiteX2" fmla="*/ 1224300 w 1240133"/>
                <a:gd name="connsiteY2" fmla="*/ 638411 h 652643"/>
                <a:gd name="connsiteX3" fmla="*/ 0 w 1240133"/>
                <a:gd name="connsiteY3" fmla="*/ 652643 h 652643"/>
                <a:gd name="connsiteX0" fmla="*/ 0 w 1233017"/>
                <a:gd name="connsiteY0" fmla="*/ 629932 h 629932"/>
                <a:gd name="connsiteX1" fmla="*/ 1233017 w 1233017"/>
                <a:gd name="connsiteY1" fmla="*/ 9311 h 629932"/>
                <a:gd name="connsiteX2" fmla="*/ 1224300 w 1233017"/>
                <a:gd name="connsiteY2" fmla="*/ 615700 h 629932"/>
                <a:gd name="connsiteX3" fmla="*/ 0 w 1233017"/>
                <a:gd name="connsiteY3" fmla="*/ 629932 h 629932"/>
                <a:gd name="connsiteX0" fmla="*/ 0 w 1233017"/>
                <a:gd name="connsiteY0" fmla="*/ 629932 h 644164"/>
                <a:gd name="connsiteX1" fmla="*/ 1233017 w 1233017"/>
                <a:gd name="connsiteY1" fmla="*/ 9311 h 644164"/>
                <a:gd name="connsiteX2" fmla="*/ 1224300 w 1233017"/>
                <a:gd name="connsiteY2" fmla="*/ 644164 h 644164"/>
                <a:gd name="connsiteX3" fmla="*/ 0 w 1233017"/>
                <a:gd name="connsiteY3" fmla="*/ 629932 h 644164"/>
                <a:gd name="connsiteX0" fmla="*/ 0 w 1233017"/>
                <a:gd name="connsiteY0" fmla="*/ 629932 h 644164"/>
                <a:gd name="connsiteX1" fmla="*/ 1233017 w 1233017"/>
                <a:gd name="connsiteY1" fmla="*/ 9311 h 644164"/>
                <a:gd name="connsiteX2" fmla="*/ 1224300 w 1233017"/>
                <a:gd name="connsiteY2" fmla="*/ 644164 h 644164"/>
                <a:gd name="connsiteX3" fmla="*/ 0 w 1233017"/>
                <a:gd name="connsiteY3" fmla="*/ 629932 h 644164"/>
                <a:gd name="connsiteX0" fmla="*/ 0 w 1233017"/>
                <a:gd name="connsiteY0" fmla="*/ 629932 h 644164"/>
                <a:gd name="connsiteX1" fmla="*/ 1233017 w 1233017"/>
                <a:gd name="connsiteY1" fmla="*/ 9311 h 644164"/>
                <a:gd name="connsiteX2" fmla="*/ 1224300 w 1233017"/>
                <a:gd name="connsiteY2" fmla="*/ 644164 h 644164"/>
                <a:gd name="connsiteX3" fmla="*/ 0 w 1233017"/>
                <a:gd name="connsiteY3" fmla="*/ 629932 h 644164"/>
                <a:gd name="connsiteX0" fmla="*/ 0 w 1233017"/>
                <a:gd name="connsiteY0" fmla="*/ 629932 h 640606"/>
                <a:gd name="connsiteX1" fmla="*/ 1233017 w 1233017"/>
                <a:gd name="connsiteY1" fmla="*/ 9311 h 640606"/>
                <a:gd name="connsiteX2" fmla="*/ 1227858 w 1233017"/>
                <a:gd name="connsiteY2" fmla="*/ 640606 h 640606"/>
                <a:gd name="connsiteX3" fmla="*/ 0 w 1233017"/>
                <a:gd name="connsiteY3" fmla="*/ 629932 h 640606"/>
                <a:gd name="connsiteX0" fmla="*/ 0 w 1225901"/>
                <a:gd name="connsiteY0" fmla="*/ 632363 h 639479"/>
                <a:gd name="connsiteX1" fmla="*/ 1225901 w 1225901"/>
                <a:gd name="connsiteY1" fmla="*/ 8184 h 639479"/>
                <a:gd name="connsiteX2" fmla="*/ 1220742 w 1225901"/>
                <a:gd name="connsiteY2" fmla="*/ 639479 h 639479"/>
                <a:gd name="connsiteX3" fmla="*/ 0 w 1225901"/>
                <a:gd name="connsiteY3" fmla="*/ 632363 h 639479"/>
                <a:gd name="connsiteX0" fmla="*/ 0 w 1225901"/>
                <a:gd name="connsiteY0" fmla="*/ 624179 h 631295"/>
                <a:gd name="connsiteX1" fmla="*/ 1225901 w 1225901"/>
                <a:gd name="connsiteY1" fmla="*/ 0 h 631295"/>
                <a:gd name="connsiteX2" fmla="*/ 1220742 w 1225901"/>
                <a:gd name="connsiteY2" fmla="*/ 631295 h 631295"/>
                <a:gd name="connsiteX3" fmla="*/ 0 w 1225901"/>
                <a:gd name="connsiteY3" fmla="*/ 624179 h 631295"/>
                <a:gd name="connsiteX0" fmla="*/ 0 w 1225901"/>
                <a:gd name="connsiteY0" fmla="*/ 624179 h 631295"/>
                <a:gd name="connsiteX1" fmla="*/ 1225901 w 1225901"/>
                <a:gd name="connsiteY1" fmla="*/ 0 h 631295"/>
                <a:gd name="connsiteX2" fmla="*/ 1220742 w 1225901"/>
                <a:gd name="connsiteY2" fmla="*/ 631295 h 631295"/>
                <a:gd name="connsiteX3" fmla="*/ 0 w 1225901"/>
                <a:gd name="connsiteY3" fmla="*/ 624179 h 631295"/>
                <a:gd name="connsiteX0" fmla="*/ 0 w 1225901"/>
                <a:gd name="connsiteY0" fmla="*/ 624179 h 631295"/>
                <a:gd name="connsiteX1" fmla="*/ 1225901 w 1225901"/>
                <a:gd name="connsiteY1" fmla="*/ 0 h 631295"/>
                <a:gd name="connsiteX2" fmla="*/ 1220742 w 1225901"/>
                <a:gd name="connsiteY2" fmla="*/ 631295 h 631295"/>
                <a:gd name="connsiteX3" fmla="*/ 0 w 1225901"/>
                <a:gd name="connsiteY3" fmla="*/ 624179 h 631295"/>
                <a:gd name="connsiteX0" fmla="*/ 0 w 1225901"/>
                <a:gd name="connsiteY0" fmla="*/ 624179 h 631295"/>
                <a:gd name="connsiteX1" fmla="*/ 1225901 w 1225901"/>
                <a:gd name="connsiteY1" fmla="*/ 0 h 631295"/>
                <a:gd name="connsiteX2" fmla="*/ 1220742 w 1225901"/>
                <a:gd name="connsiteY2" fmla="*/ 631295 h 631295"/>
                <a:gd name="connsiteX3" fmla="*/ 0 w 1225901"/>
                <a:gd name="connsiteY3" fmla="*/ 624179 h 631295"/>
                <a:gd name="connsiteX0" fmla="*/ 0 w 1218785"/>
                <a:gd name="connsiteY0" fmla="*/ 631295 h 631295"/>
                <a:gd name="connsiteX1" fmla="*/ 1218785 w 1218785"/>
                <a:gd name="connsiteY1" fmla="*/ 0 h 631295"/>
                <a:gd name="connsiteX2" fmla="*/ 1213626 w 1218785"/>
                <a:gd name="connsiteY2" fmla="*/ 631295 h 631295"/>
                <a:gd name="connsiteX3" fmla="*/ 0 w 1218785"/>
                <a:gd name="connsiteY3" fmla="*/ 631295 h 631295"/>
                <a:gd name="connsiteX0" fmla="*/ 0 w 1229459"/>
                <a:gd name="connsiteY0" fmla="*/ 631295 h 631295"/>
                <a:gd name="connsiteX1" fmla="*/ 1229459 w 1229459"/>
                <a:gd name="connsiteY1" fmla="*/ 0 h 631295"/>
                <a:gd name="connsiteX2" fmla="*/ 1224300 w 1229459"/>
                <a:gd name="connsiteY2" fmla="*/ 631295 h 631295"/>
                <a:gd name="connsiteX3" fmla="*/ 0 w 1229459"/>
                <a:gd name="connsiteY3" fmla="*/ 631295 h 631295"/>
                <a:gd name="connsiteX0" fmla="*/ 0 w 1231416"/>
                <a:gd name="connsiteY0" fmla="*/ 631295 h 634853"/>
                <a:gd name="connsiteX1" fmla="*/ 1229459 w 1231416"/>
                <a:gd name="connsiteY1" fmla="*/ 0 h 634853"/>
                <a:gd name="connsiteX2" fmla="*/ 1231416 w 1231416"/>
                <a:gd name="connsiteY2" fmla="*/ 634853 h 634853"/>
                <a:gd name="connsiteX3" fmla="*/ 0 w 1231416"/>
                <a:gd name="connsiteY3" fmla="*/ 631295 h 634853"/>
                <a:gd name="connsiteX0" fmla="*/ 0 w 1234974"/>
                <a:gd name="connsiteY0" fmla="*/ 634853 h 634853"/>
                <a:gd name="connsiteX1" fmla="*/ 1233017 w 1234974"/>
                <a:gd name="connsiteY1" fmla="*/ 0 h 634853"/>
                <a:gd name="connsiteX2" fmla="*/ 1234974 w 1234974"/>
                <a:gd name="connsiteY2" fmla="*/ 634853 h 634853"/>
                <a:gd name="connsiteX3" fmla="*/ 0 w 1234974"/>
                <a:gd name="connsiteY3" fmla="*/ 634853 h 63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4974" h="634853">
                  <a:moveTo>
                    <a:pt x="0" y="634853"/>
                  </a:moveTo>
                  <a:cubicBezTo>
                    <a:pt x="291221" y="118435"/>
                    <a:pt x="835057" y="509"/>
                    <a:pt x="1233017" y="0"/>
                  </a:cubicBezTo>
                  <a:cubicBezTo>
                    <a:pt x="1041538" y="225850"/>
                    <a:pt x="1084887" y="423235"/>
                    <a:pt x="1234974" y="634853"/>
                  </a:cubicBezTo>
                  <a:lnTo>
                    <a:pt x="0" y="63485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99" name="等腰三角形 5"/>
            <p:cNvSpPr/>
            <p:nvPr/>
          </p:nvSpPr>
          <p:spPr>
            <a:xfrm flipV="1">
              <a:off x="1619672" y="3356821"/>
              <a:ext cx="1247249" cy="1186339"/>
            </a:xfrm>
            <a:custGeom>
              <a:avLst/>
              <a:gdLst>
                <a:gd name="connsiteX0" fmla="*/ 0 w 936104"/>
                <a:gd name="connsiteY0" fmla="*/ 432048 h 432048"/>
                <a:gd name="connsiteX1" fmla="*/ 468052 w 936104"/>
                <a:gd name="connsiteY1" fmla="*/ 0 h 432048"/>
                <a:gd name="connsiteX2" fmla="*/ 936104 w 936104"/>
                <a:gd name="connsiteY2" fmla="*/ 432048 h 432048"/>
                <a:gd name="connsiteX3" fmla="*/ 0 w 936104"/>
                <a:gd name="connsiteY3" fmla="*/ 432048 h 432048"/>
                <a:gd name="connsiteX0" fmla="*/ 0 w 2405548"/>
                <a:gd name="connsiteY0" fmla="*/ 553019 h 553019"/>
                <a:gd name="connsiteX1" fmla="*/ 1937496 w 2405548"/>
                <a:gd name="connsiteY1" fmla="*/ 0 h 553019"/>
                <a:gd name="connsiteX2" fmla="*/ 2405548 w 2405548"/>
                <a:gd name="connsiteY2" fmla="*/ 432048 h 553019"/>
                <a:gd name="connsiteX3" fmla="*/ 0 w 2405548"/>
                <a:gd name="connsiteY3" fmla="*/ 553019 h 553019"/>
                <a:gd name="connsiteX0" fmla="*/ 0 w 2405548"/>
                <a:gd name="connsiteY0" fmla="*/ 1186339 h 1186339"/>
                <a:gd name="connsiteX1" fmla="*/ 1247249 w 2405548"/>
                <a:gd name="connsiteY1" fmla="*/ 0 h 1186339"/>
                <a:gd name="connsiteX2" fmla="*/ 2405548 w 2405548"/>
                <a:gd name="connsiteY2" fmla="*/ 1065368 h 1186339"/>
                <a:gd name="connsiteX3" fmla="*/ 0 w 2405548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27858 w 1247249"/>
                <a:gd name="connsiteY2" fmla="*/ 634853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31416 w 1247249"/>
                <a:gd name="connsiteY2" fmla="*/ 638411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31416 w 1247249"/>
                <a:gd name="connsiteY2" fmla="*/ 638411 h 1186339"/>
                <a:gd name="connsiteX3" fmla="*/ 0 w 1247249"/>
                <a:gd name="connsiteY3" fmla="*/ 1186339 h 1186339"/>
                <a:gd name="connsiteX0" fmla="*/ 0 w 1247249"/>
                <a:gd name="connsiteY0" fmla="*/ 1186339 h 1186339"/>
                <a:gd name="connsiteX1" fmla="*/ 1247249 w 1247249"/>
                <a:gd name="connsiteY1" fmla="*/ 0 h 1186339"/>
                <a:gd name="connsiteX2" fmla="*/ 1231416 w 1247249"/>
                <a:gd name="connsiteY2" fmla="*/ 638411 h 1186339"/>
                <a:gd name="connsiteX3" fmla="*/ 0 w 1247249"/>
                <a:gd name="connsiteY3" fmla="*/ 1186339 h 1186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47249" h="1186339">
                  <a:moveTo>
                    <a:pt x="0" y="1186339"/>
                  </a:moveTo>
                  <a:cubicBezTo>
                    <a:pt x="177366" y="310566"/>
                    <a:pt x="852847" y="57437"/>
                    <a:pt x="1247249" y="0"/>
                  </a:cubicBezTo>
                  <a:cubicBezTo>
                    <a:pt x="1055770" y="225850"/>
                    <a:pt x="1081329" y="426793"/>
                    <a:pt x="1231416" y="638411"/>
                  </a:cubicBezTo>
                  <a:cubicBezTo>
                    <a:pt x="597978" y="633668"/>
                    <a:pt x="270525" y="877981"/>
                    <a:pt x="0" y="118633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00" name="圆角矩形 11"/>
            <p:cNvSpPr/>
            <p:nvPr/>
          </p:nvSpPr>
          <p:spPr>
            <a:xfrm>
              <a:off x="1331640" y="3079858"/>
              <a:ext cx="198918" cy="87624"/>
            </a:xfrm>
            <a:custGeom>
              <a:avLst/>
              <a:gdLst/>
              <a:ahLst/>
              <a:cxnLst/>
              <a:rect l="l" t="t" r="r" b="b"/>
              <a:pathLst>
                <a:path w="198918" h="87624">
                  <a:moveTo>
                    <a:pt x="43812" y="0"/>
                  </a:moveTo>
                  <a:lnTo>
                    <a:pt x="198918" y="0"/>
                  </a:lnTo>
                  <a:lnTo>
                    <a:pt x="198918" y="87624"/>
                  </a:lnTo>
                  <a:lnTo>
                    <a:pt x="43812" y="87624"/>
                  </a:lnTo>
                  <a:cubicBezTo>
                    <a:pt x="19615" y="87624"/>
                    <a:pt x="0" y="68009"/>
                    <a:pt x="0" y="43812"/>
                  </a:cubicBezTo>
                  <a:cubicBezTo>
                    <a:pt x="0" y="19615"/>
                    <a:pt x="19615" y="0"/>
                    <a:pt x="43812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01" name="空心弧 15"/>
            <p:cNvSpPr/>
            <p:nvPr/>
          </p:nvSpPr>
          <p:spPr>
            <a:xfrm rot="5400000">
              <a:off x="3312321" y="2346812"/>
              <a:ext cx="509372" cy="1121419"/>
            </a:xfrm>
            <a:custGeom>
              <a:avLst/>
              <a:gdLst/>
              <a:ahLst/>
              <a:cxnLst/>
              <a:rect l="l" t="t" r="r" b="b"/>
              <a:pathLst>
                <a:path w="509372" h="1121419">
                  <a:moveTo>
                    <a:pt x="507512" y="1121419"/>
                  </a:moveTo>
                  <a:lnTo>
                    <a:pt x="509372" y="1119300"/>
                  </a:lnTo>
                  <a:lnTo>
                    <a:pt x="509372" y="1121419"/>
                  </a:lnTo>
                  <a:close/>
                  <a:moveTo>
                    <a:pt x="430106" y="1116802"/>
                  </a:moveTo>
                  <a:lnTo>
                    <a:pt x="434159" y="1121419"/>
                  </a:lnTo>
                  <a:lnTo>
                    <a:pt x="430599" y="1121419"/>
                  </a:lnTo>
                  <a:cubicBezTo>
                    <a:pt x="430325" y="1119896"/>
                    <a:pt x="430214" y="1118353"/>
                    <a:pt x="430106" y="1116802"/>
                  </a:cubicBezTo>
                  <a:close/>
                  <a:moveTo>
                    <a:pt x="0" y="259419"/>
                  </a:moveTo>
                  <a:lnTo>
                    <a:pt x="832" y="257324"/>
                  </a:lnTo>
                  <a:lnTo>
                    <a:pt x="0" y="257324"/>
                  </a:lnTo>
                  <a:cubicBezTo>
                    <a:pt x="0" y="161091"/>
                    <a:pt x="53696" y="72900"/>
                    <a:pt x="139188" y="28721"/>
                  </a:cubicBezTo>
                  <a:cubicBezTo>
                    <a:pt x="224680" y="-15459"/>
                    <a:pt x="327679" y="-8244"/>
                    <a:pt x="406177" y="47423"/>
                  </a:cubicBezTo>
                  <a:cubicBezTo>
                    <a:pt x="466571" y="90252"/>
                    <a:pt x="504696" y="156253"/>
                    <a:pt x="509372" y="227993"/>
                  </a:cubicBezTo>
                  <a:lnTo>
                    <a:pt x="509372" y="1073841"/>
                  </a:lnTo>
                  <a:cubicBezTo>
                    <a:pt x="502538" y="1059565"/>
                    <a:pt x="487753" y="1050433"/>
                    <a:pt x="470835" y="1050433"/>
                  </a:cubicBezTo>
                  <a:cubicBezTo>
                    <a:pt x="451854" y="1050433"/>
                    <a:pt x="435559" y="1061928"/>
                    <a:pt x="428567" y="1078352"/>
                  </a:cubicBezTo>
                  <a:cubicBezTo>
                    <a:pt x="427251" y="1065847"/>
                    <a:pt x="427023" y="1052948"/>
                    <a:pt x="427023" y="1039779"/>
                  </a:cubicBezTo>
                  <a:lnTo>
                    <a:pt x="427023" y="281216"/>
                  </a:lnTo>
                  <a:lnTo>
                    <a:pt x="427023" y="281216"/>
                  </a:lnTo>
                  <a:lnTo>
                    <a:pt x="427023" y="236015"/>
                  </a:lnTo>
                  <a:lnTo>
                    <a:pt x="426558" y="236015"/>
                  </a:lnTo>
                  <a:cubicBezTo>
                    <a:pt x="420904" y="189157"/>
                    <a:pt x="395728" y="146071"/>
                    <a:pt x="356132" y="117992"/>
                  </a:cubicBezTo>
                  <a:cubicBezTo>
                    <a:pt x="304025" y="81040"/>
                    <a:pt x="235655" y="76251"/>
                    <a:pt x="178905" y="105577"/>
                  </a:cubicBezTo>
                  <a:cubicBezTo>
                    <a:pt x="122253" y="134854"/>
                    <a:pt x="86634" y="193244"/>
                    <a:pt x="86558" y="256996"/>
                  </a:cubicBezTo>
                  <a:cubicBezTo>
                    <a:pt x="87499" y="257768"/>
                    <a:pt x="87520" y="258591"/>
                    <a:pt x="87520" y="259419"/>
                  </a:cubicBezTo>
                  <a:cubicBezTo>
                    <a:pt x="87520" y="284619"/>
                    <a:pt x="67928" y="305047"/>
                    <a:pt x="43760" y="305047"/>
                  </a:cubicBezTo>
                  <a:cubicBezTo>
                    <a:pt x="19592" y="305047"/>
                    <a:pt x="0" y="284619"/>
                    <a:pt x="0" y="259419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02" name="矩形 1"/>
          <p:cNvSpPr>
            <a:spLocks noChangeArrowheads="1"/>
          </p:cNvSpPr>
          <p:nvPr/>
        </p:nvSpPr>
        <p:spPr bwMode="auto">
          <a:xfrm>
            <a:off x="1043608" y="1682322"/>
            <a:ext cx="35283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zh-CN" altLang="en-US" sz="1000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103" name="矩形 1"/>
          <p:cNvSpPr>
            <a:spLocks noChangeArrowheads="1"/>
          </p:cNvSpPr>
          <p:nvPr/>
        </p:nvSpPr>
        <p:spPr bwMode="auto">
          <a:xfrm>
            <a:off x="1043608" y="2414417"/>
            <a:ext cx="35283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zh-CN" altLang="en-US" sz="1000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104" name="矩形 1"/>
          <p:cNvSpPr>
            <a:spLocks noChangeArrowheads="1"/>
          </p:cNvSpPr>
          <p:nvPr/>
        </p:nvSpPr>
        <p:spPr bwMode="auto">
          <a:xfrm>
            <a:off x="1043608" y="3146512"/>
            <a:ext cx="35283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zh-CN" altLang="en-US" sz="1000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105" name="矩形 1"/>
          <p:cNvSpPr>
            <a:spLocks noChangeArrowheads="1"/>
          </p:cNvSpPr>
          <p:nvPr/>
        </p:nvSpPr>
        <p:spPr bwMode="auto">
          <a:xfrm>
            <a:off x="1043608" y="3878608"/>
            <a:ext cx="35283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zh-CN" altLang="en-US" sz="1000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cxnSp>
        <p:nvCxnSpPr>
          <p:cNvPr id="106" name="直接连接符 105"/>
          <p:cNvCxnSpPr/>
          <p:nvPr/>
        </p:nvCxnSpPr>
        <p:spPr>
          <a:xfrm flipH="1">
            <a:off x="4662484" y="1897626"/>
            <a:ext cx="792087" cy="0"/>
          </a:xfrm>
          <a:prstGeom prst="line">
            <a:avLst/>
          </a:prstGeom>
          <a:ln w="6350">
            <a:solidFill>
              <a:schemeClr val="tx1">
                <a:alpha val="99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接连接符 106"/>
          <p:cNvCxnSpPr/>
          <p:nvPr/>
        </p:nvCxnSpPr>
        <p:spPr>
          <a:xfrm flipH="1">
            <a:off x="4662484" y="2624638"/>
            <a:ext cx="792087" cy="0"/>
          </a:xfrm>
          <a:prstGeom prst="line">
            <a:avLst/>
          </a:prstGeom>
          <a:ln w="6350">
            <a:solidFill>
              <a:schemeClr val="tx1">
                <a:alpha val="99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接连接符 107"/>
          <p:cNvCxnSpPr/>
          <p:nvPr/>
        </p:nvCxnSpPr>
        <p:spPr>
          <a:xfrm flipH="1">
            <a:off x="4662484" y="3351650"/>
            <a:ext cx="792087" cy="0"/>
          </a:xfrm>
          <a:prstGeom prst="line">
            <a:avLst/>
          </a:prstGeom>
          <a:ln w="6350">
            <a:solidFill>
              <a:schemeClr val="tx1">
                <a:alpha val="99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接连接符 108"/>
          <p:cNvCxnSpPr/>
          <p:nvPr/>
        </p:nvCxnSpPr>
        <p:spPr>
          <a:xfrm flipH="1">
            <a:off x="4662484" y="4078663"/>
            <a:ext cx="792087" cy="0"/>
          </a:xfrm>
          <a:prstGeom prst="line">
            <a:avLst/>
          </a:prstGeom>
          <a:ln w="6350">
            <a:solidFill>
              <a:schemeClr val="tx1">
                <a:alpha val="99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>
            <p:custDataLst>
              <p:tags r:id="rId1"/>
            </p:custDataLst>
          </p:nvPr>
        </p:nvSpPr>
        <p:spPr>
          <a:xfrm>
            <a:off x="0" y="4901734"/>
            <a:ext cx="487600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b="0" dirty="0">
                <a:latin typeface="+mj-ea"/>
                <a:ea typeface="+mj-ea"/>
              </a:rPr>
              <a:t>......../</a:t>
            </a:r>
            <a:endParaRPr lang="zh-CN" altLang="en-US" sz="1100" b="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25119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="">
      <p:transition spd="slow" advClick="0" advTm="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22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4" dur="500"/>
                                            <p:tgtEl>
                                              <p:spTgt spid="10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8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3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3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1900"/>
                                </p:stCondLst>
                                <p:childTnLst>
                                  <p:par>
                                    <p:cTn id="30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2" dur="500"/>
                                            <p:tgtEl>
                                              <p:spTgt spid="10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8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5" dur="3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6" dur="3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8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40" dur="500"/>
                                            <p:tgtEl>
                                              <p:spTgt spid="10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8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3" dur="3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4" dur="3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5" fill="hold">
                                <p:stCondLst>
                                  <p:cond delay="3100"/>
                                </p:stCondLst>
                                <p:childTnLst>
                                  <p:par>
                                    <p:cTn id="4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48" dur="500"/>
                                            <p:tgtEl>
                                              <p:spTgt spid="10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8" fill="hold" grpId="0" nodeType="withEffect" p14:presetBounceEnd="5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1" dur="3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2" dur="3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102" grpId="0"/>
          <p:bldP spid="103" grpId="0"/>
          <p:bldP spid="104" grpId="0"/>
          <p:bldP spid="105" grpId="0"/>
        </p:bldLst>
      </p:timing>
    </mc:Choice>
    <mc:Fallback xmlns:a14="http://schemas.microsoft.com/office/drawing/2010/main"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22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4" dur="500"/>
                                            <p:tgtEl>
                                              <p:spTgt spid="10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8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3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3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1900"/>
                                </p:stCondLst>
                                <p:childTnLst>
                                  <p:par>
                                    <p:cTn id="30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32" dur="500"/>
                                            <p:tgtEl>
                                              <p:spTgt spid="10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8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3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3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8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40" dur="500"/>
                                            <p:tgtEl>
                                              <p:spTgt spid="10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8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3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3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5" fill="hold">
                                <p:stCondLst>
                                  <p:cond delay="3100"/>
                                </p:stCondLst>
                                <p:childTnLst>
                                  <p:par>
                                    <p:cTn id="4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48" dur="500"/>
                                            <p:tgtEl>
                                              <p:spTgt spid="10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8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3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3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102" grpId="0"/>
          <p:bldP spid="103" grpId="0"/>
          <p:bldP spid="104" grpId="0"/>
          <p:bldP spid="105" grpId="0"/>
        </p:bldLst>
      </p:timing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矩形 193"/>
          <p:cNvSpPr/>
          <p:nvPr/>
        </p:nvSpPr>
        <p:spPr>
          <a:xfrm>
            <a:off x="0" y="434529"/>
            <a:ext cx="755576" cy="4090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683568" y="360988"/>
            <a:ext cx="4176464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itchFamily="34" charset="-122"/>
                <a:ea typeface="微软雅黑" pitchFamily="34" charset="-122"/>
              </a:rPr>
              <a:t>Fill in the catalog title here</a:t>
            </a:r>
          </a:p>
        </p:txBody>
      </p:sp>
      <p:sp>
        <p:nvSpPr>
          <p:cNvPr id="196" name="矩形 195"/>
          <p:cNvSpPr/>
          <p:nvPr/>
        </p:nvSpPr>
        <p:spPr>
          <a:xfrm>
            <a:off x="715208" y="607790"/>
            <a:ext cx="1560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itchFamily="34" charset="0"/>
              </a:rPr>
              <a:t>Fill in the title here.</a:t>
            </a:r>
            <a:endParaRPr lang="zh-CN" altLang="en-US" sz="1400" dirty="0">
              <a:solidFill>
                <a:prstClr val="black">
                  <a:lumMod val="65000"/>
                  <a:lumOff val="35000"/>
                </a:prstClr>
              </a:solidFill>
              <a:latin typeface="Impact" pitchFamily="34" charset="0"/>
            </a:endParaRPr>
          </a:p>
        </p:txBody>
      </p:sp>
      <p:sp>
        <p:nvSpPr>
          <p:cNvPr id="20" name="流程图: 联系 19"/>
          <p:cNvSpPr/>
          <p:nvPr/>
        </p:nvSpPr>
        <p:spPr>
          <a:xfrm>
            <a:off x="3850954" y="4079328"/>
            <a:ext cx="240344" cy="240344"/>
          </a:xfrm>
          <a:prstGeom prst="flowChartConnector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1" name="流程图: 联系 20"/>
          <p:cNvSpPr/>
          <p:nvPr/>
        </p:nvSpPr>
        <p:spPr>
          <a:xfrm>
            <a:off x="4397056" y="3517352"/>
            <a:ext cx="211769" cy="211769"/>
          </a:xfrm>
          <a:prstGeom prst="flowChartConnector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2" name="流程图: 联系 21"/>
          <p:cNvSpPr/>
          <p:nvPr/>
        </p:nvSpPr>
        <p:spPr>
          <a:xfrm>
            <a:off x="1390330" y="4069802"/>
            <a:ext cx="262569" cy="262569"/>
          </a:xfrm>
          <a:prstGeom prst="flowChartConnector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3" name="流程图: 联系 22"/>
          <p:cNvSpPr/>
          <p:nvPr/>
        </p:nvSpPr>
        <p:spPr>
          <a:xfrm>
            <a:off x="923604" y="3523701"/>
            <a:ext cx="532445" cy="532445"/>
          </a:xfrm>
          <a:prstGeom prst="flowChartConnector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4" name="流程图: 联系 23"/>
          <p:cNvSpPr/>
          <p:nvPr/>
        </p:nvSpPr>
        <p:spPr>
          <a:xfrm>
            <a:off x="1561780" y="3657052"/>
            <a:ext cx="399095" cy="399095"/>
          </a:xfrm>
          <a:prstGeom prst="flowChartConnector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5" name="流程图: 联系 24"/>
          <p:cNvSpPr/>
          <p:nvPr/>
        </p:nvSpPr>
        <p:spPr>
          <a:xfrm>
            <a:off x="3982718" y="3631651"/>
            <a:ext cx="418939" cy="418939"/>
          </a:xfrm>
          <a:prstGeom prst="flowChartConnector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683568" y="1233201"/>
            <a:ext cx="2308194" cy="2308194"/>
            <a:chOff x="1580226" y="1144603"/>
            <a:chExt cx="2308194" cy="2308194"/>
          </a:xfrm>
        </p:grpSpPr>
        <p:sp>
          <p:nvSpPr>
            <p:cNvPr id="27" name="流程图: 联系 26"/>
            <p:cNvSpPr/>
            <p:nvPr/>
          </p:nvSpPr>
          <p:spPr>
            <a:xfrm>
              <a:off x="1580226" y="1144603"/>
              <a:ext cx="2308194" cy="2308194"/>
            </a:xfrm>
            <a:prstGeom prst="flowChartConnector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8" name="矩形 45"/>
            <p:cNvSpPr>
              <a:spLocks noChangeAspect="1"/>
            </p:cNvSpPr>
            <p:nvPr/>
          </p:nvSpPr>
          <p:spPr>
            <a:xfrm>
              <a:off x="2465456" y="1758700"/>
              <a:ext cx="537733" cy="540000"/>
            </a:xfrm>
            <a:custGeom>
              <a:avLst/>
              <a:gdLst/>
              <a:ahLst/>
              <a:cxnLst/>
              <a:rect l="l" t="t" r="r" b="b"/>
              <a:pathLst>
                <a:path w="752475" h="755648">
                  <a:moveTo>
                    <a:pt x="60325" y="0"/>
                  </a:moveTo>
                  <a:cubicBezTo>
                    <a:pt x="86342" y="0"/>
                    <a:pt x="108512" y="16470"/>
                    <a:pt x="116492" y="39730"/>
                  </a:cubicBezTo>
                  <a:lnTo>
                    <a:pt x="251669" y="169806"/>
                  </a:lnTo>
                  <a:lnTo>
                    <a:pt x="654050" y="15875"/>
                  </a:lnTo>
                  <a:lnTo>
                    <a:pt x="749300" y="88900"/>
                  </a:lnTo>
                  <a:lnTo>
                    <a:pt x="420437" y="332205"/>
                  </a:lnTo>
                  <a:lnTo>
                    <a:pt x="574416" y="480374"/>
                  </a:lnTo>
                  <a:lnTo>
                    <a:pt x="752475" y="469900"/>
                  </a:lnTo>
                  <a:lnTo>
                    <a:pt x="742950" y="565150"/>
                  </a:lnTo>
                  <a:lnTo>
                    <a:pt x="609861" y="596204"/>
                  </a:lnTo>
                  <a:lnTo>
                    <a:pt x="552451" y="749298"/>
                  </a:lnTo>
                  <a:lnTo>
                    <a:pt x="473076" y="755648"/>
                  </a:lnTo>
                  <a:lnTo>
                    <a:pt x="486660" y="572267"/>
                  </a:lnTo>
                  <a:lnTo>
                    <a:pt x="331516" y="416116"/>
                  </a:lnTo>
                  <a:lnTo>
                    <a:pt x="98425" y="752475"/>
                  </a:lnTo>
                  <a:lnTo>
                    <a:pt x="6350" y="660400"/>
                  </a:lnTo>
                  <a:lnTo>
                    <a:pt x="172156" y="255721"/>
                  </a:lnTo>
                  <a:lnTo>
                    <a:pt x="25948" y="108564"/>
                  </a:lnTo>
                  <a:cubicBezTo>
                    <a:pt x="9989" y="98516"/>
                    <a:pt x="0" y="80587"/>
                    <a:pt x="0" y="60325"/>
                  </a:cubicBezTo>
                  <a:cubicBezTo>
                    <a:pt x="0" y="27008"/>
                    <a:pt x="27008" y="0"/>
                    <a:pt x="603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16812" y="2262796"/>
              <a:ext cx="11398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rgbClr val="FFFFFF"/>
                  </a:solidFill>
                  <a:latin typeface="Impact" pitchFamily="34" charset="0"/>
                </a:rPr>
                <a:t>keyword.</a:t>
              </a:r>
              <a:endParaRPr lang="zh-CN" altLang="en-US" sz="2000" dirty="0">
                <a:solidFill>
                  <a:srgbClr val="FFFFFF"/>
                </a:solidFill>
                <a:latin typeface="Impact" pitchFamily="34" charset="0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2731443" y="1233201"/>
            <a:ext cx="2308194" cy="2308194"/>
            <a:chOff x="3628101" y="1144603"/>
            <a:chExt cx="2308194" cy="2308194"/>
          </a:xfrm>
        </p:grpSpPr>
        <p:sp>
          <p:nvSpPr>
            <p:cNvPr id="31" name="流程图: 联系 30"/>
            <p:cNvSpPr/>
            <p:nvPr/>
          </p:nvSpPr>
          <p:spPr>
            <a:xfrm>
              <a:off x="3628101" y="1144603"/>
              <a:ext cx="2308194" cy="2308194"/>
            </a:xfrm>
            <a:prstGeom prst="flowChartConnector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195300" y="2260217"/>
              <a:ext cx="12420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rgbClr val="FFFFFF"/>
                  </a:solidFill>
                  <a:latin typeface="Impact" pitchFamily="34" charset="0"/>
                </a:rPr>
                <a:t>keyword.</a:t>
              </a:r>
              <a:endParaRPr lang="zh-CN" altLang="en-US" sz="2000" dirty="0">
                <a:solidFill>
                  <a:srgbClr val="FFFFFF"/>
                </a:solidFill>
                <a:latin typeface="Impact" pitchFamily="34" charset="0"/>
              </a:endParaRPr>
            </a:p>
          </p:txBody>
        </p:sp>
        <p:sp>
          <p:nvSpPr>
            <p:cNvPr id="33" name="流程图: 联系 2"/>
            <p:cNvSpPr>
              <a:spLocks noChangeAspect="1"/>
            </p:cNvSpPr>
            <p:nvPr/>
          </p:nvSpPr>
          <p:spPr>
            <a:xfrm>
              <a:off x="4585269" y="1720217"/>
              <a:ext cx="546485" cy="540000"/>
            </a:xfrm>
            <a:custGeom>
              <a:avLst/>
              <a:gdLst/>
              <a:ahLst/>
              <a:cxnLst/>
              <a:rect l="l" t="t" r="r" b="b"/>
              <a:pathLst>
                <a:path w="802483" h="792958">
                  <a:moveTo>
                    <a:pt x="623890" y="697087"/>
                  </a:moveTo>
                  <a:lnTo>
                    <a:pt x="623890" y="764174"/>
                  </a:lnTo>
                  <a:cubicBezTo>
                    <a:pt x="581823" y="782953"/>
                    <a:pt x="533974" y="792958"/>
                    <a:pt x="483397" y="792958"/>
                  </a:cubicBezTo>
                  <a:cubicBezTo>
                    <a:pt x="429917" y="792958"/>
                    <a:pt x="379487" y="781771"/>
                    <a:pt x="335758" y="760851"/>
                  </a:cubicBezTo>
                  <a:lnTo>
                    <a:pt x="335758" y="700537"/>
                  </a:lnTo>
                  <a:cubicBezTo>
                    <a:pt x="376490" y="723218"/>
                    <a:pt x="424723" y="735769"/>
                    <a:pt x="476251" y="735769"/>
                  </a:cubicBezTo>
                  <a:cubicBezTo>
                    <a:pt x="530693" y="735769"/>
                    <a:pt x="581457" y="721758"/>
                    <a:pt x="623890" y="697087"/>
                  </a:cubicBezTo>
                  <a:close/>
                  <a:moveTo>
                    <a:pt x="302421" y="685181"/>
                  </a:moveTo>
                  <a:lnTo>
                    <a:pt x="302421" y="752268"/>
                  </a:lnTo>
                  <a:cubicBezTo>
                    <a:pt x="260354" y="771047"/>
                    <a:pt x="212505" y="781052"/>
                    <a:pt x="161928" y="781052"/>
                  </a:cubicBezTo>
                  <a:cubicBezTo>
                    <a:pt x="108448" y="781052"/>
                    <a:pt x="58018" y="769865"/>
                    <a:pt x="14289" y="748945"/>
                  </a:cubicBezTo>
                  <a:lnTo>
                    <a:pt x="14289" y="688631"/>
                  </a:lnTo>
                  <a:cubicBezTo>
                    <a:pt x="55021" y="711312"/>
                    <a:pt x="103254" y="723863"/>
                    <a:pt x="154782" y="723863"/>
                  </a:cubicBezTo>
                  <a:cubicBezTo>
                    <a:pt x="209224" y="723863"/>
                    <a:pt x="259988" y="709852"/>
                    <a:pt x="302421" y="685181"/>
                  </a:cubicBezTo>
                  <a:close/>
                  <a:moveTo>
                    <a:pt x="307183" y="628652"/>
                  </a:moveTo>
                  <a:lnTo>
                    <a:pt x="307183" y="678641"/>
                  </a:lnTo>
                  <a:cubicBezTo>
                    <a:pt x="265116" y="692634"/>
                    <a:pt x="217267" y="700089"/>
                    <a:pt x="166690" y="700089"/>
                  </a:cubicBezTo>
                  <a:cubicBezTo>
                    <a:pt x="113210" y="700089"/>
                    <a:pt x="62780" y="691753"/>
                    <a:pt x="19051" y="676165"/>
                  </a:cubicBezTo>
                  <a:lnTo>
                    <a:pt x="19051" y="631223"/>
                  </a:lnTo>
                  <a:cubicBezTo>
                    <a:pt x="59783" y="648123"/>
                    <a:pt x="108016" y="657475"/>
                    <a:pt x="159544" y="657475"/>
                  </a:cubicBezTo>
                  <a:cubicBezTo>
                    <a:pt x="213986" y="657475"/>
                    <a:pt x="264750" y="647035"/>
                    <a:pt x="307183" y="628652"/>
                  </a:cubicBezTo>
                  <a:close/>
                  <a:moveTo>
                    <a:pt x="623889" y="620887"/>
                  </a:moveTo>
                  <a:lnTo>
                    <a:pt x="623889" y="687974"/>
                  </a:lnTo>
                  <a:cubicBezTo>
                    <a:pt x="581822" y="706753"/>
                    <a:pt x="533973" y="716758"/>
                    <a:pt x="483396" y="716758"/>
                  </a:cubicBezTo>
                  <a:cubicBezTo>
                    <a:pt x="429916" y="716758"/>
                    <a:pt x="379486" y="705571"/>
                    <a:pt x="335757" y="684651"/>
                  </a:cubicBezTo>
                  <a:lnTo>
                    <a:pt x="335757" y="624337"/>
                  </a:lnTo>
                  <a:cubicBezTo>
                    <a:pt x="376489" y="647018"/>
                    <a:pt x="424722" y="659569"/>
                    <a:pt x="476250" y="659569"/>
                  </a:cubicBezTo>
                  <a:cubicBezTo>
                    <a:pt x="530692" y="659569"/>
                    <a:pt x="581456" y="645558"/>
                    <a:pt x="623889" y="620887"/>
                  </a:cubicBezTo>
                  <a:close/>
                  <a:moveTo>
                    <a:pt x="628652" y="552453"/>
                  </a:moveTo>
                  <a:lnTo>
                    <a:pt x="628652" y="602442"/>
                  </a:lnTo>
                  <a:cubicBezTo>
                    <a:pt x="586585" y="616435"/>
                    <a:pt x="538736" y="623890"/>
                    <a:pt x="488159" y="623890"/>
                  </a:cubicBezTo>
                  <a:cubicBezTo>
                    <a:pt x="434679" y="623890"/>
                    <a:pt x="384249" y="615554"/>
                    <a:pt x="340520" y="599966"/>
                  </a:cubicBezTo>
                  <a:lnTo>
                    <a:pt x="340520" y="555024"/>
                  </a:lnTo>
                  <a:cubicBezTo>
                    <a:pt x="381252" y="571924"/>
                    <a:pt x="429485" y="581276"/>
                    <a:pt x="481013" y="581276"/>
                  </a:cubicBezTo>
                  <a:cubicBezTo>
                    <a:pt x="535455" y="581276"/>
                    <a:pt x="586219" y="570836"/>
                    <a:pt x="628652" y="552453"/>
                  </a:cubicBezTo>
                  <a:close/>
                  <a:moveTo>
                    <a:pt x="304802" y="537544"/>
                  </a:moveTo>
                  <a:lnTo>
                    <a:pt x="304802" y="604631"/>
                  </a:lnTo>
                  <a:cubicBezTo>
                    <a:pt x="262735" y="623410"/>
                    <a:pt x="214886" y="633415"/>
                    <a:pt x="164309" y="633415"/>
                  </a:cubicBezTo>
                  <a:cubicBezTo>
                    <a:pt x="110829" y="633415"/>
                    <a:pt x="60399" y="622228"/>
                    <a:pt x="16670" y="601308"/>
                  </a:cubicBezTo>
                  <a:lnTo>
                    <a:pt x="16670" y="540994"/>
                  </a:lnTo>
                  <a:cubicBezTo>
                    <a:pt x="57402" y="563675"/>
                    <a:pt x="105635" y="576226"/>
                    <a:pt x="157163" y="576226"/>
                  </a:cubicBezTo>
                  <a:cubicBezTo>
                    <a:pt x="211605" y="576226"/>
                    <a:pt x="262369" y="562215"/>
                    <a:pt x="304802" y="537544"/>
                  </a:cubicBezTo>
                  <a:close/>
                  <a:moveTo>
                    <a:pt x="304802" y="463725"/>
                  </a:moveTo>
                  <a:lnTo>
                    <a:pt x="304802" y="530812"/>
                  </a:lnTo>
                  <a:cubicBezTo>
                    <a:pt x="262735" y="549591"/>
                    <a:pt x="214886" y="559596"/>
                    <a:pt x="164309" y="559596"/>
                  </a:cubicBezTo>
                  <a:cubicBezTo>
                    <a:pt x="110829" y="559596"/>
                    <a:pt x="60399" y="548409"/>
                    <a:pt x="16670" y="527489"/>
                  </a:cubicBezTo>
                  <a:lnTo>
                    <a:pt x="16670" y="467175"/>
                  </a:lnTo>
                  <a:cubicBezTo>
                    <a:pt x="57402" y="489856"/>
                    <a:pt x="105635" y="502407"/>
                    <a:pt x="157163" y="502407"/>
                  </a:cubicBezTo>
                  <a:cubicBezTo>
                    <a:pt x="211605" y="502407"/>
                    <a:pt x="262369" y="488396"/>
                    <a:pt x="304802" y="463725"/>
                  </a:cubicBezTo>
                  <a:close/>
                  <a:moveTo>
                    <a:pt x="488048" y="409575"/>
                  </a:moveTo>
                  <a:cubicBezTo>
                    <a:pt x="421116" y="409575"/>
                    <a:pt x="364585" y="426817"/>
                    <a:pt x="349612" y="452315"/>
                  </a:cubicBezTo>
                  <a:cubicBezTo>
                    <a:pt x="386630" y="474468"/>
                    <a:pt x="430121" y="485776"/>
                    <a:pt x="476252" y="485776"/>
                  </a:cubicBezTo>
                  <a:cubicBezTo>
                    <a:pt x="528922" y="485776"/>
                    <a:pt x="578149" y="471035"/>
                    <a:pt x="619362" y="444393"/>
                  </a:cubicBezTo>
                  <a:cubicBezTo>
                    <a:pt x="597925" y="422961"/>
                    <a:pt x="547026" y="409575"/>
                    <a:pt x="488048" y="409575"/>
                  </a:cubicBezTo>
                  <a:close/>
                  <a:moveTo>
                    <a:pt x="485776" y="385763"/>
                  </a:moveTo>
                  <a:cubicBezTo>
                    <a:pt x="567315" y="385763"/>
                    <a:pt x="633414" y="411350"/>
                    <a:pt x="633414" y="442913"/>
                  </a:cubicBezTo>
                  <a:lnTo>
                    <a:pt x="628341" y="452641"/>
                  </a:lnTo>
                  <a:lnTo>
                    <a:pt x="623891" y="448554"/>
                  </a:lnTo>
                  <a:lnTo>
                    <a:pt x="623891" y="517706"/>
                  </a:lnTo>
                  <a:cubicBezTo>
                    <a:pt x="581824" y="538816"/>
                    <a:pt x="533975" y="550063"/>
                    <a:pt x="483398" y="550063"/>
                  </a:cubicBezTo>
                  <a:cubicBezTo>
                    <a:pt x="429918" y="550063"/>
                    <a:pt x="379488" y="537487"/>
                    <a:pt x="335759" y="513971"/>
                  </a:cubicBezTo>
                  <a:lnTo>
                    <a:pt x="335759" y="446171"/>
                  </a:lnTo>
                  <a:lnTo>
                    <a:pt x="341065" y="448524"/>
                  </a:lnTo>
                  <a:cubicBezTo>
                    <a:pt x="338448" y="447203"/>
                    <a:pt x="338138" y="445072"/>
                    <a:pt x="338138" y="442913"/>
                  </a:cubicBezTo>
                  <a:cubicBezTo>
                    <a:pt x="338138" y="411350"/>
                    <a:pt x="404238" y="385763"/>
                    <a:pt x="485776" y="385763"/>
                  </a:cubicBezTo>
                  <a:close/>
                  <a:moveTo>
                    <a:pt x="304802" y="382762"/>
                  </a:moveTo>
                  <a:lnTo>
                    <a:pt x="304802" y="449849"/>
                  </a:lnTo>
                  <a:cubicBezTo>
                    <a:pt x="262735" y="468628"/>
                    <a:pt x="214886" y="478633"/>
                    <a:pt x="164309" y="478633"/>
                  </a:cubicBezTo>
                  <a:cubicBezTo>
                    <a:pt x="110829" y="478633"/>
                    <a:pt x="60399" y="467446"/>
                    <a:pt x="16670" y="446526"/>
                  </a:cubicBezTo>
                  <a:lnTo>
                    <a:pt x="16670" y="386212"/>
                  </a:lnTo>
                  <a:cubicBezTo>
                    <a:pt x="57402" y="408893"/>
                    <a:pt x="105635" y="421444"/>
                    <a:pt x="157163" y="421444"/>
                  </a:cubicBezTo>
                  <a:cubicBezTo>
                    <a:pt x="211605" y="421444"/>
                    <a:pt x="262369" y="407433"/>
                    <a:pt x="304802" y="382762"/>
                  </a:cubicBezTo>
                  <a:close/>
                  <a:moveTo>
                    <a:pt x="300040" y="297037"/>
                  </a:moveTo>
                  <a:lnTo>
                    <a:pt x="300040" y="372450"/>
                  </a:lnTo>
                  <a:cubicBezTo>
                    <a:pt x="257973" y="393560"/>
                    <a:pt x="210124" y="404807"/>
                    <a:pt x="159547" y="404807"/>
                  </a:cubicBezTo>
                  <a:cubicBezTo>
                    <a:pt x="106067" y="404807"/>
                    <a:pt x="55637" y="392231"/>
                    <a:pt x="11908" y="368715"/>
                  </a:cubicBezTo>
                  <a:lnTo>
                    <a:pt x="11908" y="300915"/>
                  </a:lnTo>
                  <a:cubicBezTo>
                    <a:pt x="52640" y="326411"/>
                    <a:pt x="100873" y="340520"/>
                    <a:pt x="152401" y="340520"/>
                  </a:cubicBezTo>
                  <a:cubicBezTo>
                    <a:pt x="206843" y="340520"/>
                    <a:pt x="257607" y="324770"/>
                    <a:pt x="300040" y="297037"/>
                  </a:cubicBezTo>
                  <a:close/>
                  <a:moveTo>
                    <a:pt x="557216" y="232744"/>
                  </a:moveTo>
                  <a:lnTo>
                    <a:pt x="557216" y="299831"/>
                  </a:lnTo>
                  <a:cubicBezTo>
                    <a:pt x="515149" y="318610"/>
                    <a:pt x="467300" y="328615"/>
                    <a:pt x="416723" y="328615"/>
                  </a:cubicBezTo>
                  <a:lnTo>
                    <a:pt x="347665" y="321298"/>
                  </a:lnTo>
                  <a:lnTo>
                    <a:pt x="347665" y="263834"/>
                  </a:lnTo>
                  <a:cubicBezTo>
                    <a:pt x="367357" y="269262"/>
                    <a:pt x="388183" y="271426"/>
                    <a:pt x="409577" y="271426"/>
                  </a:cubicBezTo>
                  <a:cubicBezTo>
                    <a:pt x="464019" y="271426"/>
                    <a:pt x="514783" y="257415"/>
                    <a:pt x="557216" y="232744"/>
                  </a:cubicBezTo>
                  <a:close/>
                  <a:moveTo>
                    <a:pt x="154782" y="228602"/>
                  </a:moveTo>
                  <a:cubicBezTo>
                    <a:pt x="240266" y="228602"/>
                    <a:pt x="309564" y="254189"/>
                    <a:pt x="309564" y="285752"/>
                  </a:cubicBezTo>
                  <a:lnTo>
                    <a:pt x="304245" y="295480"/>
                  </a:lnTo>
                  <a:cubicBezTo>
                    <a:pt x="287819" y="270012"/>
                    <a:pt x="228058" y="252414"/>
                    <a:pt x="157164" y="252414"/>
                  </a:cubicBezTo>
                  <a:cubicBezTo>
                    <a:pt x="81891" y="252414"/>
                    <a:pt x="19167" y="272254"/>
                    <a:pt x="7701" y="299836"/>
                  </a:cubicBezTo>
                  <a:cubicBezTo>
                    <a:pt x="2019" y="296352"/>
                    <a:pt x="0" y="291139"/>
                    <a:pt x="0" y="285752"/>
                  </a:cubicBezTo>
                  <a:cubicBezTo>
                    <a:pt x="0" y="254189"/>
                    <a:pt x="69298" y="228602"/>
                    <a:pt x="154782" y="228602"/>
                  </a:cubicBezTo>
                  <a:close/>
                  <a:moveTo>
                    <a:pt x="559595" y="166690"/>
                  </a:moveTo>
                  <a:lnTo>
                    <a:pt x="559595" y="216679"/>
                  </a:lnTo>
                  <a:cubicBezTo>
                    <a:pt x="517528" y="230672"/>
                    <a:pt x="469679" y="238127"/>
                    <a:pt x="419102" y="238127"/>
                  </a:cubicBezTo>
                  <a:cubicBezTo>
                    <a:pt x="365622" y="238127"/>
                    <a:pt x="315192" y="229791"/>
                    <a:pt x="271463" y="214203"/>
                  </a:cubicBezTo>
                  <a:lnTo>
                    <a:pt x="271463" y="169261"/>
                  </a:lnTo>
                  <a:cubicBezTo>
                    <a:pt x="312195" y="186161"/>
                    <a:pt x="360428" y="195513"/>
                    <a:pt x="411956" y="195513"/>
                  </a:cubicBezTo>
                  <a:cubicBezTo>
                    <a:pt x="466398" y="195513"/>
                    <a:pt x="517162" y="185073"/>
                    <a:pt x="559595" y="166690"/>
                  </a:cubicBezTo>
                  <a:close/>
                  <a:moveTo>
                    <a:pt x="722471" y="97633"/>
                  </a:moveTo>
                  <a:lnTo>
                    <a:pt x="802483" y="246702"/>
                  </a:lnTo>
                  <a:lnTo>
                    <a:pt x="762477" y="246702"/>
                  </a:lnTo>
                  <a:lnTo>
                    <a:pt x="762477" y="704852"/>
                  </a:lnTo>
                  <a:lnTo>
                    <a:pt x="682465" y="704852"/>
                  </a:lnTo>
                  <a:lnTo>
                    <a:pt x="682465" y="246702"/>
                  </a:lnTo>
                  <a:lnTo>
                    <a:pt x="642459" y="246702"/>
                  </a:lnTo>
                  <a:close/>
                  <a:moveTo>
                    <a:pt x="418991" y="23812"/>
                  </a:moveTo>
                  <a:cubicBezTo>
                    <a:pt x="352059" y="23812"/>
                    <a:pt x="295528" y="41054"/>
                    <a:pt x="280555" y="66552"/>
                  </a:cubicBezTo>
                  <a:cubicBezTo>
                    <a:pt x="317573" y="88704"/>
                    <a:pt x="361064" y="100013"/>
                    <a:pt x="407195" y="100013"/>
                  </a:cubicBezTo>
                  <a:cubicBezTo>
                    <a:pt x="459865" y="100013"/>
                    <a:pt x="509092" y="85272"/>
                    <a:pt x="550305" y="58630"/>
                  </a:cubicBezTo>
                  <a:cubicBezTo>
                    <a:pt x="528868" y="37198"/>
                    <a:pt x="477969" y="23812"/>
                    <a:pt x="418991" y="23812"/>
                  </a:cubicBezTo>
                  <a:close/>
                  <a:moveTo>
                    <a:pt x="416719" y="0"/>
                  </a:moveTo>
                  <a:cubicBezTo>
                    <a:pt x="498258" y="0"/>
                    <a:pt x="564357" y="25587"/>
                    <a:pt x="564357" y="57150"/>
                  </a:cubicBezTo>
                  <a:lnTo>
                    <a:pt x="559284" y="66878"/>
                  </a:lnTo>
                  <a:lnTo>
                    <a:pt x="554834" y="62791"/>
                  </a:lnTo>
                  <a:lnTo>
                    <a:pt x="554834" y="131943"/>
                  </a:lnTo>
                  <a:cubicBezTo>
                    <a:pt x="512767" y="153053"/>
                    <a:pt x="464918" y="164300"/>
                    <a:pt x="414341" y="164300"/>
                  </a:cubicBezTo>
                  <a:cubicBezTo>
                    <a:pt x="360861" y="164300"/>
                    <a:pt x="310431" y="151724"/>
                    <a:pt x="266702" y="128208"/>
                  </a:cubicBezTo>
                  <a:lnTo>
                    <a:pt x="266702" y="60408"/>
                  </a:lnTo>
                  <a:lnTo>
                    <a:pt x="272008" y="62761"/>
                  </a:lnTo>
                  <a:cubicBezTo>
                    <a:pt x="269391" y="61440"/>
                    <a:pt x="269081" y="59309"/>
                    <a:pt x="269081" y="57150"/>
                  </a:cubicBezTo>
                  <a:cubicBezTo>
                    <a:pt x="269081" y="25587"/>
                    <a:pt x="335181" y="0"/>
                    <a:pt x="4167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2015218" y="2822304"/>
            <a:ext cx="1837678" cy="1837678"/>
            <a:chOff x="2911876" y="2733706"/>
            <a:chExt cx="1837678" cy="1837678"/>
          </a:xfrm>
        </p:grpSpPr>
        <p:sp>
          <p:nvSpPr>
            <p:cNvPr id="35" name="流程图: 联系 34"/>
            <p:cNvSpPr/>
            <p:nvPr/>
          </p:nvSpPr>
          <p:spPr>
            <a:xfrm>
              <a:off x="2911876" y="2733706"/>
              <a:ext cx="1837678" cy="1837678"/>
            </a:xfrm>
            <a:prstGeom prst="flowChartConnector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09685" y="3701324"/>
              <a:ext cx="12420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rgbClr val="FFFFFF"/>
                  </a:solidFill>
                  <a:latin typeface="Impact" pitchFamily="34" charset="0"/>
                </a:rPr>
                <a:t>keyword.</a:t>
              </a:r>
              <a:endParaRPr lang="zh-CN" altLang="en-US" sz="2000" dirty="0">
                <a:solidFill>
                  <a:srgbClr val="FFFFFF"/>
                </a:solidFill>
                <a:latin typeface="Impact" pitchFamily="34" charset="0"/>
              </a:endParaRPr>
            </a:p>
          </p:txBody>
        </p:sp>
        <p:sp>
          <p:nvSpPr>
            <p:cNvPr id="37" name="Freeform 6"/>
            <p:cNvSpPr>
              <a:spLocks noChangeAspect="1" noEditPoints="1"/>
            </p:cNvSpPr>
            <p:nvPr/>
          </p:nvSpPr>
          <p:spPr bwMode="auto">
            <a:xfrm>
              <a:off x="3571694" y="3118427"/>
              <a:ext cx="547033" cy="540000"/>
            </a:xfrm>
            <a:custGeom>
              <a:avLst/>
              <a:gdLst>
                <a:gd name="T0" fmla="*/ 36 w 113"/>
                <a:gd name="T1" fmla="*/ 11 h 86"/>
                <a:gd name="T2" fmla="*/ 106 w 113"/>
                <a:gd name="T3" fmla="*/ 32 h 86"/>
                <a:gd name="T4" fmla="*/ 102 w 113"/>
                <a:gd name="T5" fmla="*/ 35 h 86"/>
                <a:gd name="T6" fmla="*/ 99 w 113"/>
                <a:gd name="T7" fmla="*/ 39 h 86"/>
                <a:gd name="T8" fmla="*/ 95 w 113"/>
                <a:gd name="T9" fmla="*/ 43 h 86"/>
                <a:gd name="T10" fmla="*/ 91 w 113"/>
                <a:gd name="T11" fmla="*/ 86 h 86"/>
                <a:gd name="T12" fmla="*/ 91 w 113"/>
                <a:gd name="T13" fmla="*/ 47 h 86"/>
                <a:gd name="T14" fmla="*/ 81 w 113"/>
                <a:gd name="T15" fmla="*/ 86 h 86"/>
                <a:gd name="T16" fmla="*/ 77 w 113"/>
                <a:gd name="T17" fmla="*/ 59 h 86"/>
                <a:gd name="T18" fmla="*/ 74 w 113"/>
                <a:gd name="T19" fmla="*/ 56 h 86"/>
                <a:gd name="T20" fmla="*/ 70 w 113"/>
                <a:gd name="T21" fmla="*/ 86 h 86"/>
                <a:gd name="T22" fmla="*/ 70 w 113"/>
                <a:gd name="T23" fmla="*/ 54 h 86"/>
                <a:gd name="T24" fmla="*/ 59 w 113"/>
                <a:gd name="T25" fmla="*/ 86 h 86"/>
                <a:gd name="T26" fmla="*/ 56 w 113"/>
                <a:gd name="T27" fmla="*/ 65 h 86"/>
                <a:gd name="T28" fmla="*/ 52 w 113"/>
                <a:gd name="T29" fmla="*/ 68 h 86"/>
                <a:gd name="T30" fmla="*/ 48 w 113"/>
                <a:gd name="T31" fmla="*/ 86 h 86"/>
                <a:gd name="T32" fmla="*/ 48 w 113"/>
                <a:gd name="T33" fmla="*/ 71 h 86"/>
                <a:gd name="T34" fmla="*/ 38 w 113"/>
                <a:gd name="T35" fmla="*/ 86 h 86"/>
                <a:gd name="T36" fmla="*/ 34 w 113"/>
                <a:gd name="T37" fmla="*/ 70 h 86"/>
                <a:gd name="T38" fmla="*/ 31 w 113"/>
                <a:gd name="T39" fmla="*/ 67 h 86"/>
                <a:gd name="T40" fmla="*/ 27 w 113"/>
                <a:gd name="T41" fmla="*/ 86 h 86"/>
                <a:gd name="T42" fmla="*/ 27 w 113"/>
                <a:gd name="T43" fmla="*/ 67 h 86"/>
                <a:gd name="T44" fmla="*/ 16 w 113"/>
                <a:gd name="T45" fmla="*/ 86 h 86"/>
                <a:gd name="T46" fmla="*/ 5 w 113"/>
                <a:gd name="T47" fmla="*/ 79 h 86"/>
                <a:gd name="T48" fmla="*/ 2 w 113"/>
                <a:gd name="T49" fmla="*/ 76 h 86"/>
                <a:gd name="T50" fmla="*/ 0 w 113"/>
                <a:gd name="T51" fmla="*/ 58 h 86"/>
                <a:gd name="T52" fmla="*/ 38 w 113"/>
                <a:gd name="T53" fmla="*/ 64 h 86"/>
                <a:gd name="T54" fmla="*/ 70 w 113"/>
                <a:gd name="T55" fmla="*/ 45 h 86"/>
                <a:gd name="T56" fmla="*/ 82 w 113"/>
                <a:gd name="T57" fmla="*/ 46 h 86"/>
                <a:gd name="T58" fmla="*/ 111 w 113"/>
                <a:gd name="T59" fmla="*/ 13 h 86"/>
                <a:gd name="T60" fmla="*/ 89 w 113"/>
                <a:gd name="T61" fmla="*/ 10 h 86"/>
                <a:gd name="T62" fmla="*/ 74 w 113"/>
                <a:gd name="T63" fmla="*/ 31 h 86"/>
                <a:gd name="T64" fmla="*/ 42 w 113"/>
                <a:gd name="T65" fmla="*/ 49 h 86"/>
                <a:gd name="T66" fmla="*/ 25 w 113"/>
                <a:gd name="T67" fmla="*/ 43 h 86"/>
                <a:gd name="T68" fmla="*/ 13 w 113"/>
                <a:gd name="T69" fmla="*/ 86 h 86"/>
                <a:gd name="T70" fmla="*/ 13 w 113"/>
                <a:gd name="T71" fmla="*/ 75 h 86"/>
                <a:gd name="T72" fmla="*/ 31 w 113"/>
                <a:gd name="T73" fmla="*/ 12 h 86"/>
                <a:gd name="T74" fmla="*/ 49 w 113"/>
                <a:gd name="T75" fmla="*/ 19 h 86"/>
                <a:gd name="T76" fmla="*/ 39 w 113"/>
                <a:gd name="T77" fmla="*/ 19 h 86"/>
                <a:gd name="T78" fmla="*/ 43 w 113"/>
                <a:gd name="T79" fmla="*/ 44 h 86"/>
                <a:gd name="T80" fmla="*/ 34 w 113"/>
                <a:gd name="T81" fmla="*/ 31 h 86"/>
                <a:gd name="T82" fmla="*/ 20 w 113"/>
                <a:gd name="T83" fmla="*/ 38 h 86"/>
                <a:gd name="T84" fmla="*/ 30 w 113"/>
                <a:gd name="T85" fmla="*/ 17 h 86"/>
                <a:gd name="T86" fmla="*/ 21 w 113"/>
                <a:gd name="T87" fmla="*/ 2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3" h="86">
                  <a:moveTo>
                    <a:pt x="36" y="2"/>
                  </a:moveTo>
                  <a:cubicBezTo>
                    <a:pt x="39" y="2"/>
                    <a:pt x="41" y="4"/>
                    <a:pt x="41" y="6"/>
                  </a:cubicBezTo>
                  <a:cubicBezTo>
                    <a:pt x="41" y="9"/>
                    <a:pt x="39" y="11"/>
                    <a:pt x="36" y="11"/>
                  </a:cubicBezTo>
                  <a:cubicBezTo>
                    <a:pt x="34" y="11"/>
                    <a:pt x="32" y="9"/>
                    <a:pt x="32" y="6"/>
                  </a:cubicBezTo>
                  <a:cubicBezTo>
                    <a:pt x="32" y="4"/>
                    <a:pt x="34" y="2"/>
                    <a:pt x="36" y="2"/>
                  </a:cubicBezTo>
                  <a:close/>
                  <a:moveTo>
                    <a:pt x="106" y="32"/>
                  </a:moveTo>
                  <a:cubicBezTo>
                    <a:pt x="106" y="86"/>
                    <a:pt x="106" y="86"/>
                    <a:pt x="106" y="86"/>
                  </a:cubicBezTo>
                  <a:cubicBezTo>
                    <a:pt x="102" y="86"/>
                    <a:pt x="102" y="86"/>
                    <a:pt x="102" y="8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5" y="32"/>
                    <a:pt x="105" y="32"/>
                    <a:pt x="105" y="32"/>
                  </a:cubicBezTo>
                  <a:cubicBezTo>
                    <a:pt x="106" y="32"/>
                    <a:pt x="106" y="32"/>
                    <a:pt x="106" y="32"/>
                  </a:cubicBezTo>
                  <a:close/>
                  <a:moveTo>
                    <a:pt x="99" y="39"/>
                  </a:moveTo>
                  <a:cubicBezTo>
                    <a:pt x="99" y="86"/>
                    <a:pt x="99" y="86"/>
                    <a:pt x="99" y="86"/>
                  </a:cubicBezTo>
                  <a:cubicBezTo>
                    <a:pt x="97" y="86"/>
                    <a:pt x="96" y="86"/>
                    <a:pt x="95" y="86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9" y="39"/>
                    <a:pt x="99" y="39"/>
                    <a:pt x="99" y="39"/>
                  </a:cubicBezTo>
                  <a:close/>
                  <a:moveTo>
                    <a:pt x="91" y="47"/>
                  </a:moveTo>
                  <a:cubicBezTo>
                    <a:pt x="91" y="86"/>
                    <a:pt x="91" y="86"/>
                    <a:pt x="91" y="86"/>
                  </a:cubicBezTo>
                  <a:cubicBezTo>
                    <a:pt x="90" y="86"/>
                    <a:pt x="89" y="86"/>
                    <a:pt x="88" y="86"/>
                  </a:cubicBezTo>
                  <a:cubicBezTo>
                    <a:pt x="88" y="51"/>
                    <a:pt x="88" y="51"/>
                    <a:pt x="88" y="51"/>
                  </a:cubicBezTo>
                  <a:cubicBezTo>
                    <a:pt x="91" y="47"/>
                    <a:pt x="91" y="47"/>
                    <a:pt x="91" y="47"/>
                  </a:cubicBezTo>
                  <a:close/>
                  <a:moveTo>
                    <a:pt x="84" y="55"/>
                  </a:moveTo>
                  <a:cubicBezTo>
                    <a:pt x="84" y="86"/>
                    <a:pt x="84" y="86"/>
                    <a:pt x="84" y="86"/>
                  </a:cubicBezTo>
                  <a:cubicBezTo>
                    <a:pt x="83" y="86"/>
                    <a:pt x="82" y="86"/>
                    <a:pt x="81" y="86"/>
                  </a:cubicBezTo>
                  <a:cubicBezTo>
                    <a:pt x="81" y="59"/>
                    <a:pt x="81" y="59"/>
                    <a:pt x="81" y="59"/>
                  </a:cubicBezTo>
                  <a:cubicBezTo>
                    <a:pt x="84" y="55"/>
                    <a:pt x="84" y="55"/>
                    <a:pt x="84" y="55"/>
                  </a:cubicBezTo>
                  <a:close/>
                  <a:moveTo>
                    <a:pt x="77" y="59"/>
                  </a:moveTo>
                  <a:cubicBezTo>
                    <a:pt x="77" y="86"/>
                    <a:pt x="77" y="86"/>
                    <a:pt x="77" y="86"/>
                  </a:cubicBezTo>
                  <a:cubicBezTo>
                    <a:pt x="76" y="86"/>
                    <a:pt x="75" y="86"/>
                    <a:pt x="74" y="86"/>
                  </a:cubicBezTo>
                  <a:cubicBezTo>
                    <a:pt x="74" y="56"/>
                    <a:pt x="74" y="56"/>
                    <a:pt x="74" y="56"/>
                  </a:cubicBezTo>
                  <a:cubicBezTo>
                    <a:pt x="77" y="59"/>
                    <a:pt x="77" y="59"/>
                    <a:pt x="77" y="59"/>
                  </a:cubicBezTo>
                  <a:close/>
                  <a:moveTo>
                    <a:pt x="70" y="54"/>
                  </a:moveTo>
                  <a:cubicBezTo>
                    <a:pt x="70" y="86"/>
                    <a:pt x="70" y="86"/>
                    <a:pt x="70" y="86"/>
                  </a:cubicBezTo>
                  <a:cubicBezTo>
                    <a:pt x="69" y="86"/>
                    <a:pt x="68" y="86"/>
                    <a:pt x="66" y="86"/>
                  </a:cubicBezTo>
                  <a:cubicBezTo>
                    <a:pt x="66" y="57"/>
                    <a:pt x="66" y="57"/>
                    <a:pt x="66" y="57"/>
                  </a:cubicBezTo>
                  <a:cubicBezTo>
                    <a:pt x="70" y="54"/>
                    <a:pt x="70" y="54"/>
                    <a:pt x="70" y="54"/>
                  </a:cubicBezTo>
                  <a:close/>
                  <a:moveTo>
                    <a:pt x="63" y="59"/>
                  </a:moveTo>
                  <a:cubicBezTo>
                    <a:pt x="63" y="86"/>
                    <a:pt x="63" y="86"/>
                    <a:pt x="63" y="86"/>
                  </a:cubicBezTo>
                  <a:cubicBezTo>
                    <a:pt x="62" y="86"/>
                    <a:pt x="60" y="86"/>
                    <a:pt x="59" y="86"/>
                  </a:cubicBezTo>
                  <a:cubicBezTo>
                    <a:pt x="59" y="62"/>
                    <a:pt x="59" y="62"/>
                    <a:pt x="59" y="62"/>
                  </a:cubicBezTo>
                  <a:cubicBezTo>
                    <a:pt x="63" y="59"/>
                    <a:pt x="63" y="59"/>
                    <a:pt x="63" y="59"/>
                  </a:cubicBezTo>
                  <a:close/>
                  <a:moveTo>
                    <a:pt x="56" y="65"/>
                  </a:moveTo>
                  <a:cubicBezTo>
                    <a:pt x="56" y="86"/>
                    <a:pt x="56" y="86"/>
                    <a:pt x="56" y="86"/>
                  </a:cubicBezTo>
                  <a:cubicBezTo>
                    <a:pt x="54" y="86"/>
                    <a:pt x="53" y="86"/>
                    <a:pt x="52" y="86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6" y="65"/>
                    <a:pt x="56" y="65"/>
                    <a:pt x="56" y="65"/>
                  </a:cubicBezTo>
                  <a:close/>
                  <a:moveTo>
                    <a:pt x="48" y="71"/>
                  </a:move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6" y="86"/>
                    <a:pt x="45" y="86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8" y="71"/>
                    <a:pt x="48" y="71"/>
                    <a:pt x="48" y="71"/>
                  </a:cubicBezTo>
                  <a:close/>
                  <a:moveTo>
                    <a:pt x="41" y="75"/>
                  </a:moveTo>
                  <a:cubicBezTo>
                    <a:pt x="41" y="86"/>
                    <a:pt x="41" y="86"/>
                    <a:pt x="41" y="86"/>
                  </a:cubicBezTo>
                  <a:cubicBezTo>
                    <a:pt x="40" y="86"/>
                    <a:pt x="39" y="86"/>
                    <a:pt x="38" y="86"/>
                  </a:cubicBezTo>
                  <a:cubicBezTo>
                    <a:pt x="38" y="72"/>
                    <a:pt x="38" y="72"/>
                    <a:pt x="38" y="72"/>
                  </a:cubicBezTo>
                  <a:cubicBezTo>
                    <a:pt x="41" y="75"/>
                    <a:pt x="41" y="75"/>
                    <a:pt x="41" y="75"/>
                  </a:cubicBezTo>
                  <a:close/>
                  <a:moveTo>
                    <a:pt x="34" y="70"/>
                  </a:moveTo>
                  <a:cubicBezTo>
                    <a:pt x="34" y="86"/>
                    <a:pt x="34" y="86"/>
                    <a:pt x="34" y="86"/>
                  </a:cubicBezTo>
                  <a:cubicBezTo>
                    <a:pt x="33" y="86"/>
                    <a:pt x="32" y="86"/>
                    <a:pt x="31" y="86"/>
                  </a:cubicBezTo>
                  <a:cubicBezTo>
                    <a:pt x="31" y="67"/>
                    <a:pt x="31" y="67"/>
                    <a:pt x="31" y="67"/>
                  </a:cubicBezTo>
                  <a:cubicBezTo>
                    <a:pt x="34" y="70"/>
                    <a:pt x="34" y="70"/>
                    <a:pt x="34" y="70"/>
                  </a:cubicBezTo>
                  <a:close/>
                  <a:moveTo>
                    <a:pt x="27" y="67"/>
                  </a:moveTo>
                  <a:cubicBezTo>
                    <a:pt x="27" y="86"/>
                    <a:pt x="27" y="86"/>
                    <a:pt x="27" y="86"/>
                  </a:cubicBezTo>
                  <a:cubicBezTo>
                    <a:pt x="26" y="86"/>
                    <a:pt x="25" y="86"/>
                    <a:pt x="23" y="86"/>
                  </a:cubicBezTo>
                  <a:cubicBezTo>
                    <a:pt x="23" y="69"/>
                    <a:pt x="23" y="69"/>
                    <a:pt x="23" y="69"/>
                  </a:cubicBezTo>
                  <a:cubicBezTo>
                    <a:pt x="27" y="67"/>
                    <a:pt x="27" y="67"/>
                    <a:pt x="27" y="67"/>
                  </a:cubicBezTo>
                  <a:close/>
                  <a:moveTo>
                    <a:pt x="20" y="71"/>
                  </a:moveTo>
                  <a:cubicBezTo>
                    <a:pt x="20" y="86"/>
                    <a:pt x="20" y="86"/>
                    <a:pt x="20" y="86"/>
                  </a:cubicBezTo>
                  <a:cubicBezTo>
                    <a:pt x="19" y="86"/>
                    <a:pt x="17" y="86"/>
                    <a:pt x="16" y="86"/>
                  </a:cubicBezTo>
                  <a:cubicBezTo>
                    <a:pt x="16" y="73"/>
                    <a:pt x="16" y="73"/>
                    <a:pt x="16" y="73"/>
                  </a:cubicBezTo>
                  <a:cubicBezTo>
                    <a:pt x="20" y="71"/>
                    <a:pt x="20" y="71"/>
                    <a:pt x="20" y="71"/>
                  </a:cubicBezTo>
                  <a:close/>
                  <a:moveTo>
                    <a:pt x="5" y="79"/>
                  </a:moveTo>
                  <a:cubicBezTo>
                    <a:pt x="5" y="86"/>
                    <a:pt x="5" y="86"/>
                    <a:pt x="5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4" y="80"/>
                    <a:pt x="4" y="80"/>
                    <a:pt x="4" y="80"/>
                  </a:cubicBezTo>
                  <a:cubicBezTo>
                    <a:pt x="5" y="79"/>
                    <a:pt x="5" y="79"/>
                    <a:pt x="5" y="79"/>
                  </a:cubicBezTo>
                  <a:close/>
                  <a:moveTo>
                    <a:pt x="0" y="58"/>
                  </a:moveTo>
                  <a:cubicBezTo>
                    <a:pt x="7" y="70"/>
                    <a:pt x="7" y="70"/>
                    <a:pt x="7" y="70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38" y="64"/>
                    <a:pt x="38" y="64"/>
                    <a:pt x="38" y="64"/>
                  </a:cubicBezTo>
                  <a:cubicBezTo>
                    <a:pt x="42" y="66"/>
                    <a:pt x="42" y="66"/>
                    <a:pt x="42" y="66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70" y="45"/>
                    <a:pt x="70" y="45"/>
                    <a:pt x="70" y="45"/>
                  </a:cubicBezTo>
                  <a:cubicBezTo>
                    <a:pt x="73" y="47"/>
                    <a:pt x="73" y="47"/>
                    <a:pt x="73" y="47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82" y="46"/>
                    <a:pt x="82" y="46"/>
                    <a:pt x="82" y="46"/>
                  </a:cubicBezTo>
                  <a:cubicBezTo>
                    <a:pt x="104" y="22"/>
                    <a:pt x="104" y="22"/>
                    <a:pt x="104" y="22"/>
                  </a:cubicBezTo>
                  <a:cubicBezTo>
                    <a:pt x="109" y="26"/>
                    <a:pt x="109" y="26"/>
                    <a:pt x="109" y="26"/>
                  </a:cubicBezTo>
                  <a:cubicBezTo>
                    <a:pt x="111" y="13"/>
                    <a:pt x="111" y="13"/>
                    <a:pt x="111" y="13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01" y="5"/>
                    <a:pt x="101" y="5"/>
                    <a:pt x="101" y="5"/>
                  </a:cubicBezTo>
                  <a:cubicBezTo>
                    <a:pt x="89" y="10"/>
                    <a:pt x="89" y="10"/>
                    <a:pt x="89" y="10"/>
                  </a:cubicBezTo>
                  <a:cubicBezTo>
                    <a:pt x="93" y="13"/>
                    <a:pt x="93" y="13"/>
                    <a:pt x="93" y="13"/>
                  </a:cubicBezTo>
                  <a:cubicBezTo>
                    <a:pt x="76" y="32"/>
                    <a:pt x="76" y="32"/>
                    <a:pt x="76" y="32"/>
                  </a:cubicBezTo>
                  <a:cubicBezTo>
                    <a:pt x="74" y="31"/>
                    <a:pt x="74" y="31"/>
                    <a:pt x="74" y="31"/>
                  </a:cubicBezTo>
                  <a:cubicBezTo>
                    <a:pt x="70" y="28"/>
                    <a:pt x="70" y="28"/>
                    <a:pt x="70" y="28"/>
                  </a:cubicBezTo>
                  <a:cubicBezTo>
                    <a:pt x="65" y="31"/>
                    <a:pt x="65" y="31"/>
                    <a:pt x="65" y="31"/>
                  </a:cubicBezTo>
                  <a:cubicBezTo>
                    <a:pt x="42" y="49"/>
                    <a:pt x="42" y="49"/>
                    <a:pt x="42" y="49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5" y="43"/>
                    <a:pt x="25" y="43"/>
                    <a:pt x="25" y="43"/>
                  </a:cubicBezTo>
                  <a:cubicBezTo>
                    <a:pt x="0" y="58"/>
                    <a:pt x="0" y="58"/>
                    <a:pt x="0" y="58"/>
                  </a:cubicBezTo>
                  <a:close/>
                  <a:moveTo>
                    <a:pt x="13" y="75"/>
                  </a:moveTo>
                  <a:cubicBezTo>
                    <a:pt x="13" y="86"/>
                    <a:pt x="13" y="86"/>
                    <a:pt x="13" y="86"/>
                  </a:cubicBezTo>
                  <a:cubicBezTo>
                    <a:pt x="11" y="86"/>
                    <a:pt x="10" y="86"/>
                    <a:pt x="9" y="86"/>
                  </a:cubicBezTo>
                  <a:cubicBezTo>
                    <a:pt x="9" y="77"/>
                    <a:pt x="9" y="77"/>
                    <a:pt x="9" y="77"/>
                  </a:cubicBezTo>
                  <a:cubicBezTo>
                    <a:pt x="13" y="75"/>
                    <a:pt x="13" y="75"/>
                    <a:pt x="13" y="75"/>
                  </a:cubicBezTo>
                  <a:close/>
                  <a:moveTo>
                    <a:pt x="21" y="22"/>
                  </a:moveTo>
                  <a:cubicBezTo>
                    <a:pt x="23" y="17"/>
                    <a:pt x="23" y="17"/>
                    <a:pt x="23" y="17"/>
                  </a:cubicBezTo>
                  <a:cubicBezTo>
                    <a:pt x="31" y="12"/>
                    <a:pt x="31" y="12"/>
                    <a:pt x="31" y="1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3" y="19"/>
                    <a:pt x="43" y="19"/>
                    <a:pt x="43" y="19"/>
                  </a:cubicBezTo>
                  <a:cubicBezTo>
                    <a:pt x="49" y="19"/>
                    <a:pt x="49" y="19"/>
                    <a:pt x="49" y="19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41" y="22"/>
                    <a:pt x="41" y="22"/>
                    <a:pt x="41" y="22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41" y="44"/>
                    <a:pt x="41" y="44"/>
                    <a:pt x="41" y="44"/>
                  </a:cubicBezTo>
                  <a:cubicBezTo>
                    <a:pt x="39" y="35"/>
                    <a:pt x="39" y="35"/>
                    <a:pt x="39" y="35"/>
                  </a:cubicBezTo>
                  <a:cubicBezTo>
                    <a:pt x="34" y="31"/>
                    <a:pt x="34" y="31"/>
                    <a:pt x="34" y="31"/>
                  </a:cubicBezTo>
                  <a:cubicBezTo>
                    <a:pt x="32" y="33"/>
                    <a:pt x="31" y="38"/>
                    <a:pt x="31" y="38"/>
                  </a:cubicBezTo>
                  <a:cubicBezTo>
                    <a:pt x="21" y="40"/>
                    <a:pt x="21" y="40"/>
                    <a:pt x="21" y="40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27" y="35"/>
                    <a:pt x="27" y="35"/>
                    <a:pt x="27" y="35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23" y="24"/>
                    <a:pt x="23" y="24"/>
                    <a:pt x="23" y="24"/>
                  </a:cubicBezTo>
                  <a:lnTo>
                    <a:pt x="21" y="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38" name="矩形 37"/>
          <p:cNvSpPr/>
          <p:nvPr/>
        </p:nvSpPr>
        <p:spPr>
          <a:xfrm>
            <a:off x="5384220" y="1331091"/>
            <a:ext cx="2854602" cy="1572416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cxnSp>
        <p:nvCxnSpPr>
          <p:cNvPr id="39" name="直接连接符 38"/>
          <p:cNvCxnSpPr/>
          <p:nvPr/>
        </p:nvCxnSpPr>
        <p:spPr>
          <a:xfrm>
            <a:off x="5282357" y="3047522"/>
            <a:ext cx="3126201" cy="0"/>
          </a:xfrm>
          <a:prstGeom prst="line">
            <a:avLst/>
          </a:prstGeom>
          <a:ln w="2540">
            <a:solidFill>
              <a:schemeClr val="tx1"/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/>
          <p:cNvSpPr>
            <a:spLocks noChangeArrowheads="1"/>
          </p:cNvSpPr>
          <p:nvPr/>
        </p:nvSpPr>
        <p:spPr bwMode="auto">
          <a:xfrm>
            <a:off x="5312212" y="3158671"/>
            <a:ext cx="2962370" cy="321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ts val="2000"/>
              </a:lnSpc>
              <a:defRPr/>
            </a:pPr>
            <a:r>
              <a:rPr lang="zh-CN" altLang="en-US" sz="1200" kern="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</p:spTree>
    <p:extLst>
      <p:ext uri="{BB962C8B-B14F-4D97-AF65-F5344CB8AC3E}">
        <p14:creationId xmlns:p14="http://schemas.microsoft.com/office/powerpoint/2010/main" val="200057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decel="4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2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3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mph" presetSubtype="0" autoRev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24" dur="100" fill="hold"/>
                                        <p:tgtEl>
                                          <p:spTgt spid="26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65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mph" presetSubtype="0" autoRev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32" dur="100" fill="hold"/>
                                        <p:tgtEl>
                                          <p:spTgt spid="30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mph" presetSubtype="0" autoRev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Scale>
                                      <p:cBhvr>
                                        <p:cTn id="40" dur="100" fill="hold"/>
                                        <p:tgtEl>
                                          <p:spTgt spid="34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35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3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8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3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7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7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7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" grpId="0" animBg="1"/>
      <p:bldP spid="195" grpId="0"/>
      <p:bldP spid="196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38" grpId="0" animBg="1"/>
      <p:bldP spid="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等腰三角形 1"/>
          <p:cNvSpPr/>
          <p:nvPr/>
        </p:nvSpPr>
        <p:spPr>
          <a:xfrm>
            <a:off x="2030065" y="1671490"/>
            <a:ext cx="2376264" cy="2025056"/>
          </a:xfrm>
          <a:prstGeom prst="triangle">
            <a:avLst/>
          </a:prstGeom>
          <a:solidFill>
            <a:schemeClr val="tx1">
              <a:lumMod val="65000"/>
              <a:lumOff val="35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9742" y="1856894"/>
            <a:ext cx="182614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0" dirty="0">
                <a:solidFill>
                  <a:schemeClr val="accent5"/>
                </a:solidFill>
                <a:latin typeface="Impact" panose="020B0806030902050204" pitchFamily="34" charset="0"/>
              </a:rPr>
              <a:t>03。</a:t>
            </a:r>
            <a:endParaRPr lang="zh-CN" altLang="en-US" sz="12000" dirty="0">
              <a:solidFill>
                <a:schemeClr val="accent5"/>
              </a:solidFill>
              <a:latin typeface="Impact" panose="020B0806030902050204" pitchFamily="34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4152688" y="2826390"/>
            <a:ext cx="3083608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组合 12"/>
          <p:cNvGrpSpPr/>
          <p:nvPr/>
        </p:nvGrpSpPr>
        <p:grpSpPr>
          <a:xfrm>
            <a:off x="4572002" y="2920884"/>
            <a:ext cx="974819" cy="307777"/>
            <a:chOff x="1694389" y="3210530"/>
            <a:chExt cx="974819" cy="307777"/>
          </a:xfrm>
        </p:grpSpPr>
        <p:sp>
          <p:nvSpPr>
            <p:cNvPr id="14" name="矩形 13"/>
            <p:cNvSpPr/>
            <p:nvPr/>
          </p:nvSpPr>
          <p:spPr>
            <a:xfrm flipH="1">
              <a:off x="1694389" y="3363838"/>
              <a:ext cx="72008" cy="720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766397" y="3210530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prstClr val="black">
                      <a:lumMod val="65000"/>
                      <a:lumOff val="35000"/>
                      <a:alpha val="91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豪体简体" panose="03000509000000000000" pitchFamily="65" charset="-122"/>
                </a:rPr>
                <a:t>Educational background.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5973447" y="2920884"/>
            <a:ext cx="974819" cy="307777"/>
            <a:chOff x="1694389" y="3537387"/>
            <a:chExt cx="974819" cy="307777"/>
          </a:xfrm>
        </p:grpSpPr>
        <p:sp>
          <p:nvSpPr>
            <p:cNvPr id="17" name="矩形 16"/>
            <p:cNvSpPr/>
            <p:nvPr/>
          </p:nvSpPr>
          <p:spPr>
            <a:xfrm flipH="1">
              <a:off x="1694389" y="3690695"/>
              <a:ext cx="72008" cy="720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66397" y="3537387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prstClr val="black">
                      <a:lumMod val="65000"/>
                      <a:lumOff val="35000"/>
                      <a:alpha val="91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豪体简体" panose="03000509000000000000" pitchFamily="65" charset="-122"/>
                </a:rPr>
                <a:t>Relationships.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4572002" y="3280923"/>
            <a:ext cx="974819" cy="307777"/>
            <a:chOff x="1694389" y="3875941"/>
            <a:chExt cx="974819" cy="307777"/>
          </a:xfrm>
        </p:grpSpPr>
        <p:sp>
          <p:nvSpPr>
            <p:cNvPr id="20" name="矩形 19"/>
            <p:cNvSpPr/>
            <p:nvPr/>
          </p:nvSpPr>
          <p:spPr>
            <a:xfrm flipH="1">
              <a:off x="1694389" y="4029249"/>
              <a:ext cx="72008" cy="720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766397" y="3875941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prstClr val="black">
                      <a:lumMod val="65000"/>
                      <a:lumOff val="35000"/>
                      <a:alpha val="91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豪体简体" panose="03000509000000000000" pitchFamily="65" charset="-122"/>
                </a:rPr>
                <a:t>Professional quality.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5973447" y="3280922"/>
            <a:ext cx="974819" cy="307777"/>
            <a:chOff x="1694389" y="4211992"/>
            <a:chExt cx="974819" cy="307777"/>
          </a:xfrm>
        </p:grpSpPr>
        <p:sp>
          <p:nvSpPr>
            <p:cNvPr id="23" name="矩形 22"/>
            <p:cNvSpPr/>
            <p:nvPr/>
          </p:nvSpPr>
          <p:spPr>
            <a:xfrm flipH="1">
              <a:off x="1694389" y="4365300"/>
              <a:ext cx="72008" cy="720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66397" y="4211992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prstClr val="black">
                      <a:lumMod val="65000"/>
                      <a:lumOff val="35000"/>
                      <a:alpha val="91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豪体简体" panose="03000509000000000000" pitchFamily="65" charset="-122"/>
                </a:rPr>
                <a:t>Decision-making ability.</a:t>
              </a:r>
            </a:p>
          </p:txBody>
        </p:sp>
      </p:grpSp>
      <p:sp>
        <p:nvSpPr>
          <p:cNvPr id="25" name="等腰三角形 24"/>
          <p:cNvSpPr/>
          <p:nvPr/>
        </p:nvSpPr>
        <p:spPr>
          <a:xfrm rot="18035669">
            <a:off x="2382961" y="1282355"/>
            <a:ext cx="360040" cy="310379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6" name="等腰三角形 25"/>
          <p:cNvSpPr/>
          <p:nvPr/>
        </p:nvSpPr>
        <p:spPr>
          <a:xfrm rot="21283757">
            <a:off x="1968925" y="1497553"/>
            <a:ext cx="191945" cy="16547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7" name="等腰三角形 26"/>
          <p:cNvSpPr/>
          <p:nvPr/>
        </p:nvSpPr>
        <p:spPr>
          <a:xfrm rot="15968008">
            <a:off x="1663187" y="1888656"/>
            <a:ext cx="304349" cy="227352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273"/>
            <a:ext cx="9144000" cy="5161071"/>
          </a:xfrm>
          <a:prstGeom prst="rect">
            <a:avLst/>
          </a:prstGeom>
        </p:spPr>
      </p:pic>
      <p:sp>
        <p:nvSpPr>
          <p:cNvPr id="29" name="等腰三角形 28"/>
          <p:cNvSpPr/>
          <p:nvPr/>
        </p:nvSpPr>
        <p:spPr>
          <a:xfrm>
            <a:off x="3686247" y="1538381"/>
            <a:ext cx="2376264" cy="2025056"/>
          </a:xfrm>
          <a:prstGeom prst="triangle">
            <a:avLst/>
          </a:prstGeom>
          <a:solidFill>
            <a:schemeClr val="tx1">
              <a:lumMod val="65000"/>
              <a:lumOff val="35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0" name="TextBox 7"/>
          <p:cNvSpPr txBox="1"/>
          <p:nvPr/>
        </p:nvSpPr>
        <p:spPr>
          <a:xfrm>
            <a:off x="4075923" y="1723785"/>
            <a:ext cx="182614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0">
                <a:solidFill>
                  <a:schemeClr val="accent2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 altLang="zh-CN" dirty="0">
                <a:solidFill>
                  <a:schemeClr val="accent3"/>
                </a:solidFill>
              </a:rPr>
              <a:t>03</a:t>
            </a:r>
            <a:endParaRPr lang="zh-CN" altLang="en-US" dirty="0">
              <a:solidFill>
                <a:schemeClr val="accent3"/>
              </a:solidFill>
            </a:endParaRPr>
          </a:p>
        </p:txBody>
      </p:sp>
      <p:sp>
        <p:nvSpPr>
          <p:cNvPr id="31" name="TextBox 8"/>
          <p:cNvSpPr txBox="1"/>
          <p:nvPr/>
        </p:nvSpPr>
        <p:spPr>
          <a:xfrm>
            <a:off x="5909687" y="2066723"/>
            <a:ext cx="30464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prstClr val="black">
                    <a:lumMod val="65000"/>
                    <a:lumOff val="35000"/>
                    <a:alpha val="91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豪体简体" panose="03000509000000000000" pitchFamily="65" charset="-122"/>
              </a:rPr>
              <a:t>Add your title</a:t>
            </a:r>
          </a:p>
        </p:txBody>
      </p:sp>
      <p:cxnSp>
        <p:nvCxnSpPr>
          <p:cNvPr id="32" name="直接连接符 31"/>
          <p:cNvCxnSpPr/>
          <p:nvPr/>
        </p:nvCxnSpPr>
        <p:spPr>
          <a:xfrm>
            <a:off x="5808870" y="2693281"/>
            <a:ext cx="3083608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组合 32"/>
          <p:cNvGrpSpPr/>
          <p:nvPr/>
        </p:nvGrpSpPr>
        <p:grpSpPr>
          <a:xfrm>
            <a:off x="6228184" y="2787775"/>
            <a:ext cx="974819" cy="307777"/>
            <a:chOff x="1694389" y="3210530"/>
            <a:chExt cx="974819" cy="307777"/>
          </a:xfrm>
        </p:grpSpPr>
        <p:sp>
          <p:nvSpPr>
            <p:cNvPr id="34" name="矩形 33"/>
            <p:cNvSpPr/>
            <p:nvPr/>
          </p:nvSpPr>
          <p:spPr>
            <a:xfrm flipH="1">
              <a:off x="1694389" y="3363838"/>
              <a:ext cx="72008" cy="720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5" name="TextBox 14"/>
            <p:cNvSpPr txBox="1"/>
            <p:nvPr/>
          </p:nvSpPr>
          <p:spPr>
            <a:xfrm>
              <a:off x="1766397" y="3210530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prstClr val="black">
                      <a:lumMod val="65000"/>
                      <a:lumOff val="35000"/>
                      <a:alpha val="91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豪体简体" panose="03000509000000000000" pitchFamily="65" charset="-122"/>
                </a:rPr>
                <a:t>Add content.</a:t>
              </a: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7629629" y="2787775"/>
            <a:ext cx="974819" cy="307777"/>
            <a:chOff x="1694389" y="3537387"/>
            <a:chExt cx="974819" cy="307777"/>
          </a:xfrm>
        </p:grpSpPr>
        <p:sp>
          <p:nvSpPr>
            <p:cNvPr id="37" name="矩形 36"/>
            <p:cNvSpPr/>
            <p:nvPr/>
          </p:nvSpPr>
          <p:spPr>
            <a:xfrm flipH="1">
              <a:off x="1694389" y="3690695"/>
              <a:ext cx="72008" cy="720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8" name="TextBox 17"/>
            <p:cNvSpPr txBox="1"/>
            <p:nvPr/>
          </p:nvSpPr>
          <p:spPr>
            <a:xfrm>
              <a:off x="1766397" y="3537387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prstClr val="black">
                      <a:lumMod val="65000"/>
                      <a:lumOff val="35000"/>
                      <a:alpha val="91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豪体简体" panose="03000509000000000000" pitchFamily="65" charset="-122"/>
                </a:rPr>
                <a:t>Add content.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6228184" y="3147814"/>
            <a:ext cx="974819" cy="307777"/>
            <a:chOff x="1694389" y="3875941"/>
            <a:chExt cx="974819" cy="307777"/>
          </a:xfrm>
        </p:grpSpPr>
        <p:sp>
          <p:nvSpPr>
            <p:cNvPr id="40" name="矩形 39"/>
            <p:cNvSpPr/>
            <p:nvPr/>
          </p:nvSpPr>
          <p:spPr>
            <a:xfrm flipH="1">
              <a:off x="1694389" y="4029249"/>
              <a:ext cx="72008" cy="720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TextBox 20"/>
            <p:cNvSpPr txBox="1"/>
            <p:nvPr/>
          </p:nvSpPr>
          <p:spPr>
            <a:xfrm>
              <a:off x="1766397" y="3875941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prstClr val="black">
                      <a:lumMod val="65000"/>
                      <a:lumOff val="35000"/>
                      <a:alpha val="91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豪体简体" panose="03000509000000000000" pitchFamily="65" charset="-122"/>
                </a:rPr>
                <a:t>Add content.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7629629" y="3147813"/>
            <a:ext cx="974819" cy="307777"/>
            <a:chOff x="1694389" y="4211992"/>
            <a:chExt cx="974819" cy="307777"/>
          </a:xfrm>
        </p:grpSpPr>
        <p:sp>
          <p:nvSpPr>
            <p:cNvPr id="43" name="矩形 42"/>
            <p:cNvSpPr/>
            <p:nvPr/>
          </p:nvSpPr>
          <p:spPr>
            <a:xfrm flipH="1">
              <a:off x="1694389" y="4365300"/>
              <a:ext cx="72008" cy="720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4" name="TextBox 23"/>
            <p:cNvSpPr txBox="1"/>
            <p:nvPr/>
          </p:nvSpPr>
          <p:spPr>
            <a:xfrm>
              <a:off x="1766397" y="4211992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prstClr val="black">
                      <a:lumMod val="65000"/>
                      <a:lumOff val="35000"/>
                      <a:alpha val="91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豪体简体" panose="03000509000000000000" pitchFamily="65" charset="-122"/>
                </a:rPr>
                <a:t>Add content.</a:t>
              </a:r>
            </a:p>
          </p:txBody>
        </p:sp>
      </p:grpSp>
      <p:sp>
        <p:nvSpPr>
          <p:cNvPr id="45" name="等腰三角形 44"/>
          <p:cNvSpPr/>
          <p:nvPr/>
        </p:nvSpPr>
        <p:spPr>
          <a:xfrm rot="18035669">
            <a:off x="4039143" y="1149246"/>
            <a:ext cx="360040" cy="310379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6" name="等腰三角形 45"/>
          <p:cNvSpPr/>
          <p:nvPr/>
        </p:nvSpPr>
        <p:spPr>
          <a:xfrm rot="21283757">
            <a:off x="3625107" y="1364444"/>
            <a:ext cx="191945" cy="16547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7" name="等腰三角形 46"/>
          <p:cNvSpPr/>
          <p:nvPr/>
        </p:nvSpPr>
        <p:spPr>
          <a:xfrm rot="15968008">
            <a:off x="3319369" y="1755547"/>
            <a:ext cx="304349" cy="227352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31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9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Rot by="21600000">
                                      <p:cBhvr>
                                        <p:cTn id="16" dur="1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1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1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animRot by="21600000">
                                      <p:cBhvr>
                                        <p:cTn id="22" dur="11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" presetClass="entr" presetSubtype="9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8" presetClass="emph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Rot by="21600000">
                                      <p:cBhvr>
                                        <p:cTn id="28" dur="1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3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8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100"/>
                            </p:stCondLst>
                            <p:childTnLst>
                              <p:par>
                                <p:cTn id="58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3" dur="1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2" presetClass="entr" presetSubtype="9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8" presetClass="emph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Rot by="21600000">
                                      <p:cBhvr>
                                        <p:cTn id="69" dur="1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0" presetID="2" presetClass="entr" presetSubtype="9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8" presetClass="emph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animRot by="21600000">
                                      <p:cBhvr>
                                        <p:cTn id="75" dur="1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6" presetID="2" presetClass="entr" presetSubtype="9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1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1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8" presetClass="emph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Rot by="21600000">
                                      <p:cBhvr>
                                        <p:cTn id="81" dur="11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4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9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400"/>
                            </p:stCondLst>
                            <p:childTnLst>
                              <p:par>
                                <p:cTn id="9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8" grpId="0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9" grpId="0" animBg="1"/>
      <p:bldP spid="29" grpId="1" animBg="1"/>
      <p:bldP spid="30" grpId="0"/>
      <p:bldP spid="31" grpId="0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矩形 193"/>
          <p:cNvSpPr/>
          <p:nvPr/>
        </p:nvSpPr>
        <p:spPr>
          <a:xfrm>
            <a:off x="0" y="434529"/>
            <a:ext cx="755576" cy="4090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683567" y="360988"/>
            <a:ext cx="3563785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itchFamily="34" charset="-122"/>
                <a:ea typeface="微软雅黑" pitchFamily="34" charset="-122"/>
              </a:rPr>
              <a:t>Fill in the catalog title here</a:t>
            </a:r>
          </a:p>
        </p:txBody>
      </p:sp>
      <p:sp>
        <p:nvSpPr>
          <p:cNvPr id="196" name="矩形 195"/>
          <p:cNvSpPr/>
          <p:nvPr/>
        </p:nvSpPr>
        <p:spPr>
          <a:xfrm>
            <a:off x="715208" y="607790"/>
            <a:ext cx="1560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itchFamily="34" charset="0"/>
              </a:rPr>
              <a:t>Fill in the title here.</a:t>
            </a:r>
            <a:endParaRPr lang="zh-CN" altLang="en-US" sz="1400" dirty="0">
              <a:solidFill>
                <a:prstClr val="black">
                  <a:lumMod val="65000"/>
                  <a:lumOff val="35000"/>
                </a:prstClr>
              </a:solidFill>
              <a:latin typeface="Impact" pitchFamily="34" charset="0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6195617" y="2211711"/>
            <a:ext cx="1671177" cy="1609411"/>
            <a:chOff x="6195615" y="2211710"/>
            <a:chExt cx="1671177" cy="1609411"/>
          </a:xfrm>
        </p:grpSpPr>
        <p:sp>
          <p:nvSpPr>
            <p:cNvPr id="27" name="右箭头 55"/>
            <p:cNvSpPr/>
            <p:nvPr/>
          </p:nvSpPr>
          <p:spPr>
            <a:xfrm>
              <a:off x="6195615" y="2211710"/>
              <a:ext cx="1671177" cy="1609411"/>
            </a:xfrm>
            <a:custGeom>
              <a:avLst/>
              <a:gdLst>
                <a:gd name="connsiteX0" fmla="*/ 0 w 1731146"/>
                <a:gd name="connsiteY0" fmla="*/ 355742 h 1624170"/>
                <a:gd name="connsiteX1" fmla="*/ 892425 w 1731146"/>
                <a:gd name="connsiteY1" fmla="*/ 355742 h 1624170"/>
                <a:gd name="connsiteX2" fmla="*/ 892425 w 1731146"/>
                <a:gd name="connsiteY2" fmla="*/ 0 h 1624170"/>
                <a:gd name="connsiteX3" fmla="*/ 1731146 w 1731146"/>
                <a:gd name="connsiteY3" fmla="*/ 812085 h 1624170"/>
                <a:gd name="connsiteX4" fmla="*/ 892425 w 1731146"/>
                <a:gd name="connsiteY4" fmla="*/ 1624170 h 1624170"/>
                <a:gd name="connsiteX5" fmla="*/ 892425 w 1731146"/>
                <a:gd name="connsiteY5" fmla="*/ 1268428 h 1624170"/>
                <a:gd name="connsiteX6" fmla="*/ 0 w 1731146"/>
                <a:gd name="connsiteY6" fmla="*/ 1268428 h 1624170"/>
                <a:gd name="connsiteX7" fmla="*/ 0 w 1731146"/>
                <a:gd name="connsiteY7" fmla="*/ 355742 h 1624170"/>
                <a:gd name="connsiteX0" fmla="*/ 0 w 1731146"/>
                <a:gd name="connsiteY0" fmla="*/ 355742 h 1624170"/>
                <a:gd name="connsiteX1" fmla="*/ 508986 w 1731146"/>
                <a:gd name="connsiteY1" fmla="*/ 351329 h 1624170"/>
                <a:gd name="connsiteX2" fmla="*/ 892425 w 1731146"/>
                <a:gd name="connsiteY2" fmla="*/ 355742 h 1624170"/>
                <a:gd name="connsiteX3" fmla="*/ 892425 w 1731146"/>
                <a:gd name="connsiteY3" fmla="*/ 0 h 1624170"/>
                <a:gd name="connsiteX4" fmla="*/ 1731146 w 1731146"/>
                <a:gd name="connsiteY4" fmla="*/ 812085 h 1624170"/>
                <a:gd name="connsiteX5" fmla="*/ 892425 w 1731146"/>
                <a:gd name="connsiteY5" fmla="*/ 1624170 h 1624170"/>
                <a:gd name="connsiteX6" fmla="*/ 892425 w 1731146"/>
                <a:gd name="connsiteY6" fmla="*/ 1268428 h 1624170"/>
                <a:gd name="connsiteX7" fmla="*/ 0 w 1731146"/>
                <a:gd name="connsiteY7" fmla="*/ 1268428 h 1624170"/>
                <a:gd name="connsiteX8" fmla="*/ 0 w 1731146"/>
                <a:gd name="connsiteY8" fmla="*/ 355742 h 1624170"/>
                <a:gd name="connsiteX0" fmla="*/ 0 w 1731146"/>
                <a:gd name="connsiteY0" fmla="*/ 355742 h 1624170"/>
                <a:gd name="connsiteX1" fmla="*/ 556334 w 1731146"/>
                <a:gd name="connsiteY1" fmla="*/ 354289 h 1624170"/>
                <a:gd name="connsiteX2" fmla="*/ 892425 w 1731146"/>
                <a:gd name="connsiteY2" fmla="*/ 355742 h 1624170"/>
                <a:gd name="connsiteX3" fmla="*/ 892425 w 1731146"/>
                <a:gd name="connsiteY3" fmla="*/ 0 h 1624170"/>
                <a:gd name="connsiteX4" fmla="*/ 1731146 w 1731146"/>
                <a:gd name="connsiteY4" fmla="*/ 812085 h 1624170"/>
                <a:gd name="connsiteX5" fmla="*/ 892425 w 1731146"/>
                <a:gd name="connsiteY5" fmla="*/ 1624170 h 1624170"/>
                <a:gd name="connsiteX6" fmla="*/ 892425 w 1731146"/>
                <a:gd name="connsiteY6" fmla="*/ 1268428 h 1624170"/>
                <a:gd name="connsiteX7" fmla="*/ 0 w 1731146"/>
                <a:gd name="connsiteY7" fmla="*/ 1268428 h 1624170"/>
                <a:gd name="connsiteX8" fmla="*/ 0 w 1731146"/>
                <a:gd name="connsiteY8" fmla="*/ 355742 h 1624170"/>
                <a:gd name="connsiteX0" fmla="*/ 0 w 1731146"/>
                <a:gd name="connsiteY0" fmla="*/ 355742 h 1624170"/>
                <a:gd name="connsiteX1" fmla="*/ 556334 w 1731146"/>
                <a:gd name="connsiteY1" fmla="*/ 354289 h 1624170"/>
                <a:gd name="connsiteX2" fmla="*/ 848037 w 1731146"/>
                <a:gd name="connsiteY2" fmla="*/ 127882 h 1624170"/>
                <a:gd name="connsiteX3" fmla="*/ 892425 w 1731146"/>
                <a:gd name="connsiteY3" fmla="*/ 0 h 1624170"/>
                <a:gd name="connsiteX4" fmla="*/ 1731146 w 1731146"/>
                <a:gd name="connsiteY4" fmla="*/ 812085 h 1624170"/>
                <a:gd name="connsiteX5" fmla="*/ 892425 w 1731146"/>
                <a:gd name="connsiteY5" fmla="*/ 1624170 h 1624170"/>
                <a:gd name="connsiteX6" fmla="*/ 892425 w 1731146"/>
                <a:gd name="connsiteY6" fmla="*/ 1268428 h 1624170"/>
                <a:gd name="connsiteX7" fmla="*/ 0 w 1731146"/>
                <a:gd name="connsiteY7" fmla="*/ 1268428 h 1624170"/>
                <a:gd name="connsiteX8" fmla="*/ 0 w 1731146"/>
                <a:gd name="connsiteY8" fmla="*/ 355742 h 1624170"/>
                <a:gd name="connsiteX0" fmla="*/ 0 w 1731146"/>
                <a:gd name="connsiteY0" fmla="*/ 320232 h 1588660"/>
                <a:gd name="connsiteX1" fmla="*/ 556334 w 1731146"/>
                <a:gd name="connsiteY1" fmla="*/ 318779 h 1588660"/>
                <a:gd name="connsiteX2" fmla="*/ 848037 w 1731146"/>
                <a:gd name="connsiteY2" fmla="*/ 92372 h 1588660"/>
                <a:gd name="connsiteX3" fmla="*/ 1004876 w 1731146"/>
                <a:gd name="connsiteY3" fmla="*/ 0 h 1588660"/>
                <a:gd name="connsiteX4" fmla="*/ 1731146 w 1731146"/>
                <a:gd name="connsiteY4" fmla="*/ 776575 h 1588660"/>
                <a:gd name="connsiteX5" fmla="*/ 892425 w 1731146"/>
                <a:gd name="connsiteY5" fmla="*/ 1588660 h 1588660"/>
                <a:gd name="connsiteX6" fmla="*/ 892425 w 1731146"/>
                <a:gd name="connsiteY6" fmla="*/ 1232918 h 1588660"/>
                <a:gd name="connsiteX7" fmla="*/ 0 w 1731146"/>
                <a:gd name="connsiteY7" fmla="*/ 1232918 h 1588660"/>
                <a:gd name="connsiteX8" fmla="*/ 0 w 1731146"/>
                <a:gd name="connsiteY8" fmla="*/ 320232 h 1588660"/>
                <a:gd name="connsiteX0" fmla="*/ 0 w 1731146"/>
                <a:gd name="connsiteY0" fmla="*/ 320232 h 1588660"/>
                <a:gd name="connsiteX1" fmla="*/ 556334 w 1731146"/>
                <a:gd name="connsiteY1" fmla="*/ 318779 h 1588660"/>
                <a:gd name="connsiteX2" fmla="*/ 850996 w 1731146"/>
                <a:gd name="connsiteY2" fmla="*/ 59821 h 1588660"/>
                <a:gd name="connsiteX3" fmla="*/ 1004876 w 1731146"/>
                <a:gd name="connsiteY3" fmla="*/ 0 h 1588660"/>
                <a:gd name="connsiteX4" fmla="*/ 1731146 w 1731146"/>
                <a:gd name="connsiteY4" fmla="*/ 776575 h 1588660"/>
                <a:gd name="connsiteX5" fmla="*/ 892425 w 1731146"/>
                <a:gd name="connsiteY5" fmla="*/ 1588660 h 1588660"/>
                <a:gd name="connsiteX6" fmla="*/ 892425 w 1731146"/>
                <a:gd name="connsiteY6" fmla="*/ 1232918 h 1588660"/>
                <a:gd name="connsiteX7" fmla="*/ 0 w 1731146"/>
                <a:gd name="connsiteY7" fmla="*/ 1232918 h 1588660"/>
                <a:gd name="connsiteX8" fmla="*/ 0 w 1731146"/>
                <a:gd name="connsiteY8" fmla="*/ 320232 h 1588660"/>
                <a:gd name="connsiteX0" fmla="*/ 2959 w 1734105"/>
                <a:gd name="connsiteY0" fmla="*/ 320232 h 1588660"/>
                <a:gd name="connsiteX1" fmla="*/ 559293 w 1734105"/>
                <a:gd name="connsiteY1" fmla="*/ 318779 h 1588660"/>
                <a:gd name="connsiteX2" fmla="*/ 853955 w 1734105"/>
                <a:gd name="connsiteY2" fmla="*/ 59821 h 1588660"/>
                <a:gd name="connsiteX3" fmla="*/ 1007835 w 1734105"/>
                <a:gd name="connsiteY3" fmla="*/ 0 h 1588660"/>
                <a:gd name="connsiteX4" fmla="*/ 1734105 w 1734105"/>
                <a:gd name="connsiteY4" fmla="*/ 776575 h 1588660"/>
                <a:gd name="connsiteX5" fmla="*/ 895384 w 1734105"/>
                <a:gd name="connsiteY5" fmla="*/ 1588660 h 1588660"/>
                <a:gd name="connsiteX6" fmla="*/ 895384 w 1734105"/>
                <a:gd name="connsiteY6" fmla="*/ 1232918 h 1588660"/>
                <a:gd name="connsiteX7" fmla="*/ 2959 w 1734105"/>
                <a:gd name="connsiteY7" fmla="*/ 1232918 h 1588660"/>
                <a:gd name="connsiteX8" fmla="*/ 0 w 1734105"/>
                <a:gd name="connsiteY8" fmla="*/ 576230 h 1588660"/>
                <a:gd name="connsiteX9" fmla="*/ 2959 w 1734105"/>
                <a:gd name="connsiteY9" fmla="*/ 320232 h 1588660"/>
                <a:gd name="connsiteX0" fmla="*/ 3 w 1731149"/>
                <a:gd name="connsiteY0" fmla="*/ 320232 h 1588660"/>
                <a:gd name="connsiteX1" fmla="*/ 556337 w 1731149"/>
                <a:gd name="connsiteY1" fmla="*/ 318779 h 1588660"/>
                <a:gd name="connsiteX2" fmla="*/ 850999 w 1731149"/>
                <a:gd name="connsiteY2" fmla="*/ 59821 h 1588660"/>
                <a:gd name="connsiteX3" fmla="*/ 1004879 w 1731149"/>
                <a:gd name="connsiteY3" fmla="*/ 0 h 1588660"/>
                <a:gd name="connsiteX4" fmla="*/ 1731149 w 1731149"/>
                <a:gd name="connsiteY4" fmla="*/ 776575 h 1588660"/>
                <a:gd name="connsiteX5" fmla="*/ 892428 w 1731149"/>
                <a:gd name="connsiteY5" fmla="*/ 1588660 h 1588660"/>
                <a:gd name="connsiteX6" fmla="*/ 892428 w 1731149"/>
                <a:gd name="connsiteY6" fmla="*/ 1232918 h 1588660"/>
                <a:gd name="connsiteX7" fmla="*/ 3 w 1731149"/>
                <a:gd name="connsiteY7" fmla="*/ 1232918 h 1588660"/>
                <a:gd name="connsiteX8" fmla="*/ 275211 w 1731149"/>
                <a:gd name="connsiteY8" fmla="*/ 617659 h 1588660"/>
                <a:gd name="connsiteX9" fmla="*/ 3 w 1731149"/>
                <a:gd name="connsiteY9" fmla="*/ 320232 h 1588660"/>
                <a:gd name="connsiteX0" fmla="*/ 3 w 1731149"/>
                <a:gd name="connsiteY0" fmla="*/ 320232 h 1588660"/>
                <a:gd name="connsiteX1" fmla="*/ 556337 w 1731149"/>
                <a:gd name="connsiteY1" fmla="*/ 318779 h 1588660"/>
                <a:gd name="connsiteX2" fmla="*/ 850999 w 1731149"/>
                <a:gd name="connsiteY2" fmla="*/ 59821 h 1588660"/>
                <a:gd name="connsiteX3" fmla="*/ 1004879 w 1731149"/>
                <a:gd name="connsiteY3" fmla="*/ 0 h 1588660"/>
                <a:gd name="connsiteX4" fmla="*/ 1731149 w 1731149"/>
                <a:gd name="connsiteY4" fmla="*/ 776575 h 1588660"/>
                <a:gd name="connsiteX5" fmla="*/ 892428 w 1731149"/>
                <a:gd name="connsiteY5" fmla="*/ 1588660 h 1588660"/>
                <a:gd name="connsiteX6" fmla="*/ 892428 w 1731149"/>
                <a:gd name="connsiteY6" fmla="*/ 1232918 h 1588660"/>
                <a:gd name="connsiteX7" fmla="*/ 3 w 1731149"/>
                <a:gd name="connsiteY7" fmla="*/ 1232918 h 1588660"/>
                <a:gd name="connsiteX8" fmla="*/ 275211 w 1731149"/>
                <a:gd name="connsiteY8" fmla="*/ 617659 h 1588660"/>
                <a:gd name="connsiteX9" fmla="*/ 3 w 1731149"/>
                <a:gd name="connsiteY9" fmla="*/ 320232 h 1588660"/>
                <a:gd name="connsiteX0" fmla="*/ 5 w 1731151"/>
                <a:gd name="connsiteY0" fmla="*/ 320232 h 1588660"/>
                <a:gd name="connsiteX1" fmla="*/ 556339 w 1731151"/>
                <a:gd name="connsiteY1" fmla="*/ 318779 h 1588660"/>
                <a:gd name="connsiteX2" fmla="*/ 851001 w 1731151"/>
                <a:gd name="connsiteY2" fmla="*/ 59821 h 1588660"/>
                <a:gd name="connsiteX3" fmla="*/ 1004881 w 1731151"/>
                <a:gd name="connsiteY3" fmla="*/ 0 h 1588660"/>
                <a:gd name="connsiteX4" fmla="*/ 1731151 w 1731151"/>
                <a:gd name="connsiteY4" fmla="*/ 776575 h 1588660"/>
                <a:gd name="connsiteX5" fmla="*/ 892430 w 1731151"/>
                <a:gd name="connsiteY5" fmla="*/ 1588660 h 1588660"/>
                <a:gd name="connsiteX6" fmla="*/ 892430 w 1731151"/>
                <a:gd name="connsiteY6" fmla="*/ 1232918 h 1588660"/>
                <a:gd name="connsiteX7" fmla="*/ 5 w 1731151"/>
                <a:gd name="connsiteY7" fmla="*/ 1232918 h 1588660"/>
                <a:gd name="connsiteX8" fmla="*/ 275213 w 1731151"/>
                <a:gd name="connsiteY8" fmla="*/ 617659 h 1588660"/>
                <a:gd name="connsiteX9" fmla="*/ 5 w 1731151"/>
                <a:gd name="connsiteY9" fmla="*/ 320232 h 1588660"/>
                <a:gd name="connsiteX0" fmla="*/ 5 w 1731151"/>
                <a:gd name="connsiteY0" fmla="*/ 320232 h 1588660"/>
                <a:gd name="connsiteX1" fmla="*/ 556339 w 1731151"/>
                <a:gd name="connsiteY1" fmla="*/ 318779 h 1588660"/>
                <a:gd name="connsiteX2" fmla="*/ 851001 w 1731151"/>
                <a:gd name="connsiteY2" fmla="*/ 59821 h 1588660"/>
                <a:gd name="connsiteX3" fmla="*/ 1004881 w 1731151"/>
                <a:gd name="connsiteY3" fmla="*/ 0 h 1588660"/>
                <a:gd name="connsiteX4" fmla="*/ 1731151 w 1731151"/>
                <a:gd name="connsiteY4" fmla="*/ 776575 h 1588660"/>
                <a:gd name="connsiteX5" fmla="*/ 892430 w 1731151"/>
                <a:gd name="connsiteY5" fmla="*/ 1588660 h 1588660"/>
                <a:gd name="connsiteX6" fmla="*/ 892430 w 1731151"/>
                <a:gd name="connsiteY6" fmla="*/ 1232918 h 1588660"/>
                <a:gd name="connsiteX7" fmla="*/ 5 w 1731151"/>
                <a:gd name="connsiteY7" fmla="*/ 1232918 h 1588660"/>
                <a:gd name="connsiteX8" fmla="*/ 275213 w 1731151"/>
                <a:gd name="connsiteY8" fmla="*/ 617659 h 1588660"/>
                <a:gd name="connsiteX9" fmla="*/ 5 w 1731151"/>
                <a:gd name="connsiteY9" fmla="*/ 320232 h 1588660"/>
                <a:gd name="connsiteX0" fmla="*/ 3 w 1731149"/>
                <a:gd name="connsiteY0" fmla="*/ 320232 h 1588660"/>
                <a:gd name="connsiteX1" fmla="*/ 556337 w 1731149"/>
                <a:gd name="connsiteY1" fmla="*/ 318779 h 1588660"/>
                <a:gd name="connsiteX2" fmla="*/ 850999 w 1731149"/>
                <a:gd name="connsiteY2" fmla="*/ 59821 h 1588660"/>
                <a:gd name="connsiteX3" fmla="*/ 1004879 w 1731149"/>
                <a:gd name="connsiteY3" fmla="*/ 0 h 1588660"/>
                <a:gd name="connsiteX4" fmla="*/ 1731149 w 1731149"/>
                <a:gd name="connsiteY4" fmla="*/ 776575 h 1588660"/>
                <a:gd name="connsiteX5" fmla="*/ 892428 w 1731149"/>
                <a:gd name="connsiteY5" fmla="*/ 1588660 h 1588660"/>
                <a:gd name="connsiteX6" fmla="*/ 892428 w 1731149"/>
                <a:gd name="connsiteY6" fmla="*/ 1232918 h 1588660"/>
                <a:gd name="connsiteX7" fmla="*/ 3 w 1731149"/>
                <a:gd name="connsiteY7" fmla="*/ 1232918 h 1588660"/>
                <a:gd name="connsiteX8" fmla="*/ 275211 w 1731149"/>
                <a:gd name="connsiteY8" fmla="*/ 617659 h 1588660"/>
                <a:gd name="connsiteX9" fmla="*/ 3 w 1731149"/>
                <a:gd name="connsiteY9" fmla="*/ 320232 h 1588660"/>
                <a:gd name="connsiteX0" fmla="*/ 0 w 1731146"/>
                <a:gd name="connsiteY0" fmla="*/ 320232 h 1588660"/>
                <a:gd name="connsiteX1" fmla="*/ 556334 w 1731146"/>
                <a:gd name="connsiteY1" fmla="*/ 318779 h 1588660"/>
                <a:gd name="connsiteX2" fmla="*/ 850996 w 1731146"/>
                <a:gd name="connsiteY2" fmla="*/ 59821 h 1588660"/>
                <a:gd name="connsiteX3" fmla="*/ 1004876 w 1731146"/>
                <a:gd name="connsiteY3" fmla="*/ 0 h 1588660"/>
                <a:gd name="connsiteX4" fmla="*/ 1731146 w 1731146"/>
                <a:gd name="connsiteY4" fmla="*/ 776575 h 1588660"/>
                <a:gd name="connsiteX5" fmla="*/ 892425 w 1731146"/>
                <a:gd name="connsiteY5" fmla="*/ 1588660 h 1588660"/>
                <a:gd name="connsiteX6" fmla="*/ 892425 w 1731146"/>
                <a:gd name="connsiteY6" fmla="*/ 1232918 h 1588660"/>
                <a:gd name="connsiteX7" fmla="*/ 0 w 1731146"/>
                <a:gd name="connsiteY7" fmla="*/ 1232918 h 1588660"/>
                <a:gd name="connsiteX8" fmla="*/ 275208 w 1731146"/>
                <a:gd name="connsiteY8" fmla="*/ 617659 h 1588660"/>
                <a:gd name="connsiteX9" fmla="*/ 0 w 1731146"/>
                <a:gd name="connsiteY9" fmla="*/ 320232 h 1588660"/>
                <a:gd name="connsiteX0" fmla="*/ 0 w 1731146"/>
                <a:gd name="connsiteY0" fmla="*/ 320232 h 1588660"/>
                <a:gd name="connsiteX1" fmla="*/ 556334 w 1731146"/>
                <a:gd name="connsiteY1" fmla="*/ 318779 h 1588660"/>
                <a:gd name="connsiteX2" fmla="*/ 850996 w 1731146"/>
                <a:gd name="connsiteY2" fmla="*/ 59821 h 1588660"/>
                <a:gd name="connsiteX3" fmla="*/ 1004876 w 1731146"/>
                <a:gd name="connsiteY3" fmla="*/ 0 h 1588660"/>
                <a:gd name="connsiteX4" fmla="*/ 1731146 w 1731146"/>
                <a:gd name="connsiteY4" fmla="*/ 776575 h 1588660"/>
                <a:gd name="connsiteX5" fmla="*/ 892425 w 1731146"/>
                <a:gd name="connsiteY5" fmla="*/ 1588660 h 1588660"/>
                <a:gd name="connsiteX6" fmla="*/ 892425 w 1731146"/>
                <a:gd name="connsiteY6" fmla="*/ 1232918 h 1588660"/>
                <a:gd name="connsiteX7" fmla="*/ 0 w 1731146"/>
                <a:gd name="connsiteY7" fmla="*/ 1232918 h 1588660"/>
                <a:gd name="connsiteX8" fmla="*/ 275208 w 1731146"/>
                <a:gd name="connsiteY8" fmla="*/ 617659 h 1588660"/>
                <a:gd name="connsiteX9" fmla="*/ 0 w 1731146"/>
                <a:gd name="connsiteY9" fmla="*/ 320232 h 1588660"/>
                <a:gd name="connsiteX0" fmla="*/ 0 w 1731146"/>
                <a:gd name="connsiteY0" fmla="*/ 320232 h 1588660"/>
                <a:gd name="connsiteX1" fmla="*/ 556334 w 1731146"/>
                <a:gd name="connsiteY1" fmla="*/ 318779 h 1588660"/>
                <a:gd name="connsiteX2" fmla="*/ 850996 w 1731146"/>
                <a:gd name="connsiteY2" fmla="*/ 59821 h 1588660"/>
                <a:gd name="connsiteX3" fmla="*/ 1004876 w 1731146"/>
                <a:gd name="connsiteY3" fmla="*/ 0 h 1588660"/>
                <a:gd name="connsiteX4" fmla="*/ 1731146 w 1731146"/>
                <a:gd name="connsiteY4" fmla="*/ 776575 h 1588660"/>
                <a:gd name="connsiteX5" fmla="*/ 892425 w 1731146"/>
                <a:gd name="connsiteY5" fmla="*/ 1588660 h 1588660"/>
                <a:gd name="connsiteX6" fmla="*/ 892425 w 1731146"/>
                <a:gd name="connsiteY6" fmla="*/ 1232918 h 1588660"/>
                <a:gd name="connsiteX7" fmla="*/ 0 w 1731146"/>
                <a:gd name="connsiteY7" fmla="*/ 1232918 h 1588660"/>
                <a:gd name="connsiteX8" fmla="*/ 275208 w 1731146"/>
                <a:gd name="connsiteY8" fmla="*/ 617659 h 1588660"/>
                <a:gd name="connsiteX9" fmla="*/ 0 w 1731146"/>
                <a:gd name="connsiteY9" fmla="*/ 320232 h 1588660"/>
                <a:gd name="connsiteX0" fmla="*/ 0 w 1731146"/>
                <a:gd name="connsiteY0" fmla="*/ 320232 h 1588660"/>
                <a:gd name="connsiteX1" fmla="*/ 556334 w 1731146"/>
                <a:gd name="connsiteY1" fmla="*/ 318779 h 1588660"/>
                <a:gd name="connsiteX2" fmla="*/ 850996 w 1731146"/>
                <a:gd name="connsiteY2" fmla="*/ 59821 h 1588660"/>
                <a:gd name="connsiteX3" fmla="*/ 1004876 w 1731146"/>
                <a:gd name="connsiteY3" fmla="*/ 0 h 1588660"/>
                <a:gd name="connsiteX4" fmla="*/ 1731146 w 1731146"/>
                <a:gd name="connsiteY4" fmla="*/ 776575 h 1588660"/>
                <a:gd name="connsiteX5" fmla="*/ 892425 w 1731146"/>
                <a:gd name="connsiteY5" fmla="*/ 1588660 h 1588660"/>
                <a:gd name="connsiteX6" fmla="*/ 892425 w 1731146"/>
                <a:gd name="connsiteY6" fmla="*/ 1232918 h 1588660"/>
                <a:gd name="connsiteX7" fmla="*/ 0 w 1731146"/>
                <a:gd name="connsiteY7" fmla="*/ 1232918 h 1588660"/>
                <a:gd name="connsiteX8" fmla="*/ 281126 w 1731146"/>
                <a:gd name="connsiteY8" fmla="*/ 620619 h 1588660"/>
                <a:gd name="connsiteX9" fmla="*/ 0 w 1731146"/>
                <a:gd name="connsiteY9" fmla="*/ 320232 h 1588660"/>
                <a:gd name="connsiteX0" fmla="*/ 0 w 1731146"/>
                <a:gd name="connsiteY0" fmla="*/ 320232 h 1588660"/>
                <a:gd name="connsiteX1" fmla="*/ 556334 w 1731146"/>
                <a:gd name="connsiteY1" fmla="*/ 318779 h 1588660"/>
                <a:gd name="connsiteX2" fmla="*/ 850996 w 1731146"/>
                <a:gd name="connsiteY2" fmla="*/ 59821 h 1588660"/>
                <a:gd name="connsiteX3" fmla="*/ 1004876 w 1731146"/>
                <a:gd name="connsiteY3" fmla="*/ 0 h 1588660"/>
                <a:gd name="connsiteX4" fmla="*/ 1731146 w 1731146"/>
                <a:gd name="connsiteY4" fmla="*/ 776575 h 1588660"/>
                <a:gd name="connsiteX5" fmla="*/ 892425 w 1731146"/>
                <a:gd name="connsiteY5" fmla="*/ 1588660 h 1588660"/>
                <a:gd name="connsiteX6" fmla="*/ 892425 w 1731146"/>
                <a:gd name="connsiteY6" fmla="*/ 1232918 h 1588660"/>
                <a:gd name="connsiteX7" fmla="*/ 0 w 1731146"/>
                <a:gd name="connsiteY7" fmla="*/ 1232918 h 1588660"/>
                <a:gd name="connsiteX8" fmla="*/ 136124 w 1731146"/>
                <a:gd name="connsiteY8" fmla="*/ 922459 h 1588660"/>
                <a:gd name="connsiteX9" fmla="*/ 281126 w 1731146"/>
                <a:gd name="connsiteY9" fmla="*/ 620619 h 1588660"/>
                <a:gd name="connsiteX10" fmla="*/ 0 w 1731146"/>
                <a:gd name="connsiteY10" fmla="*/ 320232 h 1588660"/>
                <a:gd name="connsiteX0" fmla="*/ 0 w 1731146"/>
                <a:gd name="connsiteY0" fmla="*/ 320232 h 1588660"/>
                <a:gd name="connsiteX1" fmla="*/ 556334 w 1731146"/>
                <a:gd name="connsiteY1" fmla="*/ 318779 h 1588660"/>
                <a:gd name="connsiteX2" fmla="*/ 850996 w 1731146"/>
                <a:gd name="connsiteY2" fmla="*/ 59821 h 1588660"/>
                <a:gd name="connsiteX3" fmla="*/ 1004876 w 1731146"/>
                <a:gd name="connsiteY3" fmla="*/ 0 h 1588660"/>
                <a:gd name="connsiteX4" fmla="*/ 1731146 w 1731146"/>
                <a:gd name="connsiteY4" fmla="*/ 776575 h 1588660"/>
                <a:gd name="connsiteX5" fmla="*/ 892425 w 1731146"/>
                <a:gd name="connsiteY5" fmla="*/ 1588660 h 1588660"/>
                <a:gd name="connsiteX6" fmla="*/ 892425 w 1731146"/>
                <a:gd name="connsiteY6" fmla="*/ 1232918 h 1588660"/>
                <a:gd name="connsiteX7" fmla="*/ 0 w 1731146"/>
                <a:gd name="connsiteY7" fmla="*/ 1232918 h 1588660"/>
                <a:gd name="connsiteX8" fmla="*/ 266330 w 1731146"/>
                <a:gd name="connsiteY8" fmla="*/ 955011 h 1588660"/>
                <a:gd name="connsiteX9" fmla="*/ 281126 w 1731146"/>
                <a:gd name="connsiteY9" fmla="*/ 620619 h 1588660"/>
                <a:gd name="connsiteX10" fmla="*/ 0 w 1731146"/>
                <a:gd name="connsiteY10" fmla="*/ 320232 h 1588660"/>
                <a:gd name="connsiteX0" fmla="*/ 0 w 1731146"/>
                <a:gd name="connsiteY0" fmla="*/ 320232 h 1588660"/>
                <a:gd name="connsiteX1" fmla="*/ 556334 w 1731146"/>
                <a:gd name="connsiteY1" fmla="*/ 318779 h 1588660"/>
                <a:gd name="connsiteX2" fmla="*/ 850996 w 1731146"/>
                <a:gd name="connsiteY2" fmla="*/ 59821 h 1588660"/>
                <a:gd name="connsiteX3" fmla="*/ 1004876 w 1731146"/>
                <a:gd name="connsiteY3" fmla="*/ 0 h 1588660"/>
                <a:gd name="connsiteX4" fmla="*/ 1731146 w 1731146"/>
                <a:gd name="connsiteY4" fmla="*/ 776575 h 1588660"/>
                <a:gd name="connsiteX5" fmla="*/ 892425 w 1731146"/>
                <a:gd name="connsiteY5" fmla="*/ 1588660 h 1588660"/>
                <a:gd name="connsiteX6" fmla="*/ 892425 w 1731146"/>
                <a:gd name="connsiteY6" fmla="*/ 1232918 h 1588660"/>
                <a:gd name="connsiteX7" fmla="*/ 582967 w 1731146"/>
                <a:gd name="connsiteY7" fmla="*/ 1233178 h 1588660"/>
                <a:gd name="connsiteX8" fmla="*/ 0 w 1731146"/>
                <a:gd name="connsiteY8" fmla="*/ 1232918 h 1588660"/>
                <a:gd name="connsiteX9" fmla="*/ 266330 w 1731146"/>
                <a:gd name="connsiteY9" fmla="*/ 955011 h 1588660"/>
                <a:gd name="connsiteX10" fmla="*/ 281126 w 1731146"/>
                <a:gd name="connsiteY10" fmla="*/ 620619 h 1588660"/>
                <a:gd name="connsiteX11" fmla="*/ 0 w 1731146"/>
                <a:gd name="connsiteY11" fmla="*/ 320232 h 1588660"/>
                <a:gd name="connsiteX0" fmla="*/ 0 w 1731146"/>
                <a:gd name="connsiteY0" fmla="*/ 320232 h 1588660"/>
                <a:gd name="connsiteX1" fmla="*/ 556334 w 1731146"/>
                <a:gd name="connsiteY1" fmla="*/ 318779 h 1588660"/>
                <a:gd name="connsiteX2" fmla="*/ 850996 w 1731146"/>
                <a:gd name="connsiteY2" fmla="*/ 59821 h 1588660"/>
                <a:gd name="connsiteX3" fmla="*/ 1004876 w 1731146"/>
                <a:gd name="connsiteY3" fmla="*/ 0 h 1588660"/>
                <a:gd name="connsiteX4" fmla="*/ 1731146 w 1731146"/>
                <a:gd name="connsiteY4" fmla="*/ 776575 h 1588660"/>
                <a:gd name="connsiteX5" fmla="*/ 892425 w 1731146"/>
                <a:gd name="connsiteY5" fmla="*/ 1588660 h 1588660"/>
                <a:gd name="connsiteX6" fmla="*/ 853956 w 1731146"/>
                <a:gd name="connsiteY6" fmla="*/ 1460778 h 1588660"/>
                <a:gd name="connsiteX7" fmla="*/ 582967 w 1731146"/>
                <a:gd name="connsiteY7" fmla="*/ 1233178 h 1588660"/>
                <a:gd name="connsiteX8" fmla="*/ 0 w 1731146"/>
                <a:gd name="connsiteY8" fmla="*/ 1232918 h 1588660"/>
                <a:gd name="connsiteX9" fmla="*/ 266330 w 1731146"/>
                <a:gd name="connsiteY9" fmla="*/ 955011 h 1588660"/>
                <a:gd name="connsiteX10" fmla="*/ 281126 w 1731146"/>
                <a:gd name="connsiteY10" fmla="*/ 620619 h 1588660"/>
                <a:gd name="connsiteX11" fmla="*/ 0 w 1731146"/>
                <a:gd name="connsiteY11" fmla="*/ 320232 h 1588660"/>
                <a:gd name="connsiteX0" fmla="*/ 0 w 1731146"/>
                <a:gd name="connsiteY0" fmla="*/ 320232 h 1517638"/>
                <a:gd name="connsiteX1" fmla="*/ 556334 w 1731146"/>
                <a:gd name="connsiteY1" fmla="*/ 318779 h 1517638"/>
                <a:gd name="connsiteX2" fmla="*/ 850996 w 1731146"/>
                <a:gd name="connsiteY2" fmla="*/ 59821 h 1517638"/>
                <a:gd name="connsiteX3" fmla="*/ 1004876 w 1731146"/>
                <a:gd name="connsiteY3" fmla="*/ 0 h 1517638"/>
                <a:gd name="connsiteX4" fmla="*/ 1731146 w 1731146"/>
                <a:gd name="connsiteY4" fmla="*/ 776575 h 1517638"/>
                <a:gd name="connsiteX5" fmla="*/ 1010794 w 1731146"/>
                <a:gd name="connsiteY5" fmla="*/ 1517638 h 1517638"/>
                <a:gd name="connsiteX6" fmla="*/ 853956 w 1731146"/>
                <a:gd name="connsiteY6" fmla="*/ 1460778 h 1517638"/>
                <a:gd name="connsiteX7" fmla="*/ 582967 w 1731146"/>
                <a:gd name="connsiteY7" fmla="*/ 1233178 h 1517638"/>
                <a:gd name="connsiteX8" fmla="*/ 0 w 1731146"/>
                <a:gd name="connsiteY8" fmla="*/ 1232918 h 1517638"/>
                <a:gd name="connsiteX9" fmla="*/ 266330 w 1731146"/>
                <a:gd name="connsiteY9" fmla="*/ 955011 h 1517638"/>
                <a:gd name="connsiteX10" fmla="*/ 281126 w 1731146"/>
                <a:gd name="connsiteY10" fmla="*/ 620619 h 1517638"/>
                <a:gd name="connsiteX11" fmla="*/ 0 w 1731146"/>
                <a:gd name="connsiteY11" fmla="*/ 320232 h 1517638"/>
                <a:gd name="connsiteX0" fmla="*/ 0 w 1589104"/>
                <a:gd name="connsiteY0" fmla="*/ 320232 h 1517638"/>
                <a:gd name="connsiteX1" fmla="*/ 556334 w 1589104"/>
                <a:gd name="connsiteY1" fmla="*/ 318779 h 1517638"/>
                <a:gd name="connsiteX2" fmla="*/ 850996 w 1589104"/>
                <a:gd name="connsiteY2" fmla="*/ 59821 h 1517638"/>
                <a:gd name="connsiteX3" fmla="*/ 1004876 w 1589104"/>
                <a:gd name="connsiteY3" fmla="*/ 0 h 1517638"/>
                <a:gd name="connsiteX4" fmla="*/ 1589104 w 1589104"/>
                <a:gd name="connsiteY4" fmla="*/ 936373 h 1517638"/>
                <a:gd name="connsiteX5" fmla="*/ 1010794 w 1589104"/>
                <a:gd name="connsiteY5" fmla="*/ 1517638 h 1517638"/>
                <a:gd name="connsiteX6" fmla="*/ 853956 w 1589104"/>
                <a:gd name="connsiteY6" fmla="*/ 1460778 h 1517638"/>
                <a:gd name="connsiteX7" fmla="*/ 582967 w 1589104"/>
                <a:gd name="connsiteY7" fmla="*/ 1233178 h 1517638"/>
                <a:gd name="connsiteX8" fmla="*/ 0 w 1589104"/>
                <a:gd name="connsiteY8" fmla="*/ 1232918 h 1517638"/>
                <a:gd name="connsiteX9" fmla="*/ 266330 w 1589104"/>
                <a:gd name="connsiteY9" fmla="*/ 955011 h 1517638"/>
                <a:gd name="connsiteX10" fmla="*/ 281126 w 1589104"/>
                <a:gd name="connsiteY10" fmla="*/ 620619 h 1517638"/>
                <a:gd name="connsiteX11" fmla="*/ 0 w 1589104"/>
                <a:gd name="connsiteY11" fmla="*/ 320232 h 1517638"/>
                <a:gd name="connsiteX0" fmla="*/ 0 w 1589104"/>
                <a:gd name="connsiteY0" fmla="*/ 320232 h 1517638"/>
                <a:gd name="connsiteX1" fmla="*/ 556334 w 1589104"/>
                <a:gd name="connsiteY1" fmla="*/ 318779 h 1517638"/>
                <a:gd name="connsiteX2" fmla="*/ 850996 w 1589104"/>
                <a:gd name="connsiteY2" fmla="*/ 59821 h 1517638"/>
                <a:gd name="connsiteX3" fmla="*/ 1004876 w 1589104"/>
                <a:gd name="connsiteY3" fmla="*/ 0 h 1517638"/>
                <a:gd name="connsiteX4" fmla="*/ 1373080 w 1589104"/>
                <a:gd name="connsiteY4" fmla="*/ 591026 h 1517638"/>
                <a:gd name="connsiteX5" fmla="*/ 1589104 w 1589104"/>
                <a:gd name="connsiteY5" fmla="*/ 936373 h 1517638"/>
                <a:gd name="connsiteX6" fmla="*/ 1010794 w 1589104"/>
                <a:gd name="connsiteY6" fmla="*/ 1517638 h 1517638"/>
                <a:gd name="connsiteX7" fmla="*/ 853956 w 1589104"/>
                <a:gd name="connsiteY7" fmla="*/ 1460778 h 1517638"/>
                <a:gd name="connsiteX8" fmla="*/ 582967 w 1589104"/>
                <a:gd name="connsiteY8" fmla="*/ 1233178 h 1517638"/>
                <a:gd name="connsiteX9" fmla="*/ 0 w 1589104"/>
                <a:gd name="connsiteY9" fmla="*/ 1232918 h 1517638"/>
                <a:gd name="connsiteX10" fmla="*/ 266330 w 1589104"/>
                <a:gd name="connsiteY10" fmla="*/ 955011 h 1517638"/>
                <a:gd name="connsiteX11" fmla="*/ 281126 w 1589104"/>
                <a:gd name="connsiteY11" fmla="*/ 620619 h 1517638"/>
                <a:gd name="connsiteX12" fmla="*/ 0 w 1589104"/>
                <a:gd name="connsiteY12" fmla="*/ 320232 h 1517638"/>
                <a:gd name="connsiteX0" fmla="*/ 0 w 1589104"/>
                <a:gd name="connsiteY0" fmla="*/ 320232 h 1517638"/>
                <a:gd name="connsiteX1" fmla="*/ 556334 w 1589104"/>
                <a:gd name="connsiteY1" fmla="*/ 318779 h 1517638"/>
                <a:gd name="connsiteX2" fmla="*/ 850996 w 1589104"/>
                <a:gd name="connsiteY2" fmla="*/ 59821 h 1517638"/>
                <a:gd name="connsiteX3" fmla="*/ 1004876 w 1589104"/>
                <a:gd name="connsiteY3" fmla="*/ 0 h 1517638"/>
                <a:gd name="connsiteX4" fmla="*/ 1583185 w 1589104"/>
                <a:gd name="connsiteY4" fmla="*/ 596945 h 1517638"/>
                <a:gd name="connsiteX5" fmla="*/ 1589104 w 1589104"/>
                <a:gd name="connsiteY5" fmla="*/ 936373 h 1517638"/>
                <a:gd name="connsiteX6" fmla="*/ 1010794 w 1589104"/>
                <a:gd name="connsiteY6" fmla="*/ 1517638 h 1517638"/>
                <a:gd name="connsiteX7" fmla="*/ 853956 w 1589104"/>
                <a:gd name="connsiteY7" fmla="*/ 1460778 h 1517638"/>
                <a:gd name="connsiteX8" fmla="*/ 582967 w 1589104"/>
                <a:gd name="connsiteY8" fmla="*/ 1233178 h 1517638"/>
                <a:gd name="connsiteX9" fmla="*/ 0 w 1589104"/>
                <a:gd name="connsiteY9" fmla="*/ 1232918 h 1517638"/>
                <a:gd name="connsiteX10" fmla="*/ 266330 w 1589104"/>
                <a:gd name="connsiteY10" fmla="*/ 955011 h 1517638"/>
                <a:gd name="connsiteX11" fmla="*/ 281126 w 1589104"/>
                <a:gd name="connsiteY11" fmla="*/ 620619 h 1517638"/>
                <a:gd name="connsiteX12" fmla="*/ 0 w 1589104"/>
                <a:gd name="connsiteY12" fmla="*/ 320232 h 1517638"/>
                <a:gd name="connsiteX0" fmla="*/ 0 w 1592063"/>
                <a:gd name="connsiteY0" fmla="*/ 320232 h 1517638"/>
                <a:gd name="connsiteX1" fmla="*/ 556334 w 1592063"/>
                <a:gd name="connsiteY1" fmla="*/ 318779 h 1517638"/>
                <a:gd name="connsiteX2" fmla="*/ 850996 w 1592063"/>
                <a:gd name="connsiteY2" fmla="*/ 59821 h 1517638"/>
                <a:gd name="connsiteX3" fmla="*/ 1004876 w 1592063"/>
                <a:gd name="connsiteY3" fmla="*/ 0 h 1517638"/>
                <a:gd name="connsiteX4" fmla="*/ 1583185 w 1592063"/>
                <a:gd name="connsiteY4" fmla="*/ 596945 h 1517638"/>
                <a:gd name="connsiteX5" fmla="*/ 1592063 w 1592063"/>
                <a:gd name="connsiteY5" fmla="*/ 942292 h 1517638"/>
                <a:gd name="connsiteX6" fmla="*/ 1010794 w 1592063"/>
                <a:gd name="connsiteY6" fmla="*/ 1517638 h 1517638"/>
                <a:gd name="connsiteX7" fmla="*/ 853956 w 1592063"/>
                <a:gd name="connsiteY7" fmla="*/ 1460778 h 1517638"/>
                <a:gd name="connsiteX8" fmla="*/ 582967 w 1592063"/>
                <a:gd name="connsiteY8" fmla="*/ 1233178 h 1517638"/>
                <a:gd name="connsiteX9" fmla="*/ 0 w 1592063"/>
                <a:gd name="connsiteY9" fmla="*/ 1232918 h 1517638"/>
                <a:gd name="connsiteX10" fmla="*/ 266330 w 1592063"/>
                <a:gd name="connsiteY10" fmla="*/ 955011 h 1517638"/>
                <a:gd name="connsiteX11" fmla="*/ 281126 w 1592063"/>
                <a:gd name="connsiteY11" fmla="*/ 620619 h 1517638"/>
                <a:gd name="connsiteX12" fmla="*/ 0 w 1592063"/>
                <a:gd name="connsiteY12" fmla="*/ 320232 h 1517638"/>
                <a:gd name="connsiteX0" fmla="*/ 0 w 1589104"/>
                <a:gd name="connsiteY0" fmla="*/ 320232 h 1517638"/>
                <a:gd name="connsiteX1" fmla="*/ 556334 w 1589104"/>
                <a:gd name="connsiteY1" fmla="*/ 318779 h 1517638"/>
                <a:gd name="connsiteX2" fmla="*/ 850996 w 1589104"/>
                <a:gd name="connsiteY2" fmla="*/ 59821 h 1517638"/>
                <a:gd name="connsiteX3" fmla="*/ 1004876 w 1589104"/>
                <a:gd name="connsiteY3" fmla="*/ 0 h 1517638"/>
                <a:gd name="connsiteX4" fmla="*/ 1583185 w 1589104"/>
                <a:gd name="connsiteY4" fmla="*/ 596945 h 1517638"/>
                <a:gd name="connsiteX5" fmla="*/ 1589104 w 1589104"/>
                <a:gd name="connsiteY5" fmla="*/ 948210 h 1517638"/>
                <a:gd name="connsiteX6" fmla="*/ 1010794 w 1589104"/>
                <a:gd name="connsiteY6" fmla="*/ 1517638 h 1517638"/>
                <a:gd name="connsiteX7" fmla="*/ 853956 w 1589104"/>
                <a:gd name="connsiteY7" fmla="*/ 1460778 h 1517638"/>
                <a:gd name="connsiteX8" fmla="*/ 582967 w 1589104"/>
                <a:gd name="connsiteY8" fmla="*/ 1233178 h 1517638"/>
                <a:gd name="connsiteX9" fmla="*/ 0 w 1589104"/>
                <a:gd name="connsiteY9" fmla="*/ 1232918 h 1517638"/>
                <a:gd name="connsiteX10" fmla="*/ 266330 w 1589104"/>
                <a:gd name="connsiteY10" fmla="*/ 955011 h 1517638"/>
                <a:gd name="connsiteX11" fmla="*/ 281126 w 1589104"/>
                <a:gd name="connsiteY11" fmla="*/ 620619 h 1517638"/>
                <a:gd name="connsiteX12" fmla="*/ 0 w 1589104"/>
                <a:gd name="connsiteY12" fmla="*/ 320232 h 1517638"/>
                <a:gd name="connsiteX0" fmla="*/ 0 w 1589104"/>
                <a:gd name="connsiteY0" fmla="*/ 320232 h 1514679"/>
                <a:gd name="connsiteX1" fmla="*/ 556334 w 1589104"/>
                <a:gd name="connsiteY1" fmla="*/ 318779 h 1514679"/>
                <a:gd name="connsiteX2" fmla="*/ 850996 w 1589104"/>
                <a:gd name="connsiteY2" fmla="*/ 59821 h 1514679"/>
                <a:gd name="connsiteX3" fmla="*/ 1004876 w 1589104"/>
                <a:gd name="connsiteY3" fmla="*/ 0 h 1514679"/>
                <a:gd name="connsiteX4" fmla="*/ 1583185 w 1589104"/>
                <a:gd name="connsiteY4" fmla="*/ 596945 h 1514679"/>
                <a:gd name="connsiteX5" fmla="*/ 1589104 w 1589104"/>
                <a:gd name="connsiteY5" fmla="*/ 948210 h 1514679"/>
                <a:gd name="connsiteX6" fmla="*/ 1013753 w 1589104"/>
                <a:gd name="connsiteY6" fmla="*/ 1514679 h 1514679"/>
                <a:gd name="connsiteX7" fmla="*/ 853956 w 1589104"/>
                <a:gd name="connsiteY7" fmla="*/ 1460778 h 1514679"/>
                <a:gd name="connsiteX8" fmla="*/ 582967 w 1589104"/>
                <a:gd name="connsiteY8" fmla="*/ 1233178 h 1514679"/>
                <a:gd name="connsiteX9" fmla="*/ 0 w 1589104"/>
                <a:gd name="connsiteY9" fmla="*/ 1232918 h 1514679"/>
                <a:gd name="connsiteX10" fmla="*/ 266330 w 1589104"/>
                <a:gd name="connsiteY10" fmla="*/ 955011 h 1514679"/>
                <a:gd name="connsiteX11" fmla="*/ 281126 w 1589104"/>
                <a:gd name="connsiteY11" fmla="*/ 620619 h 1514679"/>
                <a:gd name="connsiteX12" fmla="*/ 0 w 1589104"/>
                <a:gd name="connsiteY12" fmla="*/ 320232 h 1514679"/>
                <a:gd name="connsiteX0" fmla="*/ 0 w 1589104"/>
                <a:gd name="connsiteY0" fmla="*/ 320232 h 1514679"/>
                <a:gd name="connsiteX1" fmla="*/ 556334 w 1589104"/>
                <a:gd name="connsiteY1" fmla="*/ 318779 h 1514679"/>
                <a:gd name="connsiteX2" fmla="*/ 850996 w 1589104"/>
                <a:gd name="connsiteY2" fmla="*/ 59821 h 1514679"/>
                <a:gd name="connsiteX3" fmla="*/ 1004876 w 1589104"/>
                <a:gd name="connsiteY3" fmla="*/ 0 h 1514679"/>
                <a:gd name="connsiteX4" fmla="*/ 1583185 w 1589104"/>
                <a:gd name="connsiteY4" fmla="*/ 596945 h 1514679"/>
                <a:gd name="connsiteX5" fmla="*/ 1589104 w 1589104"/>
                <a:gd name="connsiteY5" fmla="*/ 948210 h 1514679"/>
                <a:gd name="connsiteX6" fmla="*/ 1013753 w 1589104"/>
                <a:gd name="connsiteY6" fmla="*/ 1514679 h 1514679"/>
                <a:gd name="connsiteX7" fmla="*/ 853956 w 1589104"/>
                <a:gd name="connsiteY7" fmla="*/ 1460778 h 1514679"/>
                <a:gd name="connsiteX8" fmla="*/ 582967 w 1589104"/>
                <a:gd name="connsiteY8" fmla="*/ 1233178 h 1514679"/>
                <a:gd name="connsiteX9" fmla="*/ 0 w 1589104"/>
                <a:gd name="connsiteY9" fmla="*/ 1232918 h 1514679"/>
                <a:gd name="connsiteX10" fmla="*/ 266330 w 1589104"/>
                <a:gd name="connsiteY10" fmla="*/ 955011 h 1514679"/>
                <a:gd name="connsiteX11" fmla="*/ 287045 w 1589104"/>
                <a:gd name="connsiteY11" fmla="*/ 611742 h 1514679"/>
                <a:gd name="connsiteX12" fmla="*/ 0 w 1589104"/>
                <a:gd name="connsiteY12" fmla="*/ 320232 h 1514679"/>
                <a:gd name="connsiteX0" fmla="*/ 0 w 1589104"/>
                <a:gd name="connsiteY0" fmla="*/ 320232 h 1514679"/>
                <a:gd name="connsiteX1" fmla="*/ 556334 w 1589104"/>
                <a:gd name="connsiteY1" fmla="*/ 318779 h 1514679"/>
                <a:gd name="connsiteX2" fmla="*/ 850996 w 1589104"/>
                <a:gd name="connsiteY2" fmla="*/ 59821 h 1514679"/>
                <a:gd name="connsiteX3" fmla="*/ 1004876 w 1589104"/>
                <a:gd name="connsiteY3" fmla="*/ 0 h 1514679"/>
                <a:gd name="connsiteX4" fmla="*/ 1583185 w 1589104"/>
                <a:gd name="connsiteY4" fmla="*/ 596945 h 1514679"/>
                <a:gd name="connsiteX5" fmla="*/ 1589104 w 1589104"/>
                <a:gd name="connsiteY5" fmla="*/ 948210 h 1514679"/>
                <a:gd name="connsiteX6" fmla="*/ 1013753 w 1589104"/>
                <a:gd name="connsiteY6" fmla="*/ 1514679 h 1514679"/>
                <a:gd name="connsiteX7" fmla="*/ 853956 w 1589104"/>
                <a:gd name="connsiteY7" fmla="*/ 1460778 h 1514679"/>
                <a:gd name="connsiteX8" fmla="*/ 582967 w 1589104"/>
                <a:gd name="connsiteY8" fmla="*/ 1233178 h 1514679"/>
                <a:gd name="connsiteX9" fmla="*/ 0 w 1589104"/>
                <a:gd name="connsiteY9" fmla="*/ 1232918 h 1514679"/>
                <a:gd name="connsiteX10" fmla="*/ 266330 w 1589104"/>
                <a:gd name="connsiteY10" fmla="*/ 955011 h 1514679"/>
                <a:gd name="connsiteX11" fmla="*/ 287045 w 1589104"/>
                <a:gd name="connsiteY11" fmla="*/ 611742 h 1514679"/>
                <a:gd name="connsiteX12" fmla="*/ 0 w 1589104"/>
                <a:gd name="connsiteY12" fmla="*/ 320232 h 1514679"/>
                <a:gd name="connsiteX0" fmla="*/ 0 w 1589104"/>
                <a:gd name="connsiteY0" fmla="*/ 320232 h 1514679"/>
                <a:gd name="connsiteX1" fmla="*/ 556334 w 1589104"/>
                <a:gd name="connsiteY1" fmla="*/ 318779 h 1514679"/>
                <a:gd name="connsiteX2" fmla="*/ 850996 w 1589104"/>
                <a:gd name="connsiteY2" fmla="*/ 59821 h 1514679"/>
                <a:gd name="connsiteX3" fmla="*/ 1004876 w 1589104"/>
                <a:gd name="connsiteY3" fmla="*/ 0 h 1514679"/>
                <a:gd name="connsiteX4" fmla="*/ 1583185 w 1589104"/>
                <a:gd name="connsiteY4" fmla="*/ 596945 h 1514679"/>
                <a:gd name="connsiteX5" fmla="*/ 1589104 w 1589104"/>
                <a:gd name="connsiteY5" fmla="*/ 948210 h 1514679"/>
                <a:gd name="connsiteX6" fmla="*/ 1013753 w 1589104"/>
                <a:gd name="connsiteY6" fmla="*/ 1514679 h 1514679"/>
                <a:gd name="connsiteX7" fmla="*/ 853956 w 1589104"/>
                <a:gd name="connsiteY7" fmla="*/ 1460778 h 1514679"/>
                <a:gd name="connsiteX8" fmla="*/ 582967 w 1589104"/>
                <a:gd name="connsiteY8" fmla="*/ 1233178 h 1514679"/>
                <a:gd name="connsiteX9" fmla="*/ 0 w 1589104"/>
                <a:gd name="connsiteY9" fmla="*/ 1232918 h 1514679"/>
                <a:gd name="connsiteX10" fmla="*/ 266330 w 1589104"/>
                <a:gd name="connsiteY10" fmla="*/ 955011 h 1514679"/>
                <a:gd name="connsiteX11" fmla="*/ 287045 w 1589104"/>
                <a:gd name="connsiteY11" fmla="*/ 611742 h 1514679"/>
                <a:gd name="connsiteX12" fmla="*/ 0 w 1589104"/>
                <a:gd name="connsiteY12" fmla="*/ 320232 h 1514679"/>
                <a:gd name="connsiteX0" fmla="*/ 0 w 1589104"/>
                <a:gd name="connsiteY0" fmla="*/ 320232 h 1514679"/>
                <a:gd name="connsiteX1" fmla="*/ 556334 w 1589104"/>
                <a:gd name="connsiteY1" fmla="*/ 318779 h 1514679"/>
                <a:gd name="connsiteX2" fmla="*/ 850996 w 1589104"/>
                <a:gd name="connsiteY2" fmla="*/ 59821 h 1514679"/>
                <a:gd name="connsiteX3" fmla="*/ 1004876 w 1589104"/>
                <a:gd name="connsiteY3" fmla="*/ 0 h 1514679"/>
                <a:gd name="connsiteX4" fmla="*/ 1583185 w 1589104"/>
                <a:gd name="connsiteY4" fmla="*/ 596945 h 1514679"/>
                <a:gd name="connsiteX5" fmla="*/ 1589104 w 1589104"/>
                <a:gd name="connsiteY5" fmla="*/ 948210 h 1514679"/>
                <a:gd name="connsiteX6" fmla="*/ 1013753 w 1589104"/>
                <a:gd name="connsiteY6" fmla="*/ 1514679 h 1514679"/>
                <a:gd name="connsiteX7" fmla="*/ 853956 w 1589104"/>
                <a:gd name="connsiteY7" fmla="*/ 1460778 h 1514679"/>
                <a:gd name="connsiteX8" fmla="*/ 582967 w 1589104"/>
                <a:gd name="connsiteY8" fmla="*/ 1233178 h 1514679"/>
                <a:gd name="connsiteX9" fmla="*/ 0 w 1589104"/>
                <a:gd name="connsiteY9" fmla="*/ 1232918 h 1514679"/>
                <a:gd name="connsiteX10" fmla="*/ 266330 w 1589104"/>
                <a:gd name="connsiteY10" fmla="*/ 955011 h 1514679"/>
                <a:gd name="connsiteX11" fmla="*/ 287045 w 1589104"/>
                <a:gd name="connsiteY11" fmla="*/ 611742 h 1514679"/>
                <a:gd name="connsiteX12" fmla="*/ 0 w 1589104"/>
                <a:gd name="connsiteY12" fmla="*/ 320232 h 1514679"/>
                <a:gd name="connsiteX0" fmla="*/ 0 w 1589104"/>
                <a:gd name="connsiteY0" fmla="*/ 320232 h 1514679"/>
                <a:gd name="connsiteX1" fmla="*/ 556334 w 1589104"/>
                <a:gd name="connsiteY1" fmla="*/ 318779 h 1514679"/>
                <a:gd name="connsiteX2" fmla="*/ 850996 w 1589104"/>
                <a:gd name="connsiteY2" fmla="*/ 59821 h 1514679"/>
                <a:gd name="connsiteX3" fmla="*/ 1004876 w 1589104"/>
                <a:gd name="connsiteY3" fmla="*/ 0 h 1514679"/>
                <a:gd name="connsiteX4" fmla="*/ 1583185 w 1589104"/>
                <a:gd name="connsiteY4" fmla="*/ 596945 h 1514679"/>
                <a:gd name="connsiteX5" fmla="*/ 1589104 w 1589104"/>
                <a:gd name="connsiteY5" fmla="*/ 948210 h 1514679"/>
                <a:gd name="connsiteX6" fmla="*/ 1013753 w 1589104"/>
                <a:gd name="connsiteY6" fmla="*/ 1514679 h 1514679"/>
                <a:gd name="connsiteX7" fmla="*/ 853956 w 1589104"/>
                <a:gd name="connsiteY7" fmla="*/ 1460778 h 1514679"/>
                <a:gd name="connsiteX8" fmla="*/ 582967 w 1589104"/>
                <a:gd name="connsiteY8" fmla="*/ 1233178 h 1514679"/>
                <a:gd name="connsiteX9" fmla="*/ 0 w 1589104"/>
                <a:gd name="connsiteY9" fmla="*/ 1232918 h 1514679"/>
                <a:gd name="connsiteX10" fmla="*/ 266330 w 1589104"/>
                <a:gd name="connsiteY10" fmla="*/ 955011 h 1514679"/>
                <a:gd name="connsiteX11" fmla="*/ 287045 w 1589104"/>
                <a:gd name="connsiteY11" fmla="*/ 611742 h 1514679"/>
                <a:gd name="connsiteX12" fmla="*/ 0 w 1589104"/>
                <a:gd name="connsiteY12" fmla="*/ 320232 h 1514679"/>
                <a:gd name="connsiteX0" fmla="*/ 0 w 1589104"/>
                <a:gd name="connsiteY0" fmla="*/ 320232 h 1514679"/>
                <a:gd name="connsiteX1" fmla="*/ 556334 w 1589104"/>
                <a:gd name="connsiteY1" fmla="*/ 318779 h 1514679"/>
                <a:gd name="connsiteX2" fmla="*/ 850996 w 1589104"/>
                <a:gd name="connsiteY2" fmla="*/ 59821 h 1514679"/>
                <a:gd name="connsiteX3" fmla="*/ 1004876 w 1589104"/>
                <a:gd name="connsiteY3" fmla="*/ 0 h 1514679"/>
                <a:gd name="connsiteX4" fmla="*/ 1583185 w 1589104"/>
                <a:gd name="connsiteY4" fmla="*/ 596945 h 1514679"/>
                <a:gd name="connsiteX5" fmla="*/ 1589104 w 1589104"/>
                <a:gd name="connsiteY5" fmla="*/ 948210 h 1514679"/>
                <a:gd name="connsiteX6" fmla="*/ 1013753 w 1589104"/>
                <a:gd name="connsiteY6" fmla="*/ 1514679 h 1514679"/>
                <a:gd name="connsiteX7" fmla="*/ 853956 w 1589104"/>
                <a:gd name="connsiteY7" fmla="*/ 1460778 h 1514679"/>
                <a:gd name="connsiteX8" fmla="*/ 582967 w 1589104"/>
                <a:gd name="connsiteY8" fmla="*/ 1233178 h 1514679"/>
                <a:gd name="connsiteX9" fmla="*/ 0 w 1589104"/>
                <a:gd name="connsiteY9" fmla="*/ 1232918 h 1514679"/>
                <a:gd name="connsiteX10" fmla="*/ 266330 w 1589104"/>
                <a:gd name="connsiteY10" fmla="*/ 955011 h 1514679"/>
                <a:gd name="connsiteX11" fmla="*/ 287045 w 1589104"/>
                <a:gd name="connsiteY11" fmla="*/ 611742 h 1514679"/>
                <a:gd name="connsiteX12" fmla="*/ 0 w 1589104"/>
                <a:gd name="connsiteY12" fmla="*/ 320232 h 1514679"/>
                <a:gd name="connsiteX0" fmla="*/ 0 w 1589104"/>
                <a:gd name="connsiteY0" fmla="*/ 320232 h 1514679"/>
                <a:gd name="connsiteX1" fmla="*/ 556334 w 1589104"/>
                <a:gd name="connsiteY1" fmla="*/ 318779 h 1514679"/>
                <a:gd name="connsiteX2" fmla="*/ 850996 w 1589104"/>
                <a:gd name="connsiteY2" fmla="*/ 59821 h 1514679"/>
                <a:gd name="connsiteX3" fmla="*/ 1004876 w 1589104"/>
                <a:gd name="connsiteY3" fmla="*/ 0 h 1514679"/>
                <a:gd name="connsiteX4" fmla="*/ 1583185 w 1589104"/>
                <a:gd name="connsiteY4" fmla="*/ 596945 h 1514679"/>
                <a:gd name="connsiteX5" fmla="*/ 1589104 w 1589104"/>
                <a:gd name="connsiteY5" fmla="*/ 948210 h 1514679"/>
                <a:gd name="connsiteX6" fmla="*/ 1013753 w 1589104"/>
                <a:gd name="connsiteY6" fmla="*/ 1514679 h 1514679"/>
                <a:gd name="connsiteX7" fmla="*/ 853956 w 1589104"/>
                <a:gd name="connsiteY7" fmla="*/ 1460778 h 1514679"/>
                <a:gd name="connsiteX8" fmla="*/ 582967 w 1589104"/>
                <a:gd name="connsiteY8" fmla="*/ 1233178 h 1514679"/>
                <a:gd name="connsiteX9" fmla="*/ 0 w 1589104"/>
                <a:gd name="connsiteY9" fmla="*/ 1232918 h 1514679"/>
                <a:gd name="connsiteX10" fmla="*/ 266330 w 1589104"/>
                <a:gd name="connsiteY10" fmla="*/ 955011 h 1514679"/>
                <a:gd name="connsiteX11" fmla="*/ 287045 w 1589104"/>
                <a:gd name="connsiteY11" fmla="*/ 611742 h 1514679"/>
                <a:gd name="connsiteX12" fmla="*/ 0 w 1589104"/>
                <a:gd name="connsiteY12" fmla="*/ 320232 h 1514679"/>
                <a:gd name="connsiteX0" fmla="*/ 0 w 1589104"/>
                <a:gd name="connsiteY0" fmla="*/ 320232 h 1514679"/>
                <a:gd name="connsiteX1" fmla="*/ 556334 w 1589104"/>
                <a:gd name="connsiteY1" fmla="*/ 318779 h 1514679"/>
                <a:gd name="connsiteX2" fmla="*/ 850996 w 1589104"/>
                <a:gd name="connsiteY2" fmla="*/ 59821 h 1514679"/>
                <a:gd name="connsiteX3" fmla="*/ 1004876 w 1589104"/>
                <a:gd name="connsiteY3" fmla="*/ 0 h 1514679"/>
                <a:gd name="connsiteX4" fmla="*/ 1583185 w 1589104"/>
                <a:gd name="connsiteY4" fmla="*/ 596945 h 1514679"/>
                <a:gd name="connsiteX5" fmla="*/ 1589104 w 1589104"/>
                <a:gd name="connsiteY5" fmla="*/ 948210 h 1514679"/>
                <a:gd name="connsiteX6" fmla="*/ 1013753 w 1589104"/>
                <a:gd name="connsiteY6" fmla="*/ 1514679 h 1514679"/>
                <a:gd name="connsiteX7" fmla="*/ 853956 w 1589104"/>
                <a:gd name="connsiteY7" fmla="*/ 1460778 h 1514679"/>
                <a:gd name="connsiteX8" fmla="*/ 582967 w 1589104"/>
                <a:gd name="connsiteY8" fmla="*/ 1233178 h 1514679"/>
                <a:gd name="connsiteX9" fmla="*/ 0 w 1589104"/>
                <a:gd name="connsiteY9" fmla="*/ 1232918 h 1514679"/>
                <a:gd name="connsiteX10" fmla="*/ 266330 w 1589104"/>
                <a:gd name="connsiteY10" fmla="*/ 955011 h 1514679"/>
                <a:gd name="connsiteX11" fmla="*/ 287045 w 1589104"/>
                <a:gd name="connsiteY11" fmla="*/ 611742 h 1514679"/>
                <a:gd name="connsiteX12" fmla="*/ 0 w 1589104"/>
                <a:gd name="connsiteY12" fmla="*/ 320232 h 1514679"/>
                <a:gd name="connsiteX0" fmla="*/ 0 w 1589104"/>
                <a:gd name="connsiteY0" fmla="*/ 320232 h 1514679"/>
                <a:gd name="connsiteX1" fmla="*/ 556334 w 1589104"/>
                <a:gd name="connsiteY1" fmla="*/ 318779 h 1514679"/>
                <a:gd name="connsiteX2" fmla="*/ 850996 w 1589104"/>
                <a:gd name="connsiteY2" fmla="*/ 59821 h 1514679"/>
                <a:gd name="connsiteX3" fmla="*/ 1004876 w 1589104"/>
                <a:gd name="connsiteY3" fmla="*/ 0 h 1514679"/>
                <a:gd name="connsiteX4" fmla="*/ 1583185 w 1589104"/>
                <a:gd name="connsiteY4" fmla="*/ 596945 h 1514679"/>
                <a:gd name="connsiteX5" fmla="*/ 1589104 w 1589104"/>
                <a:gd name="connsiteY5" fmla="*/ 948210 h 1514679"/>
                <a:gd name="connsiteX6" fmla="*/ 1013753 w 1589104"/>
                <a:gd name="connsiteY6" fmla="*/ 1514679 h 1514679"/>
                <a:gd name="connsiteX7" fmla="*/ 853956 w 1589104"/>
                <a:gd name="connsiteY7" fmla="*/ 1460778 h 1514679"/>
                <a:gd name="connsiteX8" fmla="*/ 582967 w 1589104"/>
                <a:gd name="connsiteY8" fmla="*/ 1233178 h 1514679"/>
                <a:gd name="connsiteX9" fmla="*/ 0 w 1589104"/>
                <a:gd name="connsiteY9" fmla="*/ 1232918 h 1514679"/>
                <a:gd name="connsiteX10" fmla="*/ 266330 w 1589104"/>
                <a:gd name="connsiteY10" fmla="*/ 955011 h 1514679"/>
                <a:gd name="connsiteX11" fmla="*/ 287045 w 1589104"/>
                <a:gd name="connsiteY11" fmla="*/ 611742 h 1514679"/>
                <a:gd name="connsiteX12" fmla="*/ 0 w 1589104"/>
                <a:gd name="connsiteY12" fmla="*/ 320232 h 1514679"/>
                <a:gd name="connsiteX0" fmla="*/ 0 w 1589104"/>
                <a:gd name="connsiteY0" fmla="*/ 320232 h 1532336"/>
                <a:gd name="connsiteX1" fmla="*/ 556334 w 1589104"/>
                <a:gd name="connsiteY1" fmla="*/ 318779 h 1532336"/>
                <a:gd name="connsiteX2" fmla="*/ 850996 w 1589104"/>
                <a:gd name="connsiteY2" fmla="*/ 59821 h 1532336"/>
                <a:gd name="connsiteX3" fmla="*/ 1004876 w 1589104"/>
                <a:gd name="connsiteY3" fmla="*/ 0 h 1532336"/>
                <a:gd name="connsiteX4" fmla="*/ 1583185 w 1589104"/>
                <a:gd name="connsiteY4" fmla="*/ 596945 h 1532336"/>
                <a:gd name="connsiteX5" fmla="*/ 1589104 w 1589104"/>
                <a:gd name="connsiteY5" fmla="*/ 948210 h 1532336"/>
                <a:gd name="connsiteX6" fmla="*/ 1013753 w 1589104"/>
                <a:gd name="connsiteY6" fmla="*/ 1514679 h 1532336"/>
                <a:gd name="connsiteX7" fmla="*/ 853956 w 1589104"/>
                <a:gd name="connsiteY7" fmla="*/ 1460778 h 1532336"/>
                <a:gd name="connsiteX8" fmla="*/ 582967 w 1589104"/>
                <a:gd name="connsiteY8" fmla="*/ 1233178 h 1532336"/>
                <a:gd name="connsiteX9" fmla="*/ 0 w 1589104"/>
                <a:gd name="connsiteY9" fmla="*/ 1232918 h 1532336"/>
                <a:gd name="connsiteX10" fmla="*/ 266330 w 1589104"/>
                <a:gd name="connsiteY10" fmla="*/ 955011 h 1532336"/>
                <a:gd name="connsiteX11" fmla="*/ 287045 w 1589104"/>
                <a:gd name="connsiteY11" fmla="*/ 611742 h 1532336"/>
                <a:gd name="connsiteX12" fmla="*/ 0 w 1589104"/>
                <a:gd name="connsiteY12" fmla="*/ 320232 h 1532336"/>
                <a:gd name="connsiteX0" fmla="*/ 0 w 1589104"/>
                <a:gd name="connsiteY0" fmla="*/ 320232 h 1575133"/>
                <a:gd name="connsiteX1" fmla="*/ 556334 w 1589104"/>
                <a:gd name="connsiteY1" fmla="*/ 318779 h 1575133"/>
                <a:gd name="connsiteX2" fmla="*/ 850996 w 1589104"/>
                <a:gd name="connsiteY2" fmla="*/ 59821 h 1575133"/>
                <a:gd name="connsiteX3" fmla="*/ 1004876 w 1589104"/>
                <a:gd name="connsiteY3" fmla="*/ 0 h 1575133"/>
                <a:gd name="connsiteX4" fmla="*/ 1583185 w 1589104"/>
                <a:gd name="connsiteY4" fmla="*/ 596945 h 1575133"/>
                <a:gd name="connsiteX5" fmla="*/ 1589104 w 1589104"/>
                <a:gd name="connsiteY5" fmla="*/ 948210 h 1575133"/>
                <a:gd name="connsiteX6" fmla="*/ 1013753 w 1589104"/>
                <a:gd name="connsiteY6" fmla="*/ 1514679 h 1575133"/>
                <a:gd name="connsiteX7" fmla="*/ 853956 w 1589104"/>
                <a:gd name="connsiteY7" fmla="*/ 1460778 h 1575133"/>
                <a:gd name="connsiteX8" fmla="*/ 582967 w 1589104"/>
                <a:gd name="connsiteY8" fmla="*/ 1233178 h 1575133"/>
                <a:gd name="connsiteX9" fmla="*/ 0 w 1589104"/>
                <a:gd name="connsiteY9" fmla="*/ 1232918 h 1575133"/>
                <a:gd name="connsiteX10" fmla="*/ 266330 w 1589104"/>
                <a:gd name="connsiteY10" fmla="*/ 955011 h 1575133"/>
                <a:gd name="connsiteX11" fmla="*/ 287045 w 1589104"/>
                <a:gd name="connsiteY11" fmla="*/ 611742 h 1575133"/>
                <a:gd name="connsiteX12" fmla="*/ 0 w 1589104"/>
                <a:gd name="connsiteY12" fmla="*/ 320232 h 1575133"/>
                <a:gd name="connsiteX0" fmla="*/ 0 w 1589104"/>
                <a:gd name="connsiteY0" fmla="*/ 320232 h 1575133"/>
                <a:gd name="connsiteX1" fmla="*/ 556334 w 1589104"/>
                <a:gd name="connsiteY1" fmla="*/ 318779 h 1575133"/>
                <a:gd name="connsiteX2" fmla="*/ 850996 w 1589104"/>
                <a:gd name="connsiteY2" fmla="*/ 59821 h 1575133"/>
                <a:gd name="connsiteX3" fmla="*/ 1004876 w 1589104"/>
                <a:gd name="connsiteY3" fmla="*/ 0 h 1575133"/>
                <a:gd name="connsiteX4" fmla="*/ 1583185 w 1589104"/>
                <a:gd name="connsiteY4" fmla="*/ 596945 h 1575133"/>
                <a:gd name="connsiteX5" fmla="*/ 1589104 w 1589104"/>
                <a:gd name="connsiteY5" fmla="*/ 948210 h 1575133"/>
                <a:gd name="connsiteX6" fmla="*/ 1013753 w 1589104"/>
                <a:gd name="connsiteY6" fmla="*/ 1514679 h 1575133"/>
                <a:gd name="connsiteX7" fmla="*/ 853956 w 1589104"/>
                <a:gd name="connsiteY7" fmla="*/ 1460778 h 1575133"/>
                <a:gd name="connsiteX8" fmla="*/ 582967 w 1589104"/>
                <a:gd name="connsiteY8" fmla="*/ 1233178 h 1575133"/>
                <a:gd name="connsiteX9" fmla="*/ 0 w 1589104"/>
                <a:gd name="connsiteY9" fmla="*/ 1232918 h 1575133"/>
                <a:gd name="connsiteX10" fmla="*/ 266330 w 1589104"/>
                <a:gd name="connsiteY10" fmla="*/ 955011 h 1575133"/>
                <a:gd name="connsiteX11" fmla="*/ 287045 w 1589104"/>
                <a:gd name="connsiteY11" fmla="*/ 611742 h 1575133"/>
                <a:gd name="connsiteX12" fmla="*/ 0 w 1589104"/>
                <a:gd name="connsiteY12" fmla="*/ 320232 h 1575133"/>
                <a:gd name="connsiteX0" fmla="*/ 0 w 1589104"/>
                <a:gd name="connsiteY0" fmla="*/ 320232 h 1575133"/>
                <a:gd name="connsiteX1" fmla="*/ 556334 w 1589104"/>
                <a:gd name="connsiteY1" fmla="*/ 318779 h 1575133"/>
                <a:gd name="connsiteX2" fmla="*/ 850996 w 1589104"/>
                <a:gd name="connsiteY2" fmla="*/ 59821 h 1575133"/>
                <a:gd name="connsiteX3" fmla="*/ 1004876 w 1589104"/>
                <a:gd name="connsiteY3" fmla="*/ 0 h 1575133"/>
                <a:gd name="connsiteX4" fmla="*/ 1583185 w 1589104"/>
                <a:gd name="connsiteY4" fmla="*/ 596945 h 1575133"/>
                <a:gd name="connsiteX5" fmla="*/ 1589104 w 1589104"/>
                <a:gd name="connsiteY5" fmla="*/ 948210 h 1575133"/>
                <a:gd name="connsiteX6" fmla="*/ 1013753 w 1589104"/>
                <a:gd name="connsiteY6" fmla="*/ 1514679 h 1575133"/>
                <a:gd name="connsiteX7" fmla="*/ 853956 w 1589104"/>
                <a:gd name="connsiteY7" fmla="*/ 1460778 h 1575133"/>
                <a:gd name="connsiteX8" fmla="*/ 582967 w 1589104"/>
                <a:gd name="connsiteY8" fmla="*/ 1233178 h 1575133"/>
                <a:gd name="connsiteX9" fmla="*/ 0 w 1589104"/>
                <a:gd name="connsiteY9" fmla="*/ 1232918 h 1575133"/>
                <a:gd name="connsiteX10" fmla="*/ 266330 w 1589104"/>
                <a:gd name="connsiteY10" fmla="*/ 955011 h 1575133"/>
                <a:gd name="connsiteX11" fmla="*/ 287045 w 1589104"/>
                <a:gd name="connsiteY11" fmla="*/ 611742 h 1575133"/>
                <a:gd name="connsiteX12" fmla="*/ 0 w 1589104"/>
                <a:gd name="connsiteY12" fmla="*/ 320232 h 1575133"/>
                <a:gd name="connsiteX0" fmla="*/ 0 w 1589104"/>
                <a:gd name="connsiteY0" fmla="*/ 320232 h 1575133"/>
                <a:gd name="connsiteX1" fmla="*/ 556334 w 1589104"/>
                <a:gd name="connsiteY1" fmla="*/ 318779 h 1575133"/>
                <a:gd name="connsiteX2" fmla="*/ 850996 w 1589104"/>
                <a:gd name="connsiteY2" fmla="*/ 59821 h 1575133"/>
                <a:gd name="connsiteX3" fmla="*/ 1004876 w 1589104"/>
                <a:gd name="connsiteY3" fmla="*/ 0 h 1575133"/>
                <a:gd name="connsiteX4" fmla="*/ 1583185 w 1589104"/>
                <a:gd name="connsiteY4" fmla="*/ 596945 h 1575133"/>
                <a:gd name="connsiteX5" fmla="*/ 1589104 w 1589104"/>
                <a:gd name="connsiteY5" fmla="*/ 948210 h 1575133"/>
                <a:gd name="connsiteX6" fmla="*/ 1013753 w 1589104"/>
                <a:gd name="connsiteY6" fmla="*/ 1514679 h 1575133"/>
                <a:gd name="connsiteX7" fmla="*/ 853956 w 1589104"/>
                <a:gd name="connsiteY7" fmla="*/ 1460778 h 1575133"/>
                <a:gd name="connsiteX8" fmla="*/ 582967 w 1589104"/>
                <a:gd name="connsiteY8" fmla="*/ 1233178 h 1575133"/>
                <a:gd name="connsiteX9" fmla="*/ 0 w 1589104"/>
                <a:gd name="connsiteY9" fmla="*/ 1232918 h 1575133"/>
                <a:gd name="connsiteX10" fmla="*/ 266330 w 1589104"/>
                <a:gd name="connsiteY10" fmla="*/ 955011 h 1575133"/>
                <a:gd name="connsiteX11" fmla="*/ 287045 w 1589104"/>
                <a:gd name="connsiteY11" fmla="*/ 611742 h 1575133"/>
                <a:gd name="connsiteX12" fmla="*/ 0 w 1589104"/>
                <a:gd name="connsiteY12" fmla="*/ 320232 h 1575133"/>
                <a:gd name="connsiteX0" fmla="*/ 0 w 1589104"/>
                <a:gd name="connsiteY0" fmla="*/ 354510 h 1609411"/>
                <a:gd name="connsiteX1" fmla="*/ 556334 w 1589104"/>
                <a:gd name="connsiteY1" fmla="*/ 353057 h 1609411"/>
                <a:gd name="connsiteX2" fmla="*/ 850996 w 1589104"/>
                <a:gd name="connsiteY2" fmla="*/ 94099 h 1609411"/>
                <a:gd name="connsiteX3" fmla="*/ 1004876 w 1589104"/>
                <a:gd name="connsiteY3" fmla="*/ 34278 h 1609411"/>
                <a:gd name="connsiteX4" fmla="*/ 1583185 w 1589104"/>
                <a:gd name="connsiteY4" fmla="*/ 631223 h 1609411"/>
                <a:gd name="connsiteX5" fmla="*/ 1589104 w 1589104"/>
                <a:gd name="connsiteY5" fmla="*/ 982488 h 1609411"/>
                <a:gd name="connsiteX6" fmla="*/ 1013753 w 1589104"/>
                <a:gd name="connsiteY6" fmla="*/ 1548957 h 1609411"/>
                <a:gd name="connsiteX7" fmla="*/ 853956 w 1589104"/>
                <a:gd name="connsiteY7" fmla="*/ 1495056 h 1609411"/>
                <a:gd name="connsiteX8" fmla="*/ 582967 w 1589104"/>
                <a:gd name="connsiteY8" fmla="*/ 1267456 h 1609411"/>
                <a:gd name="connsiteX9" fmla="*/ 0 w 1589104"/>
                <a:gd name="connsiteY9" fmla="*/ 1267196 h 1609411"/>
                <a:gd name="connsiteX10" fmla="*/ 266330 w 1589104"/>
                <a:gd name="connsiteY10" fmla="*/ 989289 h 1609411"/>
                <a:gd name="connsiteX11" fmla="*/ 287045 w 1589104"/>
                <a:gd name="connsiteY11" fmla="*/ 646020 h 1609411"/>
                <a:gd name="connsiteX12" fmla="*/ 0 w 1589104"/>
                <a:gd name="connsiteY12" fmla="*/ 354510 h 1609411"/>
                <a:gd name="connsiteX0" fmla="*/ 0 w 1589104"/>
                <a:gd name="connsiteY0" fmla="*/ 354510 h 1609411"/>
                <a:gd name="connsiteX1" fmla="*/ 556334 w 1589104"/>
                <a:gd name="connsiteY1" fmla="*/ 353057 h 1609411"/>
                <a:gd name="connsiteX2" fmla="*/ 850996 w 1589104"/>
                <a:gd name="connsiteY2" fmla="*/ 94099 h 1609411"/>
                <a:gd name="connsiteX3" fmla="*/ 1004876 w 1589104"/>
                <a:gd name="connsiteY3" fmla="*/ 34278 h 1609411"/>
                <a:gd name="connsiteX4" fmla="*/ 1577267 w 1589104"/>
                <a:gd name="connsiteY4" fmla="*/ 619386 h 1609411"/>
                <a:gd name="connsiteX5" fmla="*/ 1589104 w 1589104"/>
                <a:gd name="connsiteY5" fmla="*/ 982488 h 1609411"/>
                <a:gd name="connsiteX6" fmla="*/ 1013753 w 1589104"/>
                <a:gd name="connsiteY6" fmla="*/ 1548957 h 1609411"/>
                <a:gd name="connsiteX7" fmla="*/ 853956 w 1589104"/>
                <a:gd name="connsiteY7" fmla="*/ 1495056 h 1609411"/>
                <a:gd name="connsiteX8" fmla="*/ 582967 w 1589104"/>
                <a:gd name="connsiteY8" fmla="*/ 1267456 h 1609411"/>
                <a:gd name="connsiteX9" fmla="*/ 0 w 1589104"/>
                <a:gd name="connsiteY9" fmla="*/ 1267196 h 1609411"/>
                <a:gd name="connsiteX10" fmla="*/ 266330 w 1589104"/>
                <a:gd name="connsiteY10" fmla="*/ 989289 h 1609411"/>
                <a:gd name="connsiteX11" fmla="*/ 287045 w 1589104"/>
                <a:gd name="connsiteY11" fmla="*/ 646020 h 1609411"/>
                <a:gd name="connsiteX12" fmla="*/ 0 w 1589104"/>
                <a:gd name="connsiteY12" fmla="*/ 354510 h 1609411"/>
                <a:gd name="connsiteX0" fmla="*/ 0 w 1643112"/>
                <a:gd name="connsiteY0" fmla="*/ 354510 h 1609411"/>
                <a:gd name="connsiteX1" fmla="*/ 556334 w 1643112"/>
                <a:gd name="connsiteY1" fmla="*/ 353057 h 1609411"/>
                <a:gd name="connsiteX2" fmla="*/ 850996 w 1643112"/>
                <a:gd name="connsiteY2" fmla="*/ 94099 h 1609411"/>
                <a:gd name="connsiteX3" fmla="*/ 1004876 w 1643112"/>
                <a:gd name="connsiteY3" fmla="*/ 34278 h 1609411"/>
                <a:gd name="connsiteX4" fmla="*/ 1577267 w 1643112"/>
                <a:gd name="connsiteY4" fmla="*/ 619386 h 1609411"/>
                <a:gd name="connsiteX5" fmla="*/ 1589104 w 1643112"/>
                <a:gd name="connsiteY5" fmla="*/ 982488 h 1609411"/>
                <a:gd name="connsiteX6" fmla="*/ 1013753 w 1643112"/>
                <a:gd name="connsiteY6" fmla="*/ 1548957 h 1609411"/>
                <a:gd name="connsiteX7" fmla="*/ 853956 w 1643112"/>
                <a:gd name="connsiteY7" fmla="*/ 1495056 h 1609411"/>
                <a:gd name="connsiteX8" fmla="*/ 582967 w 1643112"/>
                <a:gd name="connsiteY8" fmla="*/ 1267456 h 1609411"/>
                <a:gd name="connsiteX9" fmla="*/ 0 w 1643112"/>
                <a:gd name="connsiteY9" fmla="*/ 1267196 h 1609411"/>
                <a:gd name="connsiteX10" fmla="*/ 266330 w 1643112"/>
                <a:gd name="connsiteY10" fmla="*/ 989289 h 1609411"/>
                <a:gd name="connsiteX11" fmla="*/ 287045 w 1643112"/>
                <a:gd name="connsiteY11" fmla="*/ 646020 h 1609411"/>
                <a:gd name="connsiteX12" fmla="*/ 0 w 1643112"/>
                <a:gd name="connsiteY12" fmla="*/ 354510 h 1609411"/>
                <a:gd name="connsiteX0" fmla="*/ 0 w 1669115"/>
                <a:gd name="connsiteY0" fmla="*/ 354510 h 1609411"/>
                <a:gd name="connsiteX1" fmla="*/ 556334 w 1669115"/>
                <a:gd name="connsiteY1" fmla="*/ 353057 h 1609411"/>
                <a:gd name="connsiteX2" fmla="*/ 850996 w 1669115"/>
                <a:gd name="connsiteY2" fmla="*/ 94099 h 1609411"/>
                <a:gd name="connsiteX3" fmla="*/ 1004876 w 1669115"/>
                <a:gd name="connsiteY3" fmla="*/ 34278 h 1609411"/>
                <a:gd name="connsiteX4" fmla="*/ 1577267 w 1669115"/>
                <a:gd name="connsiteY4" fmla="*/ 619386 h 1609411"/>
                <a:gd name="connsiteX5" fmla="*/ 1589104 w 1669115"/>
                <a:gd name="connsiteY5" fmla="*/ 982488 h 1609411"/>
                <a:gd name="connsiteX6" fmla="*/ 1013753 w 1669115"/>
                <a:gd name="connsiteY6" fmla="*/ 1548957 h 1609411"/>
                <a:gd name="connsiteX7" fmla="*/ 853956 w 1669115"/>
                <a:gd name="connsiteY7" fmla="*/ 1495056 h 1609411"/>
                <a:gd name="connsiteX8" fmla="*/ 582967 w 1669115"/>
                <a:gd name="connsiteY8" fmla="*/ 1267456 h 1609411"/>
                <a:gd name="connsiteX9" fmla="*/ 0 w 1669115"/>
                <a:gd name="connsiteY9" fmla="*/ 1267196 h 1609411"/>
                <a:gd name="connsiteX10" fmla="*/ 266330 w 1669115"/>
                <a:gd name="connsiteY10" fmla="*/ 989289 h 1609411"/>
                <a:gd name="connsiteX11" fmla="*/ 287045 w 1669115"/>
                <a:gd name="connsiteY11" fmla="*/ 646020 h 1609411"/>
                <a:gd name="connsiteX12" fmla="*/ 0 w 1669115"/>
                <a:gd name="connsiteY12" fmla="*/ 354510 h 1609411"/>
                <a:gd name="connsiteX0" fmla="*/ 0 w 1671177"/>
                <a:gd name="connsiteY0" fmla="*/ 354510 h 1609411"/>
                <a:gd name="connsiteX1" fmla="*/ 556334 w 1671177"/>
                <a:gd name="connsiteY1" fmla="*/ 353057 h 1609411"/>
                <a:gd name="connsiteX2" fmla="*/ 850996 w 1671177"/>
                <a:gd name="connsiteY2" fmla="*/ 94099 h 1609411"/>
                <a:gd name="connsiteX3" fmla="*/ 1004876 w 1671177"/>
                <a:gd name="connsiteY3" fmla="*/ 34278 h 1609411"/>
                <a:gd name="connsiteX4" fmla="*/ 1577267 w 1671177"/>
                <a:gd name="connsiteY4" fmla="*/ 619386 h 1609411"/>
                <a:gd name="connsiteX5" fmla="*/ 1589104 w 1671177"/>
                <a:gd name="connsiteY5" fmla="*/ 982488 h 1609411"/>
                <a:gd name="connsiteX6" fmla="*/ 1013753 w 1671177"/>
                <a:gd name="connsiteY6" fmla="*/ 1548957 h 1609411"/>
                <a:gd name="connsiteX7" fmla="*/ 853956 w 1671177"/>
                <a:gd name="connsiteY7" fmla="*/ 1495056 h 1609411"/>
                <a:gd name="connsiteX8" fmla="*/ 582967 w 1671177"/>
                <a:gd name="connsiteY8" fmla="*/ 1267456 h 1609411"/>
                <a:gd name="connsiteX9" fmla="*/ 0 w 1671177"/>
                <a:gd name="connsiteY9" fmla="*/ 1267196 h 1609411"/>
                <a:gd name="connsiteX10" fmla="*/ 266330 w 1671177"/>
                <a:gd name="connsiteY10" fmla="*/ 989289 h 1609411"/>
                <a:gd name="connsiteX11" fmla="*/ 287045 w 1671177"/>
                <a:gd name="connsiteY11" fmla="*/ 646020 h 1609411"/>
                <a:gd name="connsiteX12" fmla="*/ 0 w 1671177"/>
                <a:gd name="connsiteY12" fmla="*/ 354510 h 1609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71177" h="1609411">
                  <a:moveTo>
                    <a:pt x="0" y="354510"/>
                  </a:moveTo>
                  <a:lnTo>
                    <a:pt x="556334" y="353057"/>
                  </a:lnTo>
                  <a:cubicBezTo>
                    <a:pt x="746291" y="355515"/>
                    <a:pt x="856347" y="257358"/>
                    <a:pt x="850996" y="94099"/>
                  </a:cubicBezTo>
                  <a:cubicBezTo>
                    <a:pt x="849023" y="-2780"/>
                    <a:pt x="929910" y="-28640"/>
                    <a:pt x="1004876" y="34278"/>
                  </a:cubicBezTo>
                  <a:lnTo>
                    <a:pt x="1577267" y="619386"/>
                  </a:lnTo>
                  <a:cubicBezTo>
                    <a:pt x="1720296" y="767053"/>
                    <a:pt x="1679854" y="873291"/>
                    <a:pt x="1589104" y="982488"/>
                  </a:cubicBezTo>
                  <a:lnTo>
                    <a:pt x="1013753" y="1548957"/>
                  </a:lnTo>
                  <a:cubicBezTo>
                    <a:pt x="927935" y="1643440"/>
                    <a:pt x="868752" y="1628432"/>
                    <a:pt x="853956" y="1495056"/>
                  </a:cubicBezTo>
                  <a:cubicBezTo>
                    <a:pt x="849443" y="1377760"/>
                    <a:pt x="794625" y="1269343"/>
                    <a:pt x="582967" y="1267456"/>
                  </a:cubicBezTo>
                  <a:lnTo>
                    <a:pt x="0" y="1267196"/>
                  </a:lnTo>
                  <a:lnTo>
                    <a:pt x="266330" y="989289"/>
                  </a:lnTo>
                  <a:cubicBezTo>
                    <a:pt x="347215" y="886703"/>
                    <a:pt x="398509" y="775239"/>
                    <a:pt x="287045" y="646020"/>
                  </a:cubicBezTo>
                  <a:lnTo>
                    <a:pt x="0" y="35451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876256" y="2754805"/>
              <a:ext cx="5693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>
                  <a:solidFill>
                    <a:prstClr val="white"/>
                  </a:solidFill>
                  <a:latin typeface="Impact" pitchFamily="34" charset="0"/>
                </a:rPr>
                <a:t>05</a:t>
              </a:r>
              <a:endParaRPr lang="zh-CN" altLang="en-US" sz="2800" dirty="0">
                <a:solidFill>
                  <a:prstClr val="white"/>
                </a:solidFill>
                <a:latin typeface="Impact" pitchFamily="34" charset="0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901452" y="2211711"/>
            <a:ext cx="1773781" cy="1609411"/>
            <a:chOff x="4901450" y="2211710"/>
            <a:chExt cx="1773781" cy="1609411"/>
          </a:xfrm>
        </p:grpSpPr>
        <p:grpSp>
          <p:nvGrpSpPr>
            <p:cNvPr id="30" name="组合 29"/>
            <p:cNvGrpSpPr/>
            <p:nvPr/>
          </p:nvGrpSpPr>
          <p:grpSpPr>
            <a:xfrm>
              <a:off x="4901450" y="2211710"/>
              <a:ext cx="1773781" cy="1609411"/>
              <a:chOff x="1074198" y="2188917"/>
              <a:chExt cx="1773781" cy="1609411"/>
            </a:xfrm>
          </p:grpSpPr>
          <p:sp>
            <p:nvSpPr>
              <p:cNvPr id="32" name="右箭头 55"/>
              <p:cNvSpPr/>
              <p:nvPr/>
            </p:nvSpPr>
            <p:spPr>
              <a:xfrm>
                <a:off x="1176802" y="2551604"/>
                <a:ext cx="1671177" cy="911035"/>
              </a:xfrm>
              <a:custGeom>
                <a:avLst/>
                <a:gdLst/>
                <a:ahLst/>
                <a:cxnLst/>
                <a:rect l="l" t="t" r="r" b="b"/>
                <a:pathLst>
                  <a:path w="1671177" h="911035">
                    <a:moveTo>
                      <a:pt x="3880" y="0"/>
                    </a:moveTo>
                    <a:lnTo>
                      <a:pt x="1322002" y="0"/>
                    </a:lnTo>
                    <a:lnTo>
                      <a:pt x="1577267" y="260936"/>
                    </a:lnTo>
                    <a:cubicBezTo>
                      <a:pt x="1720296" y="408603"/>
                      <a:pt x="1679854" y="514841"/>
                      <a:pt x="1589104" y="624038"/>
                    </a:cubicBezTo>
                    <a:lnTo>
                      <a:pt x="1297607" y="911035"/>
                    </a:lnTo>
                    <a:lnTo>
                      <a:pt x="609562" y="911035"/>
                    </a:lnTo>
                    <a:cubicBezTo>
                      <a:pt x="601030" y="909370"/>
                      <a:pt x="592146" y="909088"/>
                      <a:pt x="582967" y="909006"/>
                    </a:cubicBezTo>
                    <a:lnTo>
                      <a:pt x="0" y="908746"/>
                    </a:lnTo>
                    <a:lnTo>
                      <a:pt x="266330" y="630839"/>
                    </a:lnTo>
                    <a:cubicBezTo>
                      <a:pt x="347215" y="528253"/>
                      <a:pt x="398509" y="416789"/>
                      <a:pt x="287045" y="287570"/>
                    </a:cubicBezTo>
                    <a:close/>
                  </a:path>
                </a:pathLst>
              </a:custGeom>
              <a:solidFill>
                <a:schemeClr val="tx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右箭头 55"/>
              <p:cNvSpPr/>
              <p:nvPr/>
            </p:nvSpPr>
            <p:spPr>
              <a:xfrm>
                <a:off x="1074198" y="2188917"/>
                <a:ext cx="1671177" cy="1609411"/>
              </a:xfrm>
              <a:custGeom>
                <a:avLst/>
                <a:gdLst>
                  <a:gd name="connsiteX0" fmla="*/ 0 w 1731146"/>
                  <a:gd name="connsiteY0" fmla="*/ 355742 h 1624170"/>
                  <a:gd name="connsiteX1" fmla="*/ 892425 w 1731146"/>
                  <a:gd name="connsiteY1" fmla="*/ 355742 h 1624170"/>
                  <a:gd name="connsiteX2" fmla="*/ 892425 w 1731146"/>
                  <a:gd name="connsiteY2" fmla="*/ 0 h 1624170"/>
                  <a:gd name="connsiteX3" fmla="*/ 1731146 w 1731146"/>
                  <a:gd name="connsiteY3" fmla="*/ 812085 h 1624170"/>
                  <a:gd name="connsiteX4" fmla="*/ 892425 w 1731146"/>
                  <a:gd name="connsiteY4" fmla="*/ 1624170 h 1624170"/>
                  <a:gd name="connsiteX5" fmla="*/ 892425 w 1731146"/>
                  <a:gd name="connsiteY5" fmla="*/ 1268428 h 1624170"/>
                  <a:gd name="connsiteX6" fmla="*/ 0 w 1731146"/>
                  <a:gd name="connsiteY6" fmla="*/ 1268428 h 1624170"/>
                  <a:gd name="connsiteX7" fmla="*/ 0 w 1731146"/>
                  <a:gd name="connsiteY7" fmla="*/ 355742 h 1624170"/>
                  <a:gd name="connsiteX0" fmla="*/ 0 w 1731146"/>
                  <a:gd name="connsiteY0" fmla="*/ 355742 h 1624170"/>
                  <a:gd name="connsiteX1" fmla="*/ 508986 w 1731146"/>
                  <a:gd name="connsiteY1" fmla="*/ 351329 h 1624170"/>
                  <a:gd name="connsiteX2" fmla="*/ 892425 w 1731146"/>
                  <a:gd name="connsiteY2" fmla="*/ 355742 h 1624170"/>
                  <a:gd name="connsiteX3" fmla="*/ 892425 w 1731146"/>
                  <a:gd name="connsiteY3" fmla="*/ 0 h 1624170"/>
                  <a:gd name="connsiteX4" fmla="*/ 1731146 w 1731146"/>
                  <a:gd name="connsiteY4" fmla="*/ 812085 h 1624170"/>
                  <a:gd name="connsiteX5" fmla="*/ 892425 w 1731146"/>
                  <a:gd name="connsiteY5" fmla="*/ 1624170 h 1624170"/>
                  <a:gd name="connsiteX6" fmla="*/ 892425 w 1731146"/>
                  <a:gd name="connsiteY6" fmla="*/ 1268428 h 1624170"/>
                  <a:gd name="connsiteX7" fmla="*/ 0 w 1731146"/>
                  <a:gd name="connsiteY7" fmla="*/ 1268428 h 1624170"/>
                  <a:gd name="connsiteX8" fmla="*/ 0 w 1731146"/>
                  <a:gd name="connsiteY8" fmla="*/ 355742 h 1624170"/>
                  <a:gd name="connsiteX0" fmla="*/ 0 w 1731146"/>
                  <a:gd name="connsiteY0" fmla="*/ 355742 h 1624170"/>
                  <a:gd name="connsiteX1" fmla="*/ 556334 w 1731146"/>
                  <a:gd name="connsiteY1" fmla="*/ 354289 h 1624170"/>
                  <a:gd name="connsiteX2" fmla="*/ 892425 w 1731146"/>
                  <a:gd name="connsiteY2" fmla="*/ 355742 h 1624170"/>
                  <a:gd name="connsiteX3" fmla="*/ 892425 w 1731146"/>
                  <a:gd name="connsiteY3" fmla="*/ 0 h 1624170"/>
                  <a:gd name="connsiteX4" fmla="*/ 1731146 w 1731146"/>
                  <a:gd name="connsiteY4" fmla="*/ 812085 h 1624170"/>
                  <a:gd name="connsiteX5" fmla="*/ 892425 w 1731146"/>
                  <a:gd name="connsiteY5" fmla="*/ 1624170 h 1624170"/>
                  <a:gd name="connsiteX6" fmla="*/ 892425 w 1731146"/>
                  <a:gd name="connsiteY6" fmla="*/ 1268428 h 1624170"/>
                  <a:gd name="connsiteX7" fmla="*/ 0 w 1731146"/>
                  <a:gd name="connsiteY7" fmla="*/ 1268428 h 1624170"/>
                  <a:gd name="connsiteX8" fmla="*/ 0 w 1731146"/>
                  <a:gd name="connsiteY8" fmla="*/ 355742 h 1624170"/>
                  <a:gd name="connsiteX0" fmla="*/ 0 w 1731146"/>
                  <a:gd name="connsiteY0" fmla="*/ 355742 h 1624170"/>
                  <a:gd name="connsiteX1" fmla="*/ 556334 w 1731146"/>
                  <a:gd name="connsiteY1" fmla="*/ 354289 h 1624170"/>
                  <a:gd name="connsiteX2" fmla="*/ 848037 w 1731146"/>
                  <a:gd name="connsiteY2" fmla="*/ 127882 h 1624170"/>
                  <a:gd name="connsiteX3" fmla="*/ 892425 w 1731146"/>
                  <a:gd name="connsiteY3" fmla="*/ 0 h 1624170"/>
                  <a:gd name="connsiteX4" fmla="*/ 1731146 w 1731146"/>
                  <a:gd name="connsiteY4" fmla="*/ 812085 h 1624170"/>
                  <a:gd name="connsiteX5" fmla="*/ 892425 w 1731146"/>
                  <a:gd name="connsiteY5" fmla="*/ 1624170 h 1624170"/>
                  <a:gd name="connsiteX6" fmla="*/ 892425 w 1731146"/>
                  <a:gd name="connsiteY6" fmla="*/ 1268428 h 1624170"/>
                  <a:gd name="connsiteX7" fmla="*/ 0 w 1731146"/>
                  <a:gd name="connsiteY7" fmla="*/ 1268428 h 1624170"/>
                  <a:gd name="connsiteX8" fmla="*/ 0 w 1731146"/>
                  <a:gd name="connsiteY8" fmla="*/ 355742 h 162417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48037 w 1731146"/>
                  <a:gd name="connsiteY2" fmla="*/ 92372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0 w 1731146"/>
                  <a:gd name="connsiteY8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0 w 1731146"/>
                  <a:gd name="connsiteY8" fmla="*/ 320232 h 1588660"/>
                  <a:gd name="connsiteX0" fmla="*/ 2959 w 1734105"/>
                  <a:gd name="connsiteY0" fmla="*/ 320232 h 1588660"/>
                  <a:gd name="connsiteX1" fmla="*/ 559293 w 1734105"/>
                  <a:gd name="connsiteY1" fmla="*/ 318779 h 1588660"/>
                  <a:gd name="connsiteX2" fmla="*/ 853955 w 1734105"/>
                  <a:gd name="connsiteY2" fmla="*/ 59821 h 1588660"/>
                  <a:gd name="connsiteX3" fmla="*/ 1007835 w 1734105"/>
                  <a:gd name="connsiteY3" fmla="*/ 0 h 1588660"/>
                  <a:gd name="connsiteX4" fmla="*/ 1734105 w 1734105"/>
                  <a:gd name="connsiteY4" fmla="*/ 776575 h 1588660"/>
                  <a:gd name="connsiteX5" fmla="*/ 895384 w 1734105"/>
                  <a:gd name="connsiteY5" fmla="*/ 1588660 h 1588660"/>
                  <a:gd name="connsiteX6" fmla="*/ 895384 w 1734105"/>
                  <a:gd name="connsiteY6" fmla="*/ 1232918 h 1588660"/>
                  <a:gd name="connsiteX7" fmla="*/ 2959 w 1734105"/>
                  <a:gd name="connsiteY7" fmla="*/ 1232918 h 1588660"/>
                  <a:gd name="connsiteX8" fmla="*/ 0 w 1734105"/>
                  <a:gd name="connsiteY8" fmla="*/ 576230 h 1588660"/>
                  <a:gd name="connsiteX9" fmla="*/ 2959 w 1734105"/>
                  <a:gd name="connsiteY9" fmla="*/ 320232 h 1588660"/>
                  <a:gd name="connsiteX0" fmla="*/ 3 w 1731149"/>
                  <a:gd name="connsiteY0" fmla="*/ 320232 h 1588660"/>
                  <a:gd name="connsiteX1" fmla="*/ 556337 w 1731149"/>
                  <a:gd name="connsiteY1" fmla="*/ 318779 h 1588660"/>
                  <a:gd name="connsiteX2" fmla="*/ 850999 w 1731149"/>
                  <a:gd name="connsiteY2" fmla="*/ 59821 h 1588660"/>
                  <a:gd name="connsiteX3" fmla="*/ 1004879 w 1731149"/>
                  <a:gd name="connsiteY3" fmla="*/ 0 h 1588660"/>
                  <a:gd name="connsiteX4" fmla="*/ 1731149 w 1731149"/>
                  <a:gd name="connsiteY4" fmla="*/ 776575 h 1588660"/>
                  <a:gd name="connsiteX5" fmla="*/ 892428 w 1731149"/>
                  <a:gd name="connsiteY5" fmla="*/ 1588660 h 1588660"/>
                  <a:gd name="connsiteX6" fmla="*/ 892428 w 1731149"/>
                  <a:gd name="connsiteY6" fmla="*/ 1232918 h 1588660"/>
                  <a:gd name="connsiteX7" fmla="*/ 3 w 1731149"/>
                  <a:gd name="connsiteY7" fmla="*/ 1232918 h 1588660"/>
                  <a:gd name="connsiteX8" fmla="*/ 275211 w 1731149"/>
                  <a:gd name="connsiteY8" fmla="*/ 617659 h 1588660"/>
                  <a:gd name="connsiteX9" fmla="*/ 3 w 1731149"/>
                  <a:gd name="connsiteY9" fmla="*/ 320232 h 1588660"/>
                  <a:gd name="connsiteX0" fmla="*/ 3 w 1731149"/>
                  <a:gd name="connsiteY0" fmla="*/ 320232 h 1588660"/>
                  <a:gd name="connsiteX1" fmla="*/ 556337 w 1731149"/>
                  <a:gd name="connsiteY1" fmla="*/ 318779 h 1588660"/>
                  <a:gd name="connsiteX2" fmla="*/ 850999 w 1731149"/>
                  <a:gd name="connsiteY2" fmla="*/ 59821 h 1588660"/>
                  <a:gd name="connsiteX3" fmla="*/ 1004879 w 1731149"/>
                  <a:gd name="connsiteY3" fmla="*/ 0 h 1588660"/>
                  <a:gd name="connsiteX4" fmla="*/ 1731149 w 1731149"/>
                  <a:gd name="connsiteY4" fmla="*/ 776575 h 1588660"/>
                  <a:gd name="connsiteX5" fmla="*/ 892428 w 1731149"/>
                  <a:gd name="connsiteY5" fmla="*/ 1588660 h 1588660"/>
                  <a:gd name="connsiteX6" fmla="*/ 892428 w 1731149"/>
                  <a:gd name="connsiteY6" fmla="*/ 1232918 h 1588660"/>
                  <a:gd name="connsiteX7" fmla="*/ 3 w 1731149"/>
                  <a:gd name="connsiteY7" fmla="*/ 1232918 h 1588660"/>
                  <a:gd name="connsiteX8" fmla="*/ 275211 w 1731149"/>
                  <a:gd name="connsiteY8" fmla="*/ 617659 h 1588660"/>
                  <a:gd name="connsiteX9" fmla="*/ 3 w 1731149"/>
                  <a:gd name="connsiteY9" fmla="*/ 320232 h 1588660"/>
                  <a:gd name="connsiteX0" fmla="*/ 5 w 1731151"/>
                  <a:gd name="connsiteY0" fmla="*/ 320232 h 1588660"/>
                  <a:gd name="connsiteX1" fmla="*/ 556339 w 1731151"/>
                  <a:gd name="connsiteY1" fmla="*/ 318779 h 1588660"/>
                  <a:gd name="connsiteX2" fmla="*/ 851001 w 1731151"/>
                  <a:gd name="connsiteY2" fmla="*/ 59821 h 1588660"/>
                  <a:gd name="connsiteX3" fmla="*/ 1004881 w 1731151"/>
                  <a:gd name="connsiteY3" fmla="*/ 0 h 1588660"/>
                  <a:gd name="connsiteX4" fmla="*/ 1731151 w 1731151"/>
                  <a:gd name="connsiteY4" fmla="*/ 776575 h 1588660"/>
                  <a:gd name="connsiteX5" fmla="*/ 892430 w 1731151"/>
                  <a:gd name="connsiteY5" fmla="*/ 1588660 h 1588660"/>
                  <a:gd name="connsiteX6" fmla="*/ 892430 w 1731151"/>
                  <a:gd name="connsiteY6" fmla="*/ 1232918 h 1588660"/>
                  <a:gd name="connsiteX7" fmla="*/ 5 w 1731151"/>
                  <a:gd name="connsiteY7" fmla="*/ 1232918 h 1588660"/>
                  <a:gd name="connsiteX8" fmla="*/ 275213 w 1731151"/>
                  <a:gd name="connsiteY8" fmla="*/ 617659 h 1588660"/>
                  <a:gd name="connsiteX9" fmla="*/ 5 w 1731151"/>
                  <a:gd name="connsiteY9" fmla="*/ 320232 h 1588660"/>
                  <a:gd name="connsiteX0" fmla="*/ 5 w 1731151"/>
                  <a:gd name="connsiteY0" fmla="*/ 320232 h 1588660"/>
                  <a:gd name="connsiteX1" fmla="*/ 556339 w 1731151"/>
                  <a:gd name="connsiteY1" fmla="*/ 318779 h 1588660"/>
                  <a:gd name="connsiteX2" fmla="*/ 851001 w 1731151"/>
                  <a:gd name="connsiteY2" fmla="*/ 59821 h 1588660"/>
                  <a:gd name="connsiteX3" fmla="*/ 1004881 w 1731151"/>
                  <a:gd name="connsiteY3" fmla="*/ 0 h 1588660"/>
                  <a:gd name="connsiteX4" fmla="*/ 1731151 w 1731151"/>
                  <a:gd name="connsiteY4" fmla="*/ 776575 h 1588660"/>
                  <a:gd name="connsiteX5" fmla="*/ 892430 w 1731151"/>
                  <a:gd name="connsiteY5" fmla="*/ 1588660 h 1588660"/>
                  <a:gd name="connsiteX6" fmla="*/ 892430 w 1731151"/>
                  <a:gd name="connsiteY6" fmla="*/ 1232918 h 1588660"/>
                  <a:gd name="connsiteX7" fmla="*/ 5 w 1731151"/>
                  <a:gd name="connsiteY7" fmla="*/ 1232918 h 1588660"/>
                  <a:gd name="connsiteX8" fmla="*/ 275213 w 1731151"/>
                  <a:gd name="connsiteY8" fmla="*/ 617659 h 1588660"/>
                  <a:gd name="connsiteX9" fmla="*/ 5 w 1731151"/>
                  <a:gd name="connsiteY9" fmla="*/ 320232 h 1588660"/>
                  <a:gd name="connsiteX0" fmla="*/ 3 w 1731149"/>
                  <a:gd name="connsiteY0" fmla="*/ 320232 h 1588660"/>
                  <a:gd name="connsiteX1" fmla="*/ 556337 w 1731149"/>
                  <a:gd name="connsiteY1" fmla="*/ 318779 h 1588660"/>
                  <a:gd name="connsiteX2" fmla="*/ 850999 w 1731149"/>
                  <a:gd name="connsiteY2" fmla="*/ 59821 h 1588660"/>
                  <a:gd name="connsiteX3" fmla="*/ 1004879 w 1731149"/>
                  <a:gd name="connsiteY3" fmla="*/ 0 h 1588660"/>
                  <a:gd name="connsiteX4" fmla="*/ 1731149 w 1731149"/>
                  <a:gd name="connsiteY4" fmla="*/ 776575 h 1588660"/>
                  <a:gd name="connsiteX5" fmla="*/ 892428 w 1731149"/>
                  <a:gd name="connsiteY5" fmla="*/ 1588660 h 1588660"/>
                  <a:gd name="connsiteX6" fmla="*/ 892428 w 1731149"/>
                  <a:gd name="connsiteY6" fmla="*/ 1232918 h 1588660"/>
                  <a:gd name="connsiteX7" fmla="*/ 3 w 1731149"/>
                  <a:gd name="connsiteY7" fmla="*/ 1232918 h 1588660"/>
                  <a:gd name="connsiteX8" fmla="*/ 275211 w 1731149"/>
                  <a:gd name="connsiteY8" fmla="*/ 617659 h 1588660"/>
                  <a:gd name="connsiteX9" fmla="*/ 3 w 1731149"/>
                  <a:gd name="connsiteY9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275208 w 1731146"/>
                  <a:gd name="connsiteY8" fmla="*/ 617659 h 1588660"/>
                  <a:gd name="connsiteX9" fmla="*/ 0 w 1731146"/>
                  <a:gd name="connsiteY9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275208 w 1731146"/>
                  <a:gd name="connsiteY8" fmla="*/ 617659 h 1588660"/>
                  <a:gd name="connsiteX9" fmla="*/ 0 w 1731146"/>
                  <a:gd name="connsiteY9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275208 w 1731146"/>
                  <a:gd name="connsiteY8" fmla="*/ 617659 h 1588660"/>
                  <a:gd name="connsiteX9" fmla="*/ 0 w 1731146"/>
                  <a:gd name="connsiteY9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281126 w 1731146"/>
                  <a:gd name="connsiteY8" fmla="*/ 620619 h 1588660"/>
                  <a:gd name="connsiteX9" fmla="*/ 0 w 1731146"/>
                  <a:gd name="connsiteY9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136124 w 1731146"/>
                  <a:gd name="connsiteY8" fmla="*/ 922459 h 1588660"/>
                  <a:gd name="connsiteX9" fmla="*/ 281126 w 1731146"/>
                  <a:gd name="connsiteY9" fmla="*/ 620619 h 1588660"/>
                  <a:gd name="connsiteX10" fmla="*/ 0 w 1731146"/>
                  <a:gd name="connsiteY10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266330 w 1731146"/>
                  <a:gd name="connsiteY8" fmla="*/ 955011 h 1588660"/>
                  <a:gd name="connsiteX9" fmla="*/ 281126 w 1731146"/>
                  <a:gd name="connsiteY9" fmla="*/ 620619 h 1588660"/>
                  <a:gd name="connsiteX10" fmla="*/ 0 w 1731146"/>
                  <a:gd name="connsiteY10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582967 w 1731146"/>
                  <a:gd name="connsiteY7" fmla="*/ 1233178 h 1588660"/>
                  <a:gd name="connsiteX8" fmla="*/ 0 w 1731146"/>
                  <a:gd name="connsiteY8" fmla="*/ 1232918 h 1588660"/>
                  <a:gd name="connsiteX9" fmla="*/ 266330 w 1731146"/>
                  <a:gd name="connsiteY9" fmla="*/ 955011 h 1588660"/>
                  <a:gd name="connsiteX10" fmla="*/ 281126 w 1731146"/>
                  <a:gd name="connsiteY10" fmla="*/ 620619 h 1588660"/>
                  <a:gd name="connsiteX11" fmla="*/ 0 w 1731146"/>
                  <a:gd name="connsiteY11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53956 w 1731146"/>
                  <a:gd name="connsiteY6" fmla="*/ 1460778 h 1588660"/>
                  <a:gd name="connsiteX7" fmla="*/ 582967 w 1731146"/>
                  <a:gd name="connsiteY7" fmla="*/ 1233178 h 1588660"/>
                  <a:gd name="connsiteX8" fmla="*/ 0 w 1731146"/>
                  <a:gd name="connsiteY8" fmla="*/ 1232918 h 1588660"/>
                  <a:gd name="connsiteX9" fmla="*/ 266330 w 1731146"/>
                  <a:gd name="connsiteY9" fmla="*/ 955011 h 1588660"/>
                  <a:gd name="connsiteX10" fmla="*/ 281126 w 1731146"/>
                  <a:gd name="connsiteY10" fmla="*/ 620619 h 1588660"/>
                  <a:gd name="connsiteX11" fmla="*/ 0 w 1731146"/>
                  <a:gd name="connsiteY11" fmla="*/ 320232 h 1588660"/>
                  <a:gd name="connsiteX0" fmla="*/ 0 w 1731146"/>
                  <a:gd name="connsiteY0" fmla="*/ 320232 h 1517638"/>
                  <a:gd name="connsiteX1" fmla="*/ 556334 w 1731146"/>
                  <a:gd name="connsiteY1" fmla="*/ 318779 h 1517638"/>
                  <a:gd name="connsiteX2" fmla="*/ 850996 w 1731146"/>
                  <a:gd name="connsiteY2" fmla="*/ 59821 h 1517638"/>
                  <a:gd name="connsiteX3" fmla="*/ 1004876 w 1731146"/>
                  <a:gd name="connsiteY3" fmla="*/ 0 h 1517638"/>
                  <a:gd name="connsiteX4" fmla="*/ 1731146 w 1731146"/>
                  <a:gd name="connsiteY4" fmla="*/ 776575 h 1517638"/>
                  <a:gd name="connsiteX5" fmla="*/ 1010794 w 1731146"/>
                  <a:gd name="connsiteY5" fmla="*/ 1517638 h 1517638"/>
                  <a:gd name="connsiteX6" fmla="*/ 853956 w 1731146"/>
                  <a:gd name="connsiteY6" fmla="*/ 1460778 h 1517638"/>
                  <a:gd name="connsiteX7" fmla="*/ 582967 w 1731146"/>
                  <a:gd name="connsiteY7" fmla="*/ 1233178 h 1517638"/>
                  <a:gd name="connsiteX8" fmla="*/ 0 w 1731146"/>
                  <a:gd name="connsiteY8" fmla="*/ 1232918 h 1517638"/>
                  <a:gd name="connsiteX9" fmla="*/ 266330 w 1731146"/>
                  <a:gd name="connsiteY9" fmla="*/ 955011 h 1517638"/>
                  <a:gd name="connsiteX10" fmla="*/ 281126 w 1731146"/>
                  <a:gd name="connsiteY10" fmla="*/ 620619 h 1517638"/>
                  <a:gd name="connsiteX11" fmla="*/ 0 w 1731146"/>
                  <a:gd name="connsiteY11" fmla="*/ 320232 h 1517638"/>
                  <a:gd name="connsiteX0" fmla="*/ 0 w 1589104"/>
                  <a:gd name="connsiteY0" fmla="*/ 320232 h 1517638"/>
                  <a:gd name="connsiteX1" fmla="*/ 556334 w 1589104"/>
                  <a:gd name="connsiteY1" fmla="*/ 318779 h 1517638"/>
                  <a:gd name="connsiteX2" fmla="*/ 850996 w 1589104"/>
                  <a:gd name="connsiteY2" fmla="*/ 59821 h 1517638"/>
                  <a:gd name="connsiteX3" fmla="*/ 1004876 w 1589104"/>
                  <a:gd name="connsiteY3" fmla="*/ 0 h 1517638"/>
                  <a:gd name="connsiteX4" fmla="*/ 1589104 w 1589104"/>
                  <a:gd name="connsiteY4" fmla="*/ 936373 h 1517638"/>
                  <a:gd name="connsiteX5" fmla="*/ 1010794 w 1589104"/>
                  <a:gd name="connsiteY5" fmla="*/ 1517638 h 1517638"/>
                  <a:gd name="connsiteX6" fmla="*/ 853956 w 1589104"/>
                  <a:gd name="connsiteY6" fmla="*/ 1460778 h 1517638"/>
                  <a:gd name="connsiteX7" fmla="*/ 582967 w 1589104"/>
                  <a:gd name="connsiteY7" fmla="*/ 1233178 h 1517638"/>
                  <a:gd name="connsiteX8" fmla="*/ 0 w 1589104"/>
                  <a:gd name="connsiteY8" fmla="*/ 1232918 h 1517638"/>
                  <a:gd name="connsiteX9" fmla="*/ 266330 w 1589104"/>
                  <a:gd name="connsiteY9" fmla="*/ 955011 h 1517638"/>
                  <a:gd name="connsiteX10" fmla="*/ 281126 w 1589104"/>
                  <a:gd name="connsiteY10" fmla="*/ 620619 h 1517638"/>
                  <a:gd name="connsiteX11" fmla="*/ 0 w 1589104"/>
                  <a:gd name="connsiteY11" fmla="*/ 320232 h 1517638"/>
                  <a:gd name="connsiteX0" fmla="*/ 0 w 1589104"/>
                  <a:gd name="connsiteY0" fmla="*/ 320232 h 1517638"/>
                  <a:gd name="connsiteX1" fmla="*/ 556334 w 1589104"/>
                  <a:gd name="connsiteY1" fmla="*/ 318779 h 1517638"/>
                  <a:gd name="connsiteX2" fmla="*/ 850996 w 1589104"/>
                  <a:gd name="connsiteY2" fmla="*/ 59821 h 1517638"/>
                  <a:gd name="connsiteX3" fmla="*/ 1004876 w 1589104"/>
                  <a:gd name="connsiteY3" fmla="*/ 0 h 1517638"/>
                  <a:gd name="connsiteX4" fmla="*/ 1373080 w 1589104"/>
                  <a:gd name="connsiteY4" fmla="*/ 591026 h 1517638"/>
                  <a:gd name="connsiteX5" fmla="*/ 1589104 w 1589104"/>
                  <a:gd name="connsiteY5" fmla="*/ 936373 h 1517638"/>
                  <a:gd name="connsiteX6" fmla="*/ 1010794 w 1589104"/>
                  <a:gd name="connsiteY6" fmla="*/ 1517638 h 1517638"/>
                  <a:gd name="connsiteX7" fmla="*/ 853956 w 1589104"/>
                  <a:gd name="connsiteY7" fmla="*/ 1460778 h 1517638"/>
                  <a:gd name="connsiteX8" fmla="*/ 582967 w 1589104"/>
                  <a:gd name="connsiteY8" fmla="*/ 1233178 h 1517638"/>
                  <a:gd name="connsiteX9" fmla="*/ 0 w 1589104"/>
                  <a:gd name="connsiteY9" fmla="*/ 1232918 h 1517638"/>
                  <a:gd name="connsiteX10" fmla="*/ 266330 w 1589104"/>
                  <a:gd name="connsiteY10" fmla="*/ 955011 h 1517638"/>
                  <a:gd name="connsiteX11" fmla="*/ 281126 w 1589104"/>
                  <a:gd name="connsiteY11" fmla="*/ 620619 h 1517638"/>
                  <a:gd name="connsiteX12" fmla="*/ 0 w 1589104"/>
                  <a:gd name="connsiteY12" fmla="*/ 320232 h 1517638"/>
                  <a:gd name="connsiteX0" fmla="*/ 0 w 1589104"/>
                  <a:gd name="connsiteY0" fmla="*/ 320232 h 1517638"/>
                  <a:gd name="connsiteX1" fmla="*/ 556334 w 1589104"/>
                  <a:gd name="connsiteY1" fmla="*/ 318779 h 1517638"/>
                  <a:gd name="connsiteX2" fmla="*/ 850996 w 1589104"/>
                  <a:gd name="connsiteY2" fmla="*/ 59821 h 1517638"/>
                  <a:gd name="connsiteX3" fmla="*/ 1004876 w 1589104"/>
                  <a:gd name="connsiteY3" fmla="*/ 0 h 1517638"/>
                  <a:gd name="connsiteX4" fmla="*/ 1583185 w 1589104"/>
                  <a:gd name="connsiteY4" fmla="*/ 596945 h 1517638"/>
                  <a:gd name="connsiteX5" fmla="*/ 1589104 w 1589104"/>
                  <a:gd name="connsiteY5" fmla="*/ 936373 h 1517638"/>
                  <a:gd name="connsiteX6" fmla="*/ 1010794 w 1589104"/>
                  <a:gd name="connsiteY6" fmla="*/ 1517638 h 1517638"/>
                  <a:gd name="connsiteX7" fmla="*/ 853956 w 1589104"/>
                  <a:gd name="connsiteY7" fmla="*/ 1460778 h 1517638"/>
                  <a:gd name="connsiteX8" fmla="*/ 582967 w 1589104"/>
                  <a:gd name="connsiteY8" fmla="*/ 1233178 h 1517638"/>
                  <a:gd name="connsiteX9" fmla="*/ 0 w 1589104"/>
                  <a:gd name="connsiteY9" fmla="*/ 1232918 h 1517638"/>
                  <a:gd name="connsiteX10" fmla="*/ 266330 w 1589104"/>
                  <a:gd name="connsiteY10" fmla="*/ 955011 h 1517638"/>
                  <a:gd name="connsiteX11" fmla="*/ 281126 w 1589104"/>
                  <a:gd name="connsiteY11" fmla="*/ 620619 h 1517638"/>
                  <a:gd name="connsiteX12" fmla="*/ 0 w 1589104"/>
                  <a:gd name="connsiteY12" fmla="*/ 320232 h 1517638"/>
                  <a:gd name="connsiteX0" fmla="*/ 0 w 1592063"/>
                  <a:gd name="connsiteY0" fmla="*/ 320232 h 1517638"/>
                  <a:gd name="connsiteX1" fmla="*/ 556334 w 1592063"/>
                  <a:gd name="connsiteY1" fmla="*/ 318779 h 1517638"/>
                  <a:gd name="connsiteX2" fmla="*/ 850996 w 1592063"/>
                  <a:gd name="connsiteY2" fmla="*/ 59821 h 1517638"/>
                  <a:gd name="connsiteX3" fmla="*/ 1004876 w 1592063"/>
                  <a:gd name="connsiteY3" fmla="*/ 0 h 1517638"/>
                  <a:gd name="connsiteX4" fmla="*/ 1583185 w 1592063"/>
                  <a:gd name="connsiteY4" fmla="*/ 596945 h 1517638"/>
                  <a:gd name="connsiteX5" fmla="*/ 1592063 w 1592063"/>
                  <a:gd name="connsiteY5" fmla="*/ 942292 h 1517638"/>
                  <a:gd name="connsiteX6" fmla="*/ 1010794 w 1592063"/>
                  <a:gd name="connsiteY6" fmla="*/ 1517638 h 1517638"/>
                  <a:gd name="connsiteX7" fmla="*/ 853956 w 1592063"/>
                  <a:gd name="connsiteY7" fmla="*/ 1460778 h 1517638"/>
                  <a:gd name="connsiteX8" fmla="*/ 582967 w 1592063"/>
                  <a:gd name="connsiteY8" fmla="*/ 1233178 h 1517638"/>
                  <a:gd name="connsiteX9" fmla="*/ 0 w 1592063"/>
                  <a:gd name="connsiteY9" fmla="*/ 1232918 h 1517638"/>
                  <a:gd name="connsiteX10" fmla="*/ 266330 w 1592063"/>
                  <a:gd name="connsiteY10" fmla="*/ 955011 h 1517638"/>
                  <a:gd name="connsiteX11" fmla="*/ 281126 w 1592063"/>
                  <a:gd name="connsiteY11" fmla="*/ 620619 h 1517638"/>
                  <a:gd name="connsiteX12" fmla="*/ 0 w 1592063"/>
                  <a:gd name="connsiteY12" fmla="*/ 320232 h 1517638"/>
                  <a:gd name="connsiteX0" fmla="*/ 0 w 1589104"/>
                  <a:gd name="connsiteY0" fmla="*/ 320232 h 1517638"/>
                  <a:gd name="connsiteX1" fmla="*/ 556334 w 1589104"/>
                  <a:gd name="connsiteY1" fmla="*/ 318779 h 1517638"/>
                  <a:gd name="connsiteX2" fmla="*/ 850996 w 1589104"/>
                  <a:gd name="connsiteY2" fmla="*/ 59821 h 1517638"/>
                  <a:gd name="connsiteX3" fmla="*/ 1004876 w 1589104"/>
                  <a:gd name="connsiteY3" fmla="*/ 0 h 1517638"/>
                  <a:gd name="connsiteX4" fmla="*/ 1583185 w 1589104"/>
                  <a:gd name="connsiteY4" fmla="*/ 596945 h 1517638"/>
                  <a:gd name="connsiteX5" fmla="*/ 1589104 w 1589104"/>
                  <a:gd name="connsiteY5" fmla="*/ 948210 h 1517638"/>
                  <a:gd name="connsiteX6" fmla="*/ 1010794 w 1589104"/>
                  <a:gd name="connsiteY6" fmla="*/ 1517638 h 1517638"/>
                  <a:gd name="connsiteX7" fmla="*/ 853956 w 1589104"/>
                  <a:gd name="connsiteY7" fmla="*/ 1460778 h 1517638"/>
                  <a:gd name="connsiteX8" fmla="*/ 582967 w 1589104"/>
                  <a:gd name="connsiteY8" fmla="*/ 1233178 h 1517638"/>
                  <a:gd name="connsiteX9" fmla="*/ 0 w 1589104"/>
                  <a:gd name="connsiteY9" fmla="*/ 1232918 h 1517638"/>
                  <a:gd name="connsiteX10" fmla="*/ 266330 w 1589104"/>
                  <a:gd name="connsiteY10" fmla="*/ 955011 h 1517638"/>
                  <a:gd name="connsiteX11" fmla="*/ 281126 w 1589104"/>
                  <a:gd name="connsiteY11" fmla="*/ 620619 h 1517638"/>
                  <a:gd name="connsiteX12" fmla="*/ 0 w 1589104"/>
                  <a:gd name="connsiteY12" fmla="*/ 320232 h 1517638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1126 w 1589104"/>
                  <a:gd name="connsiteY11" fmla="*/ 620619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32336"/>
                  <a:gd name="connsiteX1" fmla="*/ 556334 w 1589104"/>
                  <a:gd name="connsiteY1" fmla="*/ 318779 h 1532336"/>
                  <a:gd name="connsiteX2" fmla="*/ 850996 w 1589104"/>
                  <a:gd name="connsiteY2" fmla="*/ 59821 h 1532336"/>
                  <a:gd name="connsiteX3" fmla="*/ 1004876 w 1589104"/>
                  <a:gd name="connsiteY3" fmla="*/ 0 h 1532336"/>
                  <a:gd name="connsiteX4" fmla="*/ 1583185 w 1589104"/>
                  <a:gd name="connsiteY4" fmla="*/ 596945 h 1532336"/>
                  <a:gd name="connsiteX5" fmla="*/ 1589104 w 1589104"/>
                  <a:gd name="connsiteY5" fmla="*/ 948210 h 1532336"/>
                  <a:gd name="connsiteX6" fmla="*/ 1013753 w 1589104"/>
                  <a:gd name="connsiteY6" fmla="*/ 1514679 h 1532336"/>
                  <a:gd name="connsiteX7" fmla="*/ 853956 w 1589104"/>
                  <a:gd name="connsiteY7" fmla="*/ 1460778 h 1532336"/>
                  <a:gd name="connsiteX8" fmla="*/ 582967 w 1589104"/>
                  <a:gd name="connsiteY8" fmla="*/ 1233178 h 1532336"/>
                  <a:gd name="connsiteX9" fmla="*/ 0 w 1589104"/>
                  <a:gd name="connsiteY9" fmla="*/ 1232918 h 1532336"/>
                  <a:gd name="connsiteX10" fmla="*/ 266330 w 1589104"/>
                  <a:gd name="connsiteY10" fmla="*/ 955011 h 1532336"/>
                  <a:gd name="connsiteX11" fmla="*/ 287045 w 1589104"/>
                  <a:gd name="connsiteY11" fmla="*/ 611742 h 1532336"/>
                  <a:gd name="connsiteX12" fmla="*/ 0 w 1589104"/>
                  <a:gd name="connsiteY12" fmla="*/ 320232 h 1532336"/>
                  <a:gd name="connsiteX0" fmla="*/ 0 w 1589104"/>
                  <a:gd name="connsiteY0" fmla="*/ 320232 h 1575133"/>
                  <a:gd name="connsiteX1" fmla="*/ 556334 w 1589104"/>
                  <a:gd name="connsiteY1" fmla="*/ 318779 h 1575133"/>
                  <a:gd name="connsiteX2" fmla="*/ 850996 w 1589104"/>
                  <a:gd name="connsiteY2" fmla="*/ 59821 h 1575133"/>
                  <a:gd name="connsiteX3" fmla="*/ 1004876 w 1589104"/>
                  <a:gd name="connsiteY3" fmla="*/ 0 h 1575133"/>
                  <a:gd name="connsiteX4" fmla="*/ 1583185 w 1589104"/>
                  <a:gd name="connsiteY4" fmla="*/ 596945 h 1575133"/>
                  <a:gd name="connsiteX5" fmla="*/ 1589104 w 1589104"/>
                  <a:gd name="connsiteY5" fmla="*/ 948210 h 1575133"/>
                  <a:gd name="connsiteX6" fmla="*/ 1013753 w 1589104"/>
                  <a:gd name="connsiteY6" fmla="*/ 1514679 h 1575133"/>
                  <a:gd name="connsiteX7" fmla="*/ 853956 w 1589104"/>
                  <a:gd name="connsiteY7" fmla="*/ 1460778 h 1575133"/>
                  <a:gd name="connsiteX8" fmla="*/ 582967 w 1589104"/>
                  <a:gd name="connsiteY8" fmla="*/ 1233178 h 1575133"/>
                  <a:gd name="connsiteX9" fmla="*/ 0 w 1589104"/>
                  <a:gd name="connsiteY9" fmla="*/ 1232918 h 1575133"/>
                  <a:gd name="connsiteX10" fmla="*/ 266330 w 1589104"/>
                  <a:gd name="connsiteY10" fmla="*/ 955011 h 1575133"/>
                  <a:gd name="connsiteX11" fmla="*/ 287045 w 1589104"/>
                  <a:gd name="connsiteY11" fmla="*/ 611742 h 1575133"/>
                  <a:gd name="connsiteX12" fmla="*/ 0 w 1589104"/>
                  <a:gd name="connsiteY12" fmla="*/ 320232 h 1575133"/>
                  <a:gd name="connsiteX0" fmla="*/ 0 w 1589104"/>
                  <a:gd name="connsiteY0" fmla="*/ 320232 h 1575133"/>
                  <a:gd name="connsiteX1" fmla="*/ 556334 w 1589104"/>
                  <a:gd name="connsiteY1" fmla="*/ 318779 h 1575133"/>
                  <a:gd name="connsiteX2" fmla="*/ 850996 w 1589104"/>
                  <a:gd name="connsiteY2" fmla="*/ 59821 h 1575133"/>
                  <a:gd name="connsiteX3" fmla="*/ 1004876 w 1589104"/>
                  <a:gd name="connsiteY3" fmla="*/ 0 h 1575133"/>
                  <a:gd name="connsiteX4" fmla="*/ 1583185 w 1589104"/>
                  <a:gd name="connsiteY4" fmla="*/ 596945 h 1575133"/>
                  <a:gd name="connsiteX5" fmla="*/ 1589104 w 1589104"/>
                  <a:gd name="connsiteY5" fmla="*/ 948210 h 1575133"/>
                  <a:gd name="connsiteX6" fmla="*/ 1013753 w 1589104"/>
                  <a:gd name="connsiteY6" fmla="*/ 1514679 h 1575133"/>
                  <a:gd name="connsiteX7" fmla="*/ 853956 w 1589104"/>
                  <a:gd name="connsiteY7" fmla="*/ 1460778 h 1575133"/>
                  <a:gd name="connsiteX8" fmla="*/ 582967 w 1589104"/>
                  <a:gd name="connsiteY8" fmla="*/ 1233178 h 1575133"/>
                  <a:gd name="connsiteX9" fmla="*/ 0 w 1589104"/>
                  <a:gd name="connsiteY9" fmla="*/ 1232918 h 1575133"/>
                  <a:gd name="connsiteX10" fmla="*/ 266330 w 1589104"/>
                  <a:gd name="connsiteY10" fmla="*/ 955011 h 1575133"/>
                  <a:gd name="connsiteX11" fmla="*/ 287045 w 1589104"/>
                  <a:gd name="connsiteY11" fmla="*/ 611742 h 1575133"/>
                  <a:gd name="connsiteX12" fmla="*/ 0 w 1589104"/>
                  <a:gd name="connsiteY12" fmla="*/ 320232 h 1575133"/>
                  <a:gd name="connsiteX0" fmla="*/ 0 w 1589104"/>
                  <a:gd name="connsiteY0" fmla="*/ 320232 h 1575133"/>
                  <a:gd name="connsiteX1" fmla="*/ 556334 w 1589104"/>
                  <a:gd name="connsiteY1" fmla="*/ 318779 h 1575133"/>
                  <a:gd name="connsiteX2" fmla="*/ 850996 w 1589104"/>
                  <a:gd name="connsiteY2" fmla="*/ 59821 h 1575133"/>
                  <a:gd name="connsiteX3" fmla="*/ 1004876 w 1589104"/>
                  <a:gd name="connsiteY3" fmla="*/ 0 h 1575133"/>
                  <a:gd name="connsiteX4" fmla="*/ 1583185 w 1589104"/>
                  <a:gd name="connsiteY4" fmla="*/ 596945 h 1575133"/>
                  <a:gd name="connsiteX5" fmla="*/ 1589104 w 1589104"/>
                  <a:gd name="connsiteY5" fmla="*/ 948210 h 1575133"/>
                  <a:gd name="connsiteX6" fmla="*/ 1013753 w 1589104"/>
                  <a:gd name="connsiteY6" fmla="*/ 1514679 h 1575133"/>
                  <a:gd name="connsiteX7" fmla="*/ 853956 w 1589104"/>
                  <a:gd name="connsiteY7" fmla="*/ 1460778 h 1575133"/>
                  <a:gd name="connsiteX8" fmla="*/ 582967 w 1589104"/>
                  <a:gd name="connsiteY8" fmla="*/ 1233178 h 1575133"/>
                  <a:gd name="connsiteX9" fmla="*/ 0 w 1589104"/>
                  <a:gd name="connsiteY9" fmla="*/ 1232918 h 1575133"/>
                  <a:gd name="connsiteX10" fmla="*/ 266330 w 1589104"/>
                  <a:gd name="connsiteY10" fmla="*/ 955011 h 1575133"/>
                  <a:gd name="connsiteX11" fmla="*/ 287045 w 1589104"/>
                  <a:gd name="connsiteY11" fmla="*/ 611742 h 1575133"/>
                  <a:gd name="connsiteX12" fmla="*/ 0 w 1589104"/>
                  <a:gd name="connsiteY12" fmla="*/ 320232 h 1575133"/>
                  <a:gd name="connsiteX0" fmla="*/ 0 w 1589104"/>
                  <a:gd name="connsiteY0" fmla="*/ 320232 h 1575133"/>
                  <a:gd name="connsiteX1" fmla="*/ 556334 w 1589104"/>
                  <a:gd name="connsiteY1" fmla="*/ 318779 h 1575133"/>
                  <a:gd name="connsiteX2" fmla="*/ 850996 w 1589104"/>
                  <a:gd name="connsiteY2" fmla="*/ 59821 h 1575133"/>
                  <a:gd name="connsiteX3" fmla="*/ 1004876 w 1589104"/>
                  <a:gd name="connsiteY3" fmla="*/ 0 h 1575133"/>
                  <a:gd name="connsiteX4" fmla="*/ 1583185 w 1589104"/>
                  <a:gd name="connsiteY4" fmla="*/ 596945 h 1575133"/>
                  <a:gd name="connsiteX5" fmla="*/ 1589104 w 1589104"/>
                  <a:gd name="connsiteY5" fmla="*/ 948210 h 1575133"/>
                  <a:gd name="connsiteX6" fmla="*/ 1013753 w 1589104"/>
                  <a:gd name="connsiteY6" fmla="*/ 1514679 h 1575133"/>
                  <a:gd name="connsiteX7" fmla="*/ 853956 w 1589104"/>
                  <a:gd name="connsiteY7" fmla="*/ 1460778 h 1575133"/>
                  <a:gd name="connsiteX8" fmla="*/ 582967 w 1589104"/>
                  <a:gd name="connsiteY8" fmla="*/ 1233178 h 1575133"/>
                  <a:gd name="connsiteX9" fmla="*/ 0 w 1589104"/>
                  <a:gd name="connsiteY9" fmla="*/ 1232918 h 1575133"/>
                  <a:gd name="connsiteX10" fmla="*/ 266330 w 1589104"/>
                  <a:gd name="connsiteY10" fmla="*/ 955011 h 1575133"/>
                  <a:gd name="connsiteX11" fmla="*/ 287045 w 1589104"/>
                  <a:gd name="connsiteY11" fmla="*/ 611742 h 1575133"/>
                  <a:gd name="connsiteX12" fmla="*/ 0 w 1589104"/>
                  <a:gd name="connsiteY12" fmla="*/ 320232 h 1575133"/>
                  <a:gd name="connsiteX0" fmla="*/ 0 w 1589104"/>
                  <a:gd name="connsiteY0" fmla="*/ 354510 h 1609411"/>
                  <a:gd name="connsiteX1" fmla="*/ 556334 w 1589104"/>
                  <a:gd name="connsiteY1" fmla="*/ 353057 h 1609411"/>
                  <a:gd name="connsiteX2" fmla="*/ 850996 w 1589104"/>
                  <a:gd name="connsiteY2" fmla="*/ 94099 h 1609411"/>
                  <a:gd name="connsiteX3" fmla="*/ 1004876 w 1589104"/>
                  <a:gd name="connsiteY3" fmla="*/ 34278 h 1609411"/>
                  <a:gd name="connsiteX4" fmla="*/ 1583185 w 1589104"/>
                  <a:gd name="connsiteY4" fmla="*/ 631223 h 1609411"/>
                  <a:gd name="connsiteX5" fmla="*/ 1589104 w 1589104"/>
                  <a:gd name="connsiteY5" fmla="*/ 982488 h 1609411"/>
                  <a:gd name="connsiteX6" fmla="*/ 1013753 w 1589104"/>
                  <a:gd name="connsiteY6" fmla="*/ 1548957 h 1609411"/>
                  <a:gd name="connsiteX7" fmla="*/ 853956 w 1589104"/>
                  <a:gd name="connsiteY7" fmla="*/ 1495056 h 1609411"/>
                  <a:gd name="connsiteX8" fmla="*/ 582967 w 1589104"/>
                  <a:gd name="connsiteY8" fmla="*/ 1267456 h 1609411"/>
                  <a:gd name="connsiteX9" fmla="*/ 0 w 1589104"/>
                  <a:gd name="connsiteY9" fmla="*/ 1267196 h 1609411"/>
                  <a:gd name="connsiteX10" fmla="*/ 266330 w 1589104"/>
                  <a:gd name="connsiteY10" fmla="*/ 989289 h 1609411"/>
                  <a:gd name="connsiteX11" fmla="*/ 287045 w 1589104"/>
                  <a:gd name="connsiteY11" fmla="*/ 646020 h 1609411"/>
                  <a:gd name="connsiteX12" fmla="*/ 0 w 1589104"/>
                  <a:gd name="connsiteY12" fmla="*/ 354510 h 1609411"/>
                  <a:gd name="connsiteX0" fmla="*/ 0 w 1589104"/>
                  <a:gd name="connsiteY0" fmla="*/ 354510 h 1609411"/>
                  <a:gd name="connsiteX1" fmla="*/ 556334 w 1589104"/>
                  <a:gd name="connsiteY1" fmla="*/ 353057 h 1609411"/>
                  <a:gd name="connsiteX2" fmla="*/ 850996 w 1589104"/>
                  <a:gd name="connsiteY2" fmla="*/ 94099 h 1609411"/>
                  <a:gd name="connsiteX3" fmla="*/ 1004876 w 1589104"/>
                  <a:gd name="connsiteY3" fmla="*/ 34278 h 1609411"/>
                  <a:gd name="connsiteX4" fmla="*/ 1577267 w 1589104"/>
                  <a:gd name="connsiteY4" fmla="*/ 619386 h 1609411"/>
                  <a:gd name="connsiteX5" fmla="*/ 1589104 w 1589104"/>
                  <a:gd name="connsiteY5" fmla="*/ 982488 h 1609411"/>
                  <a:gd name="connsiteX6" fmla="*/ 1013753 w 1589104"/>
                  <a:gd name="connsiteY6" fmla="*/ 1548957 h 1609411"/>
                  <a:gd name="connsiteX7" fmla="*/ 853956 w 1589104"/>
                  <a:gd name="connsiteY7" fmla="*/ 1495056 h 1609411"/>
                  <a:gd name="connsiteX8" fmla="*/ 582967 w 1589104"/>
                  <a:gd name="connsiteY8" fmla="*/ 1267456 h 1609411"/>
                  <a:gd name="connsiteX9" fmla="*/ 0 w 1589104"/>
                  <a:gd name="connsiteY9" fmla="*/ 1267196 h 1609411"/>
                  <a:gd name="connsiteX10" fmla="*/ 266330 w 1589104"/>
                  <a:gd name="connsiteY10" fmla="*/ 989289 h 1609411"/>
                  <a:gd name="connsiteX11" fmla="*/ 287045 w 1589104"/>
                  <a:gd name="connsiteY11" fmla="*/ 646020 h 1609411"/>
                  <a:gd name="connsiteX12" fmla="*/ 0 w 1589104"/>
                  <a:gd name="connsiteY12" fmla="*/ 354510 h 1609411"/>
                  <a:gd name="connsiteX0" fmla="*/ 0 w 1643112"/>
                  <a:gd name="connsiteY0" fmla="*/ 354510 h 1609411"/>
                  <a:gd name="connsiteX1" fmla="*/ 556334 w 1643112"/>
                  <a:gd name="connsiteY1" fmla="*/ 353057 h 1609411"/>
                  <a:gd name="connsiteX2" fmla="*/ 850996 w 1643112"/>
                  <a:gd name="connsiteY2" fmla="*/ 94099 h 1609411"/>
                  <a:gd name="connsiteX3" fmla="*/ 1004876 w 1643112"/>
                  <a:gd name="connsiteY3" fmla="*/ 34278 h 1609411"/>
                  <a:gd name="connsiteX4" fmla="*/ 1577267 w 1643112"/>
                  <a:gd name="connsiteY4" fmla="*/ 619386 h 1609411"/>
                  <a:gd name="connsiteX5" fmla="*/ 1589104 w 1643112"/>
                  <a:gd name="connsiteY5" fmla="*/ 982488 h 1609411"/>
                  <a:gd name="connsiteX6" fmla="*/ 1013753 w 1643112"/>
                  <a:gd name="connsiteY6" fmla="*/ 1548957 h 1609411"/>
                  <a:gd name="connsiteX7" fmla="*/ 853956 w 1643112"/>
                  <a:gd name="connsiteY7" fmla="*/ 1495056 h 1609411"/>
                  <a:gd name="connsiteX8" fmla="*/ 582967 w 1643112"/>
                  <a:gd name="connsiteY8" fmla="*/ 1267456 h 1609411"/>
                  <a:gd name="connsiteX9" fmla="*/ 0 w 1643112"/>
                  <a:gd name="connsiteY9" fmla="*/ 1267196 h 1609411"/>
                  <a:gd name="connsiteX10" fmla="*/ 266330 w 1643112"/>
                  <a:gd name="connsiteY10" fmla="*/ 989289 h 1609411"/>
                  <a:gd name="connsiteX11" fmla="*/ 287045 w 1643112"/>
                  <a:gd name="connsiteY11" fmla="*/ 646020 h 1609411"/>
                  <a:gd name="connsiteX12" fmla="*/ 0 w 1643112"/>
                  <a:gd name="connsiteY12" fmla="*/ 354510 h 1609411"/>
                  <a:gd name="connsiteX0" fmla="*/ 0 w 1669115"/>
                  <a:gd name="connsiteY0" fmla="*/ 354510 h 1609411"/>
                  <a:gd name="connsiteX1" fmla="*/ 556334 w 1669115"/>
                  <a:gd name="connsiteY1" fmla="*/ 353057 h 1609411"/>
                  <a:gd name="connsiteX2" fmla="*/ 850996 w 1669115"/>
                  <a:gd name="connsiteY2" fmla="*/ 94099 h 1609411"/>
                  <a:gd name="connsiteX3" fmla="*/ 1004876 w 1669115"/>
                  <a:gd name="connsiteY3" fmla="*/ 34278 h 1609411"/>
                  <a:gd name="connsiteX4" fmla="*/ 1577267 w 1669115"/>
                  <a:gd name="connsiteY4" fmla="*/ 619386 h 1609411"/>
                  <a:gd name="connsiteX5" fmla="*/ 1589104 w 1669115"/>
                  <a:gd name="connsiteY5" fmla="*/ 982488 h 1609411"/>
                  <a:gd name="connsiteX6" fmla="*/ 1013753 w 1669115"/>
                  <a:gd name="connsiteY6" fmla="*/ 1548957 h 1609411"/>
                  <a:gd name="connsiteX7" fmla="*/ 853956 w 1669115"/>
                  <a:gd name="connsiteY7" fmla="*/ 1495056 h 1609411"/>
                  <a:gd name="connsiteX8" fmla="*/ 582967 w 1669115"/>
                  <a:gd name="connsiteY8" fmla="*/ 1267456 h 1609411"/>
                  <a:gd name="connsiteX9" fmla="*/ 0 w 1669115"/>
                  <a:gd name="connsiteY9" fmla="*/ 1267196 h 1609411"/>
                  <a:gd name="connsiteX10" fmla="*/ 266330 w 1669115"/>
                  <a:gd name="connsiteY10" fmla="*/ 989289 h 1609411"/>
                  <a:gd name="connsiteX11" fmla="*/ 287045 w 1669115"/>
                  <a:gd name="connsiteY11" fmla="*/ 646020 h 1609411"/>
                  <a:gd name="connsiteX12" fmla="*/ 0 w 1669115"/>
                  <a:gd name="connsiteY12" fmla="*/ 354510 h 1609411"/>
                  <a:gd name="connsiteX0" fmla="*/ 0 w 1671177"/>
                  <a:gd name="connsiteY0" fmla="*/ 354510 h 1609411"/>
                  <a:gd name="connsiteX1" fmla="*/ 556334 w 1671177"/>
                  <a:gd name="connsiteY1" fmla="*/ 353057 h 1609411"/>
                  <a:gd name="connsiteX2" fmla="*/ 850996 w 1671177"/>
                  <a:gd name="connsiteY2" fmla="*/ 94099 h 1609411"/>
                  <a:gd name="connsiteX3" fmla="*/ 1004876 w 1671177"/>
                  <a:gd name="connsiteY3" fmla="*/ 34278 h 1609411"/>
                  <a:gd name="connsiteX4" fmla="*/ 1577267 w 1671177"/>
                  <a:gd name="connsiteY4" fmla="*/ 619386 h 1609411"/>
                  <a:gd name="connsiteX5" fmla="*/ 1589104 w 1671177"/>
                  <a:gd name="connsiteY5" fmla="*/ 982488 h 1609411"/>
                  <a:gd name="connsiteX6" fmla="*/ 1013753 w 1671177"/>
                  <a:gd name="connsiteY6" fmla="*/ 1548957 h 1609411"/>
                  <a:gd name="connsiteX7" fmla="*/ 853956 w 1671177"/>
                  <a:gd name="connsiteY7" fmla="*/ 1495056 h 1609411"/>
                  <a:gd name="connsiteX8" fmla="*/ 582967 w 1671177"/>
                  <a:gd name="connsiteY8" fmla="*/ 1267456 h 1609411"/>
                  <a:gd name="connsiteX9" fmla="*/ 0 w 1671177"/>
                  <a:gd name="connsiteY9" fmla="*/ 1267196 h 1609411"/>
                  <a:gd name="connsiteX10" fmla="*/ 266330 w 1671177"/>
                  <a:gd name="connsiteY10" fmla="*/ 989289 h 1609411"/>
                  <a:gd name="connsiteX11" fmla="*/ 287045 w 1671177"/>
                  <a:gd name="connsiteY11" fmla="*/ 646020 h 1609411"/>
                  <a:gd name="connsiteX12" fmla="*/ 0 w 1671177"/>
                  <a:gd name="connsiteY12" fmla="*/ 354510 h 160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671177" h="1609411">
                    <a:moveTo>
                      <a:pt x="0" y="354510"/>
                    </a:moveTo>
                    <a:lnTo>
                      <a:pt x="556334" y="353057"/>
                    </a:lnTo>
                    <a:cubicBezTo>
                      <a:pt x="746291" y="355515"/>
                      <a:pt x="856347" y="257358"/>
                      <a:pt x="850996" y="94099"/>
                    </a:cubicBezTo>
                    <a:cubicBezTo>
                      <a:pt x="849023" y="-2780"/>
                      <a:pt x="929910" y="-28640"/>
                      <a:pt x="1004876" y="34278"/>
                    </a:cubicBezTo>
                    <a:lnTo>
                      <a:pt x="1577267" y="619386"/>
                    </a:lnTo>
                    <a:cubicBezTo>
                      <a:pt x="1720296" y="767053"/>
                      <a:pt x="1679854" y="873291"/>
                      <a:pt x="1589104" y="982488"/>
                    </a:cubicBezTo>
                    <a:lnTo>
                      <a:pt x="1013753" y="1548957"/>
                    </a:lnTo>
                    <a:cubicBezTo>
                      <a:pt x="927935" y="1643440"/>
                      <a:pt x="868752" y="1628432"/>
                      <a:pt x="853956" y="1495056"/>
                    </a:cubicBezTo>
                    <a:cubicBezTo>
                      <a:pt x="849443" y="1377760"/>
                      <a:pt x="794625" y="1269343"/>
                      <a:pt x="582967" y="1267456"/>
                    </a:cubicBezTo>
                    <a:lnTo>
                      <a:pt x="0" y="1267196"/>
                    </a:lnTo>
                    <a:lnTo>
                      <a:pt x="266330" y="989289"/>
                    </a:lnTo>
                    <a:cubicBezTo>
                      <a:pt x="347215" y="886703"/>
                      <a:pt x="398509" y="775239"/>
                      <a:pt x="287045" y="646020"/>
                    </a:cubicBezTo>
                    <a:lnTo>
                      <a:pt x="0" y="35451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5583001" y="2754805"/>
              <a:ext cx="5565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>
                  <a:solidFill>
                    <a:prstClr val="white"/>
                  </a:solidFill>
                  <a:latin typeface="Impact" pitchFamily="34" charset="0"/>
                </a:rPr>
                <a:t>04</a:t>
              </a:r>
              <a:endParaRPr lang="zh-CN" altLang="en-US" sz="2800" dirty="0">
                <a:solidFill>
                  <a:prstClr val="white"/>
                </a:solidFill>
                <a:latin typeface="Impact" pitchFamily="34" charset="0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3687512" y="2211711"/>
            <a:ext cx="1773781" cy="1609411"/>
            <a:chOff x="3687510" y="2211710"/>
            <a:chExt cx="1773781" cy="1609411"/>
          </a:xfrm>
        </p:grpSpPr>
        <p:grpSp>
          <p:nvGrpSpPr>
            <p:cNvPr id="35" name="组合 34"/>
            <p:cNvGrpSpPr/>
            <p:nvPr/>
          </p:nvGrpSpPr>
          <p:grpSpPr>
            <a:xfrm>
              <a:off x="3687510" y="2211710"/>
              <a:ext cx="1773781" cy="1609411"/>
              <a:chOff x="1074198" y="2188917"/>
              <a:chExt cx="1773781" cy="1609411"/>
            </a:xfrm>
          </p:grpSpPr>
          <p:sp>
            <p:nvSpPr>
              <p:cNvPr id="37" name="右箭头 55"/>
              <p:cNvSpPr/>
              <p:nvPr/>
            </p:nvSpPr>
            <p:spPr>
              <a:xfrm>
                <a:off x="1176802" y="2551604"/>
                <a:ext cx="1671177" cy="911035"/>
              </a:xfrm>
              <a:custGeom>
                <a:avLst/>
                <a:gdLst/>
                <a:ahLst/>
                <a:cxnLst/>
                <a:rect l="l" t="t" r="r" b="b"/>
                <a:pathLst>
                  <a:path w="1671177" h="911035">
                    <a:moveTo>
                      <a:pt x="3880" y="0"/>
                    </a:moveTo>
                    <a:lnTo>
                      <a:pt x="1322002" y="0"/>
                    </a:lnTo>
                    <a:lnTo>
                      <a:pt x="1577267" y="260936"/>
                    </a:lnTo>
                    <a:cubicBezTo>
                      <a:pt x="1720296" y="408603"/>
                      <a:pt x="1679854" y="514841"/>
                      <a:pt x="1589104" y="624038"/>
                    </a:cubicBezTo>
                    <a:lnTo>
                      <a:pt x="1297607" y="911035"/>
                    </a:lnTo>
                    <a:lnTo>
                      <a:pt x="609562" y="911035"/>
                    </a:lnTo>
                    <a:cubicBezTo>
                      <a:pt x="601030" y="909370"/>
                      <a:pt x="592146" y="909088"/>
                      <a:pt x="582967" y="909006"/>
                    </a:cubicBezTo>
                    <a:lnTo>
                      <a:pt x="0" y="908746"/>
                    </a:lnTo>
                    <a:lnTo>
                      <a:pt x="266330" y="630839"/>
                    </a:lnTo>
                    <a:cubicBezTo>
                      <a:pt x="347215" y="528253"/>
                      <a:pt x="398509" y="416789"/>
                      <a:pt x="287045" y="287570"/>
                    </a:cubicBezTo>
                    <a:close/>
                  </a:path>
                </a:pathLst>
              </a:custGeom>
              <a:solidFill>
                <a:schemeClr val="tx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8" name="右箭头 55"/>
              <p:cNvSpPr/>
              <p:nvPr/>
            </p:nvSpPr>
            <p:spPr>
              <a:xfrm>
                <a:off x="1074198" y="2188917"/>
                <a:ext cx="1671177" cy="1609411"/>
              </a:xfrm>
              <a:custGeom>
                <a:avLst/>
                <a:gdLst>
                  <a:gd name="connsiteX0" fmla="*/ 0 w 1731146"/>
                  <a:gd name="connsiteY0" fmla="*/ 355742 h 1624170"/>
                  <a:gd name="connsiteX1" fmla="*/ 892425 w 1731146"/>
                  <a:gd name="connsiteY1" fmla="*/ 355742 h 1624170"/>
                  <a:gd name="connsiteX2" fmla="*/ 892425 w 1731146"/>
                  <a:gd name="connsiteY2" fmla="*/ 0 h 1624170"/>
                  <a:gd name="connsiteX3" fmla="*/ 1731146 w 1731146"/>
                  <a:gd name="connsiteY3" fmla="*/ 812085 h 1624170"/>
                  <a:gd name="connsiteX4" fmla="*/ 892425 w 1731146"/>
                  <a:gd name="connsiteY4" fmla="*/ 1624170 h 1624170"/>
                  <a:gd name="connsiteX5" fmla="*/ 892425 w 1731146"/>
                  <a:gd name="connsiteY5" fmla="*/ 1268428 h 1624170"/>
                  <a:gd name="connsiteX6" fmla="*/ 0 w 1731146"/>
                  <a:gd name="connsiteY6" fmla="*/ 1268428 h 1624170"/>
                  <a:gd name="connsiteX7" fmla="*/ 0 w 1731146"/>
                  <a:gd name="connsiteY7" fmla="*/ 355742 h 1624170"/>
                  <a:gd name="connsiteX0" fmla="*/ 0 w 1731146"/>
                  <a:gd name="connsiteY0" fmla="*/ 355742 h 1624170"/>
                  <a:gd name="connsiteX1" fmla="*/ 508986 w 1731146"/>
                  <a:gd name="connsiteY1" fmla="*/ 351329 h 1624170"/>
                  <a:gd name="connsiteX2" fmla="*/ 892425 w 1731146"/>
                  <a:gd name="connsiteY2" fmla="*/ 355742 h 1624170"/>
                  <a:gd name="connsiteX3" fmla="*/ 892425 w 1731146"/>
                  <a:gd name="connsiteY3" fmla="*/ 0 h 1624170"/>
                  <a:gd name="connsiteX4" fmla="*/ 1731146 w 1731146"/>
                  <a:gd name="connsiteY4" fmla="*/ 812085 h 1624170"/>
                  <a:gd name="connsiteX5" fmla="*/ 892425 w 1731146"/>
                  <a:gd name="connsiteY5" fmla="*/ 1624170 h 1624170"/>
                  <a:gd name="connsiteX6" fmla="*/ 892425 w 1731146"/>
                  <a:gd name="connsiteY6" fmla="*/ 1268428 h 1624170"/>
                  <a:gd name="connsiteX7" fmla="*/ 0 w 1731146"/>
                  <a:gd name="connsiteY7" fmla="*/ 1268428 h 1624170"/>
                  <a:gd name="connsiteX8" fmla="*/ 0 w 1731146"/>
                  <a:gd name="connsiteY8" fmla="*/ 355742 h 1624170"/>
                  <a:gd name="connsiteX0" fmla="*/ 0 w 1731146"/>
                  <a:gd name="connsiteY0" fmla="*/ 355742 h 1624170"/>
                  <a:gd name="connsiteX1" fmla="*/ 556334 w 1731146"/>
                  <a:gd name="connsiteY1" fmla="*/ 354289 h 1624170"/>
                  <a:gd name="connsiteX2" fmla="*/ 892425 w 1731146"/>
                  <a:gd name="connsiteY2" fmla="*/ 355742 h 1624170"/>
                  <a:gd name="connsiteX3" fmla="*/ 892425 w 1731146"/>
                  <a:gd name="connsiteY3" fmla="*/ 0 h 1624170"/>
                  <a:gd name="connsiteX4" fmla="*/ 1731146 w 1731146"/>
                  <a:gd name="connsiteY4" fmla="*/ 812085 h 1624170"/>
                  <a:gd name="connsiteX5" fmla="*/ 892425 w 1731146"/>
                  <a:gd name="connsiteY5" fmla="*/ 1624170 h 1624170"/>
                  <a:gd name="connsiteX6" fmla="*/ 892425 w 1731146"/>
                  <a:gd name="connsiteY6" fmla="*/ 1268428 h 1624170"/>
                  <a:gd name="connsiteX7" fmla="*/ 0 w 1731146"/>
                  <a:gd name="connsiteY7" fmla="*/ 1268428 h 1624170"/>
                  <a:gd name="connsiteX8" fmla="*/ 0 w 1731146"/>
                  <a:gd name="connsiteY8" fmla="*/ 355742 h 1624170"/>
                  <a:gd name="connsiteX0" fmla="*/ 0 w 1731146"/>
                  <a:gd name="connsiteY0" fmla="*/ 355742 h 1624170"/>
                  <a:gd name="connsiteX1" fmla="*/ 556334 w 1731146"/>
                  <a:gd name="connsiteY1" fmla="*/ 354289 h 1624170"/>
                  <a:gd name="connsiteX2" fmla="*/ 848037 w 1731146"/>
                  <a:gd name="connsiteY2" fmla="*/ 127882 h 1624170"/>
                  <a:gd name="connsiteX3" fmla="*/ 892425 w 1731146"/>
                  <a:gd name="connsiteY3" fmla="*/ 0 h 1624170"/>
                  <a:gd name="connsiteX4" fmla="*/ 1731146 w 1731146"/>
                  <a:gd name="connsiteY4" fmla="*/ 812085 h 1624170"/>
                  <a:gd name="connsiteX5" fmla="*/ 892425 w 1731146"/>
                  <a:gd name="connsiteY5" fmla="*/ 1624170 h 1624170"/>
                  <a:gd name="connsiteX6" fmla="*/ 892425 w 1731146"/>
                  <a:gd name="connsiteY6" fmla="*/ 1268428 h 1624170"/>
                  <a:gd name="connsiteX7" fmla="*/ 0 w 1731146"/>
                  <a:gd name="connsiteY7" fmla="*/ 1268428 h 1624170"/>
                  <a:gd name="connsiteX8" fmla="*/ 0 w 1731146"/>
                  <a:gd name="connsiteY8" fmla="*/ 355742 h 162417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48037 w 1731146"/>
                  <a:gd name="connsiteY2" fmla="*/ 92372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0 w 1731146"/>
                  <a:gd name="connsiteY8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0 w 1731146"/>
                  <a:gd name="connsiteY8" fmla="*/ 320232 h 1588660"/>
                  <a:gd name="connsiteX0" fmla="*/ 2959 w 1734105"/>
                  <a:gd name="connsiteY0" fmla="*/ 320232 h 1588660"/>
                  <a:gd name="connsiteX1" fmla="*/ 559293 w 1734105"/>
                  <a:gd name="connsiteY1" fmla="*/ 318779 h 1588660"/>
                  <a:gd name="connsiteX2" fmla="*/ 853955 w 1734105"/>
                  <a:gd name="connsiteY2" fmla="*/ 59821 h 1588660"/>
                  <a:gd name="connsiteX3" fmla="*/ 1007835 w 1734105"/>
                  <a:gd name="connsiteY3" fmla="*/ 0 h 1588660"/>
                  <a:gd name="connsiteX4" fmla="*/ 1734105 w 1734105"/>
                  <a:gd name="connsiteY4" fmla="*/ 776575 h 1588660"/>
                  <a:gd name="connsiteX5" fmla="*/ 895384 w 1734105"/>
                  <a:gd name="connsiteY5" fmla="*/ 1588660 h 1588660"/>
                  <a:gd name="connsiteX6" fmla="*/ 895384 w 1734105"/>
                  <a:gd name="connsiteY6" fmla="*/ 1232918 h 1588660"/>
                  <a:gd name="connsiteX7" fmla="*/ 2959 w 1734105"/>
                  <a:gd name="connsiteY7" fmla="*/ 1232918 h 1588660"/>
                  <a:gd name="connsiteX8" fmla="*/ 0 w 1734105"/>
                  <a:gd name="connsiteY8" fmla="*/ 576230 h 1588660"/>
                  <a:gd name="connsiteX9" fmla="*/ 2959 w 1734105"/>
                  <a:gd name="connsiteY9" fmla="*/ 320232 h 1588660"/>
                  <a:gd name="connsiteX0" fmla="*/ 3 w 1731149"/>
                  <a:gd name="connsiteY0" fmla="*/ 320232 h 1588660"/>
                  <a:gd name="connsiteX1" fmla="*/ 556337 w 1731149"/>
                  <a:gd name="connsiteY1" fmla="*/ 318779 h 1588660"/>
                  <a:gd name="connsiteX2" fmla="*/ 850999 w 1731149"/>
                  <a:gd name="connsiteY2" fmla="*/ 59821 h 1588660"/>
                  <a:gd name="connsiteX3" fmla="*/ 1004879 w 1731149"/>
                  <a:gd name="connsiteY3" fmla="*/ 0 h 1588660"/>
                  <a:gd name="connsiteX4" fmla="*/ 1731149 w 1731149"/>
                  <a:gd name="connsiteY4" fmla="*/ 776575 h 1588660"/>
                  <a:gd name="connsiteX5" fmla="*/ 892428 w 1731149"/>
                  <a:gd name="connsiteY5" fmla="*/ 1588660 h 1588660"/>
                  <a:gd name="connsiteX6" fmla="*/ 892428 w 1731149"/>
                  <a:gd name="connsiteY6" fmla="*/ 1232918 h 1588660"/>
                  <a:gd name="connsiteX7" fmla="*/ 3 w 1731149"/>
                  <a:gd name="connsiteY7" fmla="*/ 1232918 h 1588660"/>
                  <a:gd name="connsiteX8" fmla="*/ 275211 w 1731149"/>
                  <a:gd name="connsiteY8" fmla="*/ 617659 h 1588660"/>
                  <a:gd name="connsiteX9" fmla="*/ 3 w 1731149"/>
                  <a:gd name="connsiteY9" fmla="*/ 320232 h 1588660"/>
                  <a:gd name="connsiteX0" fmla="*/ 3 w 1731149"/>
                  <a:gd name="connsiteY0" fmla="*/ 320232 h 1588660"/>
                  <a:gd name="connsiteX1" fmla="*/ 556337 w 1731149"/>
                  <a:gd name="connsiteY1" fmla="*/ 318779 h 1588660"/>
                  <a:gd name="connsiteX2" fmla="*/ 850999 w 1731149"/>
                  <a:gd name="connsiteY2" fmla="*/ 59821 h 1588660"/>
                  <a:gd name="connsiteX3" fmla="*/ 1004879 w 1731149"/>
                  <a:gd name="connsiteY3" fmla="*/ 0 h 1588660"/>
                  <a:gd name="connsiteX4" fmla="*/ 1731149 w 1731149"/>
                  <a:gd name="connsiteY4" fmla="*/ 776575 h 1588660"/>
                  <a:gd name="connsiteX5" fmla="*/ 892428 w 1731149"/>
                  <a:gd name="connsiteY5" fmla="*/ 1588660 h 1588660"/>
                  <a:gd name="connsiteX6" fmla="*/ 892428 w 1731149"/>
                  <a:gd name="connsiteY6" fmla="*/ 1232918 h 1588660"/>
                  <a:gd name="connsiteX7" fmla="*/ 3 w 1731149"/>
                  <a:gd name="connsiteY7" fmla="*/ 1232918 h 1588660"/>
                  <a:gd name="connsiteX8" fmla="*/ 275211 w 1731149"/>
                  <a:gd name="connsiteY8" fmla="*/ 617659 h 1588660"/>
                  <a:gd name="connsiteX9" fmla="*/ 3 w 1731149"/>
                  <a:gd name="connsiteY9" fmla="*/ 320232 h 1588660"/>
                  <a:gd name="connsiteX0" fmla="*/ 5 w 1731151"/>
                  <a:gd name="connsiteY0" fmla="*/ 320232 h 1588660"/>
                  <a:gd name="connsiteX1" fmla="*/ 556339 w 1731151"/>
                  <a:gd name="connsiteY1" fmla="*/ 318779 h 1588660"/>
                  <a:gd name="connsiteX2" fmla="*/ 851001 w 1731151"/>
                  <a:gd name="connsiteY2" fmla="*/ 59821 h 1588660"/>
                  <a:gd name="connsiteX3" fmla="*/ 1004881 w 1731151"/>
                  <a:gd name="connsiteY3" fmla="*/ 0 h 1588660"/>
                  <a:gd name="connsiteX4" fmla="*/ 1731151 w 1731151"/>
                  <a:gd name="connsiteY4" fmla="*/ 776575 h 1588660"/>
                  <a:gd name="connsiteX5" fmla="*/ 892430 w 1731151"/>
                  <a:gd name="connsiteY5" fmla="*/ 1588660 h 1588660"/>
                  <a:gd name="connsiteX6" fmla="*/ 892430 w 1731151"/>
                  <a:gd name="connsiteY6" fmla="*/ 1232918 h 1588660"/>
                  <a:gd name="connsiteX7" fmla="*/ 5 w 1731151"/>
                  <a:gd name="connsiteY7" fmla="*/ 1232918 h 1588660"/>
                  <a:gd name="connsiteX8" fmla="*/ 275213 w 1731151"/>
                  <a:gd name="connsiteY8" fmla="*/ 617659 h 1588660"/>
                  <a:gd name="connsiteX9" fmla="*/ 5 w 1731151"/>
                  <a:gd name="connsiteY9" fmla="*/ 320232 h 1588660"/>
                  <a:gd name="connsiteX0" fmla="*/ 5 w 1731151"/>
                  <a:gd name="connsiteY0" fmla="*/ 320232 h 1588660"/>
                  <a:gd name="connsiteX1" fmla="*/ 556339 w 1731151"/>
                  <a:gd name="connsiteY1" fmla="*/ 318779 h 1588660"/>
                  <a:gd name="connsiteX2" fmla="*/ 851001 w 1731151"/>
                  <a:gd name="connsiteY2" fmla="*/ 59821 h 1588660"/>
                  <a:gd name="connsiteX3" fmla="*/ 1004881 w 1731151"/>
                  <a:gd name="connsiteY3" fmla="*/ 0 h 1588660"/>
                  <a:gd name="connsiteX4" fmla="*/ 1731151 w 1731151"/>
                  <a:gd name="connsiteY4" fmla="*/ 776575 h 1588660"/>
                  <a:gd name="connsiteX5" fmla="*/ 892430 w 1731151"/>
                  <a:gd name="connsiteY5" fmla="*/ 1588660 h 1588660"/>
                  <a:gd name="connsiteX6" fmla="*/ 892430 w 1731151"/>
                  <a:gd name="connsiteY6" fmla="*/ 1232918 h 1588660"/>
                  <a:gd name="connsiteX7" fmla="*/ 5 w 1731151"/>
                  <a:gd name="connsiteY7" fmla="*/ 1232918 h 1588660"/>
                  <a:gd name="connsiteX8" fmla="*/ 275213 w 1731151"/>
                  <a:gd name="connsiteY8" fmla="*/ 617659 h 1588660"/>
                  <a:gd name="connsiteX9" fmla="*/ 5 w 1731151"/>
                  <a:gd name="connsiteY9" fmla="*/ 320232 h 1588660"/>
                  <a:gd name="connsiteX0" fmla="*/ 3 w 1731149"/>
                  <a:gd name="connsiteY0" fmla="*/ 320232 h 1588660"/>
                  <a:gd name="connsiteX1" fmla="*/ 556337 w 1731149"/>
                  <a:gd name="connsiteY1" fmla="*/ 318779 h 1588660"/>
                  <a:gd name="connsiteX2" fmla="*/ 850999 w 1731149"/>
                  <a:gd name="connsiteY2" fmla="*/ 59821 h 1588660"/>
                  <a:gd name="connsiteX3" fmla="*/ 1004879 w 1731149"/>
                  <a:gd name="connsiteY3" fmla="*/ 0 h 1588660"/>
                  <a:gd name="connsiteX4" fmla="*/ 1731149 w 1731149"/>
                  <a:gd name="connsiteY4" fmla="*/ 776575 h 1588660"/>
                  <a:gd name="connsiteX5" fmla="*/ 892428 w 1731149"/>
                  <a:gd name="connsiteY5" fmla="*/ 1588660 h 1588660"/>
                  <a:gd name="connsiteX6" fmla="*/ 892428 w 1731149"/>
                  <a:gd name="connsiteY6" fmla="*/ 1232918 h 1588660"/>
                  <a:gd name="connsiteX7" fmla="*/ 3 w 1731149"/>
                  <a:gd name="connsiteY7" fmla="*/ 1232918 h 1588660"/>
                  <a:gd name="connsiteX8" fmla="*/ 275211 w 1731149"/>
                  <a:gd name="connsiteY8" fmla="*/ 617659 h 1588660"/>
                  <a:gd name="connsiteX9" fmla="*/ 3 w 1731149"/>
                  <a:gd name="connsiteY9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275208 w 1731146"/>
                  <a:gd name="connsiteY8" fmla="*/ 617659 h 1588660"/>
                  <a:gd name="connsiteX9" fmla="*/ 0 w 1731146"/>
                  <a:gd name="connsiteY9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275208 w 1731146"/>
                  <a:gd name="connsiteY8" fmla="*/ 617659 h 1588660"/>
                  <a:gd name="connsiteX9" fmla="*/ 0 w 1731146"/>
                  <a:gd name="connsiteY9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275208 w 1731146"/>
                  <a:gd name="connsiteY8" fmla="*/ 617659 h 1588660"/>
                  <a:gd name="connsiteX9" fmla="*/ 0 w 1731146"/>
                  <a:gd name="connsiteY9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281126 w 1731146"/>
                  <a:gd name="connsiteY8" fmla="*/ 620619 h 1588660"/>
                  <a:gd name="connsiteX9" fmla="*/ 0 w 1731146"/>
                  <a:gd name="connsiteY9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136124 w 1731146"/>
                  <a:gd name="connsiteY8" fmla="*/ 922459 h 1588660"/>
                  <a:gd name="connsiteX9" fmla="*/ 281126 w 1731146"/>
                  <a:gd name="connsiteY9" fmla="*/ 620619 h 1588660"/>
                  <a:gd name="connsiteX10" fmla="*/ 0 w 1731146"/>
                  <a:gd name="connsiteY10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266330 w 1731146"/>
                  <a:gd name="connsiteY8" fmla="*/ 955011 h 1588660"/>
                  <a:gd name="connsiteX9" fmla="*/ 281126 w 1731146"/>
                  <a:gd name="connsiteY9" fmla="*/ 620619 h 1588660"/>
                  <a:gd name="connsiteX10" fmla="*/ 0 w 1731146"/>
                  <a:gd name="connsiteY10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582967 w 1731146"/>
                  <a:gd name="connsiteY7" fmla="*/ 1233178 h 1588660"/>
                  <a:gd name="connsiteX8" fmla="*/ 0 w 1731146"/>
                  <a:gd name="connsiteY8" fmla="*/ 1232918 h 1588660"/>
                  <a:gd name="connsiteX9" fmla="*/ 266330 w 1731146"/>
                  <a:gd name="connsiteY9" fmla="*/ 955011 h 1588660"/>
                  <a:gd name="connsiteX10" fmla="*/ 281126 w 1731146"/>
                  <a:gd name="connsiteY10" fmla="*/ 620619 h 1588660"/>
                  <a:gd name="connsiteX11" fmla="*/ 0 w 1731146"/>
                  <a:gd name="connsiteY11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53956 w 1731146"/>
                  <a:gd name="connsiteY6" fmla="*/ 1460778 h 1588660"/>
                  <a:gd name="connsiteX7" fmla="*/ 582967 w 1731146"/>
                  <a:gd name="connsiteY7" fmla="*/ 1233178 h 1588660"/>
                  <a:gd name="connsiteX8" fmla="*/ 0 w 1731146"/>
                  <a:gd name="connsiteY8" fmla="*/ 1232918 h 1588660"/>
                  <a:gd name="connsiteX9" fmla="*/ 266330 w 1731146"/>
                  <a:gd name="connsiteY9" fmla="*/ 955011 h 1588660"/>
                  <a:gd name="connsiteX10" fmla="*/ 281126 w 1731146"/>
                  <a:gd name="connsiteY10" fmla="*/ 620619 h 1588660"/>
                  <a:gd name="connsiteX11" fmla="*/ 0 w 1731146"/>
                  <a:gd name="connsiteY11" fmla="*/ 320232 h 1588660"/>
                  <a:gd name="connsiteX0" fmla="*/ 0 w 1731146"/>
                  <a:gd name="connsiteY0" fmla="*/ 320232 h 1517638"/>
                  <a:gd name="connsiteX1" fmla="*/ 556334 w 1731146"/>
                  <a:gd name="connsiteY1" fmla="*/ 318779 h 1517638"/>
                  <a:gd name="connsiteX2" fmla="*/ 850996 w 1731146"/>
                  <a:gd name="connsiteY2" fmla="*/ 59821 h 1517638"/>
                  <a:gd name="connsiteX3" fmla="*/ 1004876 w 1731146"/>
                  <a:gd name="connsiteY3" fmla="*/ 0 h 1517638"/>
                  <a:gd name="connsiteX4" fmla="*/ 1731146 w 1731146"/>
                  <a:gd name="connsiteY4" fmla="*/ 776575 h 1517638"/>
                  <a:gd name="connsiteX5" fmla="*/ 1010794 w 1731146"/>
                  <a:gd name="connsiteY5" fmla="*/ 1517638 h 1517638"/>
                  <a:gd name="connsiteX6" fmla="*/ 853956 w 1731146"/>
                  <a:gd name="connsiteY6" fmla="*/ 1460778 h 1517638"/>
                  <a:gd name="connsiteX7" fmla="*/ 582967 w 1731146"/>
                  <a:gd name="connsiteY7" fmla="*/ 1233178 h 1517638"/>
                  <a:gd name="connsiteX8" fmla="*/ 0 w 1731146"/>
                  <a:gd name="connsiteY8" fmla="*/ 1232918 h 1517638"/>
                  <a:gd name="connsiteX9" fmla="*/ 266330 w 1731146"/>
                  <a:gd name="connsiteY9" fmla="*/ 955011 h 1517638"/>
                  <a:gd name="connsiteX10" fmla="*/ 281126 w 1731146"/>
                  <a:gd name="connsiteY10" fmla="*/ 620619 h 1517638"/>
                  <a:gd name="connsiteX11" fmla="*/ 0 w 1731146"/>
                  <a:gd name="connsiteY11" fmla="*/ 320232 h 1517638"/>
                  <a:gd name="connsiteX0" fmla="*/ 0 w 1589104"/>
                  <a:gd name="connsiteY0" fmla="*/ 320232 h 1517638"/>
                  <a:gd name="connsiteX1" fmla="*/ 556334 w 1589104"/>
                  <a:gd name="connsiteY1" fmla="*/ 318779 h 1517638"/>
                  <a:gd name="connsiteX2" fmla="*/ 850996 w 1589104"/>
                  <a:gd name="connsiteY2" fmla="*/ 59821 h 1517638"/>
                  <a:gd name="connsiteX3" fmla="*/ 1004876 w 1589104"/>
                  <a:gd name="connsiteY3" fmla="*/ 0 h 1517638"/>
                  <a:gd name="connsiteX4" fmla="*/ 1589104 w 1589104"/>
                  <a:gd name="connsiteY4" fmla="*/ 936373 h 1517638"/>
                  <a:gd name="connsiteX5" fmla="*/ 1010794 w 1589104"/>
                  <a:gd name="connsiteY5" fmla="*/ 1517638 h 1517638"/>
                  <a:gd name="connsiteX6" fmla="*/ 853956 w 1589104"/>
                  <a:gd name="connsiteY6" fmla="*/ 1460778 h 1517638"/>
                  <a:gd name="connsiteX7" fmla="*/ 582967 w 1589104"/>
                  <a:gd name="connsiteY7" fmla="*/ 1233178 h 1517638"/>
                  <a:gd name="connsiteX8" fmla="*/ 0 w 1589104"/>
                  <a:gd name="connsiteY8" fmla="*/ 1232918 h 1517638"/>
                  <a:gd name="connsiteX9" fmla="*/ 266330 w 1589104"/>
                  <a:gd name="connsiteY9" fmla="*/ 955011 h 1517638"/>
                  <a:gd name="connsiteX10" fmla="*/ 281126 w 1589104"/>
                  <a:gd name="connsiteY10" fmla="*/ 620619 h 1517638"/>
                  <a:gd name="connsiteX11" fmla="*/ 0 w 1589104"/>
                  <a:gd name="connsiteY11" fmla="*/ 320232 h 1517638"/>
                  <a:gd name="connsiteX0" fmla="*/ 0 w 1589104"/>
                  <a:gd name="connsiteY0" fmla="*/ 320232 h 1517638"/>
                  <a:gd name="connsiteX1" fmla="*/ 556334 w 1589104"/>
                  <a:gd name="connsiteY1" fmla="*/ 318779 h 1517638"/>
                  <a:gd name="connsiteX2" fmla="*/ 850996 w 1589104"/>
                  <a:gd name="connsiteY2" fmla="*/ 59821 h 1517638"/>
                  <a:gd name="connsiteX3" fmla="*/ 1004876 w 1589104"/>
                  <a:gd name="connsiteY3" fmla="*/ 0 h 1517638"/>
                  <a:gd name="connsiteX4" fmla="*/ 1373080 w 1589104"/>
                  <a:gd name="connsiteY4" fmla="*/ 591026 h 1517638"/>
                  <a:gd name="connsiteX5" fmla="*/ 1589104 w 1589104"/>
                  <a:gd name="connsiteY5" fmla="*/ 936373 h 1517638"/>
                  <a:gd name="connsiteX6" fmla="*/ 1010794 w 1589104"/>
                  <a:gd name="connsiteY6" fmla="*/ 1517638 h 1517638"/>
                  <a:gd name="connsiteX7" fmla="*/ 853956 w 1589104"/>
                  <a:gd name="connsiteY7" fmla="*/ 1460778 h 1517638"/>
                  <a:gd name="connsiteX8" fmla="*/ 582967 w 1589104"/>
                  <a:gd name="connsiteY8" fmla="*/ 1233178 h 1517638"/>
                  <a:gd name="connsiteX9" fmla="*/ 0 w 1589104"/>
                  <a:gd name="connsiteY9" fmla="*/ 1232918 h 1517638"/>
                  <a:gd name="connsiteX10" fmla="*/ 266330 w 1589104"/>
                  <a:gd name="connsiteY10" fmla="*/ 955011 h 1517638"/>
                  <a:gd name="connsiteX11" fmla="*/ 281126 w 1589104"/>
                  <a:gd name="connsiteY11" fmla="*/ 620619 h 1517638"/>
                  <a:gd name="connsiteX12" fmla="*/ 0 w 1589104"/>
                  <a:gd name="connsiteY12" fmla="*/ 320232 h 1517638"/>
                  <a:gd name="connsiteX0" fmla="*/ 0 w 1589104"/>
                  <a:gd name="connsiteY0" fmla="*/ 320232 h 1517638"/>
                  <a:gd name="connsiteX1" fmla="*/ 556334 w 1589104"/>
                  <a:gd name="connsiteY1" fmla="*/ 318779 h 1517638"/>
                  <a:gd name="connsiteX2" fmla="*/ 850996 w 1589104"/>
                  <a:gd name="connsiteY2" fmla="*/ 59821 h 1517638"/>
                  <a:gd name="connsiteX3" fmla="*/ 1004876 w 1589104"/>
                  <a:gd name="connsiteY3" fmla="*/ 0 h 1517638"/>
                  <a:gd name="connsiteX4" fmla="*/ 1583185 w 1589104"/>
                  <a:gd name="connsiteY4" fmla="*/ 596945 h 1517638"/>
                  <a:gd name="connsiteX5" fmla="*/ 1589104 w 1589104"/>
                  <a:gd name="connsiteY5" fmla="*/ 936373 h 1517638"/>
                  <a:gd name="connsiteX6" fmla="*/ 1010794 w 1589104"/>
                  <a:gd name="connsiteY6" fmla="*/ 1517638 h 1517638"/>
                  <a:gd name="connsiteX7" fmla="*/ 853956 w 1589104"/>
                  <a:gd name="connsiteY7" fmla="*/ 1460778 h 1517638"/>
                  <a:gd name="connsiteX8" fmla="*/ 582967 w 1589104"/>
                  <a:gd name="connsiteY8" fmla="*/ 1233178 h 1517638"/>
                  <a:gd name="connsiteX9" fmla="*/ 0 w 1589104"/>
                  <a:gd name="connsiteY9" fmla="*/ 1232918 h 1517638"/>
                  <a:gd name="connsiteX10" fmla="*/ 266330 w 1589104"/>
                  <a:gd name="connsiteY10" fmla="*/ 955011 h 1517638"/>
                  <a:gd name="connsiteX11" fmla="*/ 281126 w 1589104"/>
                  <a:gd name="connsiteY11" fmla="*/ 620619 h 1517638"/>
                  <a:gd name="connsiteX12" fmla="*/ 0 w 1589104"/>
                  <a:gd name="connsiteY12" fmla="*/ 320232 h 1517638"/>
                  <a:gd name="connsiteX0" fmla="*/ 0 w 1592063"/>
                  <a:gd name="connsiteY0" fmla="*/ 320232 h 1517638"/>
                  <a:gd name="connsiteX1" fmla="*/ 556334 w 1592063"/>
                  <a:gd name="connsiteY1" fmla="*/ 318779 h 1517638"/>
                  <a:gd name="connsiteX2" fmla="*/ 850996 w 1592063"/>
                  <a:gd name="connsiteY2" fmla="*/ 59821 h 1517638"/>
                  <a:gd name="connsiteX3" fmla="*/ 1004876 w 1592063"/>
                  <a:gd name="connsiteY3" fmla="*/ 0 h 1517638"/>
                  <a:gd name="connsiteX4" fmla="*/ 1583185 w 1592063"/>
                  <a:gd name="connsiteY4" fmla="*/ 596945 h 1517638"/>
                  <a:gd name="connsiteX5" fmla="*/ 1592063 w 1592063"/>
                  <a:gd name="connsiteY5" fmla="*/ 942292 h 1517638"/>
                  <a:gd name="connsiteX6" fmla="*/ 1010794 w 1592063"/>
                  <a:gd name="connsiteY6" fmla="*/ 1517638 h 1517638"/>
                  <a:gd name="connsiteX7" fmla="*/ 853956 w 1592063"/>
                  <a:gd name="connsiteY7" fmla="*/ 1460778 h 1517638"/>
                  <a:gd name="connsiteX8" fmla="*/ 582967 w 1592063"/>
                  <a:gd name="connsiteY8" fmla="*/ 1233178 h 1517638"/>
                  <a:gd name="connsiteX9" fmla="*/ 0 w 1592063"/>
                  <a:gd name="connsiteY9" fmla="*/ 1232918 h 1517638"/>
                  <a:gd name="connsiteX10" fmla="*/ 266330 w 1592063"/>
                  <a:gd name="connsiteY10" fmla="*/ 955011 h 1517638"/>
                  <a:gd name="connsiteX11" fmla="*/ 281126 w 1592063"/>
                  <a:gd name="connsiteY11" fmla="*/ 620619 h 1517638"/>
                  <a:gd name="connsiteX12" fmla="*/ 0 w 1592063"/>
                  <a:gd name="connsiteY12" fmla="*/ 320232 h 1517638"/>
                  <a:gd name="connsiteX0" fmla="*/ 0 w 1589104"/>
                  <a:gd name="connsiteY0" fmla="*/ 320232 h 1517638"/>
                  <a:gd name="connsiteX1" fmla="*/ 556334 w 1589104"/>
                  <a:gd name="connsiteY1" fmla="*/ 318779 h 1517638"/>
                  <a:gd name="connsiteX2" fmla="*/ 850996 w 1589104"/>
                  <a:gd name="connsiteY2" fmla="*/ 59821 h 1517638"/>
                  <a:gd name="connsiteX3" fmla="*/ 1004876 w 1589104"/>
                  <a:gd name="connsiteY3" fmla="*/ 0 h 1517638"/>
                  <a:gd name="connsiteX4" fmla="*/ 1583185 w 1589104"/>
                  <a:gd name="connsiteY4" fmla="*/ 596945 h 1517638"/>
                  <a:gd name="connsiteX5" fmla="*/ 1589104 w 1589104"/>
                  <a:gd name="connsiteY5" fmla="*/ 948210 h 1517638"/>
                  <a:gd name="connsiteX6" fmla="*/ 1010794 w 1589104"/>
                  <a:gd name="connsiteY6" fmla="*/ 1517638 h 1517638"/>
                  <a:gd name="connsiteX7" fmla="*/ 853956 w 1589104"/>
                  <a:gd name="connsiteY7" fmla="*/ 1460778 h 1517638"/>
                  <a:gd name="connsiteX8" fmla="*/ 582967 w 1589104"/>
                  <a:gd name="connsiteY8" fmla="*/ 1233178 h 1517638"/>
                  <a:gd name="connsiteX9" fmla="*/ 0 w 1589104"/>
                  <a:gd name="connsiteY9" fmla="*/ 1232918 h 1517638"/>
                  <a:gd name="connsiteX10" fmla="*/ 266330 w 1589104"/>
                  <a:gd name="connsiteY10" fmla="*/ 955011 h 1517638"/>
                  <a:gd name="connsiteX11" fmla="*/ 281126 w 1589104"/>
                  <a:gd name="connsiteY11" fmla="*/ 620619 h 1517638"/>
                  <a:gd name="connsiteX12" fmla="*/ 0 w 1589104"/>
                  <a:gd name="connsiteY12" fmla="*/ 320232 h 1517638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1126 w 1589104"/>
                  <a:gd name="connsiteY11" fmla="*/ 620619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32336"/>
                  <a:gd name="connsiteX1" fmla="*/ 556334 w 1589104"/>
                  <a:gd name="connsiteY1" fmla="*/ 318779 h 1532336"/>
                  <a:gd name="connsiteX2" fmla="*/ 850996 w 1589104"/>
                  <a:gd name="connsiteY2" fmla="*/ 59821 h 1532336"/>
                  <a:gd name="connsiteX3" fmla="*/ 1004876 w 1589104"/>
                  <a:gd name="connsiteY3" fmla="*/ 0 h 1532336"/>
                  <a:gd name="connsiteX4" fmla="*/ 1583185 w 1589104"/>
                  <a:gd name="connsiteY4" fmla="*/ 596945 h 1532336"/>
                  <a:gd name="connsiteX5" fmla="*/ 1589104 w 1589104"/>
                  <a:gd name="connsiteY5" fmla="*/ 948210 h 1532336"/>
                  <a:gd name="connsiteX6" fmla="*/ 1013753 w 1589104"/>
                  <a:gd name="connsiteY6" fmla="*/ 1514679 h 1532336"/>
                  <a:gd name="connsiteX7" fmla="*/ 853956 w 1589104"/>
                  <a:gd name="connsiteY7" fmla="*/ 1460778 h 1532336"/>
                  <a:gd name="connsiteX8" fmla="*/ 582967 w 1589104"/>
                  <a:gd name="connsiteY8" fmla="*/ 1233178 h 1532336"/>
                  <a:gd name="connsiteX9" fmla="*/ 0 w 1589104"/>
                  <a:gd name="connsiteY9" fmla="*/ 1232918 h 1532336"/>
                  <a:gd name="connsiteX10" fmla="*/ 266330 w 1589104"/>
                  <a:gd name="connsiteY10" fmla="*/ 955011 h 1532336"/>
                  <a:gd name="connsiteX11" fmla="*/ 287045 w 1589104"/>
                  <a:gd name="connsiteY11" fmla="*/ 611742 h 1532336"/>
                  <a:gd name="connsiteX12" fmla="*/ 0 w 1589104"/>
                  <a:gd name="connsiteY12" fmla="*/ 320232 h 1532336"/>
                  <a:gd name="connsiteX0" fmla="*/ 0 w 1589104"/>
                  <a:gd name="connsiteY0" fmla="*/ 320232 h 1575133"/>
                  <a:gd name="connsiteX1" fmla="*/ 556334 w 1589104"/>
                  <a:gd name="connsiteY1" fmla="*/ 318779 h 1575133"/>
                  <a:gd name="connsiteX2" fmla="*/ 850996 w 1589104"/>
                  <a:gd name="connsiteY2" fmla="*/ 59821 h 1575133"/>
                  <a:gd name="connsiteX3" fmla="*/ 1004876 w 1589104"/>
                  <a:gd name="connsiteY3" fmla="*/ 0 h 1575133"/>
                  <a:gd name="connsiteX4" fmla="*/ 1583185 w 1589104"/>
                  <a:gd name="connsiteY4" fmla="*/ 596945 h 1575133"/>
                  <a:gd name="connsiteX5" fmla="*/ 1589104 w 1589104"/>
                  <a:gd name="connsiteY5" fmla="*/ 948210 h 1575133"/>
                  <a:gd name="connsiteX6" fmla="*/ 1013753 w 1589104"/>
                  <a:gd name="connsiteY6" fmla="*/ 1514679 h 1575133"/>
                  <a:gd name="connsiteX7" fmla="*/ 853956 w 1589104"/>
                  <a:gd name="connsiteY7" fmla="*/ 1460778 h 1575133"/>
                  <a:gd name="connsiteX8" fmla="*/ 582967 w 1589104"/>
                  <a:gd name="connsiteY8" fmla="*/ 1233178 h 1575133"/>
                  <a:gd name="connsiteX9" fmla="*/ 0 w 1589104"/>
                  <a:gd name="connsiteY9" fmla="*/ 1232918 h 1575133"/>
                  <a:gd name="connsiteX10" fmla="*/ 266330 w 1589104"/>
                  <a:gd name="connsiteY10" fmla="*/ 955011 h 1575133"/>
                  <a:gd name="connsiteX11" fmla="*/ 287045 w 1589104"/>
                  <a:gd name="connsiteY11" fmla="*/ 611742 h 1575133"/>
                  <a:gd name="connsiteX12" fmla="*/ 0 w 1589104"/>
                  <a:gd name="connsiteY12" fmla="*/ 320232 h 1575133"/>
                  <a:gd name="connsiteX0" fmla="*/ 0 w 1589104"/>
                  <a:gd name="connsiteY0" fmla="*/ 320232 h 1575133"/>
                  <a:gd name="connsiteX1" fmla="*/ 556334 w 1589104"/>
                  <a:gd name="connsiteY1" fmla="*/ 318779 h 1575133"/>
                  <a:gd name="connsiteX2" fmla="*/ 850996 w 1589104"/>
                  <a:gd name="connsiteY2" fmla="*/ 59821 h 1575133"/>
                  <a:gd name="connsiteX3" fmla="*/ 1004876 w 1589104"/>
                  <a:gd name="connsiteY3" fmla="*/ 0 h 1575133"/>
                  <a:gd name="connsiteX4" fmla="*/ 1583185 w 1589104"/>
                  <a:gd name="connsiteY4" fmla="*/ 596945 h 1575133"/>
                  <a:gd name="connsiteX5" fmla="*/ 1589104 w 1589104"/>
                  <a:gd name="connsiteY5" fmla="*/ 948210 h 1575133"/>
                  <a:gd name="connsiteX6" fmla="*/ 1013753 w 1589104"/>
                  <a:gd name="connsiteY6" fmla="*/ 1514679 h 1575133"/>
                  <a:gd name="connsiteX7" fmla="*/ 853956 w 1589104"/>
                  <a:gd name="connsiteY7" fmla="*/ 1460778 h 1575133"/>
                  <a:gd name="connsiteX8" fmla="*/ 582967 w 1589104"/>
                  <a:gd name="connsiteY8" fmla="*/ 1233178 h 1575133"/>
                  <a:gd name="connsiteX9" fmla="*/ 0 w 1589104"/>
                  <a:gd name="connsiteY9" fmla="*/ 1232918 h 1575133"/>
                  <a:gd name="connsiteX10" fmla="*/ 266330 w 1589104"/>
                  <a:gd name="connsiteY10" fmla="*/ 955011 h 1575133"/>
                  <a:gd name="connsiteX11" fmla="*/ 287045 w 1589104"/>
                  <a:gd name="connsiteY11" fmla="*/ 611742 h 1575133"/>
                  <a:gd name="connsiteX12" fmla="*/ 0 w 1589104"/>
                  <a:gd name="connsiteY12" fmla="*/ 320232 h 1575133"/>
                  <a:gd name="connsiteX0" fmla="*/ 0 w 1589104"/>
                  <a:gd name="connsiteY0" fmla="*/ 320232 h 1575133"/>
                  <a:gd name="connsiteX1" fmla="*/ 556334 w 1589104"/>
                  <a:gd name="connsiteY1" fmla="*/ 318779 h 1575133"/>
                  <a:gd name="connsiteX2" fmla="*/ 850996 w 1589104"/>
                  <a:gd name="connsiteY2" fmla="*/ 59821 h 1575133"/>
                  <a:gd name="connsiteX3" fmla="*/ 1004876 w 1589104"/>
                  <a:gd name="connsiteY3" fmla="*/ 0 h 1575133"/>
                  <a:gd name="connsiteX4" fmla="*/ 1583185 w 1589104"/>
                  <a:gd name="connsiteY4" fmla="*/ 596945 h 1575133"/>
                  <a:gd name="connsiteX5" fmla="*/ 1589104 w 1589104"/>
                  <a:gd name="connsiteY5" fmla="*/ 948210 h 1575133"/>
                  <a:gd name="connsiteX6" fmla="*/ 1013753 w 1589104"/>
                  <a:gd name="connsiteY6" fmla="*/ 1514679 h 1575133"/>
                  <a:gd name="connsiteX7" fmla="*/ 853956 w 1589104"/>
                  <a:gd name="connsiteY7" fmla="*/ 1460778 h 1575133"/>
                  <a:gd name="connsiteX8" fmla="*/ 582967 w 1589104"/>
                  <a:gd name="connsiteY8" fmla="*/ 1233178 h 1575133"/>
                  <a:gd name="connsiteX9" fmla="*/ 0 w 1589104"/>
                  <a:gd name="connsiteY9" fmla="*/ 1232918 h 1575133"/>
                  <a:gd name="connsiteX10" fmla="*/ 266330 w 1589104"/>
                  <a:gd name="connsiteY10" fmla="*/ 955011 h 1575133"/>
                  <a:gd name="connsiteX11" fmla="*/ 287045 w 1589104"/>
                  <a:gd name="connsiteY11" fmla="*/ 611742 h 1575133"/>
                  <a:gd name="connsiteX12" fmla="*/ 0 w 1589104"/>
                  <a:gd name="connsiteY12" fmla="*/ 320232 h 1575133"/>
                  <a:gd name="connsiteX0" fmla="*/ 0 w 1589104"/>
                  <a:gd name="connsiteY0" fmla="*/ 320232 h 1575133"/>
                  <a:gd name="connsiteX1" fmla="*/ 556334 w 1589104"/>
                  <a:gd name="connsiteY1" fmla="*/ 318779 h 1575133"/>
                  <a:gd name="connsiteX2" fmla="*/ 850996 w 1589104"/>
                  <a:gd name="connsiteY2" fmla="*/ 59821 h 1575133"/>
                  <a:gd name="connsiteX3" fmla="*/ 1004876 w 1589104"/>
                  <a:gd name="connsiteY3" fmla="*/ 0 h 1575133"/>
                  <a:gd name="connsiteX4" fmla="*/ 1583185 w 1589104"/>
                  <a:gd name="connsiteY4" fmla="*/ 596945 h 1575133"/>
                  <a:gd name="connsiteX5" fmla="*/ 1589104 w 1589104"/>
                  <a:gd name="connsiteY5" fmla="*/ 948210 h 1575133"/>
                  <a:gd name="connsiteX6" fmla="*/ 1013753 w 1589104"/>
                  <a:gd name="connsiteY6" fmla="*/ 1514679 h 1575133"/>
                  <a:gd name="connsiteX7" fmla="*/ 853956 w 1589104"/>
                  <a:gd name="connsiteY7" fmla="*/ 1460778 h 1575133"/>
                  <a:gd name="connsiteX8" fmla="*/ 582967 w 1589104"/>
                  <a:gd name="connsiteY8" fmla="*/ 1233178 h 1575133"/>
                  <a:gd name="connsiteX9" fmla="*/ 0 w 1589104"/>
                  <a:gd name="connsiteY9" fmla="*/ 1232918 h 1575133"/>
                  <a:gd name="connsiteX10" fmla="*/ 266330 w 1589104"/>
                  <a:gd name="connsiteY10" fmla="*/ 955011 h 1575133"/>
                  <a:gd name="connsiteX11" fmla="*/ 287045 w 1589104"/>
                  <a:gd name="connsiteY11" fmla="*/ 611742 h 1575133"/>
                  <a:gd name="connsiteX12" fmla="*/ 0 w 1589104"/>
                  <a:gd name="connsiteY12" fmla="*/ 320232 h 1575133"/>
                  <a:gd name="connsiteX0" fmla="*/ 0 w 1589104"/>
                  <a:gd name="connsiteY0" fmla="*/ 354510 h 1609411"/>
                  <a:gd name="connsiteX1" fmla="*/ 556334 w 1589104"/>
                  <a:gd name="connsiteY1" fmla="*/ 353057 h 1609411"/>
                  <a:gd name="connsiteX2" fmla="*/ 850996 w 1589104"/>
                  <a:gd name="connsiteY2" fmla="*/ 94099 h 1609411"/>
                  <a:gd name="connsiteX3" fmla="*/ 1004876 w 1589104"/>
                  <a:gd name="connsiteY3" fmla="*/ 34278 h 1609411"/>
                  <a:gd name="connsiteX4" fmla="*/ 1583185 w 1589104"/>
                  <a:gd name="connsiteY4" fmla="*/ 631223 h 1609411"/>
                  <a:gd name="connsiteX5" fmla="*/ 1589104 w 1589104"/>
                  <a:gd name="connsiteY5" fmla="*/ 982488 h 1609411"/>
                  <a:gd name="connsiteX6" fmla="*/ 1013753 w 1589104"/>
                  <a:gd name="connsiteY6" fmla="*/ 1548957 h 1609411"/>
                  <a:gd name="connsiteX7" fmla="*/ 853956 w 1589104"/>
                  <a:gd name="connsiteY7" fmla="*/ 1495056 h 1609411"/>
                  <a:gd name="connsiteX8" fmla="*/ 582967 w 1589104"/>
                  <a:gd name="connsiteY8" fmla="*/ 1267456 h 1609411"/>
                  <a:gd name="connsiteX9" fmla="*/ 0 w 1589104"/>
                  <a:gd name="connsiteY9" fmla="*/ 1267196 h 1609411"/>
                  <a:gd name="connsiteX10" fmla="*/ 266330 w 1589104"/>
                  <a:gd name="connsiteY10" fmla="*/ 989289 h 1609411"/>
                  <a:gd name="connsiteX11" fmla="*/ 287045 w 1589104"/>
                  <a:gd name="connsiteY11" fmla="*/ 646020 h 1609411"/>
                  <a:gd name="connsiteX12" fmla="*/ 0 w 1589104"/>
                  <a:gd name="connsiteY12" fmla="*/ 354510 h 1609411"/>
                  <a:gd name="connsiteX0" fmla="*/ 0 w 1589104"/>
                  <a:gd name="connsiteY0" fmla="*/ 354510 h 1609411"/>
                  <a:gd name="connsiteX1" fmla="*/ 556334 w 1589104"/>
                  <a:gd name="connsiteY1" fmla="*/ 353057 h 1609411"/>
                  <a:gd name="connsiteX2" fmla="*/ 850996 w 1589104"/>
                  <a:gd name="connsiteY2" fmla="*/ 94099 h 1609411"/>
                  <a:gd name="connsiteX3" fmla="*/ 1004876 w 1589104"/>
                  <a:gd name="connsiteY3" fmla="*/ 34278 h 1609411"/>
                  <a:gd name="connsiteX4" fmla="*/ 1577267 w 1589104"/>
                  <a:gd name="connsiteY4" fmla="*/ 619386 h 1609411"/>
                  <a:gd name="connsiteX5" fmla="*/ 1589104 w 1589104"/>
                  <a:gd name="connsiteY5" fmla="*/ 982488 h 1609411"/>
                  <a:gd name="connsiteX6" fmla="*/ 1013753 w 1589104"/>
                  <a:gd name="connsiteY6" fmla="*/ 1548957 h 1609411"/>
                  <a:gd name="connsiteX7" fmla="*/ 853956 w 1589104"/>
                  <a:gd name="connsiteY7" fmla="*/ 1495056 h 1609411"/>
                  <a:gd name="connsiteX8" fmla="*/ 582967 w 1589104"/>
                  <a:gd name="connsiteY8" fmla="*/ 1267456 h 1609411"/>
                  <a:gd name="connsiteX9" fmla="*/ 0 w 1589104"/>
                  <a:gd name="connsiteY9" fmla="*/ 1267196 h 1609411"/>
                  <a:gd name="connsiteX10" fmla="*/ 266330 w 1589104"/>
                  <a:gd name="connsiteY10" fmla="*/ 989289 h 1609411"/>
                  <a:gd name="connsiteX11" fmla="*/ 287045 w 1589104"/>
                  <a:gd name="connsiteY11" fmla="*/ 646020 h 1609411"/>
                  <a:gd name="connsiteX12" fmla="*/ 0 w 1589104"/>
                  <a:gd name="connsiteY12" fmla="*/ 354510 h 1609411"/>
                  <a:gd name="connsiteX0" fmla="*/ 0 w 1643112"/>
                  <a:gd name="connsiteY0" fmla="*/ 354510 h 1609411"/>
                  <a:gd name="connsiteX1" fmla="*/ 556334 w 1643112"/>
                  <a:gd name="connsiteY1" fmla="*/ 353057 h 1609411"/>
                  <a:gd name="connsiteX2" fmla="*/ 850996 w 1643112"/>
                  <a:gd name="connsiteY2" fmla="*/ 94099 h 1609411"/>
                  <a:gd name="connsiteX3" fmla="*/ 1004876 w 1643112"/>
                  <a:gd name="connsiteY3" fmla="*/ 34278 h 1609411"/>
                  <a:gd name="connsiteX4" fmla="*/ 1577267 w 1643112"/>
                  <a:gd name="connsiteY4" fmla="*/ 619386 h 1609411"/>
                  <a:gd name="connsiteX5" fmla="*/ 1589104 w 1643112"/>
                  <a:gd name="connsiteY5" fmla="*/ 982488 h 1609411"/>
                  <a:gd name="connsiteX6" fmla="*/ 1013753 w 1643112"/>
                  <a:gd name="connsiteY6" fmla="*/ 1548957 h 1609411"/>
                  <a:gd name="connsiteX7" fmla="*/ 853956 w 1643112"/>
                  <a:gd name="connsiteY7" fmla="*/ 1495056 h 1609411"/>
                  <a:gd name="connsiteX8" fmla="*/ 582967 w 1643112"/>
                  <a:gd name="connsiteY8" fmla="*/ 1267456 h 1609411"/>
                  <a:gd name="connsiteX9" fmla="*/ 0 w 1643112"/>
                  <a:gd name="connsiteY9" fmla="*/ 1267196 h 1609411"/>
                  <a:gd name="connsiteX10" fmla="*/ 266330 w 1643112"/>
                  <a:gd name="connsiteY10" fmla="*/ 989289 h 1609411"/>
                  <a:gd name="connsiteX11" fmla="*/ 287045 w 1643112"/>
                  <a:gd name="connsiteY11" fmla="*/ 646020 h 1609411"/>
                  <a:gd name="connsiteX12" fmla="*/ 0 w 1643112"/>
                  <a:gd name="connsiteY12" fmla="*/ 354510 h 1609411"/>
                  <a:gd name="connsiteX0" fmla="*/ 0 w 1669115"/>
                  <a:gd name="connsiteY0" fmla="*/ 354510 h 1609411"/>
                  <a:gd name="connsiteX1" fmla="*/ 556334 w 1669115"/>
                  <a:gd name="connsiteY1" fmla="*/ 353057 h 1609411"/>
                  <a:gd name="connsiteX2" fmla="*/ 850996 w 1669115"/>
                  <a:gd name="connsiteY2" fmla="*/ 94099 h 1609411"/>
                  <a:gd name="connsiteX3" fmla="*/ 1004876 w 1669115"/>
                  <a:gd name="connsiteY3" fmla="*/ 34278 h 1609411"/>
                  <a:gd name="connsiteX4" fmla="*/ 1577267 w 1669115"/>
                  <a:gd name="connsiteY4" fmla="*/ 619386 h 1609411"/>
                  <a:gd name="connsiteX5" fmla="*/ 1589104 w 1669115"/>
                  <a:gd name="connsiteY5" fmla="*/ 982488 h 1609411"/>
                  <a:gd name="connsiteX6" fmla="*/ 1013753 w 1669115"/>
                  <a:gd name="connsiteY6" fmla="*/ 1548957 h 1609411"/>
                  <a:gd name="connsiteX7" fmla="*/ 853956 w 1669115"/>
                  <a:gd name="connsiteY7" fmla="*/ 1495056 h 1609411"/>
                  <a:gd name="connsiteX8" fmla="*/ 582967 w 1669115"/>
                  <a:gd name="connsiteY8" fmla="*/ 1267456 h 1609411"/>
                  <a:gd name="connsiteX9" fmla="*/ 0 w 1669115"/>
                  <a:gd name="connsiteY9" fmla="*/ 1267196 h 1609411"/>
                  <a:gd name="connsiteX10" fmla="*/ 266330 w 1669115"/>
                  <a:gd name="connsiteY10" fmla="*/ 989289 h 1609411"/>
                  <a:gd name="connsiteX11" fmla="*/ 287045 w 1669115"/>
                  <a:gd name="connsiteY11" fmla="*/ 646020 h 1609411"/>
                  <a:gd name="connsiteX12" fmla="*/ 0 w 1669115"/>
                  <a:gd name="connsiteY12" fmla="*/ 354510 h 1609411"/>
                  <a:gd name="connsiteX0" fmla="*/ 0 w 1671177"/>
                  <a:gd name="connsiteY0" fmla="*/ 354510 h 1609411"/>
                  <a:gd name="connsiteX1" fmla="*/ 556334 w 1671177"/>
                  <a:gd name="connsiteY1" fmla="*/ 353057 h 1609411"/>
                  <a:gd name="connsiteX2" fmla="*/ 850996 w 1671177"/>
                  <a:gd name="connsiteY2" fmla="*/ 94099 h 1609411"/>
                  <a:gd name="connsiteX3" fmla="*/ 1004876 w 1671177"/>
                  <a:gd name="connsiteY3" fmla="*/ 34278 h 1609411"/>
                  <a:gd name="connsiteX4" fmla="*/ 1577267 w 1671177"/>
                  <a:gd name="connsiteY4" fmla="*/ 619386 h 1609411"/>
                  <a:gd name="connsiteX5" fmla="*/ 1589104 w 1671177"/>
                  <a:gd name="connsiteY5" fmla="*/ 982488 h 1609411"/>
                  <a:gd name="connsiteX6" fmla="*/ 1013753 w 1671177"/>
                  <a:gd name="connsiteY6" fmla="*/ 1548957 h 1609411"/>
                  <a:gd name="connsiteX7" fmla="*/ 853956 w 1671177"/>
                  <a:gd name="connsiteY7" fmla="*/ 1495056 h 1609411"/>
                  <a:gd name="connsiteX8" fmla="*/ 582967 w 1671177"/>
                  <a:gd name="connsiteY8" fmla="*/ 1267456 h 1609411"/>
                  <a:gd name="connsiteX9" fmla="*/ 0 w 1671177"/>
                  <a:gd name="connsiteY9" fmla="*/ 1267196 h 1609411"/>
                  <a:gd name="connsiteX10" fmla="*/ 266330 w 1671177"/>
                  <a:gd name="connsiteY10" fmla="*/ 989289 h 1609411"/>
                  <a:gd name="connsiteX11" fmla="*/ 287045 w 1671177"/>
                  <a:gd name="connsiteY11" fmla="*/ 646020 h 1609411"/>
                  <a:gd name="connsiteX12" fmla="*/ 0 w 1671177"/>
                  <a:gd name="connsiteY12" fmla="*/ 354510 h 160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671177" h="1609411">
                    <a:moveTo>
                      <a:pt x="0" y="354510"/>
                    </a:moveTo>
                    <a:lnTo>
                      <a:pt x="556334" y="353057"/>
                    </a:lnTo>
                    <a:cubicBezTo>
                      <a:pt x="746291" y="355515"/>
                      <a:pt x="856347" y="257358"/>
                      <a:pt x="850996" y="94099"/>
                    </a:cubicBezTo>
                    <a:cubicBezTo>
                      <a:pt x="849023" y="-2780"/>
                      <a:pt x="929910" y="-28640"/>
                      <a:pt x="1004876" y="34278"/>
                    </a:cubicBezTo>
                    <a:lnTo>
                      <a:pt x="1577267" y="619386"/>
                    </a:lnTo>
                    <a:cubicBezTo>
                      <a:pt x="1720296" y="767053"/>
                      <a:pt x="1679854" y="873291"/>
                      <a:pt x="1589104" y="982488"/>
                    </a:cubicBezTo>
                    <a:lnTo>
                      <a:pt x="1013753" y="1548957"/>
                    </a:lnTo>
                    <a:cubicBezTo>
                      <a:pt x="927935" y="1643440"/>
                      <a:pt x="868752" y="1628432"/>
                      <a:pt x="853956" y="1495056"/>
                    </a:cubicBezTo>
                    <a:cubicBezTo>
                      <a:pt x="849443" y="1377760"/>
                      <a:pt x="794625" y="1269343"/>
                      <a:pt x="582967" y="1267456"/>
                    </a:cubicBezTo>
                    <a:lnTo>
                      <a:pt x="0" y="1267196"/>
                    </a:lnTo>
                    <a:lnTo>
                      <a:pt x="266330" y="989289"/>
                    </a:lnTo>
                    <a:cubicBezTo>
                      <a:pt x="347215" y="886703"/>
                      <a:pt x="398509" y="775239"/>
                      <a:pt x="287045" y="646020"/>
                    </a:cubicBezTo>
                    <a:lnTo>
                      <a:pt x="0" y="3545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4369061" y="2754805"/>
              <a:ext cx="5677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>
                  <a:solidFill>
                    <a:prstClr val="white"/>
                  </a:solidFill>
                  <a:latin typeface="Impact" pitchFamily="34" charset="0"/>
                </a:rPr>
                <a:t>03</a:t>
              </a:r>
              <a:endParaRPr lang="zh-CN" altLang="en-US" sz="2800" dirty="0">
                <a:solidFill>
                  <a:prstClr val="white"/>
                </a:solidFill>
                <a:latin typeface="Impact" pitchFamily="34" charset="0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2473573" y="2211711"/>
            <a:ext cx="1773781" cy="1609411"/>
            <a:chOff x="2473571" y="2211710"/>
            <a:chExt cx="1773781" cy="1609411"/>
          </a:xfrm>
        </p:grpSpPr>
        <p:grpSp>
          <p:nvGrpSpPr>
            <p:cNvPr id="40" name="组合 39"/>
            <p:cNvGrpSpPr/>
            <p:nvPr/>
          </p:nvGrpSpPr>
          <p:grpSpPr>
            <a:xfrm>
              <a:off x="2473571" y="2211710"/>
              <a:ext cx="1773781" cy="1609411"/>
              <a:chOff x="1074198" y="2188917"/>
              <a:chExt cx="1773781" cy="1609411"/>
            </a:xfrm>
          </p:grpSpPr>
          <p:sp>
            <p:nvSpPr>
              <p:cNvPr id="42" name="右箭头 55"/>
              <p:cNvSpPr/>
              <p:nvPr/>
            </p:nvSpPr>
            <p:spPr>
              <a:xfrm>
                <a:off x="1176802" y="2551604"/>
                <a:ext cx="1671177" cy="911035"/>
              </a:xfrm>
              <a:custGeom>
                <a:avLst/>
                <a:gdLst/>
                <a:ahLst/>
                <a:cxnLst/>
                <a:rect l="l" t="t" r="r" b="b"/>
                <a:pathLst>
                  <a:path w="1671177" h="911035">
                    <a:moveTo>
                      <a:pt x="3880" y="0"/>
                    </a:moveTo>
                    <a:lnTo>
                      <a:pt x="1322002" y="0"/>
                    </a:lnTo>
                    <a:lnTo>
                      <a:pt x="1577267" y="260936"/>
                    </a:lnTo>
                    <a:cubicBezTo>
                      <a:pt x="1720296" y="408603"/>
                      <a:pt x="1679854" y="514841"/>
                      <a:pt x="1589104" y="624038"/>
                    </a:cubicBezTo>
                    <a:lnTo>
                      <a:pt x="1297607" y="911035"/>
                    </a:lnTo>
                    <a:lnTo>
                      <a:pt x="609562" y="911035"/>
                    </a:lnTo>
                    <a:cubicBezTo>
                      <a:pt x="601030" y="909370"/>
                      <a:pt x="592146" y="909088"/>
                      <a:pt x="582967" y="909006"/>
                    </a:cubicBezTo>
                    <a:lnTo>
                      <a:pt x="0" y="908746"/>
                    </a:lnTo>
                    <a:lnTo>
                      <a:pt x="266330" y="630839"/>
                    </a:lnTo>
                    <a:cubicBezTo>
                      <a:pt x="347215" y="528253"/>
                      <a:pt x="398509" y="416789"/>
                      <a:pt x="287045" y="287570"/>
                    </a:cubicBezTo>
                    <a:close/>
                  </a:path>
                </a:pathLst>
              </a:custGeom>
              <a:solidFill>
                <a:schemeClr val="tx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右箭头 55"/>
              <p:cNvSpPr/>
              <p:nvPr/>
            </p:nvSpPr>
            <p:spPr>
              <a:xfrm>
                <a:off x="1074198" y="2188917"/>
                <a:ext cx="1671177" cy="1609411"/>
              </a:xfrm>
              <a:custGeom>
                <a:avLst/>
                <a:gdLst>
                  <a:gd name="connsiteX0" fmla="*/ 0 w 1731146"/>
                  <a:gd name="connsiteY0" fmla="*/ 355742 h 1624170"/>
                  <a:gd name="connsiteX1" fmla="*/ 892425 w 1731146"/>
                  <a:gd name="connsiteY1" fmla="*/ 355742 h 1624170"/>
                  <a:gd name="connsiteX2" fmla="*/ 892425 w 1731146"/>
                  <a:gd name="connsiteY2" fmla="*/ 0 h 1624170"/>
                  <a:gd name="connsiteX3" fmla="*/ 1731146 w 1731146"/>
                  <a:gd name="connsiteY3" fmla="*/ 812085 h 1624170"/>
                  <a:gd name="connsiteX4" fmla="*/ 892425 w 1731146"/>
                  <a:gd name="connsiteY4" fmla="*/ 1624170 h 1624170"/>
                  <a:gd name="connsiteX5" fmla="*/ 892425 w 1731146"/>
                  <a:gd name="connsiteY5" fmla="*/ 1268428 h 1624170"/>
                  <a:gd name="connsiteX6" fmla="*/ 0 w 1731146"/>
                  <a:gd name="connsiteY6" fmla="*/ 1268428 h 1624170"/>
                  <a:gd name="connsiteX7" fmla="*/ 0 w 1731146"/>
                  <a:gd name="connsiteY7" fmla="*/ 355742 h 1624170"/>
                  <a:gd name="connsiteX0" fmla="*/ 0 w 1731146"/>
                  <a:gd name="connsiteY0" fmla="*/ 355742 h 1624170"/>
                  <a:gd name="connsiteX1" fmla="*/ 508986 w 1731146"/>
                  <a:gd name="connsiteY1" fmla="*/ 351329 h 1624170"/>
                  <a:gd name="connsiteX2" fmla="*/ 892425 w 1731146"/>
                  <a:gd name="connsiteY2" fmla="*/ 355742 h 1624170"/>
                  <a:gd name="connsiteX3" fmla="*/ 892425 w 1731146"/>
                  <a:gd name="connsiteY3" fmla="*/ 0 h 1624170"/>
                  <a:gd name="connsiteX4" fmla="*/ 1731146 w 1731146"/>
                  <a:gd name="connsiteY4" fmla="*/ 812085 h 1624170"/>
                  <a:gd name="connsiteX5" fmla="*/ 892425 w 1731146"/>
                  <a:gd name="connsiteY5" fmla="*/ 1624170 h 1624170"/>
                  <a:gd name="connsiteX6" fmla="*/ 892425 w 1731146"/>
                  <a:gd name="connsiteY6" fmla="*/ 1268428 h 1624170"/>
                  <a:gd name="connsiteX7" fmla="*/ 0 w 1731146"/>
                  <a:gd name="connsiteY7" fmla="*/ 1268428 h 1624170"/>
                  <a:gd name="connsiteX8" fmla="*/ 0 w 1731146"/>
                  <a:gd name="connsiteY8" fmla="*/ 355742 h 1624170"/>
                  <a:gd name="connsiteX0" fmla="*/ 0 w 1731146"/>
                  <a:gd name="connsiteY0" fmla="*/ 355742 h 1624170"/>
                  <a:gd name="connsiteX1" fmla="*/ 556334 w 1731146"/>
                  <a:gd name="connsiteY1" fmla="*/ 354289 h 1624170"/>
                  <a:gd name="connsiteX2" fmla="*/ 892425 w 1731146"/>
                  <a:gd name="connsiteY2" fmla="*/ 355742 h 1624170"/>
                  <a:gd name="connsiteX3" fmla="*/ 892425 w 1731146"/>
                  <a:gd name="connsiteY3" fmla="*/ 0 h 1624170"/>
                  <a:gd name="connsiteX4" fmla="*/ 1731146 w 1731146"/>
                  <a:gd name="connsiteY4" fmla="*/ 812085 h 1624170"/>
                  <a:gd name="connsiteX5" fmla="*/ 892425 w 1731146"/>
                  <a:gd name="connsiteY5" fmla="*/ 1624170 h 1624170"/>
                  <a:gd name="connsiteX6" fmla="*/ 892425 w 1731146"/>
                  <a:gd name="connsiteY6" fmla="*/ 1268428 h 1624170"/>
                  <a:gd name="connsiteX7" fmla="*/ 0 w 1731146"/>
                  <a:gd name="connsiteY7" fmla="*/ 1268428 h 1624170"/>
                  <a:gd name="connsiteX8" fmla="*/ 0 w 1731146"/>
                  <a:gd name="connsiteY8" fmla="*/ 355742 h 1624170"/>
                  <a:gd name="connsiteX0" fmla="*/ 0 w 1731146"/>
                  <a:gd name="connsiteY0" fmla="*/ 355742 h 1624170"/>
                  <a:gd name="connsiteX1" fmla="*/ 556334 w 1731146"/>
                  <a:gd name="connsiteY1" fmla="*/ 354289 h 1624170"/>
                  <a:gd name="connsiteX2" fmla="*/ 848037 w 1731146"/>
                  <a:gd name="connsiteY2" fmla="*/ 127882 h 1624170"/>
                  <a:gd name="connsiteX3" fmla="*/ 892425 w 1731146"/>
                  <a:gd name="connsiteY3" fmla="*/ 0 h 1624170"/>
                  <a:gd name="connsiteX4" fmla="*/ 1731146 w 1731146"/>
                  <a:gd name="connsiteY4" fmla="*/ 812085 h 1624170"/>
                  <a:gd name="connsiteX5" fmla="*/ 892425 w 1731146"/>
                  <a:gd name="connsiteY5" fmla="*/ 1624170 h 1624170"/>
                  <a:gd name="connsiteX6" fmla="*/ 892425 w 1731146"/>
                  <a:gd name="connsiteY6" fmla="*/ 1268428 h 1624170"/>
                  <a:gd name="connsiteX7" fmla="*/ 0 w 1731146"/>
                  <a:gd name="connsiteY7" fmla="*/ 1268428 h 1624170"/>
                  <a:gd name="connsiteX8" fmla="*/ 0 w 1731146"/>
                  <a:gd name="connsiteY8" fmla="*/ 355742 h 162417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48037 w 1731146"/>
                  <a:gd name="connsiteY2" fmla="*/ 92372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0 w 1731146"/>
                  <a:gd name="connsiteY8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0 w 1731146"/>
                  <a:gd name="connsiteY8" fmla="*/ 320232 h 1588660"/>
                  <a:gd name="connsiteX0" fmla="*/ 2959 w 1734105"/>
                  <a:gd name="connsiteY0" fmla="*/ 320232 h 1588660"/>
                  <a:gd name="connsiteX1" fmla="*/ 559293 w 1734105"/>
                  <a:gd name="connsiteY1" fmla="*/ 318779 h 1588660"/>
                  <a:gd name="connsiteX2" fmla="*/ 853955 w 1734105"/>
                  <a:gd name="connsiteY2" fmla="*/ 59821 h 1588660"/>
                  <a:gd name="connsiteX3" fmla="*/ 1007835 w 1734105"/>
                  <a:gd name="connsiteY3" fmla="*/ 0 h 1588660"/>
                  <a:gd name="connsiteX4" fmla="*/ 1734105 w 1734105"/>
                  <a:gd name="connsiteY4" fmla="*/ 776575 h 1588660"/>
                  <a:gd name="connsiteX5" fmla="*/ 895384 w 1734105"/>
                  <a:gd name="connsiteY5" fmla="*/ 1588660 h 1588660"/>
                  <a:gd name="connsiteX6" fmla="*/ 895384 w 1734105"/>
                  <a:gd name="connsiteY6" fmla="*/ 1232918 h 1588660"/>
                  <a:gd name="connsiteX7" fmla="*/ 2959 w 1734105"/>
                  <a:gd name="connsiteY7" fmla="*/ 1232918 h 1588660"/>
                  <a:gd name="connsiteX8" fmla="*/ 0 w 1734105"/>
                  <a:gd name="connsiteY8" fmla="*/ 576230 h 1588660"/>
                  <a:gd name="connsiteX9" fmla="*/ 2959 w 1734105"/>
                  <a:gd name="connsiteY9" fmla="*/ 320232 h 1588660"/>
                  <a:gd name="connsiteX0" fmla="*/ 3 w 1731149"/>
                  <a:gd name="connsiteY0" fmla="*/ 320232 h 1588660"/>
                  <a:gd name="connsiteX1" fmla="*/ 556337 w 1731149"/>
                  <a:gd name="connsiteY1" fmla="*/ 318779 h 1588660"/>
                  <a:gd name="connsiteX2" fmla="*/ 850999 w 1731149"/>
                  <a:gd name="connsiteY2" fmla="*/ 59821 h 1588660"/>
                  <a:gd name="connsiteX3" fmla="*/ 1004879 w 1731149"/>
                  <a:gd name="connsiteY3" fmla="*/ 0 h 1588660"/>
                  <a:gd name="connsiteX4" fmla="*/ 1731149 w 1731149"/>
                  <a:gd name="connsiteY4" fmla="*/ 776575 h 1588660"/>
                  <a:gd name="connsiteX5" fmla="*/ 892428 w 1731149"/>
                  <a:gd name="connsiteY5" fmla="*/ 1588660 h 1588660"/>
                  <a:gd name="connsiteX6" fmla="*/ 892428 w 1731149"/>
                  <a:gd name="connsiteY6" fmla="*/ 1232918 h 1588660"/>
                  <a:gd name="connsiteX7" fmla="*/ 3 w 1731149"/>
                  <a:gd name="connsiteY7" fmla="*/ 1232918 h 1588660"/>
                  <a:gd name="connsiteX8" fmla="*/ 275211 w 1731149"/>
                  <a:gd name="connsiteY8" fmla="*/ 617659 h 1588660"/>
                  <a:gd name="connsiteX9" fmla="*/ 3 w 1731149"/>
                  <a:gd name="connsiteY9" fmla="*/ 320232 h 1588660"/>
                  <a:gd name="connsiteX0" fmla="*/ 3 w 1731149"/>
                  <a:gd name="connsiteY0" fmla="*/ 320232 h 1588660"/>
                  <a:gd name="connsiteX1" fmla="*/ 556337 w 1731149"/>
                  <a:gd name="connsiteY1" fmla="*/ 318779 h 1588660"/>
                  <a:gd name="connsiteX2" fmla="*/ 850999 w 1731149"/>
                  <a:gd name="connsiteY2" fmla="*/ 59821 h 1588660"/>
                  <a:gd name="connsiteX3" fmla="*/ 1004879 w 1731149"/>
                  <a:gd name="connsiteY3" fmla="*/ 0 h 1588660"/>
                  <a:gd name="connsiteX4" fmla="*/ 1731149 w 1731149"/>
                  <a:gd name="connsiteY4" fmla="*/ 776575 h 1588660"/>
                  <a:gd name="connsiteX5" fmla="*/ 892428 w 1731149"/>
                  <a:gd name="connsiteY5" fmla="*/ 1588660 h 1588660"/>
                  <a:gd name="connsiteX6" fmla="*/ 892428 w 1731149"/>
                  <a:gd name="connsiteY6" fmla="*/ 1232918 h 1588660"/>
                  <a:gd name="connsiteX7" fmla="*/ 3 w 1731149"/>
                  <a:gd name="connsiteY7" fmla="*/ 1232918 h 1588660"/>
                  <a:gd name="connsiteX8" fmla="*/ 275211 w 1731149"/>
                  <a:gd name="connsiteY8" fmla="*/ 617659 h 1588660"/>
                  <a:gd name="connsiteX9" fmla="*/ 3 w 1731149"/>
                  <a:gd name="connsiteY9" fmla="*/ 320232 h 1588660"/>
                  <a:gd name="connsiteX0" fmla="*/ 5 w 1731151"/>
                  <a:gd name="connsiteY0" fmla="*/ 320232 h 1588660"/>
                  <a:gd name="connsiteX1" fmla="*/ 556339 w 1731151"/>
                  <a:gd name="connsiteY1" fmla="*/ 318779 h 1588660"/>
                  <a:gd name="connsiteX2" fmla="*/ 851001 w 1731151"/>
                  <a:gd name="connsiteY2" fmla="*/ 59821 h 1588660"/>
                  <a:gd name="connsiteX3" fmla="*/ 1004881 w 1731151"/>
                  <a:gd name="connsiteY3" fmla="*/ 0 h 1588660"/>
                  <a:gd name="connsiteX4" fmla="*/ 1731151 w 1731151"/>
                  <a:gd name="connsiteY4" fmla="*/ 776575 h 1588660"/>
                  <a:gd name="connsiteX5" fmla="*/ 892430 w 1731151"/>
                  <a:gd name="connsiteY5" fmla="*/ 1588660 h 1588660"/>
                  <a:gd name="connsiteX6" fmla="*/ 892430 w 1731151"/>
                  <a:gd name="connsiteY6" fmla="*/ 1232918 h 1588660"/>
                  <a:gd name="connsiteX7" fmla="*/ 5 w 1731151"/>
                  <a:gd name="connsiteY7" fmla="*/ 1232918 h 1588660"/>
                  <a:gd name="connsiteX8" fmla="*/ 275213 w 1731151"/>
                  <a:gd name="connsiteY8" fmla="*/ 617659 h 1588660"/>
                  <a:gd name="connsiteX9" fmla="*/ 5 w 1731151"/>
                  <a:gd name="connsiteY9" fmla="*/ 320232 h 1588660"/>
                  <a:gd name="connsiteX0" fmla="*/ 5 w 1731151"/>
                  <a:gd name="connsiteY0" fmla="*/ 320232 h 1588660"/>
                  <a:gd name="connsiteX1" fmla="*/ 556339 w 1731151"/>
                  <a:gd name="connsiteY1" fmla="*/ 318779 h 1588660"/>
                  <a:gd name="connsiteX2" fmla="*/ 851001 w 1731151"/>
                  <a:gd name="connsiteY2" fmla="*/ 59821 h 1588660"/>
                  <a:gd name="connsiteX3" fmla="*/ 1004881 w 1731151"/>
                  <a:gd name="connsiteY3" fmla="*/ 0 h 1588660"/>
                  <a:gd name="connsiteX4" fmla="*/ 1731151 w 1731151"/>
                  <a:gd name="connsiteY4" fmla="*/ 776575 h 1588660"/>
                  <a:gd name="connsiteX5" fmla="*/ 892430 w 1731151"/>
                  <a:gd name="connsiteY5" fmla="*/ 1588660 h 1588660"/>
                  <a:gd name="connsiteX6" fmla="*/ 892430 w 1731151"/>
                  <a:gd name="connsiteY6" fmla="*/ 1232918 h 1588660"/>
                  <a:gd name="connsiteX7" fmla="*/ 5 w 1731151"/>
                  <a:gd name="connsiteY7" fmla="*/ 1232918 h 1588660"/>
                  <a:gd name="connsiteX8" fmla="*/ 275213 w 1731151"/>
                  <a:gd name="connsiteY8" fmla="*/ 617659 h 1588660"/>
                  <a:gd name="connsiteX9" fmla="*/ 5 w 1731151"/>
                  <a:gd name="connsiteY9" fmla="*/ 320232 h 1588660"/>
                  <a:gd name="connsiteX0" fmla="*/ 3 w 1731149"/>
                  <a:gd name="connsiteY0" fmla="*/ 320232 h 1588660"/>
                  <a:gd name="connsiteX1" fmla="*/ 556337 w 1731149"/>
                  <a:gd name="connsiteY1" fmla="*/ 318779 h 1588660"/>
                  <a:gd name="connsiteX2" fmla="*/ 850999 w 1731149"/>
                  <a:gd name="connsiteY2" fmla="*/ 59821 h 1588660"/>
                  <a:gd name="connsiteX3" fmla="*/ 1004879 w 1731149"/>
                  <a:gd name="connsiteY3" fmla="*/ 0 h 1588660"/>
                  <a:gd name="connsiteX4" fmla="*/ 1731149 w 1731149"/>
                  <a:gd name="connsiteY4" fmla="*/ 776575 h 1588660"/>
                  <a:gd name="connsiteX5" fmla="*/ 892428 w 1731149"/>
                  <a:gd name="connsiteY5" fmla="*/ 1588660 h 1588660"/>
                  <a:gd name="connsiteX6" fmla="*/ 892428 w 1731149"/>
                  <a:gd name="connsiteY6" fmla="*/ 1232918 h 1588660"/>
                  <a:gd name="connsiteX7" fmla="*/ 3 w 1731149"/>
                  <a:gd name="connsiteY7" fmla="*/ 1232918 h 1588660"/>
                  <a:gd name="connsiteX8" fmla="*/ 275211 w 1731149"/>
                  <a:gd name="connsiteY8" fmla="*/ 617659 h 1588660"/>
                  <a:gd name="connsiteX9" fmla="*/ 3 w 1731149"/>
                  <a:gd name="connsiteY9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275208 w 1731146"/>
                  <a:gd name="connsiteY8" fmla="*/ 617659 h 1588660"/>
                  <a:gd name="connsiteX9" fmla="*/ 0 w 1731146"/>
                  <a:gd name="connsiteY9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275208 w 1731146"/>
                  <a:gd name="connsiteY8" fmla="*/ 617659 h 1588660"/>
                  <a:gd name="connsiteX9" fmla="*/ 0 w 1731146"/>
                  <a:gd name="connsiteY9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275208 w 1731146"/>
                  <a:gd name="connsiteY8" fmla="*/ 617659 h 1588660"/>
                  <a:gd name="connsiteX9" fmla="*/ 0 w 1731146"/>
                  <a:gd name="connsiteY9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281126 w 1731146"/>
                  <a:gd name="connsiteY8" fmla="*/ 620619 h 1588660"/>
                  <a:gd name="connsiteX9" fmla="*/ 0 w 1731146"/>
                  <a:gd name="connsiteY9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136124 w 1731146"/>
                  <a:gd name="connsiteY8" fmla="*/ 922459 h 1588660"/>
                  <a:gd name="connsiteX9" fmla="*/ 281126 w 1731146"/>
                  <a:gd name="connsiteY9" fmla="*/ 620619 h 1588660"/>
                  <a:gd name="connsiteX10" fmla="*/ 0 w 1731146"/>
                  <a:gd name="connsiteY10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266330 w 1731146"/>
                  <a:gd name="connsiteY8" fmla="*/ 955011 h 1588660"/>
                  <a:gd name="connsiteX9" fmla="*/ 281126 w 1731146"/>
                  <a:gd name="connsiteY9" fmla="*/ 620619 h 1588660"/>
                  <a:gd name="connsiteX10" fmla="*/ 0 w 1731146"/>
                  <a:gd name="connsiteY10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582967 w 1731146"/>
                  <a:gd name="connsiteY7" fmla="*/ 1233178 h 1588660"/>
                  <a:gd name="connsiteX8" fmla="*/ 0 w 1731146"/>
                  <a:gd name="connsiteY8" fmla="*/ 1232918 h 1588660"/>
                  <a:gd name="connsiteX9" fmla="*/ 266330 w 1731146"/>
                  <a:gd name="connsiteY9" fmla="*/ 955011 h 1588660"/>
                  <a:gd name="connsiteX10" fmla="*/ 281126 w 1731146"/>
                  <a:gd name="connsiteY10" fmla="*/ 620619 h 1588660"/>
                  <a:gd name="connsiteX11" fmla="*/ 0 w 1731146"/>
                  <a:gd name="connsiteY11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53956 w 1731146"/>
                  <a:gd name="connsiteY6" fmla="*/ 1460778 h 1588660"/>
                  <a:gd name="connsiteX7" fmla="*/ 582967 w 1731146"/>
                  <a:gd name="connsiteY7" fmla="*/ 1233178 h 1588660"/>
                  <a:gd name="connsiteX8" fmla="*/ 0 w 1731146"/>
                  <a:gd name="connsiteY8" fmla="*/ 1232918 h 1588660"/>
                  <a:gd name="connsiteX9" fmla="*/ 266330 w 1731146"/>
                  <a:gd name="connsiteY9" fmla="*/ 955011 h 1588660"/>
                  <a:gd name="connsiteX10" fmla="*/ 281126 w 1731146"/>
                  <a:gd name="connsiteY10" fmla="*/ 620619 h 1588660"/>
                  <a:gd name="connsiteX11" fmla="*/ 0 w 1731146"/>
                  <a:gd name="connsiteY11" fmla="*/ 320232 h 1588660"/>
                  <a:gd name="connsiteX0" fmla="*/ 0 w 1731146"/>
                  <a:gd name="connsiteY0" fmla="*/ 320232 h 1517638"/>
                  <a:gd name="connsiteX1" fmla="*/ 556334 w 1731146"/>
                  <a:gd name="connsiteY1" fmla="*/ 318779 h 1517638"/>
                  <a:gd name="connsiteX2" fmla="*/ 850996 w 1731146"/>
                  <a:gd name="connsiteY2" fmla="*/ 59821 h 1517638"/>
                  <a:gd name="connsiteX3" fmla="*/ 1004876 w 1731146"/>
                  <a:gd name="connsiteY3" fmla="*/ 0 h 1517638"/>
                  <a:gd name="connsiteX4" fmla="*/ 1731146 w 1731146"/>
                  <a:gd name="connsiteY4" fmla="*/ 776575 h 1517638"/>
                  <a:gd name="connsiteX5" fmla="*/ 1010794 w 1731146"/>
                  <a:gd name="connsiteY5" fmla="*/ 1517638 h 1517638"/>
                  <a:gd name="connsiteX6" fmla="*/ 853956 w 1731146"/>
                  <a:gd name="connsiteY6" fmla="*/ 1460778 h 1517638"/>
                  <a:gd name="connsiteX7" fmla="*/ 582967 w 1731146"/>
                  <a:gd name="connsiteY7" fmla="*/ 1233178 h 1517638"/>
                  <a:gd name="connsiteX8" fmla="*/ 0 w 1731146"/>
                  <a:gd name="connsiteY8" fmla="*/ 1232918 h 1517638"/>
                  <a:gd name="connsiteX9" fmla="*/ 266330 w 1731146"/>
                  <a:gd name="connsiteY9" fmla="*/ 955011 h 1517638"/>
                  <a:gd name="connsiteX10" fmla="*/ 281126 w 1731146"/>
                  <a:gd name="connsiteY10" fmla="*/ 620619 h 1517638"/>
                  <a:gd name="connsiteX11" fmla="*/ 0 w 1731146"/>
                  <a:gd name="connsiteY11" fmla="*/ 320232 h 1517638"/>
                  <a:gd name="connsiteX0" fmla="*/ 0 w 1589104"/>
                  <a:gd name="connsiteY0" fmla="*/ 320232 h 1517638"/>
                  <a:gd name="connsiteX1" fmla="*/ 556334 w 1589104"/>
                  <a:gd name="connsiteY1" fmla="*/ 318779 h 1517638"/>
                  <a:gd name="connsiteX2" fmla="*/ 850996 w 1589104"/>
                  <a:gd name="connsiteY2" fmla="*/ 59821 h 1517638"/>
                  <a:gd name="connsiteX3" fmla="*/ 1004876 w 1589104"/>
                  <a:gd name="connsiteY3" fmla="*/ 0 h 1517638"/>
                  <a:gd name="connsiteX4" fmla="*/ 1589104 w 1589104"/>
                  <a:gd name="connsiteY4" fmla="*/ 936373 h 1517638"/>
                  <a:gd name="connsiteX5" fmla="*/ 1010794 w 1589104"/>
                  <a:gd name="connsiteY5" fmla="*/ 1517638 h 1517638"/>
                  <a:gd name="connsiteX6" fmla="*/ 853956 w 1589104"/>
                  <a:gd name="connsiteY6" fmla="*/ 1460778 h 1517638"/>
                  <a:gd name="connsiteX7" fmla="*/ 582967 w 1589104"/>
                  <a:gd name="connsiteY7" fmla="*/ 1233178 h 1517638"/>
                  <a:gd name="connsiteX8" fmla="*/ 0 w 1589104"/>
                  <a:gd name="connsiteY8" fmla="*/ 1232918 h 1517638"/>
                  <a:gd name="connsiteX9" fmla="*/ 266330 w 1589104"/>
                  <a:gd name="connsiteY9" fmla="*/ 955011 h 1517638"/>
                  <a:gd name="connsiteX10" fmla="*/ 281126 w 1589104"/>
                  <a:gd name="connsiteY10" fmla="*/ 620619 h 1517638"/>
                  <a:gd name="connsiteX11" fmla="*/ 0 w 1589104"/>
                  <a:gd name="connsiteY11" fmla="*/ 320232 h 1517638"/>
                  <a:gd name="connsiteX0" fmla="*/ 0 w 1589104"/>
                  <a:gd name="connsiteY0" fmla="*/ 320232 h 1517638"/>
                  <a:gd name="connsiteX1" fmla="*/ 556334 w 1589104"/>
                  <a:gd name="connsiteY1" fmla="*/ 318779 h 1517638"/>
                  <a:gd name="connsiteX2" fmla="*/ 850996 w 1589104"/>
                  <a:gd name="connsiteY2" fmla="*/ 59821 h 1517638"/>
                  <a:gd name="connsiteX3" fmla="*/ 1004876 w 1589104"/>
                  <a:gd name="connsiteY3" fmla="*/ 0 h 1517638"/>
                  <a:gd name="connsiteX4" fmla="*/ 1373080 w 1589104"/>
                  <a:gd name="connsiteY4" fmla="*/ 591026 h 1517638"/>
                  <a:gd name="connsiteX5" fmla="*/ 1589104 w 1589104"/>
                  <a:gd name="connsiteY5" fmla="*/ 936373 h 1517638"/>
                  <a:gd name="connsiteX6" fmla="*/ 1010794 w 1589104"/>
                  <a:gd name="connsiteY6" fmla="*/ 1517638 h 1517638"/>
                  <a:gd name="connsiteX7" fmla="*/ 853956 w 1589104"/>
                  <a:gd name="connsiteY7" fmla="*/ 1460778 h 1517638"/>
                  <a:gd name="connsiteX8" fmla="*/ 582967 w 1589104"/>
                  <a:gd name="connsiteY8" fmla="*/ 1233178 h 1517638"/>
                  <a:gd name="connsiteX9" fmla="*/ 0 w 1589104"/>
                  <a:gd name="connsiteY9" fmla="*/ 1232918 h 1517638"/>
                  <a:gd name="connsiteX10" fmla="*/ 266330 w 1589104"/>
                  <a:gd name="connsiteY10" fmla="*/ 955011 h 1517638"/>
                  <a:gd name="connsiteX11" fmla="*/ 281126 w 1589104"/>
                  <a:gd name="connsiteY11" fmla="*/ 620619 h 1517638"/>
                  <a:gd name="connsiteX12" fmla="*/ 0 w 1589104"/>
                  <a:gd name="connsiteY12" fmla="*/ 320232 h 1517638"/>
                  <a:gd name="connsiteX0" fmla="*/ 0 w 1589104"/>
                  <a:gd name="connsiteY0" fmla="*/ 320232 h 1517638"/>
                  <a:gd name="connsiteX1" fmla="*/ 556334 w 1589104"/>
                  <a:gd name="connsiteY1" fmla="*/ 318779 h 1517638"/>
                  <a:gd name="connsiteX2" fmla="*/ 850996 w 1589104"/>
                  <a:gd name="connsiteY2" fmla="*/ 59821 h 1517638"/>
                  <a:gd name="connsiteX3" fmla="*/ 1004876 w 1589104"/>
                  <a:gd name="connsiteY3" fmla="*/ 0 h 1517638"/>
                  <a:gd name="connsiteX4" fmla="*/ 1583185 w 1589104"/>
                  <a:gd name="connsiteY4" fmla="*/ 596945 h 1517638"/>
                  <a:gd name="connsiteX5" fmla="*/ 1589104 w 1589104"/>
                  <a:gd name="connsiteY5" fmla="*/ 936373 h 1517638"/>
                  <a:gd name="connsiteX6" fmla="*/ 1010794 w 1589104"/>
                  <a:gd name="connsiteY6" fmla="*/ 1517638 h 1517638"/>
                  <a:gd name="connsiteX7" fmla="*/ 853956 w 1589104"/>
                  <a:gd name="connsiteY7" fmla="*/ 1460778 h 1517638"/>
                  <a:gd name="connsiteX8" fmla="*/ 582967 w 1589104"/>
                  <a:gd name="connsiteY8" fmla="*/ 1233178 h 1517638"/>
                  <a:gd name="connsiteX9" fmla="*/ 0 w 1589104"/>
                  <a:gd name="connsiteY9" fmla="*/ 1232918 h 1517638"/>
                  <a:gd name="connsiteX10" fmla="*/ 266330 w 1589104"/>
                  <a:gd name="connsiteY10" fmla="*/ 955011 h 1517638"/>
                  <a:gd name="connsiteX11" fmla="*/ 281126 w 1589104"/>
                  <a:gd name="connsiteY11" fmla="*/ 620619 h 1517638"/>
                  <a:gd name="connsiteX12" fmla="*/ 0 w 1589104"/>
                  <a:gd name="connsiteY12" fmla="*/ 320232 h 1517638"/>
                  <a:gd name="connsiteX0" fmla="*/ 0 w 1592063"/>
                  <a:gd name="connsiteY0" fmla="*/ 320232 h 1517638"/>
                  <a:gd name="connsiteX1" fmla="*/ 556334 w 1592063"/>
                  <a:gd name="connsiteY1" fmla="*/ 318779 h 1517638"/>
                  <a:gd name="connsiteX2" fmla="*/ 850996 w 1592063"/>
                  <a:gd name="connsiteY2" fmla="*/ 59821 h 1517638"/>
                  <a:gd name="connsiteX3" fmla="*/ 1004876 w 1592063"/>
                  <a:gd name="connsiteY3" fmla="*/ 0 h 1517638"/>
                  <a:gd name="connsiteX4" fmla="*/ 1583185 w 1592063"/>
                  <a:gd name="connsiteY4" fmla="*/ 596945 h 1517638"/>
                  <a:gd name="connsiteX5" fmla="*/ 1592063 w 1592063"/>
                  <a:gd name="connsiteY5" fmla="*/ 942292 h 1517638"/>
                  <a:gd name="connsiteX6" fmla="*/ 1010794 w 1592063"/>
                  <a:gd name="connsiteY6" fmla="*/ 1517638 h 1517638"/>
                  <a:gd name="connsiteX7" fmla="*/ 853956 w 1592063"/>
                  <a:gd name="connsiteY7" fmla="*/ 1460778 h 1517638"/>
                  <a:gd name="connsiteX8" fmla="*/ 582967 w 1592063"/>
                  <a:gd name="connsiteY8" fmla="*/ 1233178 h 1517638"/>
                  <a:gd name="connsiteX9" fmla="*/ 0 w 1592063"/>
                  <a:gd name="connsiteY9" fmla="*/ 1232918 h 1517638"/>
                  <a:gd name="connsiteX10" fmla="*/ 266330 w 1592063"/>
                  <a:gd name="connsiteY10" fmla="*/ 955011 h 1517638"/>
                  <a:gd name="connsiteX11" fmla="*/ 281126 w 1592063"/>
                  <a:gd name="connsiteY11" fmla="*/ 620619 h 1517638"/>
                  <a:gd name="connsiteX12" fmla="*/ 0 w 1592063"/>
                  <a:gd name="connsiteY12" fmla="*/ 320232 h 1517638"/>
                  <a:gd name="connsiteX0" fmla="*/ 0 w 1589104"/>
                  <a:gd name="connsiteY0" fmla="*/ 320232 h 1517638"/>
                  <a:gd name="connsiteX1" fmla="*/ 556334 w 1589104"/>
                  <a:gd name="connsiteY1" fmla="*/ 318779 h 1517638"/>
                  <a:gd name="connsiteX2" fmla="*/ 850996 w 1589104"/>
                  <a:gd name="connsiteY2" fmla="*/ 59821 h 1517638"/>
                  <a:gd name="connsiteX3" fmla="*/ 1004876 w 1589104"/>
                  <a:gd name="connsiteY3" fmla="*/ 0 h 1517638"/>
                  <a:gd name="connsiteX4" fmla="*/ 1583185 w 1589104"/>
                  <a:gd name="connsiteY4" fmla="*/ 596945 h 1517638"/>
                  <a:gd name="connsiteX5" fmla="*/ 1589104 w 1589104"/>
                  <a:gd name="connsiteY5" fmla="*/ 948210 h 1517638"/>
                  <a:gd name="connsiteX6" fmla="*/ 1010794 w 1589104"/>
                  <a:gd name="connsiteY6" fmla="*/ 1517638 h 1517638"/>
                  <a:gd name="connsiteX7" fmla="*/ 853956 w 1589104"/>
                  <a:gd name="connsiteY7" fmla="*/ 1460778 h 1517638"/>
                  <a:gd name="connsiteX8" fmla="*/ 582967 w 1589104"/>
                  <a:gd name="connsiteY8" fmla="*/ 1233178 h 1517638"/>
                  <a:gd name="connsiteX9" fmla="*/ 0 w 1589104"/>
                  <a:gd name="connsiteY9" fmla="*/ 1232918 h 1517638"/>
                  <a:gd name="connsiteX10" fmla="*/ 266330 w 1589104"/>
                  <a:gd name="connsiteY10" fmla="*/ 955011 h 1517638"/>
                  <a:gd name="connsiteX11" fmla="*/ 281126 w 1589104"/>
                  <a:gd name="connsiteY11" fmla="*/ 620619 h 1517638"/>
                  <a:gd name="connsiteX12" fmla="*/ 0 w 1589104"/>
                  <a:gd name="connsiteY12" fmla="*/ 320232 h 1517638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1126 w 1589104"/>
                  <a:gd name="connsiteY11" fmla="*/ 620619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32336"/>
                  <a:gd name="connsiteX1" fmla="*/ 556334 w 1589104"/>
                  <a:gd name="connsiteY1" fmla="*/ 318779 h 1532336"/>
                  <a:gd name="connsiteX2" fmla="*/ 850996 w 1589104"/>
                  <a:gd name="connsiteY2" fmla="*/ 59821 h 1532336"/>
                  <a:gd name="connsiteX3" fmla="*/ 1004876 w 1589104"/>
                  <a:gd name="connsiteY3" fmla="*/ 0 h 1532336"/>
                  <a:gd name="connsiteX4" fmla="*/ 1583185 w 1589104"/>
                  <a:gd name="connsiteY4" fmla="*/ 596945 h 1532336"/>
                  <a:gd name="connsiteX5" fmla="*/ 1589104 w 1589104"/>
                  <a:gd name="connsiteY5" fmla="*/ 948210 h 1532336"/>
                  <a:gd name="connsiteX6" fmla="*/ 1013753 w 1589104"/>
                  <a:gd name="connsiteY6" fmla="*/ 1514679 h 1532336"/>
                  <a:gd name="connsiteX7" fmla="*/ 853956 w 1589104"/>
                  <a:gd name="connsiteY7" fmla="*/ 1460778 h 1532336"/>
                  <a:gd name="connsiteX8" fmla="*/ 582967 w 1589104"/>
                  <a:gd name="connsiteY8" fmla="*/ 1233178 h 1532336"/>
                  <a:gd name="connsiteX9" fmla="*/ 0 w 1589104"/>
                  <a:gd name="connsiteY9" fmla="*/ 1232918 h 1532336"/>
                  <a:gd name="connsiteX10" fmla="*/ 266330 w 1589104"/>
                  <a:gd name="connsiteY10" fmla="*/ 955011 h 1532336"/>
                  <a:gd name="connsiteX11" fmla="*/ 287045 w 1589104"/>
                  <a:gd name="connsiteY11" fmla="*/ 611742 h 1532336"/>
                  <a:gd name="connsiteX12" fmla="*/ 0 w 1589104"/>
                  <a:gd name="connsiteY12" fmla="*/ 320232 h 1532336"/>
                  <a:gd name="connsiteX0" fmla="*/ 0 w 1589104"/>
                  <a:gd name="connsiteY0" fmla="*/ 320232 h 1575133"/>
                  <a:gd name="connsiteX1" fmla="*/ 556334 w 1589104"/>
                  <a:gd name="connsiteY1" fmla="*/ 318779 h 1575133"/>
                  <a:gd name="connsiteX2" fmla="*/ 850996 w 1589104"/>
                  <a:gd name="connsiteY2" fmla="*/ 59821 h 1575133"/>
                  <a:gd name="connsiteX3" fmla="*/ 1004876 w 1589104"/>
                  <a:gd name="connsiteY3" fmla="*/ 0 h 1575133"/>
                  <a:gd name="connsiteX4" fmla="*/ 1583185 w 1589104"/>
                  <a:gd name="connsiteY4" fmla="*/ 596945 h 1575133"/>
                  <a:gd name="connsiteX5" fmla="*/ 1589104 w 1589104"/>
                  <a:gd name="connsiteY5" fmla="*/ 948210 h 1575133"/>
                  <a:gd name="connsiteX6" fmla="*/ 1013753 w 1589104"/>
                  <a:gd name="connsiteY6" fmla="*/ 1514679 h 1575133"/>
                  <a:gd name="connsiteX7" fmla="*/ 853956 w 1589104"/>
                  <a:gd name="connsiteY7" fmla="*/ 1460778 h 1575133"/>
                  <a:gd name="connsiteX8" fmla="*/ 582967 w 1589104"/>
                  <a:gd name="connsiteY8" fmla="*/ 1233178 h 1575133"/>
                  <a:gd name="connsiteX9" fmla="*/ 0 w 1589104"/>
                  <a:gd name="connsiteY9" fmla="*/ 1232918 h 1575133"/>
                  <a:gd name="connsiteX10" fmla="*/ 266330 w 1589104"/>
                  <a:gd name="connsiteY10" fmla="*/ 955011 h 1575133"/>
                  <a:gd name="connsiteX11" fmla="*/ 287045 w 1589104"/>
                  <a:gd name="connsiteY11" fmla="*/ 611742 h 1575133"/>
                  <a:gd name="connsiteX12" fmla="*/ 0 w 1589104"/>
                  <a:gd name="connsiteY12" fmla="*/ 320232 h 1575133"/>
                  <a:gd name="connsiteX0" fmla="*/ 0 w 1589104"/>
                  <a:gd name="connsiteY0" fmla="*/ 320232 h 1575133"/>
                  <a:gd name="connsiteX1" fmla="*/ 556334 w 1589104"/>
                  <a:gd name="connsiteY1" fmla="*/ 318779 h 1575133"/>
                  <a:gd name="connsiteX2" fmla="*/ 850996 w 1589104"/>
                  <a:gd name="connsiteY2" fmla="*/ 59821 h 1575133"/>
                  <a:gd name="connsiteX3" fmla="*/ 1004876 w 1589104"/>
                  <a:gd name="connsiteY3" fmla="*/ 0 h 1575133"/>
                  <a:gd name="connsiteX4" fmla="*/ 1583185 w 1589104"/>
                  <a:gd name="connsiteY4" fmla="*/ 596945 h 1575133"/>
                  <a:gd name="connsiteX5" fmla="*/ 1589104 w 1589104"/>
                  <a:gd name="connsiteY5" fmla="*/ 948210 h 1575133"/>
                  <a:gd name="connsiteX6" fmla="*/ 1013753 w 1589104"/>
                  <a:gd name="connsiteY6" fmla="*/ 1514679 h 1575133"/>
                  <a:gd name="connsiteX7" fmla="*/ 853956 w 1589104"/>
                  <a:gd name="connsiteY7" fmla="*/ 1460778 h 1575133"/>
                  <a:gd name="connsiteX8" fmla="*/ 582967 w 1589104"/>
                  <a:gd name="connsiteY8" fmla="*/ 1233178 h 1575133"/>
                  <a:gd name="connsiteX9" fmla="*/ 0 w 1589104"/>
                  <a:gd name="connsiteY9" fmla="*/ 1232918 h 1575133"/>
                  <a:gd name="connsiteX10" fmla="*/ 266330 w 1589104"/>
                  <a:gd name="connsiteY10" fmla="*/ 955011 h 1575133"/>
                  <a:gd name="connsiteX11" fmla="*/ 287045 w 1589104"/>
                  <a:gd name="connsiteY11" fmla="*/ 611742 h 1575133"/>
                  <a:gd name="connsiteX12" fmla="*/ 0 w 1589104"/>
                  <a:gd name="connsiteY12" fmla="*/ 320232 h 1575133"/>
                  <a:gd name="connsiteX0" fmla="*/ 0 w 1589104"/>
                  <a:gd name="connsiteY0" fmla="*/ 320232 h 1575133"/>
                  <a:gd name="connsiteX1" fmla="*/ 556334 w 1589104"/>
                  <a:gd name="connsiteY1" fmla="*/ 318779 h 1575133"/>
                  <a:gd name="connsiteX2" fmla="*/ 850996 w 1589104"/>
                  <a:gd name="connsiteY2" fmla="*/ 59821 h 1575133"/>
                  <a:gd name="connsiteX3" fmla="*/ 1004876 w 1589104"/>
                  <a:gd name="connsiteY3" fmla="*/ 0 h 1575133"/>
                  <a:gd name="connsiteX4" fmla="*/ 1583185 w 1589104"/>
                  <a:gd name="connsiteY4" fmla="*/ 596945 h 1575133"/>
                  <a:gd name="connsiteX5" fmla="*/ 1589104 w 1589104"/>
                  <a:gd name="connsiteY5" fmla="*/ 948210 h 1575133"/>
                  <a:gd name="connsiteX6" fmla="*/ 1013753 w 1589104"/>
                  <a:gd name="connsiteY6" fmla="*/ 1514679 h 1575133"/>
                  <a:gd name="connsiteX7" fmla="*/ 853956 w 1589104"/>
                  <a:gd name="connsiteY7" fmla="*/ 1460778 h 1575133"/>
                  <a:gd name="connsiteX8" fmla="*/ 582967 w 1589104"/>
                  <a:gd name="connsiteY8" fmla="*/ 1233178 h 1575133"/>
                  <a:gd name="connsiteX9" fmla="*/ 0 w 1589104"/>
                  <a:gd name="connsiteY9" fmla="*/ 1232918 h 1575133"/>
                  <a:gd name="connsiteX10" fmla="*/ 266330 w 1589104"/>
                  <a:gd name="connsiteY10" fmla="*/ 955011 h 1575133"/>
                  <a:gd name="connsiteX11" fmla="*/ 287045 w 1589104"/>
                  <a:gd name="connsiteY11" fmla="*/ 611742 h 1575133"/>
                  <a:gd name="connsiteX12" fmla="*/ 0 w 1589104"/>
                  <a:gd name="connsiteY12" fmla="*/ 320232 h 1575133"/>
                  <a:gd name="connsiteX0" fmla="*/ 0 w 1589104"/>
                  <a:gd name="connsiteY0" fmla="*/ 320232 h 1575133"/>
                  <a:gd name="connsiteX1" fmla="*/ 556334 w 1589104"/>
                  <a:gd name="connsiteY1" fmla="*/ 318779 h 1575133"/>
                  <a:gd name="connsiteX2" fmla="*/ 850996 w 1589104"/>
                  <a:gd name="connsiteY2" fmla="*/ 59821 h 1575133"/>
                  <a:gd name="connsiteX3" fmla="*/ 1004876 w 1589104"/>
                  <a:gd name="connsiteY3" fmla="*/ 0 h 1575133"/>
                  <a:gd name="connsiteX4" fmla="*/ 1583185 w 1589104"/>
                  <a:gd name="connsiteY4" fmla="*/ 596945 h 1575133"/>
                  <a:gd name="connsiteX5" fmla="*/ 1589104 w 1589104"/>
                  <a:gd name="connsiteY5" fmla="*/ 948210 h 1575133"/>
                  <a:gd name="connsiteX6" fmla="*/ 1013753 w 1589104"/>
                  <a:gd name="connsiteY6" fmla="*/ 1514679 h 1575133"/>
                  <a:gd name="connsiteX7" fmla="*/ 853956 w 1589104"/>
                  <a:gd name="connsiteY7" fmla="*/ 1460778 h 1575133"/>
                  <a:gd name="connsiteX8" fmla="*/ 582967 w 1589104"/>
                  <a:gd name="connsiteY8" fmla="*/ 1233178 h 1575133"/>
                  <a:gd name="connsiteX9" fmla="*/ 0 w 1589104"/>
                  <a:gd name="connsiteY9" fmla="*/ 1232918 h 1575133"/>
                  <a:gd name="connsiteX10" fmla="*/ 266330 w 1589104"/>
                  <a:gd name="connsiteY10" fmla="*/ 955011 h 1575133"/>
                  <a:gd name="connsiteX11" fmla="*/ 287045 w 1589104"/>
                  <a:gd name="connsiteY11" fmla="*/ 611742 h 1575133"/>
                  <a:gd name="connsiteX12" fmla="*/ 0 w 1589104"/>
                  <a:gd name="connsiteY12" fmla="*/ 320232 h 1575133"/>
                  <a:gd name="connsiteX0" fmla="*/ 0 w 1589104"/>
                  <a:gd name="connsiteY0" fmla="*/ 354510 h 1609411"/>
                  <a:gd name="connsiteX1" fmla="*/ 556334 w 1589104"/>
                  <a:gd name="connsiteY1" fmla="*/ 353057 h 1609411"/>
                  <a:gd name="connsiteX2" fmla="*/ 850996 w 1589104"/>
                  <a:gd name="connsiteY2" fmla="*/ 94099 h 1609411"/>
                  <a:gd name="connsiteX3" fmla="*/ 1004876 w 1589104"/>
                  <a:gd name="connsiteY3" fmla="*/ 34278 h 1609411"/>
                  <a:gd name="connsiteX4" fmla="*/ 1583185 w 1589104"/>
                  <a:gd name="connsiteY4" fmla="*/ 631223 h 1609411"/>
                  <a:gd name="connsiteX5" fmla="*/ 1589104 w 1589104"/>
                  <a:gd name="connsiteY5" fmla="*/ 982488 h 1609411"/>
                  <a:gd name="connsiteX6" fmla="*/ 1013753 w 1589104"/>
                  <a:gd name="connsiteY6" fmla="*/ 1548957 h 1609411"/>
                  <a:gd name="connsiteX7" fmla="*/ 853956 w 1589104"/>
                  <a:gd name="connsiteY7" fmla="*/ 1495056 h 1609411"/>
                  <a:gd name="connsiteX8" fmla="*/ 582967 w 1589104"/>
                  <a:gd name="connsiteY8" fmla="*/ 1267456 h 1609411"/>
                  <a:gd name="connsiteX9" fmla="*/ 0 w 1589104"/>
                  <a:gd name="connsiteY9" fmla="*/ 1267196 h 1609411"/>
                  <a:gd name="connsiteX10" fmla="*/ 266330 w 1589104"/>
                  <a:gd name="connsiteY10" fmla="*/ 989289 h 1609411"/>
                  <a:gd name="connsiteX11" fmla="*/ 287045 w 1589104"/>
                  <a:gd name="connsiteY11" fmla="*/ 646020 h 1609411"/>
                  <a:gd name="connsiteX12" fmla="*/ 0 w 1589104"/>
                  <a:gd name="connsiteY12" fmla="*/ 354510 h 1609411"/>
                  <a:gd name="connsiteX0" fmla="*/ 0 w 1589104"/>
                  <a:gd name="connsiteY0" fmla="*/ 354510 h 1609411"/>
                  <a:gd name="connsiteX1" fmla="*/ 556334 w 1589104"/>
                  <a:gd name="connsiteY1" fmla="*/ 353057 h 1609411"/>
                  <a:gd name="connsiteX2" fmla="*/ 850996 w 1589104"/>
                  <a:gd name="connsiteY2" fmla="*/ 94099 h 1609411"/>
                  <a:gd name="connsiteX3" fmla="*/ 1004876 w 1589104"/>
                  <a:gd name="connsiteY3" fmla="*/ 34278 h 1609411"/>
                  <a:gd name="connsiteX4" fmla="*/ 1577267 w 1589104"/>
                  <a:gd name="connsiteY4" fmla="*/ 619386 h 1609411"/>
                  <a:gd name="connsiteX5" fmla="*/ 1589104 w 1589104"/>
                  <a:gd name="connsiteY5" fmla="*/ 982488 h 1609411"/>
                  <a:gd name="connsiteX6" fmla="*/ 1013753 w 1589104"/>
                  <a:gd name="connsiteY6" fmla="*/ 1548957 h 1609411"/>
                  <a:gd name="connsiteX7" fmla="*/ 853956 w 1589104"/>
                  <a:gd name="connsiteY7" fmla="*/ 1495056 h 1609411"/>
                  <a:gd name="connsiteX8" fmla="*/ 582967 w 1589104"/>
                  <a:gd name="connsiteY8" fmla="*/ 1267456 h 1609411"/>
                  <a:gd name="connsiteX9" fmla="*/ 0 w 1589104"/>
                  <a:gd name="connsiteY9" fmla="*/ 1267196 h 1609411"/>
                  <a:gd name="connsiteX10" fmla="*/ 266330 w 1589104"/>
                  <a:gd name="connsiteY10" fmla="*/ 989289 h 1609411"/>
                  <a:gd name="connsiteX11" fmla="*/ 287045 w 1589104"/>
                  <a:gd name="connsiteY11" fmla="*/ 646020 h 1609411"/>
                  <a:gd name="connsiteX12" fmla="*/ 0 w 1589104"/>
                  <a:gd name="connsiteY12" fmla="*/ 354510 h 1609411"/>
                  <a:gd name="connsiteX0" fmla="*/ 0 w 1643112"/>
                  <a:gd name="connsiteY0" fmla="*/ 354510 h 1609411"/>
                  <a:gd name="connsiteX1" fmla="*/ 556334 w 1643112"/>
                  <a:gd name="connsiteY1" fmla="*/ 353057 h 1609411"/>
                  <a:gd name="connsiteX2" fmla="*/ 850996 w 1643112"/>
                  <a:gd name="connsiteY2" fmla="*/ 94099 h 1609411"/>
                  <a:gd name="connsiteX3" fmla="*/ 1004876 w 1643112"/>
                  <a:gd name="connsiteY3" fmla="*/ 34278 h 1609411"/>
                  <a:gd name="connsiteX4" fmla="*/ 1577267 w 1643112"/>
                  <a:gd name="connsiteY4" fmla="*/ 619386 h 1609411"/>
                  <a:gd name="connsiteX5" fmla="*/ 1589104 w 1643112"/>
                  <a:gd name="connsiteY5" fmla="*/ 982488 h 1609411"/>
                  <a:gd name="connsiteX6" fmla="*/ 1013753 w 1643112"/>
                  <a:gd name="connsiteY6" fmla="*/ 1548957 h 1609411"/>
                  <a:gd name="connsiteX7" fmla="*/ 853956 w 1643112"/>
                  <a:gd name="connsiteY7" fmla="*/ 1495056 h 1609411"/>
                  <a:gd name="connsiteX8" fmla="*/ 582967 w 1643112"/>
                  <a:gd name="connsiteY8" fmla="*/ 1267456 h 1609411"/>
                  <a:gd name="connsiteX9" fmla="*/ 0 w 1643112"/>
                  <a:gd name="connsiteY9" fmla="*/ 1267196 h 1609411"/>
                  <a:gd name="connsiteX10" fmla="*/ 266330 w 1643112"/>
                  <a:gd name="connsiteY10" fmla="*/ 989289 h 1609411"/>
                  <a:gd name="connsiteX11" fmla="*/ 287045 w 1643112"/>
                  <a:gd name="connsiteY11" fmla="*/ 646020 h 1609411"/>
                  <a:gd name="connsiteX12" fmla="*/ 0 w 1643112"/>
                  <a:gd name="connsiteY12" fmla="*/ 354510 h 1609411"/>
                  <a:gd name="connsiteX0" fmla="*/ 0 w 1669115"/>
                  <a:gd name="connsiteY0" fmla="*/ 354510 h 1609411"/>
                  <a:gd name="connsiteX1" fmla="*/ 556334 w 1669115"/>
                  <a:gd name="connsiteY1" fmla="*/ 353057 h 1609411"/>
                  <a:gd name="connsiteX2" fmla="*/ 850996 w 1669115"/>
                  <a:gd name="connsiteY2" fmla="*/ 94099 h 1609411"/>
                  <a:gd name="connsiteX3" fmla="*/ 1004876 w 1669115"/>
                  <a:gd name="connsiteY3" fmla="*/ 34278 h 1609411"/>
                  <a:gd name="connsiteX4" fmla="*/ 1577267 w 1669115"/>
                  <a:gd name="connsiteY4" fmla="*/ 619386 h 1609411"/>
                  <a:gd name="connsiteX5" fmla="*/ 1589104 w 1669115"/>
                  <a:gd name="connsiteY5" fmla="*/ 982488 h 1609411"/>
                  <a:gd name="connsiteX6" fmla="*/ 1013753 w 1669115"/>
                  <a:gd name="connsiteY6" fmla="*/ 1548957 h 1609411"/>
                  <a:gd name="connsiteX7" fmla="*/ 853956 w 1669115"/>
                  <a:gd name="connsiteY7" fmla="*/ 1495056 h 1609411"/>
                  <a:gd name="connsiteX8" fmla="*/ 582967 w 1669115"/>
                  <a:gd name="connsiteY8" fmla="*/ 1267456 h 1609411"/>
                  <a:gd name="connsiteX9" fmla="*/ 0 w 1669115"/>
                  <a:gd name="connsiteY9" fmla="*/ 1267196 h 1609411"/>
                  <a:gd name="connsiteX10" fmla="*/ 266330 w 1669115"/>
                  <a:gd name="connsiteY10" fmla="*/ 989289 h 1609411"/>
                  <a:gd name="connsiteX11" fmla="*/ 287045 w 1669115"/>
                  <a:gd name="connsiteY11" fmla="*/ 646020 h 1609411"/>
                  <a:gd name="connsiteX12" fmla="*/ 0 w 1669115"/>
                  <a:gd name="connsiteY12" fmla="*/ 354510 h 1609411"/>
                  <a:gd name="connsiteX0" fmla="*/ 0 w 1671177"/>
                  <a:gd name="connsiteY0" fmla="*/ 354510 h 1609411"/>
                  <a:gd name="connsiteX1" fmla="*/ 556334 w 1671177"/>
                  <a:gd name="connsiteY1" fmla="*/ 353057 h 1609411"/>
                  <a:gd name="connsiteX2" fmla="*/ 850996 w 1671177"/>
                  <a:gd name="connsiteY2" fmla="*/ 94099 h 1609411"/>
                  <a:gd name="connsiteX3" fmla="*/ 1004876 w 1671177"/>
                  <a:gd name="connsiteY3" fmla="*/ 34278 h 1609411"/>
                  <a:gd name="connsiteX4" fmla="*/ 1577267 w 1671177"/>
                  <a:gd name="connsiteY4" fmla="*/ 619386 h 1609411"/>
                  <a:gd name="connsiteX5" fmla="*/ 1589104 w 1671177"/>
                  <a:gd name="connsiteY5" fmla="*/ 982488 h 1609411"/>
                  <a:gd name="connsiteX6" fmla="*/ 1013753 w 1671177"/>
                  <a:gd name="connsiteY6" fmla="*/ 1548957 h 1609411"/>
                  <a:gd name="connsiteX7" fmla="*/ 853956 w 1671177"/>
                  <a:gd name="connsiteY7" fmla="*/ 1495056 h 1609411"/>
                  <a:gd name="connsiteX8" fmla="*/ 582967 w 1671177"/>
                  <a:gd name="connsiteY8" fmla="*/ 1267456 h 1609411"/>
                  <a:gd name="connsiteX9" fmla="*/ 0 w 1671177"/>
                  <a:gd name="connsiteY9" fmla="*/ 1267196 h 1609411"/>
                  <a:gd name="connsiteX10" fmla="*/ 266330 w 1671177"/>
                  <a:gd name="connsiteY10" fmla="*/ 989289 h 1609411"/>
                  <a:gd name="connsiteX11" fmla="*/ 287045 w 1671177"/>
                  <a:gd name="connsiteY11" fmla="*/ 646020 h 1609411"/>
                  <a:gd name="connsiteX12" fmla="*/ 0 w 1671177"/>
                  <a:gd name="connsiteY12" fmla="*/ 354510 h 160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671177" h="1609411">
                    <a:moveTo>
                      <a:pt x="0" y="354510"/>
                    </a:moveTo>
                    <a:lnTo>
                      <a:pt x="556334" y="353057"/>
                    </a:lnTo>
                    <a:cubicBezTo>
                      <a:pt x="746291" y="355515"/>
                      <a:pt x="856347" y="257358"/>
                      <a:pt x="850996" y="94099"/>
                    </a:cubicBezTo>
                    <a:cubicBezTo>
                      <a:pt x="849023" y="-2780"/>
                      <a:pt x="929910" y="-28640"/>
                      <a:pt x="1004876" y="34278"/>
                    </a:cubicBezTo>
                    <a:lnTo>
                      <a:pt x="1577267" y="619386"/>
                    </a:lnTo>
                    <a:cubicBezTo>
                      <a:pt x="1720296" y="767053"/>
                      <a:pt x="1679854" y="873291"/>
                      <a:pt x="1589104" y="982488"/>
                    </a:cubicBezTo>
                    <a:lnTo>
                      <a:pt x="1013753" y="1548957"/>
                    </a:lnTo>
                    <a:cubicBezTo>
                      <a:pt x="927935" y="1643440"/>
                      <a:pt x="868752" y="1628432"/>
                      <a:pt x="853956" y="1495056"/>
                    </a:cubicBezTo>
                    <a:cubicBezTo>
                      <a:pt x="849443" y="1377760"/>
                      <a:pt x="794625" y="1269343"/>
                      <a:pt x="582967" y="1267456"/>
                    </a:cubicBezTo>
                    <a:lnTo>
                      <a:pt x="0" y="1267196"/>
                    </a:lnTo>
                    <a:lnTo>
                      <a:pt x="266330" y="989289"/>
                    </a:lnTo>
                    <a:cubicBezTo>
                      <a:pt x="347215" y="886703"/>
                      <a:pt x="398509" y="775239"/>
                      <a:pt x="287045" y="646020"/>
                    </a:cubicBezTo>
                    <a:lnTo>
                      <a:pt x="0" y="35451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3155122" y="2754805"/>
              <a:ext cx="5565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>
                  <a:solidFill>
                    <a:prstClr val="white"/>
                  </a:solidFill>
                  <a:latin typeface="Impact" pitchFamily="34" charset="0"/>
                </a:rPr>
                <a:t>02</a:t>
              </a:r>
              <a:endParaRPr lang="zh-CN" altLang="en-US" sz="2800" dirty="0">
                <a:solidFill>
                  <a:prstClr val="white"/>
                </a:solidFill>
                <a:latin typeface="Impact" pitchFamily="34" charset="0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1259634" y="2211711"/>
            <a:ext cx="1773781" cy="1609411"/>
            <a:chOff x="1259632" y="2211710"/>
            <a:chExt cx="1773781" cy="1609411"/>
          </a:xfrm>
        </p:grpSpPr>
        <p:grpSp>
          <p:nvGrpSpPr>
            <p:cNvPr id="45" name="组合 44"/>
            <p:cNvGrpSpPr/>
            <p:nvPr/>
          </p:nvGrpSpPr>
          <p:grpSpPr>
            <a:xfrm>
              <a:off x="1259632" y="2211710"/>
              <a:ext cx="1773781" cy="1609411"/>
              <a:chOff x="1074198" y="2188917"/>
              <a:chExt cx="1773781" cy="1609411"/>
            </a:xfrm>
          </p:grpSpPr>
          <p:sp>
            <p:nvSpPr>
              <p:cNvPr id="47" name="右箭头 55"/>
              <p:cNvSpPr/>
              <p:nvPr/>
            </p:nvSpPr>
            <p:spPr>
              <a:xfrm>
                <a:off x="1176802" y="2551604"/>
                <a:ext cx="1671177" cy="911035"/>
              </a:xfrm>
              <a:custGeom>
                <a:avLst/>
                <a:gdLst/>
                <a:ahLst/>
                <a:cxnLst/>
                <a:rect l="l" t="t" r="r" b="b"/>
                <a:pathLst>
                  <a:path w="1671177" h="911035">
                    <a:moveTo>
                      <a:pt x="3880" y="0"/>
                    </a:moveTo>
                    <a:lnTo>
                      <a:pt x="1322002" y="0"/>
                    </a:lnTo>
                    <a:lnTo>
                      <a:pt x="1577267" y="260936"/>
                    </a:lnTo>
                    <a:cubicBezTo>
                      <a:pt x="1720296" y="408603"/>
                      <a:pt x="1679854" y="514841"/>
                      <a:pt x="1589104" y="624038"/>
                    </a:cubicBezTo>
                    <a:lnTo>
                      <a:pt x="1297607" y="911035"/>
                    </a:lnTo>
                    <a:lnTo>
                      <a:pt x="609562" y="911035"/>
                    </a:lnTo>
                    <a:cubicBezTo>
                      <a:pt x="601030" y="909370"/>
                      <a:pt x="592146" y="909088"/>
                      <a:pt x="582967" y="909006"/>
                    </a:cubicBezTo>
                    <a:lnTo>
                      <a:pt x="0" y="908746"/>
                    </a:lnTo>
                    <a:lnTo>
                      <a:pt x="266330" y="630839"/>
                    </a:lnTo>
                    <a:cubicBezTo>
                      <a:pt x="347215" y="528253"/>
                      <a:pt x="398509" y="416789"/>
                      <a:pt x="287045" y="287570"/>
                    </a:cubicBezTo>
                    <a:close/>
                  </a:path>
                </a:pathLst>
              </a:custGeom>
              <a:solidFill>
                <a:schemeClr val="tx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8" name="右箭头 55"/>
              <p:cNvSpPr/>
              <p:nvPr/>
            </p:nvSpPr>
            <p:spPr>
              <a:xfrm>
                <a:off x="1074198" y="2188917"/>
                <a:ext cx="1671177" cy="1609411"/>
              </a:xfrm>
              <a:custGeom>
                <a:avLst/>
                <a:gdLst>
                  <a:gd name="connsiteX0" fmla="*/ 0 w 1731146"/>
                  <a:gd name="connsiteY0" fmla="*/ 355742 h 1624170"/>
                  <a:gd name="connsiteX1" fmla="*/ 892425 w 1731146"/>
                  <a:gd name="connsiteY1" fmla="*/ 355742 h 1624170"/>
                  <a:gd name="connsiteX2" fmla="*/ 892425 w 1731146"/>
                  <a:gd name="connsiteY2" fmla="*/ 0 h 1624170"/>
                  <a:gd name="connsiteX3" fmla="*/ 1731146 w 1731146"/>
                  <a:gd name="connsiteY3" fmla="*/ 812085 h 1624170"/>
                  <a:gd name="connsiteX4" fmla="*/ 892425 w 1731146"/>
                  <a:gd name="connsiteY4" fmla="*/ 1624170 h 1624170"/>
                  <a:gd name="connsiteX5" fmla="*/ 892425 w 1731146"/>
                  <a:gd name="connsiteY5" fmla="*/ 1268428 h 1624170"/>
                  <a:gd name="connsiteX6" fmla="*/ 0 w 1731146"/>
                  <a:gd name="connsiteY6" fmla="*/ 1268428 h 1624170"/>
                  <a:gd name="connsiteX7" fmla="*/ 0 w 1731146"/>
                  <a:gd name="connsiteY7" fmla="*/ 355742 h 1624170"/>
                  <a:gd name="connsiteX0" fmla="*/ 0 w 1731146"/>
                  <a:gd name="connsiteY0" fmla="*/ 355742 h 1624170"/>
                  <a:gd name="connsiteX1" fmla="*/ 508986 w 1731146"/>
                  <a:gd name="connsiteY1" fmla="*/ 351329 h 1624170"/>
                  <a:gd name="connsiteX2" fmla="*/ 892425 w 1731146"/>
                  <a:gd name="connsiteY2" fmla="*/ 355742 h 1624170"/>
                  <a:gd name="connsiteX3" fmla="*/ 892425 w 1731146"/>
                  <a:gd name="connsiteY3" fmla="*/ 0 h 1624170"/>
                  <a:gd name="connsiteX4" fmla="*/ 1731146 w 1731146"/>
                  <a:gd name="connsiteY4" fmla="*/ 812085 h 1624170"/>
                  <a:gd name="connsiteX5" fmla="*/ 892425 w 1731146"/>
                  <a:gd name="connsiteY5" fmla="*/ 1624170 h 1624170"/>
                  <a:gd name="connsiteX6" fmla="*/ 892425 w 1731146"/>
                  <a:gd name="connsiteY6" fmla="*/ 1268428 h 1624170"/>
                  <a:gd name="connsiteX7" fmla="*/ 0 w 1731146"/>
                  <a:gd name="connsiteY7" fmla="*/ 1268428 h 1624170"/>
                  <a:gd name="connsiteX8" fmla="*/ 0 w 1731146"/>
                  <a:gd name="connsiteY8" fmla="*/ 355742 h 1624170"/>
                  <a:gd name="connsiteX0" fmla="*/ 0 w 1731146"/>
                  <a:gd name="connsiteY0" fmla="*/ 355742 h 1624170"/>
                  <a:gd name="connsiteX1" fmla="*/ 556334 w 1731146"/>
                  <a:gd name="connsiteY1" fmla="*/ 354289 h 1624170"/>
                  <a:gd name="connsiteX2" fmla="*/ 892425 w 1731146"/>
                  <a:gd name="connsiteY2" fmla="*/ 355742 h 1624170"/>
                  <a:gd name="connsiteX3" fmla="*/ 892425 w 1731146"/>
                  <a:gd name="connsiteY3" fmla="*/ 0 h 1624170"/>
                  <a:gd name="connsiteX4" fmla="*/ 1731146 w 1731146"/>
                  <a:gd name="connsiteY4" fmla="*/ 812085 h 1624170"/>
                  <a:gd name="connsiteX5" fmla="*/ 892425 w 1731146"/>
                  <a:gd name="connsiteY5" fmla="*/ 1624170 h 1624170"/>
                  <a:gd name="connsiteX6" fmla="*/ 892425 w 1731146"/>
                  <a:gd name="connsiteY6" fmla="*/ 1268428 h 1624170"/>
                  <a:gd name="connsiteX7" fmla="*/ 0 w 1731146"/>
                  <a:gd name="connsiteY7" fmla="*/ 1268428 h 1624170"/>
                  <a:gd name="connsiteX8" fmla="*/ 0 w 1731146"/>
                  <a:gd name="connsiteY8" fmla="*/ 355742 h 1624170"/>
                  <a:gd name="connsiteX0" fmla="*/ 0 w 1731146"/>
                  <a:gd name="connsiteY0" fmla="*/ 355742 h 1624170"/>
                  <a:gd name="connsiteX1" fmla="*/ 556334 w 1731146"/>
                  <a:gd name="connsiteY1" fmla="*/ 354289 h 1624170"/>
                  <a:gd name="connsiteX2" fmla="*/ 848037 w 1731146"/>
                  <a:gd name="connsiteY2" fmla="*/ 127882 h 1624170"/>
                  <a:gd name="connsiteX3" fmla="*/ 892425 w 1731146"/>
                  <a:gd name="connsiteY3" fmla="*/ 0 h 1624170"/>
                  <a:gd name="connsiteX4" fmla="*/ 1731146 w 1731146"/>
                  <a:gd name="connsiteY4" fmla="*/ 812085 h 1624170"/>
                  <a:gd name="connsiteX5" fmla="*/ 892425 w 1731146"/>
                  <a:gd name="connsiteY5" fmla="*/ 1624170 h 1624170"/>
                  <a:gd name="connsiteX6" fmla="*/ 892425 w 1731146"/>
                  <a:gd name="connsiteY6" fmla="*/ 1268428 h 1624170"/>
                  <a:gd name="connsiteX7" fmla="*/ 0 w 1731146"/>
                  <a:gd name="connsiteY7" fmla="*/ 1268428 h 1624170"/>
                  <a:gd name="connsiteX8" fmla="*/ 0 w 1731146"/>
                  <a:gd name="connsiteY8" fmla="*/ 355742 h 162417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48037 w 1731146"/>
                  <a:gd name="connsiteY2" fmla="*/ 92372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0 w 1731146"/>
                  <a:gd name="connsiteY8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0 w 1731146"/>
                  <a:gd name="connsiteY8" fmla="*/ 320232 h 1588660"/>
                  <a:gd name="connsiteX0" fmla="*/ 2959 w 1734105"/>
                  <a:gd name="connsiteY0" fmla="*/ 320232 h 1588660"/>
                  <a:gd name="connsiteX1" fmla="*/ 559293 w 1734105"/>
                  <a:gd name="connsiteY1" fmla="*/ 318779 h 1588660"/>
                  <a:gd name="connsiteX2" fmla="*/ 853955 w 1734105"/>
                  <a:gd name="connsiteY2" fmla="*/ 59821 h 1588660"/>
                  <a:gd name="connsiteX3" fmla="*/ 1007835 w 1734105"/>
                  <a:gd name="connsiteY3" fmla="*/ 0 h 1588660"/>
                  <a:gd name="connsiteX4" fmla="*/ 1734105 w 1734105"/>
                  <a:gd name="connsiteY4" fmla="*/ 776575 h 1588660"/>
                  <a:gd name="connsiteX5" fmla="*/ 895384 w 1734105"/>
                  <a:gd name="connsiteY5" fmla="*/ 1588660 h 1588660"/>
                  <a:gd name="connsiteX6" fmla="*/ 895384 w 1734105"/>
                  <a:gd name="connsiteY6" fmla="*/ 1232918 h 1588660"/>
                  <a:gd name="connsiteX7" fmla="*/ 2959 w 1734105"/>
                  <a:gd name="connsiteY7" fmla="*/ 1232918 h 1588660"/>
                  <a:gd name="connsiteX8" fmla="*/ 0 w 1734105"/>
                  <a:gd name="connsiteY8" fmla="*/ 576230 h 1588660"/>
                  <a:gd name="connsiteX9" fmla="*/ 2959 w 1734105"/>
                  <a:gd name="connsiteY9" fmla="*/ 320232 h 1588660"/>
                  <a:gd name="connsiteX0" fmla="*/ 3 w 1731149"/>
                  <a:gd name="connsiteY0" fmla="*/ 320232 h 1588660"/>
                  <a:gd name="connsiteX1" fmla="*/ 556337 w 1731149"/>
                  <a:gd name="connsiteY1" fmla="*/ 318779 h 1588660"/>
                  <a:gd name="connsiteX2" fmla="*/ 850999 w 1731149"/>
                  <a:gd name="connsiteY2" fmla="*/ 59821 h 1588660"/>
                  <a:gd name="connsiteX3" fmla="*/ 1004879 w 1731149"/>
                  <a:gd name="connsiteY3" fmla="*/ 0 h 1588660"/>
                  <a:gd name="connsiteX4" fmla="*/ 1731149 w 1731149"/>
                  <a:gd name="connsiteY4" fmla="*/ 776575 h 1588660"/>
                  <a:gd name="connsiteX5" fmla="*/ 892428 w 1731149"/>
                  <a:gd name="connsiteY5" fmla="*/ 1588660 h 1588660"/>
                  <a:gd name="connsiteX6" fmla="*/ 892428 w 1731149"/>
                  <a:gd name="connsiteY6" fmla="*/ 1232918 h 1588660"/>
                  <a:gd name="connsiteX7" fmla="*/ 3 w 1731149"/>
                  <a:gd name="connsiteY7" fmla="*/ 1232918 h 1588660"/>
                  <a:gd name="connsiteX8" fmla="*/ 275211 w 1731149"/>
                  <a:gd name="connsiteY8" fmla="*/ 617659 h 1588660"/>
                  <a:gd name="connsiteX9" fmla="*/ 3 w 1731149"/>
                  <a:gd name="connsiteY9" fmla="*/ 320232 h 1588660"/>
                  <a:gd name="connsiteX0" fmla="*/ 3 w 1731149"/>
                  <a:gd name="connsiteY0" fmla="*/ 320232 h 1588660"/>
                  <a:gd name="connsiteX1" fmla="*/ 556337 w 1731149"/>
                  <a:gd name="connsiteY1" fmla="*/ 318779 h 1588660"/>
                  <a:gd name="connsiteX2" fmla="*/ 850999 w 1731149"/>
                  <a:gd name="connsiteY2" fmla="*/ 59821 h 1588660"/>
                  <a:gd name="connsiteX3" fmla="*/ 1004879 w 1731149"/>
                  <a:gd name="connsiteY3" fmla="*/ 0 h 1588660"/>
                  <a:gd name="connsiteX4" fmla="*/ 1731149 w 1731149"/>
                  <a:gd name="connsiteY4" fmla="*/ 776575 h 1588660"/>
                  <a:gd name="connsiteX5" fmla="*/ 892428 w 1731149"/>
                  <a:gd name="connsiteY5" fmla="*/ 1588660 h 1588660"/>
                  <a:gd name="connsiteX6" fmla="*/ 892428 w 1731149"/>
                  <a:gd name="connsiteY6" fmla="*/ 1232918 h 1588660"/>
                  <a:gd name="connsiteX7" fmla="*/ 3 w 1731149"/>
                  <a:gd name="connsiteY7" fmla="*/ 1232918 h 1588660"/>
                  <a:gd name="connsiteX8" fmla="*/ 275211 w 1731149"/>
                  <a:gd name="connsiteY8" fmla="*/ 617659 h 1588660"/>
                  <a:gd name="connsiteX9" fmla="*/ 3 w 1731149"/>
                  <a:gd name="connsiteY9" fmla="*/ 320232 h 1588660"/>
                  <a:gd name="connsiteX0" fmla="*/ 5 w 1731151"/>
                  <a:gd name="connsiteY0" fmla="*/ 320232 h 1588660"/>
                  <a:gd name="connsiteX1" fmla="*/ 556339 w 1731151"/>
                  <a:gd name="connsiteY1" fmla="*/ 318779 h 1588660"/>
                  <a:gd name="connsiteX2" fmla="*/ 851001 w 1731151"/>
                  <a:gd name="connsiteY2" fmla="*/ 59821 h 1588660"/>
                  <a:gd name="connsiteX3" fmla="*/ 1004881 w 1731151"/>
                  <a:gd name="connsiteY3" fmla="*/ 0 h 1588660"/>
                  <a:gd name="connsiteX4" fmla="*/ 1731151 w 1731151"/>
                  <a:gd name="connsiteY4" fmla="*/ 776575 h 1588660"/>
                  <a:gd name="connsiteX5" fmla="*/ 892430 w 1731151"/>
                  <a:gd name="connsiteY5" fmla="*/ 1588660 h 1588660"/>
                  <a:gd name="connsiteX6" fmla="*/ 892430 w 1731151"/>
                  <a:gd name="connsiteY6" fmla="*/ 1232918 h 1588660"/>
                  <a:gd name="connsiteX7" fmla="*/ 5 w 1731151"/>
                  <a:gd name="connsiteY7" fmla="*/ 1232918 h 1588660"/>
                  <a:gd name="connsiteX8" fmla="*/ 275213 w 1731151"/>
                  <a:gd name="connsiteY8" fmla="*/ 617659 h 1588660"/>
                  <a:gd name="connsiteX9" fmla="*/ 5 w 1731151"/>
                  <a:gd name="connsiteY9" fmla="*/ 320232 h 1588660"/>
                  <a:gd name="connsiteX0" fmla="*/ 5 w 1731151"/>
                  <a:gd name="connsiteY0" fmla="*/ 320232 h 1588660"/>
                  <a:gd name="connsiteX1" fmla="*/ 556339 w 1731151"/>
                  <a:gd name="connsiteY1" fmla="*/ 318779 h 1588660"/>
                  <a:gd name="connsiteX2" fmla="*/ 851001 w 1731151"/>
                  <a:gd name="connsiteY2" fmla="*/ 59821 h 1588660"/>
                  <a:gd name="connsiteX3" fmla="*/ 1004881 w 1731151"/>
                  <a:gd name="connsiteY3" fmla="*/ 0 h 1588660"/>
                  <a:gd name="connsiteX4" fmla="*/ 1731151 w 1731151"/>
                  <a:gd name="connsiteY4" fmla="*/ 776575 h 1588660"/>
                  <a:gd name="connsiteX5" fmla="*/ 892430 w 1731151"/>
                  <a:gd name="connsiteY5" fmla="*/ 1588660 h 1588660"/>
                  <a:gd name="connsiteX6" fmla="*/ 892430 w 1731151"/>
                  <a:gd name="connsiteY6" fmla="*/ 1232918 h 1588660"/>
                  <a:gd name="connsiteX7" fmla="*/ 5 w 1731151"/>
                  <a:gd name="connsiteY7" fmla="*/ 1232918 h 1588660"/>
                  <a:gd name="connsiteX8" fmla="*/ 275213 w 1731151"/>
                  <a:gd name="connsiteY8" fmla="*/ 617659 h 1588660"/>
                  <a:gd name="connsiteX9" fmla="*/ 5 w 1731151"/>
                  <a:gd name="connsiteY9" fmla="*/ 320232 h 1588660"/>
                  <a:gd name="connsiteX0" fmla="*/ 3 w 1731149"/>
                  <a:gd name="connsiteY0" fmla="*/ 320232 h 1588660"/>
                  <a:gd name="connsiteX1" fmla="*/ 556337 w 1731149"/>
                  <a:gd name="connsiteY1" fmla="*/ 318779 h 1588660"/>
                  <a:gd name="connsiteX2" fmla="*/ 850999 w 1731149"/>
                  <a:gd name="connsiteY2" fmla="*/ 59821 h 1588660"/>
                  <a:gd name="connsiteX3" fmla="*/ 1004879 w 1731149"/>
                  <a:gd name="connsiteY3" fmla="*/ 0 h 1588660"/>
                  <a:gd name="connsiteX4" fmla="*/ 1731149 w 1731149"/>
                  <a:gd name="connsiteY4" fmla="*/ 776575 h 1588660"/>
                  <a:gd name="connsiteX5" fmla="*/ 892428 w 1731149"/>
                  <a:gd name="connsiteY5" fmla="*/ 1588660 h 1588660"/>
                  <a:gd name="connsiteX6" fmla="*/ 892428 w 1731149"/>
                  <a:gd name="connsiteY6" fmla="*/ 1232918 h 1588660"/>
                  <a:gd name="connsiteX7" fmla="*/ 3 w 1731149"/>
                  <a:gd name="connsiteY7" fmla="*/ 1232918 h 1588660"/>
                  <a:gd name="connsiteX8" fmla="*/ 275211 w 1731149"/>
                  <a:gd name="connsiteY8" fmla="*/ 617659 h 1588660"/>
                  <a:gd name="connsiteX9" fmla="*/ 3 w 1731149"/>
                  <a:gd name="connsiteY9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275208 w 1731146"/>
                  <a:gd name="connsiteY8" fmla="*/ 617659 h 1588660"/>
                  <a:gd name="connsiteX9" fmla="*/ 0 w 1731146"/>
                  <a:gd name="connsiteY9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275208 w 1731146"/>
                  <a:gd name="connsiteY8" fmla="*/ 617659 h 1588660"/>
                  <a:gd name="connsiteX9" fmla="*/ 0 w 1731146"/>
                  <a:gd name="connsiteY9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275208 w 1731146"/>
                  <a:gd name="connsiteY8" fmla="*/ 617659 h 1588660"/>
                  <a:gd name="connsiteX9" fmla="*/ 0 w 1731146"/>
                  <a:gd name="connsiteY9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281126 w 1731146"/>
                  <a:gd name="connsiteY8" fmla="*/ 620619 h 1588660"/>
                  <a:gd name="connsiteX9" fmla="*/ 0 w 1731146"/>
                  <a:gd name="connsiteY9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136124 w 1731146"/>
                  <a:gd name="connsiteY8" fmla="*/ 922459 h 1588660"/>
                  <a:gd name="connsiteX9" fmla="*/ 281126 w 1731146"/>
                  <a:gd name="connsiteY9" fmla="*/ 620619 h 1588660"/>
                  <a:gd name="connsiteX10" fmla="*/ 0 w 1731146"/>
                  <a:gd name="connsiteY10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0 w 1731146"/>
                  <a:gd name="connsiteY7" fmla="*/ 1232918 h 1588660"/>
                  <a:gd name="connsiteX8" fmla="*/ 266330 w 1731146"/>
                  <a:gd name="connsiteY8" fmla="*/ 955011 h 1588660"/>
                  <a:gd name="connsiteX9" fmla="*/ 281126 w 1731146"/>
                  <a:gd name="connsiteY9" fmla="*/ 620619 h 1588660"/>
                  <a:gd name="connsiteX10" fmla="*/ 0 w 1731146"/>
                  <a:gd name="connsiteY10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92425 w 1731146"/>
                  <a:gd name="connsiteY6" fmla="*/ 1232918 h 1588660"/>
                  <a:gd name="connsiteX7" fmla="*/ 582967 w 1731146"/>
                  <a:gd name="connsiteY7" fmla="*/ 1233178 h 1588660"/>
                  <a:gd name="connsiteX8" fmla="*/ 0 w 1731146"/>
                  <a:gd name="connsiteY8" fmla="*/ 1232918 h 1588660"/>
                  <a:gd name="connsiteX9" fmla="*/ 266330 w 1731146"/>
                  <a:gd name="connsiteY9" fmla="*/ 955011 h 1588660"/>
                  <a:gd name="connsiteX10" fmla="*/ 281126 w 1731146"/>
                  <a:gd name="connsiteY10" fmla="*/ 620619 h 1588660"/>
                  <a:gd name="connsiteX11" fmla="*/ 0 w 1731146"/>
                  <a:gd name="connsiteY11" fmla="*/ 320232 h 1588660"/>
                  <a:gd name="connsiteX0" fmla="*/ 0 w 1731146"/>
                  <a:gd name="connsiteY0" fmla="*/ 320232 h 1588660"/>
                  <a:gd name="connsiteX1" fmla="*/ 556334 w 1731146"/>
                  <a:gd name="connsiteY1" fmla="*/ 318779 h 1588660"/>
                  <a:gd name="connsiteX2" fmla="*/ 850996 w 1731146"/>
                  <a:gd name="connsiteY2" fmla="*/ 59821 h 1588660"/>
                  <a:gd name="connsiteX3" fmla="*/ 1004876 w 1731146"/>
                  <a:gd name="connsiteY3" fmla="*/ 0 h 1588660"/>
                  <a:gd name="connsiteX4" fmla="*/ 1731146 w 1731146"/>
                  <a:gd name="connsiteY4" fmla="*/ 776575 h 1588660"/>
                  <a:gd name="connsiteX5" fmla="*/ 892425 w 1731146"/>
                  <a:gd name="connsiteY5" fmla="*/ 1588660 h 1588660"/>
                  <a:gd name="connsiteX6" fmla="*/ 853956 w 1731146"/>
                  <a:gd name="connsiteY6" fmla="*/ 1460778 h 1588660"/>
                  <a:gd name="connsiteX7" fmla="*/ 582967 w 1731146"/>
                  <a:gd name="connsiteY7" fmla="*/ 1233178 h 1588660"/>
                  <a:gd name="connsiteX8" fmla="*/ 0 w 1731146"/>
                  <a:gd name="connsiteY8" fmla="*/ 1232918 h 1588660"/>
                  <a:gd name="connsiteX9" fmla="*/ 266330 w 1731146"/>
                  <a:gd name="connsiteY9" fmla="*/ 955011 h 1588660"/>
                  <a:gd name="connsiteX10" fmla="*/ 281126 w 1731146"/>
                  <a:gd name="connsiteY10" fmla="*/ 620619 h 1588660"/>
                  <a:gd name="connsiteX11" fmla="*/ 0 w 1731146"/>
                  <a:gd name="connsiteY11" fmla="*/ 320232 h 1588660"/>
                  <a:gd name="connsiteX0" fmla="*/ 0 w 1731146"/>
                  <a:gd name="connsiteY0" fmla="*/ 320232 h 1517638"/>
                  <a:gd name="connsiteX1" fmla="*/ 556334 w 1731146"/>
                  <a:gd name="connsiteY1" fmla="*/ 318779 h 1517638"/>
                  <a:gd name="connsiteX2" fmla="*/ 850996 w 1731146"/>
                  <a:gd name="connsiteY2" fmla="*/ 59821 h 1517638"/>
                  <a:gd name="connsiteX3" fmla="*/ 1004876 w 1731146"/>
                  <a:gd name="connsiteY3" fmla="*/ 0 h 1517638"/>
                  <a:gd name="connsiteX4" fmla="*/ 1731146 w 1731146"/>
                  <a:gd name="connsiteY4" fmla="*/ 776575 h 1517638"/>
                  <a:gd name="connsiteX5" fmla="*/ 1010794 w 1731146"/>
                  <a:gd name="connsiteY5" fmla="*/ 1517638 h 1517638"/>
                  <a:gd name="connsiteX6" fmla="*/ 853956 w 1731146"/>
                  <a:gd name="connsiteY6" fmla="*/ 1460778 h 1517638"/>
                  <a:gd name="connsiteX7" fmla="*/ 582967 w 1731146"/>
                  <a:gd name="connsiteY7" fmla="*/ 1233178 h 1517638"/>
                  <a:gd name="connsiteX8" fmla="*/ 0 w 1731146"/>
                  <a:gd name="connsiteY8" fmla="*/ 1232918 h 1517638"/>
                  <a:gd name="connsiteX9" fmla="*/ 266330 w 1731146"/>
                  <a:gd name="connsiteY9" fmla="*/ 955011 h 1517638"/>
                  <a:gd name="connsiteX10" fmla="*/ 281126 w 1731146"/>
                  <a:gd name="connsiteY10" fmla="*/ 620619 h 1517638"/>
                  <a:gd name="connsiteX11" fmla="*/ 0 w 1731146"/>
                  <a:gd name="connsiteY11" fmla="*/ 320232 h 1517638"/>
                  <a:gd name="connsiteX0" fmla="*/ 0 w 1589104"/>
                  <a:gd name="connsiteY0" fmla="*/ 320232 h 1517638"/>
                  <a:gd name="connsiteX1" fmla="*/ 556334 w 1589104"/>
                  <a:gd name="connsiteY1" fmla="*/ 318779 h 1517638"/>
                  <a:gd name="connsiteX2" fmla="*/ 850996 w 1589104"/>
                  <a:gd name="connsiteY2" fmla="*/ 59821 h 1517638"/>
                  <a:gd name="connsiteX3" fmla="*/ 1004876 w 1589104"/>
                  <a:gd name="connsiteY3" fmla="*/ 0 h 1517638"/>
                  <a:gd name="connsiteX4" fmla="*/ 1589104 w 1589104"/>
                  <a:gd name="connsiteY4" fmla="*/ 936373 h 1517638"/>
                  <a:gd name="connsiteX5" fmla="*/ 1010794 w 1589104"/>
                  <a:gd name="connsiteY5" fmla="*/ 1517638 h 1517638"/>
                  <a:gd name="connsiteX6" fmla="*/ 853956 w 1589104"/>
                  <a:gd name="connsiteY6" fmla="*/ 1460778 h 1517638"/>
                  <a:gd name="connsiteX7" fmla="*/ 582967 w 1589104"/>
                  <a:gd name="connsiteY7" fmla="*/ 1233178 h 1517638"/>
                  <a:gd name="connsiteX8" fmla="*/ 0 w 1589104"/>
                  <a:gd name="connsiteY8" fmla="*/ 1232918 h 1517638"/>
                  <a:gd name="connsiteX9" fmla="*/ 266330 w 1589104"/>
                  <a:gd name="connsiteY9" fmla="*/ 955011 h 1517638"/>
                  <a:gd name="connsiteX10" fmla="*/ 281126 w 1589104"/>
                  <a:gd name="connsiteY10" fmla="*/ 620619 h 1517638"/>
                  <a:gd name="connsiteX11" fmla="*/ 0 w 1589104"/>
                  <a:gd name="connsiteY11" fmla="*/ 320232 h 1517638"/>
                  <a:gd name="connsiteX0" fmla="*/ 0 w 1589104"/>
                  <a:gd name="connsiteY0" fmla="*/ 320232 h 1517638"/>
                  <a:gd name="connsiteX1" fmla="*/ 556334 w 1589104"/>
                  <a:gd name="connsiteY1" fmla="*/ 318779 h 1517638"/>
                  <a:gd name="connsiteX2" fmla="*/ 850996 w 1589104"/>
                  <a:gd name="connsiteY2" fmla="*/ 59821 h 1517638"/>
                  <a:gd name="connsiteX3" fmla="*/ 1004876 w 1589104"/>
                  <a:gd name="connsiteY3" fmla="*/ 0 h 1517638"/>
                  <a:gd name="connsiteX4" fmla="*/ 1373080 w 1589104"/>
                  <a:gd name="connsiteY4" fmla="*/ 591026 h 1517638"/>
                  <a:gd name="connsiteX5" fmla="*/ 1589104 w 1589104"/>
                  <a:gd name="connsiteY5" fmla="*/ 936373 h 1517638"/>
                  <a:gd name="connsiteX6" fmla="*/ 1010794 w 1589104"/>
                  <a:gd name="connsiteY6" fmla="*/ 1517638 h 1517638"/>
                  <a:gd name="connsiteX7" fmla="*/ 853956 w 1589104"/>
                  <a:gd name="connsiteY7" fmla="*/ 1460778 h 1517638"/>
                  <a:gd name="connsiteX8" fmla="*/ 582967 w 1589104"/>
                  <a:gd name="connsiteY8" fmla="*/ 1233178 h 1517638"/>
                  <a:gd name="connsiteX9" fmla="*/ 0 w 1589104"/>
                  <a:gd name="connsiteY9" fmla="*/ 1232918 h 1517638"/>
                  <a:gd name="connsiteX10" fmla="*/ 266330 w 1589104"/>
                  <a:gd name="connsiteY10" fmla="*/ 955011 h 1517638"/>
                  <a:gd name="connsiteX11" fmla="*/ 281126 w 1589104"/>
                  <a:gd name="connsiteY11" fmla="*/ 620619 h 1517638"/>
                  <a:gd name="connsiteX12" fmla="*/ 0 w 1589104"/>
                  <a:gd name="connsiteY12" fmla="*/ 320232 h 1517638"/>
                  <a:gd name="connsiteX0" fmla="*/ 0 w 1589104"/>
                  <a:gd name="connsiteY0" fmla="*/ 320232 h 1517638"/>
                  <a:gd name="connsiteX1" fmla="*/ 556334 w 1589104"/>
                  <a:gd name="connsiteY1" fmla="*/ 318779 h 1517638"/>
                  <a:gd name="connsiteX2" fmla="*/ 850996 w 1589104"/>
                  <a:gd name="connsiteY2" fmla="*/ 59821 h 1517638"/>
                  <a:gd name="connsiteX3" fmla="*/ 1004876 w 1589104"/>
                  <a:gd name="connsiteY3" fmla="*/ 0 h 1517638"/>
                  <a:gd name="connsiteX4" fmla="*/ 1583185 w 1589104"/>
                  <a:gd name="connsiteY4" fmla="*/ 596945 h 1517638"/>
                  <a:gd name="connsiteX5" fmla="*/ 1589104 w 1589104"/>
                  <a:gd name="connsiteY5" fmla="*/ 936373 h 1517638"/>
                  <a:gd name="connsiteX6" fmla="*/ 1010794 w 1589104"/>
                  <a:gd name="connsiteY6" fmla="*/ 1517638 h 1517638"/>
                  <a:gd name="connsiteX7" fmla="*/ 853956 w 1589104"/>
                  <a:gd name="connsiteY7" fmla="*/ 1460778 h 1517638"/>
                  <a:gd name="connsiteX8" fmla="*/ 582967 w 1589104"/>
                  <a:gd name="connsiteY8" fmla="*/ 1233178 h 1517638"/>
                  <a:gd name="connsiteX9" fmla="*/ 0 w 1589104"/>
                  <a:gd name="connsiteY9" fmla="*/ 1232918 h 1517638"/>
                  <a:gd name="connsiteX10" fmla="*/ 266330 w 1589104"/>
                  <a:gd name="connsiteY10" fmla="*/ 955011 h 1517638"/>
                  <a:gd name="connsiteX11" fmla="*/ 281126 w 1589104"/>
                  <a:gd name="connsiteY11" fmla="*/ 620619 h 1517638"/>
                  <a:gd name="connsiteX12" fmla="*/ 0 w 1589104"/>
                  <a:gd name="connsiteY12" fmla="*/ 320232 h 1517638"/>
                  <a:gd name="connsiteX0" fmla="*/ 0 w 1592063"/>
                  <a:gd name="connsiteY0" fmla="*/ 320232 h 1517638"/>
                  <a:gd name="connsiteX1" fmla="*/ 556334 w 1592063"/>
                  <a:gd name="connsiteY1" fmla="*/ 318779 h 1517638"/>
                  <a:gd name="connsiteX2" fmla="*/ 850996 w 1592063"/>
                  <a:gd name="connsiteY2" fmla="*/ 59821 h 1517638"/>
                  <a:gd name="connsiteX3" fmla="*/ 1004876 w 1592063"/>
                  <a:gd name="connsiteY3" fmla="*/ 0 h 1517638"/>
                  <a:gd name="connsiteX4" fmla="*/ 1583185 w 1592063"/>
                  <a:gd name="connsiteY4" fmla="*/ 596945 h 1517638"/>
                  <a:gd name="connsiteX5" fmla="*/ 1592063 w 1592063"/>
                  <a:gd name="connsiteY5" fmla="*/ 942292 h 1517638"/>
                  <a:gd name="connsiteX6" fmla="*/ 1010794 w 1592063"/>
                  <a:gd name="connsiteY6" fmla="*/ 1517638 h 1517638"/>
                  <a:gd name="connsiteX7" fmla="*/ 853956 w 1592063"/>
                  <a:gd name="connsiteY7" fmla="*/ 1460778 h 1517638"/>
                  <a:gd name="connsiteX8" fmla="*/ 582967 w 1592063"/>
                  <a:gd name="connsiteY8" fmla="*/ 1233178 h 1517638"/>
                  <a:gd name="connsiteX9" fmla="*/ 0 w 1592063"/>
                  <a:gd name="connsiteY9" fmla="*/ 1232918 h 1517638"/>
                  <a:gd name="connsiteX10" fmla="*/ 266330 w 1592063"/>
                  <a:gd name="connsiteY10" fmla="*/ 955011 h 1517638"/>
                  <a:gd name="connsiteX11" fmla="*/ 281126 w 1592063"/>
                  <a:gd name="connsiteY11" fmla="*/ 620619 h 1517638"/>
                  <a:gd name="connsiteX12" fmla="*/ 0 w 1592063"/>
                  <a:gd name="connsiteY12" fmla="*/ 320232 h 1517638"/>
                  <a:gd name="connsiteX0" fmla="*/ 0 w 1589104"/>
                  <a:gd name="connsiteY0" fmla="*/ 320232 h 1517638"/>
                  <a:gd name="connsiteX1" fmla="*/ 556334 w 1589104"/>
                  <a:gd name="connsiteY1" fmla="*/ 318779 h 1517638"/>
                  <a:gd name="connsiteX2" fmla="*/ 850996 w 1589104"/>
                  <a:gd name="connsiteY2" fmla="*/ 59821 h 1517638"/>
                  <a:gd name="connsiteX3" fmla="*/ 1004876 w 1589104"/>
                  <a:gd name="connsiteY3" fmla="*/ 0 h 1517638"/>
                  <a:gd name="connsiteX4" fmla="*/ 1583185 w 1589104"/>
                  <a:gd name="connsiteY4" fmla="*/ 596945 h 1517638"/>
                  <a:gd name="connsiteX5" fmla="*/ 1589104 w 1589104"/>
                  <a:gd name="connsiteY5" fmla="*/ 948210 h 1517638"/>
                  <a:gd name="connsiteX6" fmla="*/ 1010794 w 1589104"/>
                  <a:gd name="connsiteY6" fmla="*/ 1517638 h 1517638"/>
                  <a:gd name="connsiteX7" fmla="*/ 853956 w 1589104"/>
                  <a:gd name="connsiteY7" fmla="*/ 1460778 h 1517638"/>
                  <a:gd name="connsiteX8" fmla="*/ 582967 w 1589104"/>
                  <a:gd name="connsiteY8" fmla="*/ 1233178 h 1517638"/>
                  <a:gd name="connsiteX9" fmla="*/ 0 w 1589104"/>
                  <a:gd name="connsiteY9" fmla="*/ 1232918 h 1517638"/>
                  <a:gd name="connsiteX10" fmla="*/ 266330 w 1589104"/>
                  <a:gd name="connsiteY10" fmla="*/ 955011 h 1517638"/>
                  <a:gd name="connsiteX11" fmla="*/ 281126 w 1589104"/>
                  <a:gd name="connsiteY11" fmla="*/ 620619 h 1517638"/>
                  <a:gd name="connsiteX12" fmla="*/ 0 w 1589104"/>
                  <a:gd name="connsiteY12" fmla="*/ 320232 h 1517638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1126 w 1589104"/>
                  <a:gd name="connsiteY11" fmla="*/ 620619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14679"/>
                  <a:gd name="connsiteX1" fmla="*/ 556334 w 1589104"/>
                  <a:gd name="connsiteY1" fmla="*/ 318779 h 1514679"/>
                  <a:gd name="connsiteX2" fmla="*/ 850996 w 1589104"/>
                  <a:gd name="connsiteY2" fmla="*/ 59821 h 1514679"/>
                  <a:gd name="connsiteX3" fmla="*/ 1004876 w 1589104"/>
                  <a:gd name="connsiteY3" fmla="*/ 0 h 1514679"/>
                  <a:gd name="connsiteX4" fmla="*/ 1583185 w 1589104"/>
                  <a:gd name="connsiteY4" fmla="*/ 596945 h 1514679"/>
                  <a:gd name="connsiteX5" fmla="*/ 1589104 w 1589104"/>
                  <a:gd name="connsiteY5" fmla="*/ 948210 h 1514679"/>
                  <a:gd name="connsiteX6" fmla="*/ 1013753 w 1589104"/>
                  <a:gd name="connsiteY6" fmla="*/ 1514679 h 1514679"/>
                  <a:gd name="connsiteX7" fmla="*/ 853956 w 1589104"/>
                  <a:gd name="connsiteY7" fmla="*/ 1460778 h 1514679"/>
                  <a:gd name="connsiteX8" fmla="*/ 582967 w 1589104"/>
                  <a:gd name="connsiteY8" fmla="*/ 1233178 h 1514679"/>
                  <a:gd name="connsiteX9" fmla="*/ 0 w 1589104"/>
                  <a:gd name="connsiteY9" fmla="*/ 1232918 h 1514679"/>
                  <a:gd name="connsiteX10" fmla="*/ 266330 w 1589104"/>
                  <a:gd name="connsiteY10" fmla="*/ 955011 h 1514679"/>
                  <a:gd name="connsiteX11" fmla="*/ 287045 w 1589104"/>
                  <a:gd name="connsiteY11" fmla="*/ 611742 h 1514679"/>
                  <a:gd name="connsiteX12" fmla="*/ 0 w 1589104"/>
                  <a:gd name="connsiteY12" fmla="*/ 320232 h 1514679"/>
                  <a:gd name="connsiteX0" fmla="*/ 0 w 1589104"/>
                  <a:gd name="connsiteY0" fmla="*/ 320232 h 1532336"/>
                  <a:gd name="connsiteX1" fmla="*/ 556334 w 1589104"/>
                  <a:gd name="connsiteY1" fmla="*/ 318779 h 1532336"/>
                  <a:gd name="connsiteX2" fmla="*/ 850996 w 1589104"/>
                  <a:gd name="connsiteY2" fmla="*/ 59821 h 1532336"/>
                  <a:gd name="connsiteX3" fmla="*/ 1004876 w 1589104"/>
                  <a:gd name="connsiteY3" fmla="*/ 0 h 1532336"/>
                  <a:gd name="connsiteX4" fmla="*/ 1583185 w 1589104"/>
                  <a:gd name="connsiteY4" fmla="*/ 596945 h 1532336"/>
                  <a:gd name="connsiteX5" fmla="*/ 1589104 w 1589104"/>
                  <a:gd name="connsiteY5" fmla="*/ 948210 h 1532336"/>
                  <a:gd name="connsiteX6" fmla="*/ 1013753 w 1589104"/>
                  <a:gd name="connsiteY6" fmla="*/ 1514679 h 1532336"/>
                  <a:gd name="connsiteX7" fmla="*/ 853956 w 1589104"/>
                  <a:gd name="connsiteY7" fmla="*/ 1460778 h 1532336"/>
                  <a:gd name="connsiteX8" fmla="*/ 582967 w 1589104"/>
                  <a:gd name="connsiteY8" fmla="*/ 1233178 h 1532336"/>
                  <a:gd name="connsiteX9" fmla="*/ 0 w 1589104"/>
                  <a:gd name="connsiteY9" fmla="*/ 1232918 h 1532336"/>
                  <a:gd name="connsiteX10" fmla="*/ 266330 w 1589104"/>
                  <a:gd name="connsiteY10" fmla="*/ 955011 h 1532336"/>
                  <a:gd name="connsiteX11" fmla="*/ 287045 w 1589104"/>
                  <a:gd name="connsiteY11" fmla="*/ 611742 h 1532336"/>
                  <a:gd name="connsiteX12" fmla="*/ 0 w 1589104"/>
                  <a:gd name="connsiteY12" fmla="*/ 320232 h 1532336"/>
                  <a:gd name="connsiteX0" fmla="*/ 0 w 1589104"/>
                  <a:gd name="connsiteY0" fmla="*/ 320232 h 1575133"/>
                  <a:gd name="connsiteX1" fmla="*/ 556334 w 1589104"/>
                  <a:gd name="connsiteY1" fmla="*/ 318779 h 1575133"/>
                  <a:gd name="connsiteX2" fmla="*/ 850996 w 1589104"/>
                  <a:gd name="connsiteY2" fmla="*/ 59821 h 1575133"/>
                  <a:gd name="connsiteX3" fmla="*/ 1004876 w 1589104"/>
                  <a:gd name="connsiteY3" fmla="*/ 0 h 1575133"/>
                  <a:gd name="connsiteX4" fmla="*/ 1583185 w 1589104"/>
                  <a:gd name="connsiteY4" fmla="*/ 596945 h 1575133"/>
                  <a:gd name="connsiteX5" fmla="*/ 1589104 w 1589104"/>
                  <a:gd name="connsiteY5" fmla="*/ 948210 h 1575133"/>
                  <a:gd name="connsiteX6" fmla="*/ 1013753 w 1589104"/>
                  <a:gd name="connsiteY6" fmla="*/ 1514679 h 1575133"/>
                  <a:gd name="connsiteX7" fmla="*/ 853956 w 1589104"/>
                  <a:gd name="connsiteY7" fmla="*/ 1460778 h 1575133"/>
                  <a:gd name="connsiteX8" fmla="*/ 582967 w 1589104"/>
                  <a:gd name="connsiteY8" fmla="*/ 1233178 h 1575133"/>
                  <a:gd name="connsiteX9" fmla="*/ 0 w 1589104"/>
                  <a:gd name="connsiteY9" fmla="*/ 1232918 h 1575133"/>
                  <a:gd name="connsiteX10" fmla="*/ 266330 w 1589104"/>
                  <a:gd name="connsiteY10" fmla="*/ 955011 h 1575133"/>
                  <a:gd name="connsiteX11" fmla="*/ 287045 w 1589104"/>
                  <a:gd name="connsiteY11" fmla="*/ 611742 h 1575133"/>
                  <a:gd name="connsiteX12" fmla="*/ 0 w 1589104"/>
                  <a:gd name="connsiteY12" fmla="*/ 320232 h 1575133"/>
                  <a:gd name="connsiteX0" fmla="*/ 0 w 1589104"/>
                  <a:gd name="connsiteY0" fmla="*/ 320232 h 1575133"/>
                  <a:gd name="connsiteX1" fmla="*/ 556334 w 1589104"/>
                  <a:gd name="connsiteY1" fmla="*/ 318779 h 1575133"/>
                  <a:gd name="connsiteX2" fmla="*/ 850996 w 1589104"/>
                  <a:gd name="connsiteY2" fmla="*/ 59821 h 1575133"/>
                  <a:gd name="connsiteX3" fmla="*/ 1004876 w 1589104"/>
                  <a:gd name="connsiteY3" fmla="*/ 0 h 1575133"/>
                  <a:gd name="connsiteX4" fmla="*/ 1583185 w 1589104"/>
                  <a:gd name="connsiteY4" fmla="*/ 596945 h 1575133"/>
                  <a:gd name="connsiteX5" fmla="*/ 1589104 w 1589104"/>
                  <a:gd name="connsiteY5" fmla="*/ 948210 h 1575133"/>
                  <a:gd name="connsiteX6" fmla="*/ 1013753 w 1589104"/>
                  <a:gd name="connsiteY6" fmla="*/ 1514679 h 1575133"/>
                  <a:gd name="connsiteX7" fmla="*/ 853956 w 1589104"/>
                  <a:gd name="connsiteY7" fmla="*/ 1460778 h 1575133"/>
                  <a:gd name="connsiteX8" fmla="*/ 582967 w 1589104"/>
                  <a:gd name="connsiteY8" fmla="*/ 1233178 h 1575133"/>
                  <a:gd name="connsiteX9" fmla="*/ 0 w 1589104"/>
                  <a:gd name="connsiteY9" fmla="*/ 1232918 h 1575133"/>
                  <a:gd name="connsiteX10" fmla="*/ 266330 w 1589104"/>
                  <a:gd name="connsiteY10" fmla="*/ 955011 h 1575133"/>
                  <a:gd name="connsiteX11" fmla="*/ 287045 w 1589104"/>
                  <a:gd name="connsiteY11" fmla="*/ 611742 h 1575133"/>
                  <a:gd name="connsiteX12" fmla="*/ 0 w 1589104"/>
                  <a:gd name="connsiteY12" fmla="*/ 320232 h 1575133"/>
                  <a:gd name="connsiteX0" fmla="*/ 0 w 1589104"/>
                  <a:gd name="connsiteY0" fmla="*/ 320232 h 1575133"/>
                  <a:gd name="connsiteX1" fmla="*/ 556334 w 1589104"/>
                  <a:gd name="connsiteY1" fmla="*/ 318779 h 1575133"/>
                  <a:gd name="connsiteX2" fmla="*/ 850996 w 1589104"/>
                  <a:gd name="connsiteY2" fmla="*/ 59821 h 1575133"/>
                  <a:gd name="connsiteX3" fmla="*/ 1004876 w 1589104"/>
                  <a:gd name="connsiteY3" fmla="*/ 0 h 1575133"/>
                  <a:gd name="connsiteX4" fmla="*/ 1583185 w 1589104"/>
                  <a:gd name="connsiteY4" fmla="*/ 596945 h 1575133"/>
                  <a:gd name="connsiteX5" fmla="*/ 1589104 w 1589104"/>
                  <a:gd name="connsiteY5" fmla="*/ 948210 h 1575133"/>
                  <a:gd name="connsiteX6" fmla="*/ 1013753 w 1589104"/>
                  <a:gd name="connsiteY6" fmla="*/ 1514679 h 1575133"/>
                  <a:gd name="connsiteX7" fmla="*/ 853956 w 1589104"/>
                  <a:gd name="connsiteY7" fmla="*/ 1460778 h 1575133"/>
                  <a:gd name="connsiteX8" fmla="*/ 582967 w 1589104"/>
                  <a:gd name="connsiteY8" fmla="*/ 1233178 h 1575133"/>
                  <a:gd name="connsiteX9" fmla="*/ 0 w 1589104"/>
                  <a:gd name="connsiteY9" fmla="*/ 1232918 h 1575133"/>
                  <a:gd name="connsiteX10" fmla="*/ 266330 w 1589104"/>
                  <a:gd name="connsiteY10" fmla="*/ 955011 h 1575133"/>
                  <a:gd name="connsiteX11" fmla="*/ 287045 w 1589104"/>
                  <a:gd name="connsiteY11" fmla="*/ 611742 h 1575133"/>
                  <a:gd name="connsiteX12" fmla="*/ 0 w 1589104"/>
                  <a:gd name="connsiteY12" fmla="*/ 320232 h 1575133"/>
                  <a:gd name="connsiteX0" fmla="*/ 0 w 1589104"/>
                  <a:gd name="connsiteY0" fmla="*/ 320232 h 1575133"/>
                  <a:gd name="connsiteX1" fmla="*/ 556334 w 1589104"/>
                  <a:gd name="connsiteY1" fmla="*/ 318779 h 1575133"/>
                  <a:gd name="connsiteX2" fmla="*/ 850996 w 1589104"/>
                  <a:gd name="connsiteY2" fmla="*/ 59821 h 1575133"/>
                  <a:gd name="connsiteX3" fmla="*/ 1004876 w 1589104"/>
                  <a:gd name="connsiteY3" fmla="*/ 0 h 1575133"/>
                  <a:gd name="connsiteX4" fmla="*/ 1583185 w 1589104"/>
                  <a:gd name="connsiteY4" fmla="*/ 596945 h 1575133"/>
                  <a:gd name="connsiteX5" fmla="*/ 1589104 w 1589104"/>
                  <a:gd name="connsiteY5" fmla="*/ 948210 h 1575133"/>
                  <a:gd name="connsiteX6" fmla="*/ 1013753 w 1589104"/>
                  <a:gd name="connsiteY6" fmla="*/ 1514679 h 1575133"/>
                  <a:gd name="connsiteX7" fmla="*/ 853956 w 1589104"/>
                  <a:gd name="connsiteY7" fmla="*/ 1460778 h 1575133"/>
                  <a:gd name="connsiteX8" fmla="*/ 582967 w 1589104"/>
                  <a:gd name="connsiteY8" fmla="*/ 1233178 h 1575133"/>
                  <a:gd name="connsiteX9" fmla="*/ 0 w 1589104"/>
                  <a:gd name="connsiteY9" fmla="*/ 1232918 h 1575133"/>
                  <a:gd name="connsiteX10" fmla="*/ 266330 w 1589104"/>
                  <a:gd name="connsiteY10" fmla="*/ 955011 h 1575133"/>
                  <a:gd name="connsiteX11" fmla="*/ 287045 w 1589104"/>
                  <a:gd name="connsiteY11" fmla="*/ 611742 h 1575133"/>
                  <a:gd name="connsiteX12" fmla="*/ 0 w 1589104"/>
                  <a:gd name="connsiteY12" fmla="*/ 320232 h 1575133"/>
                  <a:gd name="connsiteX0" fmla="*/ 0 w 1589104"/>
                  <a:gd name="connsiteY0" fmla="*/ 354510 h 1609411"/>
                  <a:gd name="connsiteX1" fmla="*/ 556334 w 1589104"/>
                  <a:gd name="connsiteY1" fmla="*/ 353057 h 1609411"/>
                  <a:gd name="connsiteX2" fmla="*/ 850996 w 1589104"/>
                  <a:gd name="connsiteY2" fmla="*/ 94099 h 1609411"/>
                  <a:gd name="connsiteX3" fmla="*/ 1004876 w 1589104"/>
                  <a:gd name="connsiteY3" fmla="*/ 34278 h 1609411"/>
                  <a:gd name="connsiteX4" fmla="*/ 1583185 w 1589104"/>
                  <a:gd name="connsiteY4" fmla="*/ 631223 h 1609411"/>
                  <a:gd name="connsiteX5" fmla="*/ 1589104 w 1589104"/>
                  <a:gd name="connsiteY5" fmla="*/ 982488 h 1609411"/>
                  <a:gd name="connsiteX6" fmla="*/ 1013753 w 1589104"/>
                  <a:gd name="connsiteY6" fmla="*/ 1548957 h 1609411"/>
                  <a:gd name="connsiteX7" fmla="*/ 853956 w 1589104"/>
                  <a:gd name="connsiteY7" fmla="*/ 1495056 h 1609411"/>
                  <a:gd name="connsiteX8" fmla="*/ 582967 w 1589104"/>
                  <a:gd name="connsiteY8" fmla="*/ 1267456 h 1609411"/>
                  <a:gd name="connsiteX9" fmla="*/ 0 w 1589104"/>
                  <a:gd name="connsiteY9" fmla="*/ 1267196 h 1609411"/>
                  <a:gd name="connsiteX10" fmla="*/ 266330 w 1589104"/>
                  <a:gd name="connsiteY10" fmla="*/ 989289 h 1609411"/>
                  <a:gd name="connsiteX11" fmla="*/ 287045 w 1589104"/>
                  <a:gd name="connsiteY11" fmla="*/ 646020 h 1609411"/>
                  <a:gd name="connsiteX12" fmla="*/ 0 w 1589104"/>
                  <a:gd name="connsiteY12" fmla="*/ 354510 h 1609411"/>
                  <a:gd name="connsiteX0" fmla="*/ 0 w 1589104"/>
                  <a:gd name="connsiteY0" fmla="*/ 354510 h 1609411"/>
                  <a:gd name="connsiteX1" fmla="*/ 556334 w 1589104"/>
                  <a:gd name="connsiteY1" fmla="*/ 353057 h 1609411"/>
                  <a:gd name="connsiteX2" fmla="*/ 850996 w 1589104"/>
                  <a:gd name="connsiteY2" fmla="*/ 94099 h 1609411"/>
                  <a:gd name="connsiteX3" fmla="*/ 1004876 w 1589104"/>
                  <a:gd name="connsiteY3" fmla="*/ 34278 h 1609411"/>
                  <a:gd name="connsiteX4" fmla="*/ 1577267 w 1589104"/>
                  <a:gd name="connsiteY4" fmla="*/ 619386 h 1609411"/>
                  <a:gd name="connsiteX5" fmla="*/ 1589104 w 1589104"/>
                  <a:gd name="connsiteY5" fmla="*/ 982488 h 1609411"/>
                  <a:gd name="connsiteX6" fmla="*/ 1013753 w 1589104"/>
                  <a:gd name="connsiteY6" fmla="*/ 1548957 h 1609411"/>
                  <a:gd name="connsiteX7" fmla="*/ 853956 w 1589104"/>
                  <a:gd name="connsiteY7" fmla="*/ 1495056 h 1609411"/>
                  <a:gd name="connsiteX8" fmla="*/ 582967 w 1589104"/>
                  <a:gd name="connsiteY8" fmla="*/ 1267456 h 1609411"/>
                  <a:gd name="connsiteX9" fmla="*/ 0 w 1589104"/>
                  <a:gd name="connsiteY9" fmla="*/ 1267196 h 1609411"/>
                  <a:gd name="connsiteX10" fmla="*/ 266330 w 1589104"/>
                  <a:gd name="connsiteY10" fmla="*/ 989289 h 1609411"/>
                  <a:gd name="connsiteX11" fmla="*/ 287045 w 1589104"/>
                  <a:gd name="connsiteY11" fmla="*/ 646020 h 1609411"/>
                  <a:gd name="connsiteX12" fmla="*/ 0 w 1589104"/>
                  <a:gd name="connsiteY12" fmla="*/ 354510 h 1609411"/>
                  <a:gd name="connsiteX0" fmla="*/ 0 w 1643112"/>
                  <a:gd name="connsiteY0" fmla="*/ 354510 h 1609411"/>
                  <a:gd name="connsiteX1" fmla="*/ 556334 w 1643112"/>
                  <a:gd name="connsiteY1" fmla="*/ 353057 h 1609411"/>
                  <a:gd name="connsiteX2" fmla="*/ 850996 w 1643112"/>
                  <a:gd name="connsiteY2" fmla="*/ 94099 h 1609411"/>
                  <a:gd name="connsiteX3" fmla="*/ 1004876 w 1643112"/>
                  <a:gd name="connsiteY3" fmla="*/ 34278 h 1609411"/>
                  <a:gd name="connsiteX4" fmla="*/ 1577267 w 1643112"/>
                  <a:gd name="connsiteY4" fmla="*/ 619386 h 1609411"/>
                  <a:gd name="connsiteX5" fmla="*/ 1589104 w 1643112"/>
                  <a:gd name="connsiteY5" fmla="*/ 982488 h 1609411"/>
                  <a:gd name="connsiteX6" fmla="*/ 1013753 w 1643112"/>
                  <a:gd name="connsiteY6" fmla="*/ 1548957 h 1609411"/>
                  <a:gd name="connsiteX7" fmla="*/ 853956 w 1643112"/>
                  <a:gd name="connsiteY7" fmla="*/ 1495056 h 1609411"/>
                  <a:gd name="connsiteX8" fmla="*/ 582967 w 1643112"/>
                  <a:gd name="connsiteY8" fmla="*/ 1267456 h 1609411"/>
                  <a:gd name="connsiteX9" fmla="*/ 0 w 1643112"/>
                  <a:gd name="connsiteY9" fmla="*/ 1267196 h 1609411"/>
                  <a:gd name="connsiteX10" fmla="*/ 266330 w 1643112"/>
                  <a:gd name="connsiteY10" fmla="*/ 989289 h 1609411"/>
                  <a:gd name="connsiteX11" fmla="*/ 287045 w 1643112"/>
                  <a:gd name="connsiteY11" fmla="*/ 646020 h 1609411"/>
                  <a:gd name="connsiteX12" fmla="*/ 0 w 1643112"/>
                  <a:gd name="connsiteY12" fmla="*/ 354510 h 1609411"/>
                  <a:gd name="connsiteX0" fmla="*/ 0 w 1669115"/>
                  <a:gd name="connsiteY0" fmla="*/ 354510 h 1609411"/>
                  <a:gd name="connsiteX1" fmla="*/ 556334 w 1669115"/>
                  <a:gd name="connsiteY1" fmla="*/ 353057 h 1609411"/>
                  <a:gd name="connsiteX2" fmla="*/ 850996 w 1669115"/>
                  <a:gd name="connsiteY2" fmla="*/ 94099 h 1609411"/>
                  <a:gd name="connsiteX3" fmla="*/ 1004876 w 1669115"/>
                  <a:gd name="connsiteY3" fmla="*/ 34278 h 1609411"/>
                  <a:gd name="connsiteX4" fmla="*/ 1577267 w 1669115"/>
                  <a:gd name="connsiteY4" fmla="*/ 619386 h 1609411"/>
                  <a:gd name="connsiteX5" fmla="*/ 1589104 w 1669115"/>
                  <a:gd name="connsiteY5" fmla="*/ 982488 h 1609411"/>
                  <a:gd name="connsiteX6" fmla="*/ 1013753 w 1669115"/>
                  <a:gd name="connsiteY6" fmla="*/ 1548957 h 1609411"/>
                  <a:gd name="connsiteX7" fmla="*/ 853956 w 1669115"/>
                  <a:gd name="connsiteY7" fmla="*/ 1495056 h 1609411"/>
                  <a:gd name="connsiteX8" fmla="*/ 582967 w 1669115"/>
                  <a:gd name="connsiteY8" fmla="*/ 1267456 h 1609411"/>
                  <a:gd name="connsiteX9" fmla="*/ 0 w 1669115"/>
                  <a:gd name="connsiteY9" fmla="*/ 1267196 h 1609411"/>
                  <a:gd name="connsiteX10" fmla="*/ 266330 w 1669115"/>
                  <a:gd name="connsiteY10" fmla="*/ 989289 h 1609411"/>
                  <a:gd name="connsiteX11" fmla="*/ 287045 w 1669115"/>
                  <a:gd name="connsiteY11" fmla="*/ 646020 h 1609411"/>
                  <a:gd name="connsiteX12" fmla="*/ 0 w 1669115"/>
                  <a:gd name="connsiteY12" fmla="*/ 354510 h 1609411"/>
                  <a:gd name="connsiteX0" fmla="*/ 0 w 1671177"/>
                  <a:gd name="connsiteY0" fmla="*/ 354510 h 1609411"/>
                  <a:gd name="connsiteX1" fmla="*/ 556334 w 1671177"/>
                  <a:gd name="connsiteY1" fmla="*/ 353057 h 1609411"/>
                  <a:gd name="connsiteX2" fmla="*/ 850996 w 1671177"/>
                  <a:gd name="connsiteY2" fmla="*/ 94099 h 1609411"/>
                  <a:gd name="connsiteX3" fmla="*/ 1004876 w 1671177"/>
                  <a:gd name="connsiteY3" fmla="*/ 34278 h 1609411"/>
                  <a:gd name="connsiteX4" fmla="*/ 1577267 w 1671177"/>
                  <a:gd name="connsiteY4" fmla="*/ 619386 h 1609411"/>
                  <a:gd name="connsiteX5" fmla="*/ 1589104 w 1671177"/>
                  <a:gd name="connsiteY5" fmla="*/ 982488 h 1609411"/>
                  <a:gd name="connsiteX6" fmla="*/ 1013753 w 1671177"/>
                  <a:gd name="connsiteY6" fmla="*/ 1548957 h 1609411"/>
                  <a:gd name="connsiteX7" fmla="*/ 853956 w 1671177"/>
                  <a:gd name="connsiteY7" fmla="*/ 1495056 h 1609411"/>
                  <a:gd name="connsiteX8" fmla="*/ 582967 w 1671177"/>
                  <a:gd name="connsiteY8" fmla="*/ 1267456 h 1609411"/>
                  <a:gd name="connsiteX9" fmla="*/ 0 w 1671177"/>
                  <a:gd name="connsiteY9" fmla="*/ 1267196 h 1609411"/>
                  <a:gd name="connsiteX10" fmla="*/ 266330 w 1671177"/>
                  <a:gd name="connsiteY10" fmla="*/ 989289 h 1609411"/>
                  <a:gd name="connsiteX11" fmla="*/ 287045 w 1671177"/>
                  <a:gd name="connsiteY11" fmla="*/ 646020 h 1609411"/>
                  <a:gd name="connsiteX12" fmla="*/ 0 w 1671177"/>
                  <a:gd name="connsiteY12" fmla="*/ 354510 h 1609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671177" h="1609411">
                    <a:moveTo>
                      <a:pt x="0" y="354510"/>
                    </a:moveTo>
                    <a:lnTo>
                      <a:pt x="556334" y="353057"/>
                    </a:lnTo>
                    <a:cubicBezTo>
                      <a:pt x="746291" y="355515"/>
                      <a:pt x="856347" y="257358"/>
                      <a:pt x="850996" y="94099"/>
                    </a:cubicBezTo>
                    <a:cubicBezTo>
                      <a:pt x="849023" y="-2780"/>
                      <a:pt x="929910" y="-28640"/>
                      <a:pt x="1004876" y="34278"/>
                    </a:cubicBezTo>
                    <a:lnTo>
                      <a:pt x="1577267" y="619386"/>
                    </a:lnTo>
                    <a:cubicBezTo>
                      <a:pt x="1720296" y="767053"/>
                      <a:pt x="1679854" y="873291"/>
                      <a:pt x="1589104" y="982488"/>
                    </a:cubicBezTo>
                    <a:lnTo>
                      <a:pt x="1013753" y="1548957"/>
                    </a:lnTo>
                    <a:cubicBezTo>
                      <a:pt x="927935" y="1643440"/>
                      <a:pt x="868752" y="1628432"/>
                      <a:pt x="853956" y="1495056"/>
                    </a:cubicBezTo>
                    <a:cubicBezTo>
                      <a:pt x="849443" y="1377760"/>
                      <a:pt x="794625" y="1269343"/>
                      <a:pt x="582967" y="1267456"/>
                    </a:cubicBezTo>
                    <a:lnTo>
                      <a:pt x="0" y="1267196"/>
                    </a:lnTo>
                    <a:lnTo>
                      <a:pt x="266330" y="989289"/>
                    </a:lnTo>
                    <a:cubicBezTo>
                      <a:pt x="347215" y="886703"/>
                      <a:pt x="398509" y="775239"/>
                      <a:pt x="287045" y="646020"/>
                    </a:cubicBezTo>
                    <a:lnTo>
                      <a:pt x="0" y="35451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1941183" y="2754805"/>
              <a:ext cx="51328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>
                  <a:solidFill>
                    <a:prstClr val="white"/>
                  </a:solidFill>
                  <a:latin typeface="Impact" pitchFamily="34" charset="0"/>
                </a:rPr>
                <a:t>01</a:t>
              </a:r>
              <a:endParaRPr lang="zh-CN" altLang="en-US" sz="2800" dirty="0">
                <a:solidFill>
                  <a:prstClr val="white"/>
                </a:solidFill>
                <a:latin typeface="Impact" pitchFamily="34" charset="0"/>
              </a:endParaRPr>
            </a:p>
          </p:txBody>
        </p:sp>
      </p:grpSp>
      <p:cxnSp>
        <p:nvCxnSpPr>
          <p:cNvPr id="49" name="直接连接符 48"/>
          <p:cNvCxnSpPr/>
          <p:nvPr/>
        </p:nvCxnSpPr>
        <p:spPr>
          <a:xfrm flipV="1">
            <a:off x="1619672" y="1491630"/>
            <a:ext cx="0" cy="874660"/>
          </a:xfrm>
          <a:prstGeom prst="line">
            <a:avLst/>
          </a:prstGeom>
          <a:ln w="6350">
            <a:solidFill>
              <a:schemeClr val="tx2">
                <a:lumMod val="50000"/>
                <a:alpha val="99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矩形 1"/>
          <p:cNvSpPr>
            <a:spLocks noChangeArrowheads="1"/>
          </p:cNvSpPr>
          <p:nvPr/>
        </p:nvSpPr>
        <p:spPr bwMode="auto">
          <a:xfrm>
            <a:off x="1730252" y="1431816"/>
            <a:ext cx="18936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zh-CN" altLang="en-US" sz="1000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cxnSp>
        <p:nvCxnSpPr>
          <p:cNvPr id="51" name="直接连接符 50"/>
          <p:cNvCxnSpPr/>
          <p:nvPr/>
        </p:nvCxnSpPr>
        <p:spPr>
          <a:xfrm flipV="1">
            <a:off x="2807044" y="3761307"/>
            <a:ext cx="0" cy="874660"/>
          </a:xfrm>
          <a:prstGeom prst="line">
            <a:avLst/>
          </a:prstGeom>
          <a:ln w="6350">
            <a:solidFill>
              <a:schemeClr val="tx2">
                <a:lumMod val="50000"/>
                <a:alpha val="99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矩形 1"/>
          <p:cNvSpPr>
            <a:spLocks noChangeArrowheads="1"/>
          </p:cNvSpPr>
          <p:nvPr/>
        </p:nvSpPr>
        <p:spPr bwMode="auto">
          <a:xfrm>
            <a:off x="2917624" y="4024104"/>
            <a:ext cx="18936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zh-CN" altLang="en-US" sz="1000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cxnSp>
        <p:nvCxnSpPr>
          <p:cNvPr id="53" name="直接连接符 52"/>
          <p:cNvCxnSpPr/>
          <p:nvPr/>
        </p:nvCxnSpPr>
        <p:spPr>
          <a:xfrm flipV="1">
            <a:off x="3869951" y="1491630"/>
            <a:ext cx="0" cy="874660"/>
          </a:xfrm>
          <a:prstGeom prst="line">
            <a:avLst/>
          </a:prstGeom>
          <a:ln w="6350">
            <a:solidFill>
              <a:schemeClr val="tx2">
                <a:lumMod val="50000"/>
                <a:alpha val="99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矩形 1"/>
          <p:cNvSpPr>
            <a:spLocks noChangeArrowheads="1"/>
          </p:cNvSpPr>
          <p:nvPr/>
        </p:nvSpPr>
        <p:spPr bwMode="auto">
          <a:xfrm>
            <a:off x="3980531" y="1431816"/>
            <a:ext cx="18936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zh-CN" altLang="en-US" sz="1000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cxnSp>
        <p:nvCxnSpPr>
          <p:cNvPr id="55" name="直接连接符 54"/>
          <p:cNvCxnSpPr/>
          <p:nvPr/>
        </p:nvCxnSpPr>
        <p:spPr>
          <a:xfrm flipV="1">
            <a:off x="5051586" y="3761307"/>
            <a:ext cx="0" cy="874660"/>
          </a:xfrm>
          <a:prstGeom prst="line">
            <a:avLst/>
          </a:prstGeom>
          <a:ln w="6350">
            <a:solidFill>
              <a:schemeClr val="tx2">
                <a:lumMod val="50000"/>
                <a:alpha val="99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矩形 1"/>
          <p:cNvSpPr>
            <a:spLocks noChangeArrowheads="1"/>
          </p:cNvSpPr>
          <p:nvPr/>
        </p:nvSpPr>
        <p:spPr bwMode="auto">
          <a:xfrm>
            <a:off x="5162166" y="4024104"/>
            <a:ext cx="18936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zh-CN" altLang="en-US" sz="1000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cxnSp>
        <p:nvCxnSpPr>
          <p:cNvPr id="57" name="直接连接符 56"/>
          <p:cNvCxnSpPr/>
          <p:nvPr/>
        </p:nvCxnSpPr>
        <p:spPr>
          <a:xfrm flipV="1">
            <a:off x="6195615" y="1491630"/>
            <a:ext cx="0" cy="874660"/>
          </a:xfrm>
          <a:prstGeom prst="line">
            <a:avLst/>
          </a:prstGeom>
          <a:ln w="6350">
            <a:solidFill>
              <a:schemeClr val="tx2">
                <a:lumMod val="50000"/>
                <a:alpha val="99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矩形 1"/>
          <p:cNvSpPr>
            <a:spLocks noChangeArrowheads="1"/>
          </p:cNvSpPr>
          <p:nvPr/>
        </p:nvSpPr>
        <p:spPr bwMode="auto">
          <a:xfrm>
            <a:off x="6306195" y="1431816"/>
            <a:ext cx="18936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zh-CN" altLang="en-US" sz="1000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</p:spTree>
    <p:extLst>
      <p:ext uri="{BB962C8B-B14F-4D97-AF65-F5344CB8AC3E}">
        <p14:creationId xmlns:p14="http://schemas.microsoft.com/office/powerpoint/2010/main" val="419402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="">
      <p:transition spd="slow" advClick="0" advTm="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12" presetClass="entr" presetSubtype="8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500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25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6" presetID="12" presetClass="entr" presetSubtype="8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29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12" presetClass="entr" presetSubtype="8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3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12" presetClass="entr" presetSubtype="8" fill="hold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7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2600"/>
                                </p:stCondLst>
                                <p:childTnLst>
                                  <p:par>
                                    <p:cTn id="39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1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3100"/>
                                </p:stCondLst>
                                <p:childTnLst>
                                  <p:par>
                                    <p:cTn id="43" presetID="2" presetClass="entr" presetSubtype="8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5" dur="3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6" dur="3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3400"/>
                                </p:stCondLst>
                                <p:childTnLst>
                                  <p:par>
                                    <p:cTn id="48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0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3900"/>
                                </p:stCondLst>
                                <p:childTnLst>
                                  <p:par>
                                    <p:cTn id="52" presetID="2" presetClass="entr" presetSubtype="8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4" dur="3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5" dur="3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4200"/>
                                </p:stCondLst>
                                <p:childTnLst>
                                  <p:par>
                                    <p:cTn id="57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9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4700"/>
                                </p:stCondLst>
                                <p:childTnLst>
                                  <p:par>
                                    <p:cTn id="61" presetID="2" presetClass="entr" presetSubtype="8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3" dur="3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4" dur="3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66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8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70" presetID="2" presetClass="entr" presetSubtype="8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2" dur="3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3" dur="3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5800"/>
                                </p:stCondLst>
                                <p:childTnLst>
                                  <p:par>
                                    <p:cTn id="7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7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8" fill="hold">
                                <p:stCondLst>
                                  <p:cond delay="6300"/>
                                </p:stCondLst>
                                <p:childTnLst>
                                  <p:par>
                                    <p:cTn id="79" presetID="2" presetClass="entr" presetSubtype="8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81" dur="3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2" dur="3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50" grpId="0"/>
          <p:bldP spid="52" grpId="0"/>
          <p:bldP spid="54" grpId="0"/>
          <p:bldP spid="56" grpId="0"/>
          <p:bldP spid="58" grpId="0"/>
        </p:bldLst>
      </p:timing>
    </mc:Choice>
    <mc:Fallback xmlns:a14="http://schemas.microsoft.com/office/drawing/2010/main"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12" presetClass="entr" presetSubtype="8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500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25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6" presetID="12" presetClass="entr" presetSubtype="8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29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12" presetClass="entr" presetSubtype="8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3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12" presetClass="entr" presetSubtype="8" fill="hold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7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2600"/>
                                </p:stCondLst>
                                <p:childTnLst>
                                  <p:par>
                                    <p:cTn id="39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1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3100"/>
                                </p:stCondLst>
                                <p:childTnLst>
                                  <p:par>
                                    <p:cTn id="43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3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3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3400"/>
                                </p:stCondLst>
                                <p:childTnLst>
                                  <p:par>
                                    <p:cTn id="48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0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3900"/>
                                </p:stCondLst>
                                <p:childTnLst>
                                  <p:par>
                                    <p:cTn id="52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3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5" dur="3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4200"/>
                                </p:stCondLst>
                                <p:childTnLst>
                                  <p:par>
                                    <p:cTn id="57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9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4700"/>
                                </p:stCondLst>
                                <p:childTnLst>
                                  <p:par>
                                    <p:cTn id="61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3" dur="3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4" dur="3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66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8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70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3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3" dur="3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5800"/>
                                </p:stCondLst>
                                <p:childTnLst>
                                  <p:par>
                                    <p:cTn id="7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7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8" fill="hold">
                                <p:stCondLst>
                                  <p:cond delay="6300"/>
                                </p:stCondLst>
                                <p:childTnLst>
                                  <p:par>
                                    <p:cTn id="79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1" dur="3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2" dur="3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50" grpId="0"/>
          <p:bldP spid="52" grpId="0"/>
          <p:bldP spid="54" grpId="0"/>
          <p:bldP spid="56" grpId="0"/>
          <p:bldP spid="58" grpId="0"/>
        </p:bldLst>
      </p:timing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矩形 193"/>
          <p:cNvSpPr/>
          <p:nvPr/>
        </p:nvSpPr>
        <p:spPr>
          <a:xfrm>
            <a:off x="0" y="434529"/>
            <a:ext cx="755576" cy="4090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683568" y="360988"/>
            <a:ext cx="4176464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itchFamily="34" charset="-122"/>
                <a:ea typeface="微软雅黑" pitchFamily="34" charset="-122"/>
              </a:rPr>
              <a:t>Fill in the catalog title here</a:t>
            </a:r>
          </a:p>
        </p:txBody>
      </p:sp>
      <p:sp>
        <p:nvSpPr>
          <p:cNvPr id="196" name="矩形 195"/>
          <p:cNvSpPr/>
          <p:nvPr/>
        </p:nvSpPr>
        <p:spPr>
          <a:xfrm>
            <a:off x="715208" y="607790"/>
            <a:ext cx="1560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itchFamily="34" charset="0"/>
              </a:rPr>
              <a:t>Fill in the title here</a:t>
            </a:r>
            <a:endParaRPr lang="zh-CN" altLang="en-US" sz="1400" dirty="0">
              <a:solidFill>
                <a:prstClr val="black">
                  <a:lumMod val="65000"/>
                  <a:lumOff val="35000"/>
                </a:prstClr>
              </a:solidFill>
              <a:latin typeface="Impact" pitchFamily="34" charset="0"/>
            </a:endParaRPr>
          </a:p>
        </p:txBody>
      </p:sp>
      <p:sp>
        <p:nvSpPr>
          <p:cNvPr id="59" name="菱形 58"/>
          <p:cNvSpPr/>
          <p:nvPr/>
        </p:nvSpPr>
        <p:spPr>
          <a:xfrm>
            <a:off x="5730207" y="1497707"/>
            <a:ext cx="2874243" cy="2874243"/>
          </a:xfrm>
          <a:prstGeom prst="diamond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60" name="组合 59"/>
          <p:cNvGrpSpPr/>
          <p:nvPr/>
        </p:nvGrpSpPr>
        <p:grpSpPr>
          <a:xfrm>
            <a:off x="6087206" y="1854708"/>
            <a:ext cx="2160240" cy="2160240"/>
            <a:chOff x="5649081" y="1491629"/>
            <a:chExt cx="2160240" cy="2160240"/>
          </a:xfrm>
        </p:grpSpPr>
        <p:sp>
          <p:nvSpPr>
            <p:cNvPr id="61" name="菱形 60"/>
            <p:cNvSpPr/>
            <p:nvPr/>
          </p:nvSpPr>
          <p:spPr>
            <a:xfrm>
              <a:off x="5649081" y="1491629"/>
              <a:ext cx="2160240" cy="2160240"/>
            </a:xfrm>
            <a:prstGeom prst="diamond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2" name="Freeform 37"/>
            <p:cNvSpPr>
              <a:spLocks noEditPoints="1"/>
            </p:cNvSpPr>
            <p:nvPr/>
          </p:nvSpPr>
          <p:spPr bwMode="auto">
            <a:xfrm>
              <a:off x="6444208" y="2280268"/>
              <a:ext cx="701089" cy="582961"/>
            </a:xfrm>
            <a:custGeom>
              <a:avLst/>
              <a:gdLst>
                <a:gd name="T0" fmla="*/ 274 w 309"/>
                <a:gd name="T1" fmla="*/ 0 h 257"/>
                <a:gd name="T2" fmla="*/ 309 w 309"/>
                <a:gd name="T3" fmla="*/ 34 h 257"/>
                <a:gd name="T4" fmla="*/ 299 w 309"/>
                <a:gd name="T5" fmla="*/ 129 h 257"/>
                <a:gd name="T6" fmla="*/ 247 w 309"/>
                <a:gd name="T7" fmla="*/ 139 h 257"/>
                <a:gd name="T8" fmla="*/ 195 w 309"/>
                <a:gd name="T9" fmla="*/ 202 h 257"/>
                <a:gd name="T10" fmla="*/ 195 w 309"/>
                <a:gd name="T11" fmla="*/ 139 h 257"/>
                <a:gd name="T12" fmla="*/ 168 w 309"/>
                <a:gd name="T13" fmla="*/ 123 h 257"/>
                <a:gd name="T14" fmla="*/ 211 w 309"/>
                <a:gd name="T15" fmla="*/ 123 h 257"/>
                <a:gd name="T16" fmla="*/ 211 w 309"/>
                <a:gd name="T17" fmla="*/ 157 h 257"/>
                <a:gd name="T18" fmla="*/ 239 w 309"/>
                <a:gd name="T19" fmla="*/ 123 h 257"/>
                <a:gd name="T20" fmla="*/ 274 w 309"/>
                <a:gd name="T21" fmla="*/ 123 h 257"/>
                <a:gd name="T22" fmla="*/ 293 w 309"/>
                <a:gd name="T23" fmla="*/ 104 h 257"/>
                <a:gd name="T24" fmla="*/ 287 w 309"/>
                <a:gd name="T25" fmla="*/ 21 h 257"/>
                <a:gd name="T26" fmla="*/ 102 w 309"/>
                <a:gd name="T27" fmla="*/ 16 h 257"/>
                <a:gd name="T28" fmla="*/ 83 w 309"/>
                <a:gd name="T29" fmla="*/ 34 h 257"/>
                <a:gd name="T30" fmla="*/ 76 w 309"/>
                <a:gd name="T31" fmla="*/ 118 h 257"/>
                <a:gd name="T32" fmla="*/ 67 w 309"/>
                <a:gd name="T33" fmla="*/ 104 h 257"/>
                <a:gd name="T34" fmla="*/ 77 w 309"/>
                <a:gd name="T35" fmla="*/ 10 h 257"/>
                <a:gd name="T36" fmla="*/ 44 w 309"/>
                <a:gd name="T37" fmla="*/ 115 h 257"/>
                <a:gd name="T38" fmla="*/ 44 w 309"/>
                <a:gd name="T39" fmla="*/ 171 h 257"/>
                <a:gd name="T40" fmla="*/ 44 w 309"/>
                <a:gd name="T41" fmla="*/ 115 h 257"/>
                <a:gd name="T42" fmla="*/ 88 w 309"/>
                <a:gd name="T43" fmla="*/ 123 h 257"/>
                <a:gd name="T44" fmla="*/ 156 w 309"/>
                <a:gd name="T45" fmla="*/ 123 h 257"/>
                <a:gd name="T46" fmla="*/ 92 w 309"/>
                <a:gd name="T47" fmla="*/ 250 h 257"/>
                <a:gd name="T48" fmla="*/ 96 w 309"/>
                <a:gd name="T49" fmla="*/ 201 h 257"/>
                <a:gd name="T50" fmla="*/ 96 w 309"/>
                <a:gd name="T51" fmla="*/ 257 h 257"/>
                <a:gd name="T52" fmla="*/ 149 w 309"/>
                <a:gd name="T53" fmla="*/ 250 h 257"/>
                <a:gd name="T54" fmla="*/ 153 w 309"/>
                <a:gd name="T55" fmla="*/ 201 h 257"/>
                <a:gd name="T56" fmla="*/ 175 w 309"/>
                <a:gd name="T57" fmla="*/ 250 h 257"/>
                <a:gd name="T58" fmla="*/ 153 w 309"/>
                <a:gd name="T59" fmla="*/ 161 h 257"/>
                <a:gd name="T60" fmla="*/ 70 w 309"/>
                <a:gd name="T61" fmla="*/ 183 h 257"/>
                <a:gd name="T62" fmla="*/ 92 w 309"/>
                <a:gd name="T63" fmla="*/ 250 h 257"/>
                <a:gd name="T64" fmla="*/ 19 w 309"/>
                <a:gd name="T65" fmla="*/ 207 h 257"/>
                <a:gd name="T66" fmla="*/ 22 w 309"/>
                <a:gd name="T67" fmla="*/ 248 h 257"/>
                <a:gd name="T68" fmla="*/ 58 w 309"/>
                <a:gd name="T69" fmla="*/ 252 h 257"/>
                <a:gd name="T70" fmla="*/ 59 w 309"/>
                <a:gd name="T71" fmla="*/ 175 h 257"/>
                <a:gd name="T72" fmla="*/ 0 w 309"/>
                <a:gd name="T73" fmla="*/ 193 h 257"/>
                <a:gd name="T74" fmla="*/ 19 w 309"/>
                <a:gd name="T75" fmla="*/ 24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9" h="257">
                  <a:moveTo>
                    <a:pt x="102" y="0"/>
                  </a:moveTo>
                  <a:cubicBezTo>
                    <a:pt x="274" y="0"/>
                    <a:pt x="274" y="0"/>
                    <a:pt x="274" y="0"/>
                  </a:cubicBezTo>
                  <a:cubicBezTo>
                    <a:pt x="284" y="0"/>
                    <a:pt x="292" y="4"/>
                    <a:pt x="299" y="10"/>
                  </a:cubicBezTo>
                  <a:cubicBezTo>
                    <a:pt x="305" y="16"/>
                    <a:pt x="309" y="25"/>
                    <a:pt x="309" y="34"/>
                  </a:cubicBezTo>
                  <a:cubicBezTo>
                    <a:pt x="309" y="104"/>
                    <a:pt x="309" y="104"/>
                    <a:pt x="309" y="104"/>
                  </a:cubicBezTo>
                  <a:cubicBezTo>
                    <a:pt x="309" y="114"/>
                    <a:pt x="305" y="122"/>
                    <a:pt x="299" y="129"/>
                  </a:cubicBezTo>
                  <a:cubicBezTo>
                    <a:pt x="292" y="135"/>
                    <a:pt x="284" y="139"/>
                    <a:pt x="274" y="139"/>
                  </a:cubicBezTo>
                  <a:cubicBezTo>
                    <a:pt x="247" y="139"/>
                    <a:pt x="247" y="139"/>
                    <a:pt x="247" y="139"/>
                  </a:cubicBezTo>
                  <a:cubicBezTo>
                    <a:pt x="210" y="184"/>
                    <a:pt x="210" y="184"/>
                    <a:pt x="210" y="184"/>
                  </a:cubicBezTo>
                  <a:cubicBezTo>
                    <a:pt x="195" y="202"/>
                    <a:pt x="195" y="202"/>
                    <a:pt x="195" y="202"/>
                  </a:cubicBezTo>
                  <a:cubicBezTo>
                    <a:pt x="195" y="179"/>
                    <a:pt x="195" y="179"/>
                    <a:pt x="195" y="179"/>
                  </a:cubicBezTo>
                  <a:cubicBezTo>
                    <a:pt x="195" y="139"/>
                    <a:pt x="195" y="139"/>
                    <a:pt x="195" y="139"/>
                  </a:cubicBezTo>
                  <a:cubicBezTo>
                    <a:pt x="165" y="139"/>
                    <a:pt x="165" y="139"/>
                    <a:pt x="165" y="139"/>
                  </a:cubicBezTo>
                  <a:cubicBezTo>
                    <a:pt x="167" y="134"/>
                    <a:pt x="168" y="128"/>
                    <a:pt x="168" y="123"/>
                  </a:cubicBezTo>
                  <a:cubicBezTo>
                    <a:pt x="203" y="123"/>
                    <a:pt x="203" y="123"/>
                    <a:pt x="203" y="123"/>
                  </a:cubicBezTo>
                  <a:cubicBezTo>
                    <a:pt x="211" y="123"/>
                    <a:pt x="211" y="123"/>
                    <a:pt x="211" y="123"/>
                  </a:cubicBezTo>
                  <a:cubicBezTo>
                    <a:pt x="211" y="131"/>
                    <a:pt x="211" y="131"/>
                    <a:pt x="211" y="131"/>
                  </a:cubicBezTo>
                  <a:cubicBezTo>
                    <a:pt x="211" y="157"/>
                    <a:pt x="211" y="157"/>
                    <a:pt x="211" y="157"/>
                  </a:cubicBezTo>
                  <a:cubicBezTo>
                    <a:pt x="237" y="126"/>
                    <a:pt x="237" y="126"/>
                    <a:pt x="237" y="126"/>
                  </a:cubicBezTo>
                  <a:cubicBezTo>
                    <a:pt x="239" y="123"/>
                    <a:pt x="239" y="123"/>
                    <a:pt x="239" y="123"/>
                  </a:cubicBezTo>
                  <a:cubicBezTo>
                    <a:pt x="243" y="123"/>
                    <a:pt x="243" y="123"/>
                    <a:pt x="243" y="123"/>
                  </a:cubicBezTo>
                  <a:cubicBezTo>
                    <a:pt x="274" y="123"/>
                    <a:pt x="274" y="123"/>
                    <a:pt x="274" y="123"/>
                  </a:cubicBezTo>
                  <a:cubicBezTo>
                    <a:pt x="279" y="123"/>
                    <a:pt x="284" y="121"/>
                    <a:pt x="287" y="117"/>
                  </a:cubicBezTo>
                  <a:cubicBezTo>
                    <a:pt x="291" y="114"/>
                    <a:pt x="293" y="109"/>
                    <a:pt x="293" y="104"/>
                  </a:cubicBezTo>
                  <a:cubicBezTo>
                    <a:pt x="293" y="34"/>
                    <a:pt x="293" y="34"/>
                    <a:pt x="293" y="34"/>
                  </a:cubicBezTo>
                  <a:cubicBezTo>
                    <a:pt x="293" y="29"/>
                    <a:pt x="291" y="25"/>
                    <a:pt x="287" y="21"/>
                  </a:cubicBezTo>
                  <a:cubicBezTo>
                    <a:pt x="284" y="18"/>
                    <a:pt x="279" y="16"/>
                    <a:pt x="274" y="16"/>
                  </a:cubicBezTo>
                  <a:cubicBezTo>
                    <a:pt x="102" y="16"/>
                    <a:pt x="102" y="16"/>
                    <a:pt x="102" y="16"/>
                  </a:cubicBezTo>
                  <a:cubicBezTo>
                    <a:pt x="96" y="16"/>
                    <a:pt x="92" y="18"/>
                    <a:pt x="88" y="21"/>
                  </a:cubicBezTo>
                  <a:cubicBezTo>
                    <a:pt x="85" y="25"/>
                    <a:pt x="83" y="29"/>
                    <a:pt x="83" y="34"/>
                  </a:cubicBezTo>
                  <a:cubicBezTo>
                    <a:pt x="83" y="97"/>
                    <a:pt x="83" y="97"/>
                    <a:pt x="83" y="97"/>
                  </a:cubicBezTo>
                  <a:cubicBezTo>
                    <a:pt x="79" y="104"/>
                    <a:pt x="76" y="111"/>
                    <a:pt x="76" y="118"/>
                  </a:cubicBezTo>
                  <a:cubicBezTo>
                    <a:pt x="73" y="115"/>
                    <a:pt x="71" y="113"/>
                    <a:pt x="68" y="110"/>
                  </a:cubicBezTo>
                  <a:cubicBezTo>
                    <a:pt x="67" y="108"/>
                    <a:pt x="67" y="106"/>
                    <a:pt x="67" y="104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7" y="25"/>
                    <a:pt x="71" y="16"/>
                    <a:pt x="77" y="10"/>
                  </a:cubicBezTo>
                  <a:cubicBezTo>
                    <a:pt x="83" y="4"/>
                    <a:pt x="92" y="0"/>
                    <a:pt x="102" y="0"/>
                  </a:cubicBezTo>
                  <a:close/>
                  <a:moveTo>
                    <a:pt x="44" y="115"/>
                  </a:moveTo>
                  <a:cubicBezTo>
                    <a:pt x="28" y="115"/>
                    <a:pt x="15" y="127"/>
                    <a:pt x="15" y="143"/>
                  </a:cubicBezTo>
                  <a:cubicBezTo>
                    <a:pt x="15" y="159"/>
                    <a:pt x="28" y="171"/>
                    <a:pt x="44" y="171"/>
                  </a:cubicBezTo>
                  <a:cubicBezTo>
                    <a:pt x="59" y="171"/>
                    <a:pt x="72" y="159"/>
                    <a:pt x="72" y="143"/>
                  </a:cubicBezTo>
                  <a:cubicBezTo>
                    <a:pt x="72" y="127"/>
                    <a:pt x="59" y="115"/>
                    <a:pt x="44" y="115"/>
                  </a:cubicBezTo>
                  <a:close/>
                  <a:moveTo>
                    <a:pt x="122" y="88"/>
                  </a:moveTo>
                  <a:cubicBezTo>
                    <a:pt x="103" y="88"/>
                    <a:pt x="88" y="104"/>
                    <a:pt x="88" y="123"/>
                  </a:cubicBezTo>
                  <a:cubicBezTo>
                    <a:pt x="88" y="141"/>
                    <a:pt x="103" y="157"/>
                    <a:pt x="122" y="157"/>
                  </a:cubicBezTo>
                  <a:cubicBezTo>
                    <a:pt x="141" y="157"/>
                    <a:pt x="156" y="141"/>
                    <a:pt x="156" y="123"/>
                  </a:cubicBezTo>
                  <a:cubicBezTo>
                    <a:pt x="156" y="104"/>
                    <a:pt x="141" y="88"/>
                    <a:pt x="122" y="88"/>
                  </a:cubicBezTo>
                  <a:close/>
                  <a:moveTo>
                    <a:pt x="92" y="250"/>
                  </a:moveTo>
                  <a:cubicBezTo>
                    <a:pt x="92" y="201"/>
                    <a:pt x="92" y="201"/>
                    <a:pt x="92" y="201"/>
                  </a:cubicBezTo>
                  <a:cubicBezTo>
                    <a:pt x="96" y="201"/>
                    <a:pt x="96" y="201"/>
                    <a:pt x="96" y="201"/>
                  </a:cubicBezTo>
                  <a:cubicBezTo>
                    <a:pt x="96" y="250"/>
                    <a:pt x="96" y="250"/>
                    <a:pt x="96" y="250"/>
                  </a:cubicBezTo>
                  <a:cubicBezTo>
                    <a:pt x="96" y="257"/>
                    <a:pt x="96" y="257"/>
                    <a:pt x="96" y="257"/>
                  </a:cubicBezTo>
                  <a:cubicBezTo>
                    <a:pt x="149" y="257"/>
                    <a:pt x="149" y="257"/>
                    <a:pt x="149" y="257"/>
                  </a:cubicBezTo>
                  <a:cubicBezTo>
                    <a:pt x="149" y="250"/>
                    <a:pt x="149" y="250"/>
                    <a:pt x="149" y="250"/>
                  </a:cubicBezTo>
                  <a:cubicBezTo>
                    <a:pt x="149" y="201"/>
                    <a:pt x="149" y="201"/>
                    <a:pt x="149" y="201"/>
                  </a:cubicBezTo>
                  <a:cubicBezTo>
                    <a:pt x="153" y="201"/>
                    <a:pt x="153" y="201"/>
                    <a:pt x="153" y="201"/>
                  </a:cubicBezTo>
                  <a:cubicBezTo>
                    <a:pt x="153" y="250"/>
                    <a:pt x="153" y="250"/>
                    <a:pt x="153" y="250"/>
                  </a:cubicBezTo>
                  <a:cubicBezTo>
                    <a:pt x="175" y="250"/>
                    <a:pt x="175" y="250"/>
                    <a:pt x="175" y="250"/>
                  </a:cubicBezTo>
                  <a:cubicBezTo>
                    <a:pt x="175" y="183"/>
                    <a:pt x="175" y="183"/>
                    <a:pt x="175" y="183"/>
                  </a:cubicBezTo>
                  <a:cubicBezTo>
                    <a:pt x="175" y="171"/>
                    <a:pt x="165" y="161"/>
                    <a:pt x="153" y="161"/>
                  </a:cubicBezTo>
                  <a:cubicBezTo>
                    <a:pt x="88" y="161"/>
                    <a:pt x="157" y="161"/>
                    <a:pt x="91" y="161"/>
                  </a:cubicBezTo>
                  <a:cubicBezTo>
                    <a:pt x="79" y="161"/>
                    <a:pt x="70" y="171"/>
                    <a:pt x="70" y="183"/>
                  </a:cubicBezTo>
                  <a:cubicBezTo>
                    <a:pt x="70" y="250"/>
                    <a:pt x="70" y="250"/>
                    <a:pt x="70" y="250"/>
                  </a:cubicBezTo>
                  <a:cubicBezTo>
                    <a:pt x="73" y="250"/>
                    <a:pt x="82" y="250"/>
                    <a:pt x="92" y="250"/>
                  </a:cubicBezTo>
                  <a:close/>
                  <a:moveTo>
                    <a:pt x="19" y="248"/>
                  </a:moveTo>
                  <a:cubicBezTo>
                    <a:pt x="19" y="207"/>
                    <a:pt x="19" y="207"/>
                    <a:pt x="19" y="207"/>
                  </a:cubicBezTo>
                  <a:cubicBezTo>
                    <a:pt x="22" y="207"/>
                    <a:pt x="22" y="207"/>
                    <a:pt x="22" y="207"/>
                  </a:cubicBezTo>
                  <a:cubicBezTo>
                    <a:pt x="22" y="248"/>
                    <a:pt x="22" y="248"/>
                    <a:pt x="22" y="248"/>
                  </a:cubicBezTo>
                  <a:cubicBezTo>
                    <a:pt x="22" y="252"/>
                    <a:pt x="22" y="252"/>
                    <a:pt x="22" y="252"/>
                  </a:cubicBezTo>
                  <a:cubicBezTo>
                    <a:pt x="58" y="252"/>
                    <a:pt x="58" y="252"/>
                    <a:pt x="58" y="252"/>
                  </a:cubicBezTo>
                  <a:cubicBezTo>
                    <a:pt x="58" y="183"/>
                    <a:pt x="58" y="183"/>
                    <a:pt x="58" y="183"/>
                  </a:cubicBezTo>
                  <a:cubicBezTo>
                    <a:pt x="58" y="180"/>
                    <a:pt x="59" y="177"/>
                    <a:pt x="59" y="175"/>
                  </a:cubicBezTo>
                  <a:cubicBezTo>
                    <a:pt x="18" y="175"/>
                    <a:pt x="18" y="175"/>
                    <a:pt x="18" y="175"/>
                  </a:cubicBezTo>
                  <a:cubicBezTo>
                    <a:pt x="8" y="175"/>
                    <a:pt x="0" y="183"/>
                    <a:pt x="0" y="193"/>
                  </a:cubicBezTo>
                  <a:cubicBezTo>
                    <a:pt x="0" y="248"/>
                    <a:pt x="0" y="248"/>
                    <a:pt x="0" y="248"/>
                  </a:cubicBezTo>
                  <a:cubicBezTo>
                    <a:pt x="4" y="248"/>
                    <a:pt x="11" y="248"/>
                    <a:pt x="19" y="24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5730205" y="1503028"/>
            <a:ext cx="1152128" cy="1152128"/>
            <a:chOff x="5292080" y="1139949"/>
            <a:chExt cx="1152128" cy="1152128"/>
          </a:xfrm>
        </p:grpSpPr>
        <p:sp>
          <p:nvSpPr>
            <p:cNvPr id="64" name="椭圆 63"/>
            <p:cNvSpPr/>
            <p:nvPr/>
          </p:nvSpPr>
          <p:spPr>
            <a:xfrm>
              <a:off x="5292080" y="1139949"/>
              <a:ext cx="1152128" cy="1152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5" name="Freeform 42"/>
            <p:cNvSpPr>
              <a:spLocks noChangeAspect="1" noEditPoints="1"/>
            </p:cNvSpPr>
            <p:nvPr/>
          </p:nvSpPr>
          <p:spPr bwMode="auto">
            <a:xfrm>
              <a:off x="5629237" y="1424413"/>
              <a:ext cx="455894" cy="583200"/>
            </a:xfrm>
            <a:custGeom>
              <a:avLst/>
              <a:gdLst>
                <a:gd name="T0" fmla="*/ 49 w 224"/>
                <a:gd name="T1" fmla="*/ 93 h 287"/>
                <a:gd name="T2" fmla="*/ 54 w 224"/>
                <a:gd name="T3" fmla="*/ 281 h 287"/>
                <a:gd name="T4" fmla="*/ 21 w 224"/>
                <a:gd name="T5" fmla="*/ 279 h 287"/>
                <a:gd name="T6" fmla="*/ 0 w 224"/>
                <a:gd name="T7" fmla="*/ 254 h 287"/>
                <a:gd name="T8" fmla="*/ 12 w 224"/>
                <a:gd name="T9" fmla="*/ 70 h 287"/>
                <a:gd name="T10" fmla="*/ 171 w 224"/>
                <a:gd name="T11" fmla="*/ 217 h 287"/>
                <a:gd name="T12" fmla="*/ 190 w 224"/>
                <a:gd name="T13" fmla="*/ 166 h 287"/>
                <a:gd name="T14" fmla="*/ 185 w 224"/>
                <a:gd name="T15" fmla="*/ 183 h 287"/>
                <a:gd name="T16" fmla="*/ 181 w 224"/>
                <a:gd name="T17" fmla="*/ 188 h 287"/>
                <a:gd name="T18" fmla="*/ 161 w 224"/>
                <a:gd name="T19" fmla="*/ 188 h 287"/>
                <a:gd name="T20" fmla="*/ 156 w 224"/>
                <a:gd name="T21" fmla="*/ 183 h 287"/>
                <a:gd name="T22" fmla="*/ 192 w 224"/>
                <a:gd name="T23" fmla="*/ 137 h 287"/>
                <a:gd name="T24" fmla="*/ 193 w 224"/>
                <a:gd name="T25" fmla="*/ 138 h 287"/>
                <a:gd name="T26" fmla="*/ 196 w 224"/>
                <a:gd name="T27" fmla="*/ 139 h 287"/>
                <a:gd name="T28" fmla="*/ 197 w 224"/>
                <a:gd name="T29" fmla="*/ 139 h 287"/>
                <a:gd name="T30" fmla="*/ 198 w 224"/>
                <a:gd name="T31" fmla="*/ 140 h 287"/>
                <a:gd name="T32" fmla="*/ 199 w 224"/>
                <a:gd name="T33" fmla="*/ 141 h 287"/>
                <a:gd name="T34" fmla="*/ 200 w 224"/>
                <a:gd name="T35" fmla="*/ 142 h 287"/>
                <a:gd name="T36" fmla="*/ 202 w 224"/>
                <a:gd name="T37" fmla="*/ 143 h 287"/>
                <a:gd name="T38" fmla="*/ 203 w 224"/>
                <a:gd name="T39" fmla="*/ 144 h 287"/>
                <a:gd name="T40" fmla="*/ 204 w 224"/>
                <a:gd name="T41" fmla="*/ 145 h 287"/>
                <a:gd name="T42" fmla="*/ 205 w 224"/>
                <a:gd name="T43" fmla="*/ 146 h 287"/>
                <a:gd name="T44" fmla="*/ 219 w 224"/>
                <a:gd name="T45" fmla="*/ 185 h 287"/>
                <a:gd name="T46" fmla="*/ 219 w 224"/>
                <a:gd name="T47" fmla="*/ 250 h 287"/>
                <a:gd name="T48" fmla="*/ 124 w 224"/>
                <a:gd name="T49" fmla="*/ 178 h 287"/>
                <a:gd name="T50" fmla="*/ 124 w 224"/>
                <a:gd name="T51" fmla="*/ 178 h 287"/>
                <a:gd name="T52" fmla="*/ 118 w 224"/>
                <a:gd name="T53" fmla="*/ 283 h 287"/>
                <a:gd name="T54" fmla="*/ 118 w 224"/>
                <a:gd name="T55" fmla="*/ 283 h 287"/>
                <a:gd name="T56" fmla="*/ 191 w 224"/>
                <a:gd name="T57" fmla="*/ 234 h 287"/>
                <a:gd name="T58" fmla="*/ 172 w 224"/>
                <a:gd name="T59" fmla="*/ 37 h 287"/>
                <a:gd name="T60" fmla="*/ 52 w 224"/>
                <a:gd name="T61" fmla="*/ 83 h 287"/>
                <a:gd name="T62" fmla="*/ 40 w 224"/>
                <a:gd name="T63" fmla="*/ 82 h 287"/>
                <a:gd name="T64" fmla="*/ 155 w 224"/>
                <a:gd name="T65" fmla="*/ 26 h 287"/>
                <a:gd name="T66" fmla="*/ 40 w 224"/>
                <a:gd name="T67" fmla="*/ 82 h 287"/>
                <a:gd name="T68" fmla="*/ 148 w 224"/>
                <a:gd name="T69" fmla="*/ 19 h 287"/>
                <a:gd name="T70" fmla="*/ 25 w 224"/>
                <a:gd name="T71" fmla="*/ 72 h 287"/>
                <a:gd name="T72" fmla="*/ 62 w 224"/>
                <a:gd name="T73" fmla="*/ 100 h 287"/>
                <a:gd name="T74" fmla="*/ 194 w 224"/>
                <a:gd name="T75" fmla="*/ 40 h 287"/>
                <a:gd name="T76" fmla="*/ 203 w 224"/>
                <a:gd name="T77" fmla="*/ 130 h 287"/>
                <a:gd name="T78" fmla="*/ 202 w 224"/>
                <a:gd name="T79" fmla="*/ 129 h 287"/>
                <a:gd name="T80" fmla="*/ 199 w 224"/>
                <a:gd name="T81" fmla="*/ 127 h 287"/>
                <a:gd name="T82" fmla="*/ 198 w 224"/>
                <a:gd name="T83" fmla="*/ 127 h 287"/>
                <a:gd name="T84" fmla="*/ 172 w 224"/>
                <a:gd name="T85" fmla="*/ 121 h 287"/>
                <a:gd name="T86" fmla="*/ 112 w 224"/>
                <a:gd name="T87" fmla="*/ 178 h 287"/>
                <a:gd name="T88" fmla="*/ 72 w 224"/>
                <a:gd name="T89" fmla="*/ 286 h 287"/>
                <a:gd name="T90" fmla="*/ 21 w 224"/>
                <a:gd name="T91" fmla="*/ 65 h 287"/>
                <a:gd name="T92" fmla="*/ 145 w 224"/>
                <a:gd name="T93" fmla="*/ 1 h 287"/>
                <a:gd name="T94" fmla="*/ 21 w 224"/>
                <a:gd name="T95" fmla="*/ 6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24" h="287">
                  <a:moveTo>
                    <a:pt x="12" y="70"/>
                  </a:moveTo>
                  <a:cubicBezTo>
                    <a:pt x="16" y="77"/>
                    <a:pt x="21" y="82"/>
                    <a:pt x="27" y="86"/>
                  </a:cubicBezTo>
                  <a:cubicBezTo>
                    <a:pt x="33" y="90"/>
                    <a:pt x="41" y="92"/>
                    <a:pt x="49" y="93"/>
                  </a:cubicBezTo>
                  <a:cubicBezTo>
                    <a:pt x="52" y="94"/>
                    <a:pt x="54" y="97"/>
                    <a:pt x="54" y="100"/>
                  </a:cubicBezTo>
                  <a:cubicBezTo>
                    <a:pt x="54" y="100"/>
                    <a:pt x="54" y="100"/>
                    <a:pt x="54" y="100"/>
                  </a:cubicBezTo>
                  <a:cubicBezTo>
                    <a:pt x="54" y="281"/>
                    <a:pt x="54" y="281"/>
                    <a:pt x="54" y="281"/>
                  </a:cubicBezTo>
                  <a:cubicBezTo>
                    <a:pt x="54" y="285"/>
                    <a:pt x="52" y="287"/>
                    <a:pt x="48" y="287"/>
                  </a:cubicBezTo>
                  <a:cubicBezTo>
                    <a:pt x="47" y="287"/>
                    <a:pt x="47" y="287"/>
                    <a:pt x="47" y="287"/>
                  </a:cubicBezTo>
                  <a:cubicBezTo>
                    <a:pt x="38" y="286"/>
                    <a:pt x="29" y="283"/>
                    <a:pt x="21" y="279"/>
                  </a:cubicBezTo>
                  <a:cubicBezTo>
                    <a:pt x="13" y="274"/>
                    <a:pt x="6" y="267"/>
                    <a:pt x="1" y="257"/>
                  </a:cubicBezTo>
                  <a:cubicBezTo>
                    <a:pt x="0" y="256"/>
                    <a:pt x="0" y="255"/>
                    <a:pt x="0" y="254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0"/>
                    <a:pt x="3" y="67"/>
                    <a:pt x="6" y="67"/>
                  </a:cubicBezTo>
                  <a:cubicBezTo>
                    <a:pt x="9" y="67"/>
                    <a:pt x="11" y="68"/>
                    <a:pt x="12" y="70"/>
                  </a:cubicBezTo>
                  <a:close/>
                  <a:moveTo>
                    <a:pt x="135" y="180"/>
                  </a:moveTo>
                  <a:cubicBezTo>
                    <a:pt x="135" y="180"/>
                    <a:pt x="135" y="180"/>
                    <a:pt x="135" y="180"/>
                  </a:cubicBezTo>
                  <a:cubicBezTo>
                    <a:pt x="135" y="201"/>
                    <a:pt x="151" y="217"/>
                    <a:pt x="171" y="217"/>
                  </a:cubicBezTo>
                  <a:cubicBezTo>
                    <a:pt x="192" y="217"/>
                    <a:pt x="208" y="201"/>
                    <a:pt x="208" y="180"/>
                  </a:cubicBezTo>
                  <a:cubicBezTo>
                    <a:pt x="208" y="180"/>
                    <a:pt x="208" y="180"/>
                    <a:pt x="208" y="180"/>
                  </a:cubicBezTo>
                  <a:cubicBezTo>
                    <a:pt x="200" y="177"/>
                    <a:pt x="194" y="172"/>
                    <a:pt x="190" y="166"/>
                  </a:cubicBezTo>
                  <a:cubicBezTo>
                    <a:pt x="178" y="175"/>
                    <a:pt x="162" y="180"/>
                    <a:pt x="143" y="180"/>
                  </a:cubicBezTo>
                  <a:cubicBezTo>
                    <a:pt x="140" y="180"/>
                    <a:pt x="137" y="180"/>
                    <a:pt x="135" y="180"/>
                  </a:cubicBezTo>
                  <a:close/>
                  <a:moveTo>
                    <a:pt x="185" y="183"/>
                  </a:moveTo>
                  <a:cubicBezTo>
                    <a:pt x="188" y="183"/>
                    <a:pt x="190" y="185"/>
                    <a:pt x="190" y="188"/>
                  </a:cubicBezTo>
                  <a:cubicBezTo>
                    <a:pt x="190" y="191"/>
                    <a:pt x="188" y="193"/>
                    <a:pt x="185" y="193"/>
                  </a:cubicBezTo>
                  <a:cubicBezTo>
                    <a:pt x="183" y="193"/>
                    <a:pt x="181" y="191"/>
                    <a:pt x="181" y="188"/>
                  </a:cubicBezTo>
                  <a:cubicBezTo>
                    <a:pt x="181" y="185"/>
                    <a:pt x="183" y="183"/>
                    <a:pt x="185" y="183"/>
                  </a:cubicBezTo>
                  <a:close/>
                  <a:moveTo>
                    <a:pt x="156" y="183"/>
                  </a:moveTo>
                  <a:cubicBezTo>
                    <a:pt x="159" y="183"/>
                    <a:pt x="161" y="185"/>
                    <a:pt x="161" y="188"/>
                  </a:cubicBezTo>
                  <a:cubicBezTo>
                    <a:pt x="161" y="191"/>
                    <a:pt x="159" y="193"/>
                    <a:pt x="156" y="193"/>
                  </a:cubicBezTo>
                  <a:cubicBezTo>
                    <a:pt x="153" y="193"/>
                    <a:pt x="151" y="191"/>
                    <a:pt x="151" y="188"/>
                  </a:cubicBezTo>
                  <a:cubicBezTo>
                    <a:pt x="151" y="185"/>
                    <a:pt x="153" y="183"/>
                    <a:pt x="156" y="183"/>
                  </a:cubicBezTo>
                  <a:close/>
                  <a:moveTo>
                    <a:pt x="190" y="136"/>
                  </a:moveTo>
                  <a:cubicBezTo>
                    <a:pt x="190" y="136"/>
                    <a:pt x="190" y="136"/>
                    <a:pt x="190" y="136"/>
                  </a:cubicBezTo>
                  <a:cubicBezTo>
                    <a:pt x="191" y="136"/>
                    <a:pt x="192" y="137"/>
                    <a:pt x="192" y="137"/>
                  </a:cubicBezTo>
                  <a:cubicBezTo>
                    <a:pt x="193" y="137"/>
                    <a:pt x="193" y="137"/>
                    <a:pt x="193" y="137"/>
                  </a:cubicBezTo>
                  <a:cubicBezTo>
                    <a:pt x="193" y="137"/>
                    <a:pt x="193" y="137"/>
                    <a:pt x="193" y="137"/>
                  </a:cubicBezTo>
                  <a:cubicBezTo>
                    <a:pt x="193" y="138"/>
                    <a:pt x="193" y="138"/>
                    <a:pt x="193" y="138"/>
                  </a:cubicBezTo>
                  <a:cubicBezTo>
                    <a:pt x="194" y="138"/>
                    <a:pt x="195" y="138"/>
                    <a:pt x="195" y="138"/>
                  </a:cubicBezTo>
                  <a:cubicBezTo>
                    <a:pt x="195" y="138"/>
                    <a:pt x="195" y="138"/>
                    <a:pt x="195" y="138"/>
                  </a:cubicBezTo>
                  <a:cubicBezTo>
                    <a:pt x="195" y="139"/>
                    <a:pt x="196" y="139"/>
                    <a:pt x="196" y="139"/>
                  </a:cubicBezTo>
                  <a:cubicBezTo>
                    <a:pt x="196" y="139"/>
                    <a:pt x="196" y="139"/>
                    <a:pt x="196" y="139"/>
                  </a:cubicBezTo>
                  <a:cubicBezTo>
                    <a:pt x="196" y="139"/>
                    <a:pt x="196" y="139"/>
                    <a:pt x="197" y="139"/>
                  </a:cubicBezTo>
                  <a:cubicBezTo>
                    <a:pt x="197" y="139"/>
                    <a:pt x="197" y="139"/>
                    <a:pt x="197" y="139"/>
                  </a:cubicBezTo>
                  <a:cubicBezTo>
                    <a:pt x="197" y="140"/>
                    <a:pt x="197" y="140"/>
                    <a:pt x="197" y="140"/>
                  </a:cubicBezTo>
                  <a:cubicBezTo>
                    <a:pt x="198" y="140"/>
                    <a:pt x="198" y="140"/>
                    <a:pt x="198" y="140"/>
                  </a:cubicBezTo>
                  <a:cubicBezTo>
                    <a:pt x="198" y="140"/>
                    <a:pt x="198" y="140"/>
                    <a:pt x="198" y="140"/>
                  </a:cubicBezTo>
                  <a:cubicBezTo>
                    <a:pt x="198" y="141"/>
                    <a:pt x="198" y="141"/>
                    <a:pt x="198" y="141"/>
                  </a:cubicBezTo>
                  <a:cubicBezTo>
                    <a:pt x="199" y="141"/>
                    <a:pt x="199" y="141"/>
                    <a:pt x="199" y="141"/>
                  </a:cubicBezTo>
                  <a:cubicBezTo>
                    <a:pt x="199" y="141"/>
                    <a:pt x="199" y="141"/>
                    <a:pt x="199" y="141"/>
                  </a:cubicBezTo>
                  <a:cubicBezTo>
                    <a:pt x="199" y="141"/>
                    <a:pt x="200" y="141"/>
                    <a:pt x="200" y="141"/>
                  </a:cubicBezTo>
                  <a:cubicBezTo>
                    <a:pt x="200" y="142"/>
                    <a:pt x="200" y="142"/>
                    <a:pt x="200" y="142"/>
                  </a:cubicBezTo>
                  <a:cubicBezTo>
                    <a:pt x="200" y="142"/>
                    <a:pt x="200" y="142"/>
                    <a:pt x="200" y="142"/>
                  </a:cubicBezTo>
                  <a:cubicBezTo>
                    <a:pt x="201" y="142"/>
                    <a:pt x="201" y="142"/>
                    <a:pt x="201" y="142"/>
                  </a:cubicBezTo>
                  <a:cubicBezTo>
                    <a:pt x="201" y="142"/>
                    <a:pt x="201" y="142"/>
                    <a:pt x="201" y="143"/>
                  </a:cubicBezTo>
                  <a:cubicBezTo>
                    <a:pt x="202" y="143"/>
                    <a:pt x="202" y="143"/>
                    <a:pt x="202" y="143"/>
                  </a:cubicBezTo>
                  <a:cubicBezTo>
                    <a:pt x="202" y="143"/>
                    <a:pt x="202" y="143"/>
                    <a:pt x="202" y="143"/>
                  </a:cubicBezTo>
                  <a:cubicBezTo>
                    <a:pt x="202" y="143"/>
                    <a:pt x="202" y="143"/>
                    <a:pt x="202" y="143"/>
                  </a:cubicBezTo>
                  <a:cubicBezTo>
                    <a:pt x="203" y="144"/>
                    <a:pt x="203" y="144"/>
                    <a:pt x="203" y="144"/>
                  </a:cubicBezTo>
                  <a:cubicBezTo>
                    <a:pt x="203" y="144"/>
                    <a:pt x="203" y="144"/>
                    <a:pt x="203" y="144"/>
                  </a:cubicBezTo>
                  <a:cubicBezTo>
                    <a:pt x="203" y="144"/>
                    <a:pt x="203" y="144"/>
                    <a:pt x="203" y="144"/>
                  </a:cubicBezTo>
                  <a:cubicBezTo>
                    <a:pt x="204" y="145"/>
                    <a:pt x="204" y="145"/>
                    <a:pt x="204" y="145"/>
                  </a:cubicBezTo>
                  <a:cubicBezTo>
                    <a:pt x="204" y="145"/>
                    <a:pt x="204" y="145"/>
                    <a:pt x="204" y="145"/>
                  </a:cubicBezTo>
                  <a:cubicBezTo>
                    <a:pt x="204" y="145"/>
                    <a:pt x="204" y="145"/>
                    <a:pt x="204" y="145"/>
                  </a:cubicBezTo>
                  <a:cubicBezTo>
                    <a:pt x="205" y="146"/>
                    <a:pt x="205" y="146"/>
                    <a:pt x="205" y="146"/>
                  </a:cubicBezTo>
                  <a:cubicBezTo>
                    <a:pt x="205" y="146"/>
                    <a:pt x="205" y="146"/>
                    <a:pt x="205" y="146"/>
                  </a:cubicBezTo>
                  <a:cubicBezTo>
                    <a:pt x="214" y="154"/>
                    <a:pt x="219" y="166"/>
                    <a:pt x="219" y="180"/>
                  </a:cubicBezTo>
                  <a:cubicBezTo>
                    <a:pt x="219" y="181"/>
                    <a:pt x="219" y="183"/>
                    <a:pt x="219" y="185"/>
                  </a:cubicBezTo>
                  <a:cubicBezTo>
                    <a:pt x="219" y="185"/>
                    <a:pt x="219" y="185"/>
                    <a:pt x="219" y="185"/>
                  </a:cubicBezTo>
                  <a:cubicBezTo>
                    <a:pt x="219" y="185"/>
                    <a:pt x="219" y="185"/>
                    <a:pt x="219" y="185"/>
                  </a:cubicBezTo>
                  <a:cubicBezTo>
                    <a:pt x="219" y="250"/>
                    <a:pt x="219" y="250"/>
                    <a:pt x="219" y="250"/>
                  </a:cubicBezTo>
                  <a:cubicBezTo>
                    <a:pt x="200" y="215"/>
                    <a:pt x="147" y="214"/>
                    <a:pt x="124" y="248"/>
                  </a:cubicBezTo>
                  <a:cubicBezTo>
                    <a:pt x="124" y="178"/>
                    <a:pt x="124" y="178"/>
                    <a:pt x="124" y="178"/>
                  </a:cubicBezTo>
                  <a:cubicBezTo>
                    <a:pt x="124" y="178"/>
                    <a:pt x="124" y="178"/>
                    <a:pt x="124" y="178"/>
                  </a:cubicBezTo>
                  <a:cubicBezTo>
                    <a:pt x="124" y="178"/>
                    <a:pt x="124" y="178"/>
                    <a:pt x="124" y="178"/>
                  </a:cubicBezTo>
                  <a:cubicBezTo>
                    <a:pt x="124" y="178"/>
                    <a:pt x="124" y="178"/>
                    <a:pt x="124" y="178"/>
                  </a:cubicBezTo>
                  <a:cubicBezTo>
                    <a:pt x="124" y="178"/>
                    <a:pt x="124" y="178"/>
                    <a:pt x="124" y="178"/>
                  </a:cubicBezTo>
                  <a:cubicBezTo>
                    <a:pt x="125" y="153"/>
                    <a:pt x="146" y="132"/>
                    <a:pt x="172" y="132"/>
                  </a:cubicBezTo>
                  <a:cubicBezTo>
                    <a:pt x="178" y="132"/>
                    <a:pt x="184" y="134"/>
                    <a:pt x="190" y="136"/>
                  </a:cubicBezTo>
                  <a:close/>
                  <a:moveTo>
                    <a:pt x="118" y="283"/>
                  </a:moveTo>
                  <a:cubicBezTo>
                    <a:pt x="168" y="283"/>
                    <a:pt x="168" y="283"/>
                    <a:pt x="168" y="283"/>
                  </a:cubicBezTo>
                  <a:cubicBezTo>
                    <a:pt x="150" y="234"/>
                    <a:pt x="150" y="234"/>
                    <a:pt x="150" y="234"/>
                  </a:cubicBezTo>
                  <a:cubicBezTo>
                    <a:pt x="132" y="243"/>
                    <a:pt x="120" y="262"/>
                    <a:pt x="118" y="283"/>
                  </a:cubicBezTo>
                  <a:close/>
                  <a:moveTo>
                    <a:pt x="176" y="283"/>
                  </a:moveTo>
                  <a:cubicBezTo>
                    <a:pt x="224" y="283"/>
                    <a:pt x="224" y="283"/>
                    <a:pt x="224" y="283"/>
                  </a:cubicBezTo>
                  <a:cubicBezTo>
                    <a:pt x="221" y="262"/>
                    <a:pt x="210" y="243"/>
                    <a:pt x="191" y="234"/>
                  </a:cubicBezTo>
                  <a:cubicBezTo>
                    <a:pt x="176" y="283"/>
                    <a:pt x="176" y="283"/>
                    <a:pt x="176" y="283"/>
                  </a:cubicBezTo>
                  <a:close/>
                  <a:moveTo>
                    <a:pt x="55" y="88"/>
                  </a:moveTo>
                  <a:cubicBezTo>
                    <a:pt x="172" y="37"/>
                    <a:pt x="172" y="37"/>
                    <a:pt x="172" y="37"/>
                  </a:cubicBezTo>
                  <a:cubicBezTo>
                    <a:pt x="174" y="37"/>
                    <a:pt x="175" y="35"/>
                    <a:pt x="174" y="34"/>
                  </a:cubicBezTo>
                  <a:cubicBezTo>
                    <a:pt x="173" y="32"/>
                    <a:pt x="172" y="32"/>
                    <a:pt x="170" y="32"/>
                  </a:cubicBezTo>
                  <a:cubicBezTo>
                    <a:pt x="52" y="83"/>
                    <a:pt x="52" y="83"/>
                    <a:pt x="52" y="83"/>
                  </a:cubicBezTo>
                  <a:cubicBezTo>
                    <a:pt x="51" y="83"/>
                    <a:pt x="50" y="85"/>
                    <a:pt x="51" y="87"/>
                  </a:cubicBezTo>
                  <a:cubicBezTo>
                    <a:pt x="51" y="88"/>
                    <a:pt x="53" y="89"/>
                    <a:pt x="55" y="88"/>
                  </a:cubicBezTo>
                  <a:close/>
                  <a:moveTo>
                    <a:pt x="40" y="82"/>
                  </a:moveTo>
                  <a:cubicBezTo>
                    <a:pt x="157" y="31"/>
                    <a:pt x="157" y="31"/>
                    <a:pt x="157" y="31"/>
                  </a:cubicBezTo>
                  <a:cubicBezTo>
                    <a:pt x="159" y="30"/>
                    <a:pt x="160" y="29"/>
                    <a:pt x="159" y="27"/>
                  </a:cubicBezTo>
                  <a:cubicBezTo>
                    <a:pt x="158" y="26"/>
                    <a:pt x="157" y="25"/>
                    <a:pt x="155" y="26"/>
                  </a:cubicBezTo>
                  <a:cubicBezTo>
                    <a:pt x="37" y="76"/>
                    <a:pt x="37" y="76"/>
                    <a:pt x="37" y="76"/>
                  </a:cubicBezTo>
                  <a:cubicBezTo>
                    <a:pt x="36" y="77"/>
                    <a:pt x="35" y="79"/>
                    <a:pt x="36" y="80"/>
                  </a:cubicBezTo>
                  <a:cubicBezTo>
                    <a:pt x="36" y="82"/>
                    <a:pt x="38" y="82"/>
                    <a:pt x="40" y="82"/>
                  </a:cubicBezTo>
                  <a:close/>
                  <a:moveTo>
                    <a:pt x="29" y="73"/>
                  </a:moveTo>
                  <a:cubicBezTo>
                    <a:pt x="147" y="23"/>
                    <a:pt x="147" y="23"/>
                    <a:pt x="147" y="23"/>
                  </a:cubicBezTo>
                  <a:cubicBezTo>
                    <a:pt x="148" y="22"/>
                    <a:pt x="149" y="21"/>
                    <a:pt x="148" y="19"/>
                  </a:cubicBezTo>
                  <a:cubicBezTo>
                    <a:pt x="148" y="18"/>
                    <a:pt x="146" y="17"/>
                    <a:pt x="145" y="18"/>
                  </a:cubicBezTo>
                  <a:cubicBezTo>
                    <a:pt x="27" y="68"/>
                    <a:pt x="27" y="68"/>
                    <a:pt x="27" y="68"/>
                  </a:cubicBezTo>
                  <a:cubicBezTo>
                    <a:pt x="25" y="69"/>
                    <a:pt x="25" y="71"/>
                    <a:pt x="25" y="72"/>
                  </a:cubicBezTo>
                  <a:cubicBezTo>
                    <a:pt x="26" y="73"/>
                    <a:pt x="27" y="74"/>
                    <a:pt x="29" y="73"/>
                  </a:cubicBezTo>
                  <a:close/>
                  <a:moveTo>
                    <a:pt x="62" y="280"/>
                  </a:moveTo>
                  <a:cubicBezTo>
                    <a:pt x="62" y="100"/>
                    <a:pt x="62" y="100"/>
                    <a:pt x="62" y="100"/>
                  </a:cubicBezTo>
                  <a:cubicBezTo>
                    <a:pt x="62" y="100"/>
                    <a:pt x="62" y="100"/>
                    <a:pt x="62" y="100"/>
                  </a:cubicBezTo>
                  <a:cubicBezTo>
                    <a:pt x="62" y="98"/>
                    <a:pt x="64" y="95"/>
                    <a:pt x="66" y="94"/>
                  </a:cubicBezTo>
                  <a:cubicBezTo>
                    <a:pt x="194" y="40"/>
                    <a:pt x="194" y="40"/>
                    <a:pt x="194" y="40"/>
                  </a:cubicBezTo>
                  <a:cubicBezTo>
                    <a:pt x="194" y="39"/>
                    <a:pt x="195" y="39"/>
                    <a:pt x="197" y="39"/>
                  </a:cubicBezTo>
                  <a:cubicBezTo>
                    <a:pt x="200" y="39"/>
                    <a:pt x="203" y="42"/>
                    <a:pt x="203" y="45"/>
                  </a:cubicBezTo>
                  <a:cubicBezTo>
                    <a:pt x="203" y="130"/>
                    <a:pt x="203" y="130"/>
                    <a:pt x="203" y="130"/>
                  </a:cubicBezTo>
                  <a:cubicBezTo>
                    <a:pt x="203" y="129"/>
                    <a:pt x="203" y="129"/>
                    <a:pt x="203" y="129"/>
                  </a:cubicBezTo>
                  <a:cubicBezTo>
                    <a:pt x="203" y="129"/>
                    <a:pt x="202" y="129"/>
                    <a:pt x="202" y="129"/>
                  </a:cubicBezTo>
                  <a:cubicBezTo>
                    <a:pt x="202" y="129"/>
                    <a:pt x="202" y="129"/>
                    <a:pt x="202" y="129"/>
                  </a:cubicBezTo>
                  <a:cubicBezTo>
                    <a:pt x="201" y="129"/>
                    <a:pt x="201" y="128"/>
                    <a:pt x="201" y="128"/>
                  </a:cubicBezTo>
                  <a:cubicBezTo>
                    <a:pt x="201" y="128"/>
                    <a:pt x="201" y="128"/>
                    <a:pt x="201" y="128"/>
                  </a:cubicBezTo>
                  <a:cubicBezTo>
                    <a:pt x="200" y="128"/>
                    <a:pt x="200" y="128"/>
                    <a:pt x="199" y="127"/>
                  </a:cubicBezTo>
                  <a:cubicBezTo>
                    <a:pt x="199" y="127"/>
                    <a:pt x="199" y="127"/>
                    <a:pt x="199" y="127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7" y="126"/>
                    <a:pt x="196" y="126"/>
                    <a:pt x="194" y="125"/>
                  </a:cubicBezTo>
                  <a:cubicBezTo>
                    <a:pt x="194" y="125"/>
                    <a:pt x="194" y="125"/>
                    <a:pt x="194" y="125"/>
                  </a:cubicBezTo>
                  <a:cubicBezTo>
                    <a:pt x="187" y="122"/>
                    <a:pt x="179" y="121"/>
                    <a:pt x="172" y="121"/>
                  </a:cubicBezTo>
                  <a:cubicBezTo>
                    <a:pt x="140" y="121"/>
                    <a:pt x="114" y="146"/>
                    <a:pt x="112" y="177"/>
                  </a:cubicBezTo>
                  <a:cubicBezTo>
                    <a:pt x="112" y="178"/>
                    <a:pt x="112" y="178"/>
                    <a:pt x="112" y="178"/>
                  </a:cubicBezTo>
                  <a:cubicBezTo>
                    <a:pt x="112" y="178"/>
                    <a:pt x="112" y="178"/>
                    <a:pt x="112" y="178"/>
                  </a:cubicBezTo>
                  <a:cubicBezTo>
                    <a:pt x="112" y="258"/>
                    <a:pt x="112" y="258"/>
                    <a:pt x="112" y="258"/>
                  </a:cubicBezTo>
                  <a:cubicBezTo>
                    <a:pt x="111" y="262"/>
                    <a:pt x="109" y="266"/>
                    <a:pt x="108" y="270"/>
                  </a:cubicBezTo>
                  <a:cubicBezTo>
                    <a:pt x="72" y="286"/>
                    <a:pt x="72" y="286"/>
                    <a:pt x="72" y="286"/>
                  </a:cubicBezTo>
                  <a:cubicBezTo>
                    <a:pt x="71" y="286"/>
                    <a:pt x="70" y="286"/>
                    <a:pt x="69" y="286"/>
                  </a:cubicBezTo>
                  <a:cubicBezTo>
                    <a:pt x="65" y="286"/>
                    <a:pt x="62" y="284"/>
                    <a:pt x="62" y="280"/>
                  </a:cubicBezTo>
                  <a:close/>
                  <a:moveTo>
                    <a:pt x="21" y="65"/>
                  </a:moveTo>
                  <a:cubicBezTo>
                    <a:pt x="18" y="66"/>
                    <a:pt x="15" y="64"/>
                    <a:pt x="14" y="62"/>
                  </a:cubicBezTo>
                  <a:cubicBezTo>
                    <a:pt x="13" y="60"/>
                    <a:pt x="15" y="57"/>
                    <a:pt x="17" y="56"/>
                  </a:cubicBezTo>
                  <a:cubicBezTo>
                    <a:pt x="145" y="1"/>
                    <a:pt x="145" y="1"/>
                    <a:pt x="145" y="1"/>
                  </a:cubicBezTo>
                  <a:cubicBezTo>
                    <a:pt x="147" y="0"/>
                    <a:pt x="150" y="1"/>
                    <a:pt x="151" y="3"/>
                  </a:cubicBezTo>
                  <a:cubicBezTo>
                    <a:pt x="152" y="6"/>
                    <a:pt x="151" y="9"/>
                    <a:pt x="149" y="10"/>
                  </a:cubicBezTo>
                  <a:lnTo>
                    <a:pt x="21" y="6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5733231" y="3150853"/>
            <a:ext cx="1152128" cy="1152128"/>
            <a:chOff x="5295106" y="2787774"/>
            <a:chExt cx="1152128" cy="1152128"/>
          </a:xfrm>
        </p:grpSpPr>
        <p:sp>
          <p:nvSpPr>
            <p:cNvPr id="67" name="椭圆 66"/>
            <p:cNvSpPr/>
            <p:nvPr/>
          </p:nvSpPr>
          <p:spPr>
            <a:xfrm>
              <a:off x="5295106" y="2787774"/>
              <a:ext cx="1152128" cy="1152128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8" name="Freeform 47"/>
            <p:cNvSpPr>
              <a:spLocks noChangeAspect="1" noEditPoints="1"/>
            </p:cNvSpPr>
            <p:nvPr/>
          </p:nvSpPr>
          <p:spPr bwMode="auto">
            <a:xfrm>
              <a:off x="5511638" y="3101078"/>
              <a:ext cx="719064" cy="583200"/>
            </a:xfrm>
            <a:custGeom>
              <a:avLst/>
              <a:gdLst>
                <a:gd name="T0" fmla="*/ 214 w 329"/>
                <a:gd name="T1" fmla="*/ 10 h 267"/>
                <a:gd name="T2" fmla="*/ 297 w 329"/>
                <a:gd name="T3" fmla="*/ 115 h 267"/>
                <a:gd name="T4" fmla="*/ 221 w 329"/>
                <a:gd name="T5" fmla="*/ 247 h 267"/>
                <a:gd name="T6" fmla="*/ 137 w 329"/>
                <a:gd name="T7" fmla="*/ 265 h 267"/>
                <a:gd name="T8" fmla="*/ 128 w 329"/>
                <a:gd name="T9" fmla="*/ 256 h 267"/>
                <a:gd name="T10" fmla="*/ 113 w 329"/>
                <a:gd name="T11" fmla="*/ 170 h 267"/>
                <a:gd name="T12" fmla="*/ 11 w 329"/>
                <a:gd name="T13" fmla="*/ 151 h 267"/>
                <a:gd name="T14" fmla="*/ 11 w 329"/>
                <a:gd name="T15" fmla="*/ 10 h 267"/>
                <a:gd name="T16" fmla="*/ 227 w 329"/>
                <a:gd name="T17" fmla="*/ 195 h 267"/>
                <a:gd name="T18" fmla="*/ 227 w 329"/>
                <a:gd name="T19" fmla="*/ 187 h 267"/>
                <a:gd name="T20" fmla="*/ 292 w 329"/>
                <a:gd name="T21" fmla="*/ 176 h 267"/>
                <a:gd name="T22" fmla="*/ 227 w 329"/>
                <a:gd name="T23" fmla="*/ 149 h 267"/>
                <a:gd name="T24" fmla="*/ 292 w 329"/>
                <a:gd name="T25" fmla="*/ 149 h 267"/>
                <a:gd name="T26" fmla="*/ 126 w 329"/>
                <a:gd name="T27" fmla="*/ 86 h 267"/>
                <a:gd name="T28" fmla="*/ 126 w 329"/>
                <a:gd name="T29" fmla="*/ 77 h 267"/>
                <a:gd name="T30" fmla="*/ 192 w 329"/>
                <a:gd name="T31" fmla="*/ 67 h 267"/>
                <a:gd name="T32" fmla="*/ 126 w 329"/>
                <a:gd name="T33" fmla="*/ 39 h 267"/>
                <a:gd name="T34" fmla="*/ 192 w 329"/>
                <a:gd name="T35" fmla="*/ 39 h 267"/>
                <a:gd name="T36" fmla="*/ 58 w 329"/>
                <a:gd name="T37" fmla="*/ 36 h 267"/>
                <a:gd name="T38" fmla="*/ 77 w 329"/>
                <a:gd name="T39" fmla="*/ 83 h 267"/>
                <a:gd name="T40" fmla="*/ 96 w 329"/>
                <a:gd name="T41" fmla="*/ 36 h 267"/>
                <a:gd name="T42" fmla="*/ 70 w 329"/>
                <a:gd name="T43" fmla="*/ 124 h 267"/>
                <a:gd name="T44" fmla="*/ 77 w 329"/>
                <a:gd name="T45" fmla="*/ 95 h 267"/>
                <a:gd name="T46" fmla="*/ 73 w 329"/>
                <a:gd name="T47" fmla="*/ 94 h 267"/>
                <a:gd name="T48" fmla="*/ 81 w 329"/>
                <a:gd name="T49" fmla="*/ 93 h 267"/>
                <a:gd name="T50" fmla="*/ 88 w 329"/>
                <a:gd name="T51" fmla="*/ 85 h 267"/>
                <a:gd name="T52" fmla="*/ 65 w 329"/>
                <a:gd name="T53" fmla="*/ 85 h 267"/>
                <a:gd name="T54" fmla="*/ 81 w 329"/>
                <a:gd name="T55" fmla="*/ 45 h 267"/>
                <a:gd name="T56" fmla="*/ 53 w 329"/>
                <a:gd name="T57" fmla="*/ 56 h 267"/>
                <a:gd name="T58" fmla="*/ 94 w 329"/>
                <a:gd name="T59" fmla="*/ 72 h 267"/>
                <a:gd name="T60" fmla="*/ 94 w 329"/>
                <a:gd name="T61" fmla="*/ 50 h 267"/>
                <a:gd name="T62" fmla="*/ 224 w 329"/>
                <a:gd name="T63" fmla="*/ 126 h 267"/>
                <a:gd name="T64" fmla="*/ 186 w 329"/>
                <a:gd name="T65" fmla="*/ 162 h 267"/>
                <a:gd name="T66" fmla="*/ 173 w 329"/>
                <a:gd name="T67" fmla="*/ 200 h 267"/>
                <a:gd name="T68" fmla="*/ 127 w 329"/>
                <a:gd name="T69" fmla="*/ 170 h 267"/>
                <a:gd name="T70" fmla="*/ 155 w 329"/>
                <a:gd name="T71" fmla="*/ 221 h 267"/>
                <a:gd name="T72" fmla="*/ 182 w 329"/>
                <a:gd name="T73" fmla="*/ 229 h 267"/>
                <a:gd name="T74" fmla="*/ 221 w 329"/>
                <a:gd name="T75" fmla="*/ 233 h 267"/>
                <a:gd name="T76" fmla="*/ 288 w 329"/>
                <a:gd name="T77" fmla="*/ 127 h 267"/>
                <a:gd name="T78" fmla="*/ 146 w 329"/>
                <a:gd name="T79" fmla="*/ 115 h 267"/>
                <a:gd name="T80" fmla="*/ 203 w 329"/>
                <a:gd name="T81" fmla="*/ 20 h 267"/>
                <a:gd name="T82" fmla="*/ 21 w 329"/>
                <a:gd name="T83" fmla="*/ 20 h 267"/>
                <a:gd name="T84" fmla="*/ 21 w 329"/>
                <a:gd name="T85" fmla="*/ 141 h 267"/>
                <a:gd name="T86" fmla="*/ 210 w 329"/>
                <a:gd name="T87" fmla="*/ 108 h 267"/>
                <a:gd name="T88" fmla="*/ 148 w 329"/>
                <a:gd name="T89" fmla="*/ 148 h 267"/>
                <a:gd name="T90" fmla="*/ 171 w 329"/>
                <a:gd name="T91" fmla="*/ 174 h 267"/>
                <a:gd name="T92" fmla="*/ 188 w 329"/>
                <a:gd name="T93" fmla="*/ 148 h 267"/>
                <a:gd name="T94" fmla="*/ 210 w 329"/>
                <a:gd name="T95" fmla="*/ 108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29" h="267">
                  <a:moveTo>
                    <a:pt x="36" y="0"/>
                  </a:moveTo>
                  <a:cubicBezTo>
                    <a:pt x="188" y="0"/>
                    <a:pt x="188" y="0"/>
                    <a:pt x="188" y="0"/>
                  </a:cubicBezTo>
                  <a:cubicBezTo>
                    <a:pt x="198" y="0"/>
                    <a:pt x="207" y="4"/>
                    <a:pt x="214" y="10"/>
                  </a:cubicBezTo>
                  <a:cubicBezTo>
                    <a:pt x="220" y="17"/>
                    <a:pt x="224" y="26"/>
                    <a:pt x="224" y="36"/>
                  </a:cubicBezTo>
                  <a:cubicBezTo>
                    <a:pt x="224" y="93"/>
                    <a:pt x="224" y="93"/>
                    <a:pt x="224" y="93"/>
                  </a:cubicBezTo>
                  <a:cubicBezTo>
                    <a:pt x="252" y="94"/>
                    <a:pt x="278" y="102"/>
                    <a:pt x="297" y="115"/>
                  </a:cubicBezTo>
                  <a:cubicBezTo>
                    <a:pt x="317" y="129"/>
                    <a:pt x="329" y="148"/>
                    <a:pt x="329" y="170"/>
                  </a:cubicBezTo>
                  <a:cubicBezTo>
                    <a:pt x="329" y="192"/>
                    <a:pt x="317" y="211"/>
                    <a:pt x="297" y="225"/>
                  </a:cubicBezTo>
                  <a:cubicBezTo>
                    <a:pt x="277" y="239"/>
                    <a:pt x="251" y="247"/>
                    <a:pt x="221" y="247"/>
                  </a:cubicBezTo>
                  <a:cubicBezTo>
                    <a:pt x="215" y="247"/>
                    <a:pt x="208" y="247"/>
                    <a:pt x="202" y="246"/>
                  </a:cubicBezTo>
                  <a:cubicBezTo>
                    <a:pt x="196" y="245"/>
                    <a:pt x="191" y="244"/>
                    <a:pt x="186" y="243"/>
                  </a:cubicBezTo>
                  <a:cubicBezTo>
                    <a:pt x="137" y="265"/>
                    <a:pt x="137" y="265"/>
                    <a:pt x="137" y="265"/>
                  </a:cubicBezTo>
                  <a:cubicBezTo>
                    <a:pt x="134" y="267"/>
                    <a:pt x="130" y="265"/>
                    <a:pt x="128" y="261"/>
                  </a:cubicBezTo>
                  <a:cubicBezTo>
                    <a:pt x="127" y="260"/>
                    <a:pt x="127" y="258"/>
                    <a:pt x="128" y="256"/>
                  </a:cubicBezTo>
                  <a:cubicBezTo>
                    <a:pt x="128" y="256"/>
                    <a:pt x="128" y="256"/>
                    <a:pt x="128" y="256"/>
                  </a:cubicBezTo>
                  <a:cubicBezTo>
                    <a:pt x="140" y="221"/>
                    <a:pt x="140" y="221"/>
                    <a:pt x="140" y="221"/>
                  </a:cubicBezTo>
                  <a:cubicBezTo>
                    <a:pt x="132" y="215"/>
                    <a:pt x="126" y="207"/>
                    <a:pt x="121" y="200"/>
                  </a:cubicBezTo>
                  <a:cubicBezTo>
                    <a:pt x="116" y="191"/>
                    <a:pt x="113" y="181"/>
                    <a:pt x="113" y="170"/>
                  </a:cubicBezTo>
                  <a:cubicBezTo>
                    <a:pt x="113" y="167"/>
                    <a:pt x="113" y="165"/>
                    <a:pt x="113" y="162"/>
                  </a:cubicBezTo>
                  <a:cubicBezTo>
                    <a:pt x="36" y="162"/>
                    <a:pt x="36" y="162"/>
                    <a:pt x="36" y="162"/>
                  </a:cubicBezTo>
                  <a:cubicBezTo>
                    <a:pt x="26" y="162"/>
                    <a:pt x="17" y="158"/>
                    <a:pt x="11" y="151"/>
                  </a:cubicBezTo>
                  <a:cubicBezTo>
                    <a:pt x="4" y="145"/>
                    <a:pt x="0" y="136"/>
                    <a:pt x="0" y="12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26"/>
                    <a:pt x="4" y="17"/>
                    <a:pt x="11" y="10"/>
                  </a:cubicBezTo>
                  <a:cubicBezTo>
                    <a:pt x="17" y="4"/>
                    <a:pt x="26" y="0"/>
                    <a:pt x="36" y="0"/>
                  </a:cubicBezTo>
                  <a:close/>
                  <a:moveTo>
                    <a:pt x="227" y="187"/>
                  </a:moveTo>
                  <a:cubicBezTo>
                    <a:pt x="227" y="195"/>
                    <a:pt x="227" y="195"/>
                    <a:pt x="227" y="195"/>
                  </a:cubicBezTo>
                  <a:cubicBezTo>
                    <a:pt x="292" y="195"/>
                    <a:pt x="292" y="195"/>
                    <a:pt x="292" y="195"/>
                  </a:cubicBezTo>
                  <a:cubicBezTo>
                    <a:pt x="292" y="187"/>
                    <a:pt x="292" y="187"/>
                    <a:pt x="292" y="187"/>
                  </a:cubicBezTo>
                  <a:cubicBezTo>
                    <a:pt x="227" y="187"/>
                    <a:pt x="227" y="187"/>
                    <a:pt x="227" y="187"/>
                  </a:cubicBezTo>
                  <a:close/>
                  <a:moveTo>
                    <a:pt x="227" y="168"/>
                  </a:moveTo>
                  <a:cubicBezTo>
                    <a:pt x="227" y="176"/>
                    <a:pt x="227" y="176"/>
                    <a:pt x="227" y="176"/>
                  </a:cubicBezTo>
                  <a:cubicBezTo>
                    <a:pt x="292" y="176"/>
                    <a:pt x="292" y="176"/>
                    <a:pt x="292" y="176"/>
                  </a:cubicBezTo>
                  <a:cubicBezTo>
                    <a:pt x="292" y="168"/>
                    <a:pt x="292" y="168"/>
                    <a:pt x="292" y="168"/>
                  </a:cubicBezTo>
                  <a:cubicBezTo>
                    <a:pt x="227" y="168"/>
                    <a:pt x="227" y="168"/>
                    <a:pt x="227" y="168"/>
                  </a:cubicBezTo>
                  <a:close/>
                  <a:moveTo>
                    <a:pt x="227" y="149"/>
                  </a:moveTo>
                  <a:cubicBezTo>
                    <a:pt x="227" y="157"/>
                    <a:pt x="227" y="157"/>
                    <a:pt x="227" y="157"/>
                  </a:cubicBezTo>
                  <a:cubicBezTo>
                    <a:pt x="292" y="157"/>
                    <a:pt x="292" y="157"/>
                    <a:pt x="292" y="157"/>
                  </a:cubicBezTo>
                  <a:cubicBezTo>
                    <a:pt x="292" y="149"/>
                    <a:pt x="292" y="149"/>
                    <a:pt x="292" y="149"/>
                  </a:cubicBezTo>
                  <a:cubicBezTo>
                    <a:pt x="227" y="149"/>
                    <a:pt x="227" y="149"/>
                    <a:pt x="227" y="149"/>
                  </a:cubicBezTo>
                  <a:close/>
                  <a:moveTo>
                    <a:pt x="126" y="77"/>
                  </a:moveTo>
                  <a:cubicBezTo>
                    <a:pt x="126" y="86"/>
                    <a:pt x="126" y="86"/>
                    <a:pt x="126" y="86"/>
                  </a:cubicBezTo>
                  <a:cubicBezTo>
                    <a:pt x="192" y="86"/>
                    <a:pt x="192" y="86"/>
                    <a:pt x="192" y="86"/>
                  </a:cubicBezTo>
                  <a:cubicBezTo>
                    <a:pt x="192" y="77"/>
                    <a:pt x="192" y="77"/>
                    <a:pt x="192" y="77"/>
                  </a:cubicBezTo>
                  <a:cubicBezTo>
                    <a:pt x="126" y="77"/>
                    <a:pt x="126" y="77"/>
                    <a:pt x="126" y="77"/>
                  </a:cubicBezTo>
                  <a:close/>
                  <a:moveTo>
                    <a:pt x="126" y="58"/>
                  </a:moveTo>
                  <a:cubicBezTo>
                    <a:pt x="126" y="67"/>
                    <a:pt x="126" y="67"/>
                    <a:pt x="126" y="67"/>
                  </a:cubicBezTo>
                  <a:cubicBezTo>
                    <a:pt x="192" y="67"/>
                    <a:pt x="192" y="67"/>
                    <a:pt x="192" y="67"/>
                  </a:cubicBezTo>
                  <a:cubicBezTo>
                    <a:pt x="192" y="58"/>
                    <a:pt x="192" y="58"/>
                    <a:pt x="192" y="58"/>
                  </a:cubicBezTo>
                  <a:cubicBezTo>
                    <a:pt x="126" y="58"/>
                    <a:pt x="126" y="58"/>
                    <a:pt x="126" y="58"/>
                  </a:cubicBezTo>
                  <a:close/>
                  <a:moveTo>
                    <a:pt x="126" y="39"/>
                  </a:moveTo>
                  <a:cubicBezTo>
                    <a:pt x="126" y="48"/>
                    <a:pt x="126" y="48"/>
                    <a:pt x="126" y="48"/>
                  </a:cubicBezTo>
                  <a:cubicBezTo>
                    <a:pt x="192" y="48"/>
                    <a:pt x="192" y="48"/>
                    <a:pt x="192" y="48"/>
                  </a:cubicBezTo>
                  <a:cubicBezTo>
                    <a:pt x="192" y="39"/>
                    <a:pt x="192" y="39"/>
                    <a:pt x="192" y="39"/>
                  </a:cubicBezTo>
                  <a:cubicBezTo>
                    <a:pt x="126" y="39"/>
                    <a:pt x="126" y="39"/>
                    <a:pt x="126" y="39"/>
                  </a:cubicBezTo>
                  <a:close/>
                  <a:moveTo>
                    <a:pt x="77" y="28"/>
                  </a:moveTo>
                  <a:cubicBezTo>
                    <a:pt x="70" y="28"/>
                    <a:pt x="63" y="31"/>
                    <a:pt x="58" y="36"/>
                  </a:cubicBezTo>
                  <a:cubicBezTo>
                    <a:pt x="53" y="41"/>
                    <a:pt x="50" y="48"/>
                    <a:pt x="50" y="56"/>
                  </a:cubicBezTo>
                  <a:cubicBezTo>
                    <a:pt x="50" y="63"/>
                    <a:pt x="53" y="70"/>
                    <a:pt x="58" y="75"/>
                  </a:cubicBezTo>
                  <a:cubicBezTo>
                    <a:pt x="63" y="80"/>
                    <a:pt x="70" y="83"/>
                    <a:pt x="77" y="83"/>
                  </a:cubicBezTo>
                  <a:cubicBezTo>
                    <a:pt x="85" y="83"/>
                    <a:pt x="92" y="80"/>
                    <a:pt x="96" y="75"/>
                  </a:cubicBezTo>
                  <a:cubicBezTo>
                    <a:pt x="101" y="70"/>
                    <a:pt x="104" y="63"/>
                    <a:pt x="104" y="56"/>
                  </a:cubicBezTo>
                  <a:cubicBezTo>
                    <a:pt x="104" y="48"/>
                    <a:pt x="101" y="41"/>
                    <a:pt x="96" y="36"/>
                  </a:cubicBezTo>
                  <a:cubicBezTo>
                    <a:pt x="92" y="31"/>
                    <a:pt x="85" y="28"/>
                    <a:pt x="77" y="28"/>
                  </a:cubicBezTo>
                  <a:close/>
                  <a:moveTo>
                    <a:pt x="76" y="95"/>
                  </a:moveTo>
                  <a:cubicBezTo>
                    <a:pt x="70" y="124"/>
                    <a:pt x="70" y="124"/>
                    <a:pt x="70" y="124"/>
                  </a:cubicBezTo>
                  <a:cubicBezTo>
                    <a:pt x="77" y="129"/>
                    <a:pt x="77" y="129"/>
                    <a:pt x="77" y="129"/>
                  </a:cubicBezTo>
                  <a:cubicBezTo>
                    <a:pt x="83" y="124"/>
                    <a:pt x="83" y="124"/>
                    <a:pt x="83" y="124"/>
                  </a:cubicBezTo>
                  <a:cubicBezTo>
                    <a:pt x="77" y="95"/>
                    <a:pt x="77" y="95"/>
                    <a:pt x="77" y="95"/>
                  </a:cubicBezTo>
                  <a:cubicBezTo>
                    <a:pt x="80" y="94"/>
                    <a:pt x="80" y="94"/>
                    <a:pt x="80" y="94"/>
                  </a:cubicBezTo>
                  <a:cubicBezTo>
                    <a:pt x="77" y="91"/>
                    <a:pt x="77" y="91"/>
                    <a:pt x="77" y="91"/>
                  </a:cubicBezTo>
                  <a:cubicBezTo>
                    <a:pt x="73" y="94"/>
                    <a:pt x="73" y="94"/>
                    <a:pt x="73" y="94"/>
                  </a:cubicBezTo>
                  <a:cubicBezTo>
                    <a:pt x="76" y="95"/>
                    <a:pt x="76" y="95"/>
                    <a:pt x="76" y="95"/>
                  </a:cubicBezTo>
                  <a:close/>
                  <a:moveTo>
                    <a:pt x="88" y="85"/>
                  </a:moveTo>
                  <a:cubicBezTo>
                    <a:pt x="81" y="93"/>
                    <a:pt x="81" y="93"/>
                    <a:pt x="81" y="93"/>
                  </a:cubicBezTo>
                  <a:cubicBezTo>
                    <a:pt x="88" y="124"/>
                    <a:pt x="88" y="124"/>
                    <a:pt x="88" y="124"/>
                  </a:cubicBezTo>
                  <a:cubicBezTo>
                    <a:pt x="116" y="124"/>
                    <a:pt x="116" y="124"/>
                    <a:pt x="116" y="124"/>
                  </a:cubicBezTo>
                  <a:cubicBezTo>
                    <a:pt x="115" y="106"/>
                    <a:pt x="104" y="90"/>
                    <a:pt x="88" y="85"/>
                  </a:cubicBezTo>
                  <a:close/>
                  <a:moveTo>
                    <a:pt x="66" y="124"/>
                  </a:moveTo>
                  <a:cubicBezTo>
                    <a:pt x="72" y="93"/>
                    <a:pt x="72" y="93"/>
                    <a:pt x="72" y="93"/>
                  </a:cubicBezTo>
                  <a:cubicBezTo>
                    <a:pt x="65" y="85"/>
                    <a:pt x="65" y="85"/>
                    <a:pt x="65" y="85"/>
                  </a:cubicBezTo>
                  <a:cubicBezTo>
                    <a:pt x="50" y="90"/>
                    <a:pt x="38" y="106"/>
                    <a:pt x="38" y="124"/>
                  </a:cubicBezTo>
                  <a:cubicBezTo>
                    <a:pt x="66" y="124"/>
                    <a:pt x="66" y="124"/>
                    <a:pt x="66" y="124"/>
                  </a:cubicBezTo>
                  <a:close/>
                  <a:moveTo>
                    <a:pt x="81" y="45"/>
                  </a:moveTo>
                  <a:cubicBezTo>
                    <a:pt x="80" y="46"/>
                    <a:pt x="80" y="46"/>
                    <a:pt x="79" y="46"/>
                  </a:cubicBezTo>
                  <a:cubicBezTo>
                    <a:pt x="70" y="51"/>
                    <a:pt x="59" y="51"/>
                    <a:pt x="54" y="51"/>
                  </a:cubicBezTo>
                  <a:cubicBezTo>
                    <a:pt x="54" y="53"/>
                    <a:pt x="53" y="54"/>
                    <a:pt x="53" y="56"/>
                  </a:cubicBezTo>
                  <a:cubicBezTo>
                    <a:pt x="53" y="62"/>
                    <a:pt x="56" y="68"/>
                    <a:pt x="60" y="72"/>
                  </a:cubicBezTo>
                  <a:cubicBezTo>
                    <a:pt x="65" y="77"/>
                    <a:pt x="71" y="79"/>
                    <a:pt x="77" y="79"/>
                  </a:cubicBezTo>
                  <a:cubicBezTo>
                    <a:pt x="84" y="79"/>
                    <a:pt x="90" y="77"/>
                    <a:pt x="94" y="72"/>
                  </a:cubicBezTo>
                  <a:cubicBezTo>
                    <a:pt x="98" y="68"/>
                    <a:pt x="101" y="62"/>
                    <a:pt x="101" y="56"/>
                  </a:cubicBezTo>
                  <a:cubicBezTo>
                    <a:pt x="101" y="54"/>
                    <a:pt x="101" y="52"/>
                    <a:pt x="100" y="51"/>
                  </a:cubicBezTo>
                  <a:cubicBezTo>
                    <a:pt x="98" y="51"/>
                    <a:pt x="96" y="51"/>
                    <a:pt x="94" y="50"/>
                  </a:cubicBezTo>
                  <a:cubicBezTo>
                    <a:pt x="89" y="49"/>
                    <a:pt x="85" y="48"/>
                    <a:pt x="81" y="45"/>
                  </a:cubicBezTo>
                  <a:close/>
                  <a:moveTo>
                    <a:pt x="224" y="107"/>
                  </a:moveTo>
                  <a:cubicBezTo>
                    <a:pt x="224" y="126"/>
                    <a:pt x="224" y="126"/>
                    <a:pt x="224" y="126"/>
                  </a:cubicBezTo>
                  <a:cubicBezTo>
                    <a:pt x="224" y="136"/>
                    <a:pt x="220" y="145"/>
                    <a:pt x="214" y="151"/>
                  </a:cubicBezTo>
                  <a:cubicBezTo>
                    <a:pt x="207" y="158"/>
                    <a:pt x="198" y="162"/>
                    <a:pt x="188" y="162"/>
                  </a:cubicBezTo>
                  <a:cubicBezTo>
                    <a:pt x="186" y="162"/>
                    <a:pt x="186" y="162"/>
                    <a:pt x="186" y="162"/>
                  </a:cubicBezTo>
                  <a:cubicBezTo>
                    <a:pt x="186" y="196"/>
                    <a:pt x="186" y="196"/>
                    <a:pt x="186" y="196"/>
                  </a:cubicBezTo>
                  <a:cubicBezTo>
                    <a:pt x="186" y="200"/>
                    <a:pt x="183" y="203"/>
                    <a:pt x="179" y="203"/>
                  </a:cubicBezTo>
                  <a:cubicBezTo>
                    <a:pt x="176" y="203"/>
                    <a:pt x="174" y="202"/>
                    <a:pt x="173" y="200"/>
                  </a:cubicBezTo>
                  <a:cubicBezTo>
                    <a:pt x="144" y="162"/>
                    <a:pt x="144" y="162"/>
                    <a:pt x="144" y="162"/>
                  </a:cubicBezTo>
                  <a:cubicBezTo>
                    <a:pt x="128" y="162"/>
                    <a:pt x="128" y="162"/>
                    <a:pt x="128" y="162"/>
                  </a:cubicBezTo>
                  <a:cubicBezTo>
                    <a:pt x="128" y="165"/>
                    <a:pt x="127" y="167"/>
                    <a:pt x="127" y="170"/>
                  </a:cubicBezTo>
                  <a:cubicBezTo>
                    <a:pt x="127" y="178"/>
                    <a:pt x="130" y="185"/>
                    <a:pt x="134" y="192"/>
                  </a:cubicBezTo>
                  <a:cubicBezTo>
                    <a:pt x="138" y="200"/>
                    <a:pt x="144" y="206"/>
                    <a:pt x="152" y="212"/>
                  </a:cubicBezTo>
                  <a:cubicBezTo>
                    <a:pt x="155" y="214"/>
                    <a:pt x="156" y="217"/>
                    <a:pt x="155" y="221"/>
                  </a:cubicBezTo>
                  <a:cubicBezTo>
                    <a:pt x="147" y="245"/>
                    <a:pt x="147" y="245"/>
                    <a:pt x="147" y="245"/>
                  </a:cubicBezTo>
                  <a:cubicBezTo>
                    <a:pt x="182" y="229"/>
                    <a:pt x="182" y="229"/>
                    <a:pt x="182" y="229"/>
                  </a:cubicBezTo>
                  <a:cubicBezTo>
                    <a:pt x="182" y="229"/>
                    <a:pt x="182" y="229"/>
                    <a:pt x="182" y="229"/>
                  </a:cubicBezTo>
                  <a:cubicBezTo>
                    <a:pt x="183" y="228"/>
                    <a:pt x="185" y="228"/>
                    <a:pt x="187" y="228"/>
                  </a:cubicBezTo>
                  <a:cubicBezTo>
                    <a:pt x="192" y="230"/>
                    <a:pt x="198" y="231"/>
                    <a:pt x="204" y="232"/>
                  </a:cubicBezTo>
                  <a:cubicBezTo>
                    <a:pt x="209" y="232"/>
                    <a:pt x="215" y="233"/>
                    <a:pt x="221" y="233"/>
                  </a:cubicBezTo>
                  <a:cubicBezTo>
                    <a:pt x="248" y="233"/>
                    <a:pt x="271" y="225"/>
                    <a:pt x="288" y="214"/>
                  </a:cubicBezTo>
                  <a:cubicBezTo>
                    <a:pt x="305" y="202"/>
                    <a:pt x="315" y="187"/>
                    <a:pt x="315" y="170"/>
                  </a:cubicBezTo>
                  <a:cubicBezTo>
                    <a:pt x="315" y="153"/>
                    <a:pt x="305" y="138"/>
                    <a:pt x="288" y="127"/>
                  </a:cubicBezTo>
                  <a:cubicBezTo>
                    <a:pt x="272" y="115"/>
                    <a:pt x="249" y="108"/>
                    <a:pt x="224" y="107"/>
                  </a:cubicBezTo>
                  <a:close/>
                  <a:moveTo>
                    <a:pt x="118" y="148"/>
                  </a:moveTo>
                  <a:cubicBezTo>
                    <a:pt x="123" y="135"/>
                    <a:pt x="133" y="124"/>
                    <a:pt x="146" y="115"/>
                  </a:cubicBezTo>
                  <a:cubicBezTo>
                    <a:pt x="162" y="103"/>
                    <a:pt x="185" y="95"/>
                    <a:pt x="210" y="93"/>
                  </a:cubicBezTo>
                  <a:cubicBezTo>
                    <a:pt x="210" y="36"/>
                    <a:pt x="210" y="36"/>
                    <a:pt x="210" y="36"/>
                  </a:cubicBezTo>
                  <a:cubicBezTo>
                    <a:pt x="210" y="30"/>
                    <a:pt x="207" y="24"/>
                    <a:pt x="203" y="20"/>
                  </a:cubicBezTo>
                  <a:cubicBezTo>
                    <a:pt x="200" y="17"/>
                    <a:pt x="194" y="14"/>
                    <a:pt x="188" y="14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30" y="14"/>
                    <a:pt x="25" y="17"/>
                    <a:pt x="21" y="20"/>
                  </a:cubicBezTo>
                  <a:cubicBezTo>
                    <a:pt x="17" y="24"/>
                    <a:pt x="15" y="30"/>
                    <a:pt x="15" y="36"/>
                  </a:cubicBezTo>
                  <a:cubicBezTo>
                    <a:pt x="15" y="126"/>
                    <a:pt x="15" y="126"/>
                    <a:pt x="15" y="126"/>
                  </a:cubicBezTo>
                  <a:cubicBezTo>
                    <a:pt x="15" y="132"/>
                    <a:pt x="17" y="137"/>
                    <a:pt x="21" y="141"/>
                  </a:cubicBezTo>
                  <a:cubicBezTo>
                    <a:pt x="25" y="145"/>
                    <a:pt x="30" y="148"/>
                    <a:pt x="36" y="148"/>
                  </a:cubicBezTo>
                  <a:cubicBezTo>
                    <a:pt x="118" y="148"/>
                    <a:pt x="118" y="148"/>
                    <a:pt x="118" y="148"/>
                  </a:cubicBezTo>
                  <a:close/>
                  <a:moveTo>
                    <a:pt x="210" y="108"/>
                  </a:moveTo>
                  <a:cubicBezTo>
                    <a:pt x="188" y="110"/>
                    <a:pt x="168" y="116"/>
                    <a:pt x="154" y="127"/>
                  </a:cubicBezTo>
                  <a:cubicBezTo>
                    <a:pt x="145" y="133"/>
                    <a:pt x="138" y="140"/>
                    <a:pt x="134" y="148"/>
                  </a:cubicBezTo>
                  <a:cubicBezTo>
                    <a:pt x="148" y="148"/>
                    <a:pt x="148" y="148"/>
                    <a:pt x="148" y="148"/>
                  </a:cubicBezTo>
                  <a:cubicBezTo>
                    <a:pt x="148" y="148"/>
                    <a:pt x="148" y="148"/>
                    <a:pt x="148" y="148"/>
                  </a:cubicBezTo>
                  <a:cubicBezTo>
                    <a:pt x="150" y="148"/>
                    <a:pt x="152" y="149"/>
                    <a:pt x="154" y="150"/>
                  </a:cubicBezTo>
                  <a:cubicBezTo>
                    <a:pt x="171" y="174"/>
                    <a:pt x="171" y="174"/>
                    <a:pt x="171" y="174"/>
                  </a:cubicBezTo>
                  <a:cubicBezTo>
                    <a:pt x="171" y="155"/>
                    <a:pt x="171" y="155"/>
                    <a:pt x="171" y="155"/>
                  </a:cubicBezTo>
                  <a:cubicBezTo>
                    <a:pt x="171" y="151"/>
                    <a:pt x="175" y="148"/>
                    <a:pt x="179" y="148"/>
                  </a:cubicBezTo>
                  <a:cubicBezTo>
                    <a:pt x="188" y="148"/>
                    <a:pt x="188" y="148"/>
                    <a:pt x="188" y="148"/>
                  </a:cubicBezTo>
                  <a:cubicBezTo>
                    <a:pt x="194" y="148"/>
                    <a:pt x="200" y="145"/>
                    <a:pt x="203" y="141"/>
                  </a:cubicBezTo>
                  <a:cubicBezTo>
                    <a:pt x="207" y="137"/>
                    <a:pt x="210" y="132"/>
                    <a:pt x="210" y="126"/>
                  </a:cubicBezTo>
                  <a:lnTo>
                    <a:pt x="210" y="10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7362006" y="3150853"/>
            <a:ext cx="1152128" cy="1152128"/>
            <a:chOff x="6923881" y="2787774"/>
            <a:chExt cx="1152128" cy="1152128"/>
          </a:xfrm>
        </p:grpSpPr>
        <p:sp>
          <p:nvSpPr>
            <p:cNvPr id="70" name="椭圆 69"/>
            <p:cNvSpPr/>
            <p:nvPr/>
          </p:nvSpPr>
          <p:spPr>
            <a:xfrm>
              <a:off x="6923881" y="2787774"/>
              <a:ext cx="1152128" cy="1152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grpSp>
          <p:nvGrpSpPr>
            <p:cNvPr id="71" name="组合 70"/>
            <p:cNvGrpSpPr/>
            <p:nvPr/>
          </p:nvGrpSpPr>
          <p:grpSpPr>
            <a:xfrm>
              <a:off x="7162685" y="3062938"/>
              <a:ext cx="674520" cy="583200"/>
              <a:chOff x="4848315" y="2995479"/>
              <a:chExt cx="674520" cy="583200"/>
            </a:xfrm>
          </p:grpSpPr>
          <p:sp>
            <p:nvSpPr>
              <p:cNvPr id="72" name="Freeform 52"/>
              <p:cNvSpPr>
                <a:spLocks noEditPoints="1"/>
              </p:cNvSpPr>
              <p:nvPr/>
            </p:nvSpPr>
            <p:spPr bwMode="auto">
              <a:xfrm>
                <a:off x="4963503" y="3243495"/>
                <a:ext cx="456598" cy="250091"/>
              </a:xfrm>
              <a:custGeom>
                <a:avLst/>
                <a:gdLst>
                  <a:gd name="T0" fmla="*/ 148 w 186"/>
                  <a:gd name="T1" fmla="*/ 81 h 102"/>
                  <a:gd name="T2" fmla="*/ 92 w 186"/>
                  <a:gd name="T3" fmla="*/ 88 h 102"/>
                  <a:gd name="T4" fmla="*/ 92 w 186"/>
                  <a:gd name="T5" fmla="*/ 64 h 102"/>
                  <a:gd name="T6" fmla="*/ 148 w 186"/>
                  <a:gd name="T7" fmla="*/ 71 h 102"/>
                  <a:gd name="T8" fmla="*/ 92 w 186"/>
                  <a:gd name="T9" fmla="*/ 64 h 102"/>
                  <a:gd name="T10" fmla="*/ 186 w 186"/>
                  <a:gd name="T11" fmla="*/ 44 h 102"/>
                  <a:gd name="T12" fmla="*/ 92 w 186"/>
                  <a:gd name="T13" fmla="*/ 51 h 102"/>
                  <a:gd name="T14" fmla="*/ 92 w 186"/>
                  <a:gd name="T15" fmla="*/ 25 h 102"/>
                  <a:gd name="T16" fmla="*/ 186 w 186"/>
                  <a:gd name="T17" fmla="*/ 32 h 102"/>
                  <a:gd name="T18" fmla="*/ 92 w 186"/>
                  <a:gd name="T19" fmla="*/ 25 h 102"/>
                  <a:gd name="T20" fmla="*/ 186 w 186"/>
                  <a:gd name="T21" fmla="*/ 6 h 102"/>
                  <a:gd name="T22" fmla="*/ 92 w 186"/>
                  <a:gd name="T23" fmla="*/ 13 h 102"/>
                  <a:gd name="T24" fmla="*/ 28 w 186"/>
                  <a:gd name="T25" fmla="*/ 3 h 102"/>
                  <a:gd name="T26" fmla="*/ 26 w 186"/>
                  <a:gd name="T27" fmla="*/ 4 h 102"/>
                  <a:gd name="T28" fmla="*/ 25 w 186"/>
                  <a:gd name="T29" fmla="*/ 4 h 102"/>
                  <a:gd name="T30" fmla="*/ 24 w 186"/>
                  <a:gd name="T31" fmla="*/ 5 h 102"/>
                  <a:gd name="T32" fmla="*/ 24 w 186"/>
                  <a:gd name="T33" fmla="*/ 5 h 102"/>
                  <a:gd name="T34" fmla="*/ 23 w 186"/>
                  <a:gd name="T35" fmla="*/ 6 h 102"/>
                  <a:gd name="T36" fmla="*/ 23 w 186"/>
                  <a:gd name="T37" fmla="*/ 6 h 102"/>
                  <a:gd name="T38" fmla="*/ 22 w 186"/>
                  <a:gd name="T39" fmla="*/ 6 h 102"/>
                  <a:gd name="T40" fmla="*/ 21 w 186"/>
                  <a:gd name="T41" fmla="*/ 7 h 102"/>
                  <a:gd name="T42" fmla="*/ 21 w 186"/>
                  <a:gd name="T43" fmla="*/ 7 h 102"/>
                  <a:gd name="T44" fmla="*/ 20 w 186"/>
                  <a:gd name="T45" fmla="*/ 8 h 102"/>
                  <a:gd name="T46" fmla="*/ 20 w 186"/>
                  <a:gd name="T47" fmla="*/ 8 h 102"/>
                  <a:gd name="T48" fmla="*/ 19 w 186"/>
                  <a:gd name="T49" fmla="*/ 8 h 102"/>
                  <a:gd name="T50" fmla="*/ 19 w 186"/>
                  <a:gd name="T51" fmla="*/ 9 h 102"/>
                  <a:gd name="T52" fmla="*/ 18 w 186"/>
                  <a:gd name="T53" fmla="*/ 9 h 102"/>
                  <a:gd name="T54" fmla="*/ 18 w 186"/>
                  <a:gd name="T55" fmla="*/ 10 h 102"/>
                  <a:gd name="T56" fmla="*/ 18 w 186"/>
                  <a:gd name="T57" fmla="*/ 10 h 102"/>
                  <a:gd name="T58" fmla="*/ 8 w 186"/>
                  <a:gd name="T59" fmla="*/ 28 h 102"/>
                  <a:gd name="T60" fmla="*/ 2 w 186"/>
                  <a:gd name="T61" fmla="*/ 61 h 102"/>
                  <a:gd name="T62" fmla="*/ 40 w 186"/>
                  <a:gd name="T63" fmla="*/ 1 h 102"/>
                  <a:gd name="T64" fmla="*/ 16 w 186"/>
                  <a:gd name="T65" fmla="*/ 30 h 102"/>
                  <a:gd name="T66" fmla="*/ 42 w 186"/>
                  <a:gd name="T67" fmla="*/ 16 h 102"/>
                  <a:gd name="T68" fmla="*/ 45 w 186"/>
                  <a:gd name="T69" fmla="*/ 30 h 102"/>
                  <a:gd name="T70" fmla="*/ 49 w 186"/>
                  <a:gd name="T71" fmla="*/ 30 h 102"/>
                  <a:gd name="T72" fmla="*/ 64 w 186"/>
                  <a:gd name="T73" fmla="*/ 33 h 102"/>
                  <a:gd name="T74" fmla="*/ 15 w 186"/>
                  <a:gd name="T75" fmla="*/ 33 h 102"/>
                  <a:gd name="T76" fmla="*/ 16 w 186"/>
                  <a:gd name="T77" fmla="*/ 30 h 102"/>
                  <a:gd name="T78" fmla="*/ 53 w 186"/>
                  <a:gd name="T79" fmla="*/ 38 h 102"/>
                  <a:gd name="T80" fmla="*/ 46 w 186"/>
                  <a:gd name="T81" fmla="*/ 38 h 102"/>
                  <a:gd name="T82" fmla="*/ 29 w 186"/>
                  <a:gd name="T83" fmla="*/ 35 h 102"/>
                  <a:gd name="T84" fmla="*/ 29 w 186"/>
                  <a:gd name="T85" fmla="*/ 42 h 102"/>
                  <a:gd name="T86" fmla="*/ 29 w 186"/>
                  <a:gd name="T87" fmla="*/ 35 h 102"/>
                  <a:gd name="T88" fmla="*/ 0 w 186"/>
                  <a:gd name="T89" fmla="*/ 102 h 102"/>
                  <a:gd name="T90" fmla="*/ 28 w 186"/>
                  <a:gd name="T91" fmla="*/ 96 h 102"/>
                  <a:gd name="T92" fmla="*/ 79 w 186"/>
                  <a:gd name="T93" fmla="*/ 10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86" h="102">
                    <a:moveTo>
                      <a:pt x="92" y="81"/>
                    </a:moveTo>
                    <a:cubicBezTo>
                      <a:pt x="148" y="81"/>
                      <a:pt x="148" y="81"/>
                      <a:pt x="148" y="81"/>
                    </a:cubicBezTo>
                    <a:cubicBezTo>
                      <a:pt x="148" y="88"/>
                      <a:pt x="148" y="88"/>
                      <a:pt x="148" y="88"/>
                    </a:cubicBezTo>
                    <a:cubicBezTo>
                      <a:pt x="92" y="88"/>
                      <a:pt x="92" y="88"/>
                      <a:pt x="92" y="88"/>
                    </a:cubicBezTo>
                    <a:cubicBezTo>
                      <a:pt x="92" y="81"/>
                      <a:pt x="92" y="81"/>
                      <a:pt x="92" y="81"/>
                    </a:cubicBezTo>
                    <a:close/>
                    <a:moveTo>
                      <a:pt x="92" y="64"/>
                    </a:moveTo>
                    <a:cubicBezTo>
                      <a:pt x="148" y="64"/>
                      <a:pt x="148" y="64"/>
                      <a:pt x="148" y="64"/>
                    </a:cubicBezTo>
                    <a:cubicBezTo>
                      <a:pt x="148" y="71"/>
                      <a:pt x="148" y="71"/>
                      <a:pt x="148" y="71"/>
                    </a:cubicBezTo>
                    <a:cubicBezTo>
                      <a:pt x="92" y="71"/>
                      <a:pt x="92" y="71"/>
                      <a:pt x="92" y="71"/>
                    </a:cubicBezTo>
                    <a:cubicBezTo>
                      <a:pt x="92" y="64"/>
                      <a:pt x="92" y="64"/>
                      <a:pt x="92" y="64"/>
                    </a:cubicBezTo>
                    <a:close/>
                    <a:moveTo>
                      <a:pt x="92" y="44"/>
                    </a:moveTo>
                    <a:cubicBezTo>
                      <a:pt x="186" y="44"/>
                      <a:pt x="186" y="44"/>
                      <a:pt x="186" y="44"/>
                    </a:cubicBezTo>
                    <a:cubicBezTo>
                      <a:pt x="186" y="51"/>
                      <a:pt x="186" y="51"/>
                      <a:pt x="186" y="51"/>
                    </a:cubicBezTo>
                    <a:cubicBezTo>
                      <a:pt x="92" y="51"/>
                      <a:pt x="92" y="51"/>
                      <a:pt x="92" y="51"/>
                    </a:cubicBezTo>
                    <a:cubicBezTo>
                      <a:pt x="92" y="44"/>
                      <a:pt x="92" y="44"/>
                      <a:pt x="92" y="44"/>
                    </a:cubicBezTo>
                    <a:close/>
                    <a:moveTo>
                      <a:pt x="92" y="25"/>
                    </a:moveTo>
                    <a:cubicBezTo>
                      <a:pt x="186" y="25"/>
                      <a:pt x="186" y="25"/>
                      <a:pt x="186" y="25"/>
                    </a:cubicBezTo>
                    <a:cubicBezTo>
                      <a:pt x="186" y="32"/>
                      <a:pt x="186" y="32"/>
                      <a:pt x="186" y="32"/>
                    </a:cubicBezTo>
                    <a:cubicBezTo>
                      <a:pt x="92" y="32"/>
                      <a:pt x="92" y="32"/>
                      <a:pt x="92" y="32"/>
                    </a:cubicBezTo>
                    <a:cubicBezTo>
                      <a:pt x="92" y="25"/>
                      <a:pt x="92" y="25"/>
                      <a:pt x="92" y="25"/>
                    </a:cubicBezTo>
                    <a:close/>
                    <a:moveTo>
                      <a:pt x="92" y="6"/>
                    </a:moveTo>
                    <a:cubicBezTo>
                      <a:pt x="186" y="6"/>
                      <a:pt x="186" y="6"/>
                      <a:pt x="186" y="6"/>
                    </a:cubicBezTo>
                    <a:cubicBezTo>
                      <a:pt x="186" y="13"/>
                      <a:pt x="186" y="13"/>
                      <a:pt x="186" y="13"/>
                    </a:cubicBezTo>
                    <a:cubicBezTo>
                      <a:pt x="92" y="13"/>
                      <a:pt x="92" y="13"/>
                      <a:pt x="92" y="13"/>
                    </a:cubicBezTo>
                    <a:cubicBezTo>
                      <a:pt x="92" y="6"/>
                      <a:pt x="92" y="6"/>
                      <a:pt x="92" y="6"/>
                    </a:cubicBezTo>
                    <a:close/>
                    <a:moveTo>
                      <a:pt x="28" y="3"/>
                    </a:moveTo>
                    <a:cubicBezTo>
                      <a:pt x="28" y="3"/>
                      <a:pt x="28" y="3"/>
                      <a:pt x="28" y="3"/>
                    </a:cubicBezTo>
                    <a:cubicBezTo>
                      <a:pt x="27" y="4"/>
                      <a:pt x="26" y="4"/>
                      <a:pt x="26" y="4"/>
                    </a:cubicBezTo>
                    <a:cubicBezTo>
                      <a:pt x="26" y="4"/>
                      <a:pt x="26" y="4"/>
                      <a:pt x="26" y="4"/>
                    </a:cubicBezTo>
                    <a:cubicBezTo>
                      <a:pt x="26" y="4"/>
                      <a:pt x="25" y="4"/>
                      <a:pt x="25" y="4"/>
                    </a:cubicBezTo>
                    <a:cubicBezTo>
                      <a:pt x="25" y="5"/>
                      <a:pt x="25" y="5"/>
                      <a:pt x="25" y="5"/>
                    </a:cubicBezTo>
                    <a:cubicBezTo>
                      <a:pt x="25" y="5"/>
                      <a:pt x="24" y="5"/>
                      <a:pt x="24" y="5"/>
                    </a:cubicBezTo>
                    <a:cubicBezTo>
                      <a:pt x="24" y="5"/>
                      <a:pt x="24" y="5"/>
                      <a:pt x="24" y="5"/>
                    </a:cubicBezTo>
                    <a:cubicBezTo>
                      <a:pt x="24" y="5"/>
                      <a:pt x="24" y="5"/>
                      <a:pt x="24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22" y="7"/>
                      <a:pt x="22" y="7"/>
                      <a:pt x="22" y="7"/>
                    </a:cubicBezTo>
                    <a:cubicBezTo>
                      <a:pt x="22" y="7"/>
                      <a:pt x="22" y="7"/>
                      <a:pt x="21" y="7"/>
                    </a:cubicBezTo>
                    <a:cubicBezTo>
                      <a:pt x="21" y="7"/>
                      <a:pt x="21" y="7"/>
                      <a:pt x="21" y="7"/>
                    </a:cubicBezTo>
                    <a:cubicBezTo>
                      <a:pt x="21" y="7"/>
                      <a:pt x="21" y="7"/>
                      <a:pt x="21" y="7"/>
                    </a:cubicBezTo>
                    <a:cubicBezTo>
                      <a:pt x="21" y="7"/>
                      <a:pt x="21" y="7"/>
                      <a:pt x="21" y="7"/>
                    </a:cubicBezTo>
                    <a:cubicBezTo>
                      <a:pt x="21" y="7"/>
                      <a:pt x="21" y="7"/>
                      <a:pt x="20" y="8"/>
                    </a:cubicBezTo>
                    <a:cubicBezTo>
                      <a:pt x="20" y="8"/>
                      <a:pt x="20" y="8"/>
                      <a:pt x="20" y="8"/>
                    </a:cubicBezTo>
                    <a:cubicBezTo>
                      <a:pt x="20" y="8"/>
                      <a:pt x="20" y="8"/>
                      <a:pt x="20" y="8"/>
                    </a:cubicBezTo>
                    <a:cubicBezTo>
                      <a:pt x="20" y="8"/>
                      <a:pt x="20" y="8"/>
                      <a:pt x="20" y="8"/>
                    </a:cubicBezTo>
                    <a:cubicBezTo>
                      <a:pt x="20" y="8"/>
                      <a:pt x="20" y="8"/>
                      <a:pt x="19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9"/>
                      <a:pt x="19" y="9"/>
                      <a:pt x="19" y="9"/>
                    </a:cubicBezTo>
                    <a:cubicBezTo>
                      <a:pt x="19" y="9"/>
                      <a:pt x="19" y="9"/>
                      <a:pt x="19" y="9"/>
                    </a:cubicBezTo>
                    <a:cubicBezTo>
                      <a:pt x="19" y="9"/>
                      <a:pt x="19" y="9"/>
                      <a:pt x="18" y="9"/>
                    </a:cubicBezTo>
                    <a:cubicBezTo>
                      <a:pt x="18" y="9"/>
                      <a:pt x="18" y="9"/>
                      <a:pt x="18" y="9"/>
                    </a:cubicBezTo>
                    <a:cubicBezTo>
                      <a:pt x="18" y="9"/>
                      <a:pt x="18" y="10"/>
                      <a:pt x="18" y="10"/>
                    </a:cubicBez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0"/>
                      <a:pt x="18" y="10"/>
                      <a:pt x="18" y="10"/>
                    </a:cubicBezTo>
                    <a:cubicBezTo>
                      <a:pt x="18" y="10"/>
                      <a:pt x="18" y="10"/>
                      <a:pt x="18" y="10"/>
                    </a:cubicBezTo>
                    <a:cubicBezTo>
                      <a:pt x="13" y="15"/>
                      <a:pt x="9" y="21"/>
                      <a:pt x="8" y="28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6" y="38"/>
                      <a:pt x="17" y="55"/>
                      <a:pt x="2" y="61"/>
                    </a:cubicBezTo>
                    <a:cubicBezTo>
                      <a:pt x="75" y="61"/>
                      <a:pt x="75" y="61"/>
                      <a:pt x="75" y="61"/>
                    </a:cubicBezTo>
                    <a:cubicBezTo>
                      <a:pt x="82" y="40"/>
                      <a:pt x="74" y="0"/>
                      <a:pt x="40" y="1"/>
                    </a:cubicBezTo>
                    <a:cubicBezTo>
                      <a:pt x="36" y="1"/>
                      <a:pt x="31" y="2"/>
                      <a:pt x="28" y="3"/>
                    </a:cubicBezTo>
                    <a:close/>
                    <a:moveTo>
                      <a:pt x="16" y="30"/>
                    </a:moveTo>
                    <a:cubicBezTo>
                      <a:pt x="40" y="30"/>
                      <a:pt x="40" y="30"/>
                      <a:pt x="40" y="30"/>
                    </a:cubicBezTo>
                    <a:cubicBezTo>
                      <a:pt x="42" y="16"/>
                      <a:pt x="42" y="16"/>
                      <a:pt x="42" y="16"/>
                    </a:cubicBezTo>
                    <a:cubicBezTo>
                      <a:pt x="43" y="30"/>
                      <a:pt x="43" y="30"/>
                      <a:pt x="43" y="30"/>
                    </a:cubicBezTo>
                    <a:cubicBezTo>
                      <a:pt x="45" y="30"/>
                      <a:pt x="45" y="30"/>
                      <a:pt x="45" y="30"/>
                    </a:cubicBezTo>
                    <a:cubicBezTo>
                      <a:pt x="46" y="23"/>
                      <a:pt x="46" y="23"/>
                      <a:pt x="46" y="23"/>
                    </a:cubicBezTo>
                    <a:cubicBezTo>
                      <a:pt x="49" y="30"/>
                      <a:pt x="49" y="30"/>
                      <a:pt x="49" y="30"/>
                    </a:cubicBezTo>
                    <a:cubicBezTo>
                      <a:pt x="64" y="30"/>
                      <a:pt x="64" y="30"/>
                      <a:pt x="64" y="30"/>
                    </a:cubicBezTo>
                    <a:cubicBezTo>
                      <a:pt x="64" y="31"/>
                      <a:pt x="64" y="32"/>
                      <a:pt x="64" y="33"/>
                    </a:cubicBezTo>
                    <a:cubicBezTo>
                      <a:pt x="64" y="47"/>
                      <a:pt x="53" y="58"/>
                      <a:pt x="40" y="58"/>
                    </a:cubicBezTo>
                    <a:cubicBezTo>
                      <a:pt x="26" y="58"/>
                      <a:pt x="15" y="47"/>
                      <a:pt x="15" y="33"/>
                    </a:cubicBezTo>
                    <a:cubicBezTo>
                      <a:pt x="15" y="31"/>
                      <a:pt x="15" y="29"/>
                      <a:pt x="16" y="27"/>
                    </a:cubicBezTo>
                    <a:cubicBezTo>
                      <a:pt x="16" y="29"/>
                      <a:pt x="16" y="30"/>
                      <a:pt x="16" y="30"/>
                    </a:cubicBezTo>
                    <a:close/>
                    <a:moveTo>
                      <a:pt x="49" y="35"/>
                    </a:moveTo>
                    <a:cubicBezTo>
                      <a:pt x="51" y="35"/>
                      <a:pt x="53" y="37"/>
                      <a:pt x="53" y="38"/>
                    </a:cubicBezTo>
                    <a:cubicBezTo>
                      <a:pt x="53" y="40"/>
                      <a:pt x="51" y="42"/>
                      <a:pt x="49" y="42"/>
                    </a:cubicBezTo>
                    <a:cubicBezTo>
                      <a:pt x="47" y="42"/>
                      <a:pt x="46" y="40"/>
                      <a:pt x="46" y="38"/>
                    </a:cubicBezTo>
                    <a:cubicBezTo>
                      <a:pt x="46" y="37"/>
                      <a:pt x="47" y="35"/>
                      <a:pt x="49" y="35"/>
                    </a:cubicBezTo>
                    <a:close/>
                    <a:moveTo>
                      <a:pt x="29" y="35"/>
                    </a:moveTo>
                    <a:cubicBezTo>
                      <a:pt x="31" y="35"/>
                      <a:pt x="33" y="37"/>
                      <a:pt x="33" y="38"/>
                    </a:cubicBezTo>
                    <a:cubicBezTo>
                      <a:pt x="33" y="40"/>
                      <a:pt x="31" y="42"/>
                      <a:pt x="29" y="42"/>
                    </a:cubicBezTo>
                    <a:cubicBezTo>
                      <a:pt x="28" y="42"/>
                      <a:pt x="26" y="40"/>
                      <a:pt x="26" y="38"/>
                    </a:cubicBezTo>
                    <a:cubicBezTo>
                      <a:pt x="26" y="37"/>
                      <a:pt x="28" y="35"/>
                      <a:pt x="29" y="35"/>
                    </a:cubicBezTo>
                    <a:close/>
                    <a:moveTo>
                      <a:pt x="79" y="102"/>
                    </a:moveTo>
                    <a:cubicBezTo>
                      <a:pt x="0" y="102"/>
                      <a:pt x="0" y="102"/>
                      <a:pt x="0" y="102"/>
                    </a:cubicBezTo>
                    <a:cubicBezTo>
                      <a:pt x="1" y="83"/>
                      <a:pt x="12" y="68"/>
                      <a:pt x="28" y="63"/>
                    </a:cubicBezTo>
                    <a:cubicBezTo>
                      <a:pt x="28" y="96"/>
                      <a:pt x="28" y="96"/>
                      <a:pt x="28" y="96"/>
                    </a:cubicBezTo>
                    <a:cubicBezTo>
                      <a:pt x="51" y="63"/>
                      <a:pt x="51" y="63"/>
                      <a:pt x="51" y="63"/>
                    </a:cubicBezTo>
                    <a:cubicBezTo>
                      <a:pt x="67" y="68"/>
                      <a:pt x="78" y="83"/>
                      <a:pt x="79" y="10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3" name="Freeform 53"/>
              <p:cNvSpPr>
                <a:spLocks noEditPoints="1"/>
              </p:cNvSpPr>
              <p:nvPr/>
            </p:nvSpPr>
            <p:spPr bwMode="auto">
              <a:xfrm>
                <a:off x="4848315" y="2995479"/>
                <a:ext cx="674520" cy="583200"/>
              </a:xfrm>
              <a:custGeom>
                <a:avLst/>
                <a:gdLst>
                  <a:gd name="T0" fmla="*/ 265 w 275"/>
                  <a:gd name="T1" fmla="*/ 71 h 238"/>
                  <a:gd name="T2" fmla="*/ 243 w 275"/>
                  <a:gd name="T3" fmla="*/ 62 h 238"/>
                  <a:gd name="T4" fmla="*/ 217 w 275"/>
                  <a:gd name="T5" fmla="*/ 62 h 238"/>
                  <a:gd name="T6" fmla="*/ 194 w 275"/>
                  <a:gd name="T7" fmla="*/ 43 h 238"/>
                  <a:gd name="T8" fmla="*/ 172 w 275"/>
                  <a:gd name="T9" fmla="*/ 43 h 238"/>
                  <a:gd name="T10" fmla="*/ 145 w 275"/>
                  <a:gd name="T11" fmla="*/ 0 h 238"/>
                  <a:gd name="T12" fmla="*/ 126 w 275"/>
                  <a:gd name="T13" fmla="*/ 0 h 238"/>
                  <a:gd name="T14" fmla="*/ 100 w 275"/>
                  <a:gd name="T15" fmla="*/ 43 h 238"/>
                  <a:gd name="T16" fmla="*/ 76 w 275"/>
                  <a:gd name="T17" fmla="*/ 44 h 238"/>
                  <a:gd name="T18" fmla="*/ 53 w 275"/>
                  <a:gd name="T19" fmla="*/ 62 h 238"/>
                  <a:gd name="T20" fmla="*/ 31 w 275"/>
                  <a:gd name="T21" fmla="*/ 62 h 238"/>
                  <a:gd name="T22" fmla="*/ 9 w 275"/>
                  <a:gd name="T23" fmla="*/ 71 h 238"/>
                  <a:gd name="T24" fmla="*/ 0 w 275"/>
                  <a:gd name="T25" fmla="*/ 93 h 238"/>
                  <a:gd name="T26" fmla="*/ 0 w 275"/>
                  <a:gd name="T27" fmla="*/ 207 h 238"/>
                  <a:gd name="T28" fmla="*/ 9 w 275"/>
                  <a:gd name="T29" fmla="*/ 229 h 238"/>
                  <a:gd name="T30" fmla="*/ 31 w 275"/>
                  <a:gd name="T31" fmla="*/ 238 h 238"/>
                  <a:gd name="T32" fmla="*/ 243 w 275"/>
                  <a:gd name="T33" fmla="*/ 238 h 238"/>
                  <a:gd name="T34" fmla="*/ 265 w 275"/>
                  <a:gd name="T35" fmla="*/ 229 h 238"/>
                  <a:gd name="T36" fmla="*/ 275 w 275"/>
                  <a:gd name="T37" fmla="*/ 207 h 238"/>
                  <a:gd name="T38" fmla="*/ 275 w 275"/>
                  <a:gd name="T39" fmla="*/ 93 h 238"/>
                  <a:gd name="T40" fmla="*/ 265 w 275"/>
                  <a:gd name="T41" fmla="*/ 71 h 238"/>
                  <a:gd name="T42" fmla="*/ 77 w 275"/>
                  <a:gd name="T43" fmla="*/ 50 h 238"/>
                  <a:gd name="T44" fmla="*/ 194 w 275"/>
                  <a:gd name="T45" fmla="*/ 49 h 238"/>
                  <a:gd name="T46" fmla="*/ 210 w 275"/>
                  <a:gd name="T47" fmla="*/ 58 h 238"/>
                  <a:gd name="T48" fmla="*/ 201 w 275"/>
                  <a:gd name="T49" fmla="*/ 56 h 238"/>
                  <a:gd name="T50" fmla="*/ 83 w 275"/>
                  <a:gd name="T51" fmla="*/ 57 h 238"/>
                  <a:gd name="T52" fmla="*/ 66 w 275"/>
                  <a:gd name="T53" fmla="*/ 74 h 238"/>
                  <a:gd name="T54" fmla="*/ 68 w 275"/>
                  <a:gd name="T55" fmla="*/ 83 h 238"/>
                  <a:gd name="T56" fmla="*/ 59 w 275"/>
                  <a:gd name="T57" fmla="*/ 68 h 238"/>
                  <a:gd name="T58" fmla="*/ 77 w 275"/>
                  <a:gd name="T59" fmla="*/ 50 h 238"/>
                  <a:gd name="T60" fmla="*/ 258 w 275"/>
                  <a:gd name="T61" fmla="*/ 207 h 238"/>
                  <a:gd name="T62" fmla="*/ 254 w 275"/>
                  <a:gd name="T63" fmla="*/ 217 h 238"/>
                  <a:gd name="T64" fmla="*/ 243 w 275"/>
                  <a:gd name="T65" fmla="*/ 222 h 238"/>
                  <a:gd name="T66" fmla="*/ 31 w 275"/>
                  <a:gd name="T67" fmla="*/ 222 h 238"/>
                  <a:gd name="T68" fmla="*/ 21 w 275"/>
                  <a:gd name="T69" fmla="*/ 217 h 238"/>
                  <a:gd name="T70" fmla="*/ 17 w 275"/>
                  <a:gd name="T71" fmla="*/ 207 h 238"/>
                  <a:gd name="T72" fmla="*/ 17 w 275"/>
                  <a:gd name="T73" fmla="*/ 93 h 238"/>
                  <a:gd name="T74" fmla="*/ 21 w 275"/>
                  <a:gd name="T75" fmla="*/ 83 h 238"/>
                  <a:gd name="T76" fmla="*/ 31 w 275"/>
                  <a:gd name="T77" fmla="*/ 78 h 238"/>
                  <a:gd name="T78" fmla="*/ 54 w 275"/>
                  <a:gd name="T79" fmla="*/ 78 h 238"/>
                  <a:gd name="T80" fmla="*/ 76 w 275"/>
                  <a:gd name="T81" fmla="*/ 92 h 238"/>
                  <a:gd name="T82" fmla="*/ 194 w 275"/>
                  <a:gd name="T83" fmla="*/ 92 h 238"/>
                  <a:gd name="T84" fmla="*/ 215 w 275"/>
                  <a:gd name="T85" fmla="*/ 78 h 238"/>
                  <a:gd name="T86" fmla="*/ 243 w 275"/>
                  <a:gd name="T87" fmla="*/ 78 h 238"/>
                  <a:gd name="T88" fmla="*/ 254 w 275"/>
                  <a:gd name="T89" fmla="*/ 83 h 238"/>
                  <a:gd name="T90" fmla="*/ 258 w 275"/>
                  <a:gd name="T91" fmla="*/ 93 h 238"/>
                  <a:gd name="T92" fmla="*/ 258 w 275"/>
                  <a:gd name="T93" fmla="*/ 207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75" h="238">
                    <a:moveTo>
                      <a:pt x="265" y="71"/>
                    </a:moveTo>
                    <a:cubicBezTo>
                      <a:pt x="260" y="65"/>
                      <a:pt x="252" y="62"/>
                      <a:pt x="243" y="62"/>
                    </a:cubicBezTo>
                    <a:cubicBezTo>
                      <a:pt x="217" y="62"/>
                      <a:pt x="217" y="62"/>
                      <a:pt x="217" y="62"/>
                    </a:cubicBezTo>
                    <a:cubicBezTo>
                      <a:pt x="215" y="51"/>
                      <a:pt x="205" y="43"/>
                      <a:pt x="194" y="43"/>
                    </a:cubicBezTo>
                    <a:cubicBezTo>
                      <a:pt x="172" y="43"/>
                      <a:pt x="172" y="43"/>
                      <a:pt x="172" y="43"/>
                    </a:cubicBezTo>
                    <a:cubicBezTo>
                      <a:pt x="155" y="30"/>
                      <a:pt x="148" y="15"/>
                      <a:pt x="145" y="0"/>
                    </a:cubicBezTo>
                    <a:cubicBezTo>
                      <a:pt x="138" y="0"/>
                      <a:pt x="132" y="0"/>
                      <a:pt x="126" y="0"/>
                    </a:cubicBezTo>
                    <a:cubicBezTo>
                      <a:pt x="123" y="20"/>
                      <a:pt x="114" y="33"/>
                      <a:pt x="100" y="43"/>
                    </a:cubicBezTo>
                    <a:cubicBezTo>
                      <a:pt x="76" y="44"/>
                      <a:pt x="76" y="44"/>
                      <a:pt x="76" y="44"/>
                    </a:cubicBezTo>
                    <a:cubicBezTo>
                      <a:pt x="65" y="44"/>
                      <a:pt x="56" y="51"/>
                      <a:pt x="53" y="62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23" y="62"/>
                      <a:pt x="15" y="65"/>
                      <a:pt x="9" y="71"/>
                    </a:cubicBezTo>
                    <a:cubicBezTo>
                      <a:pt x="3" y="77"/>
                      <a:pt x="0" y="84"/>
                      <a:pt x="0" y="93"/>
                    </a:cubicBezTo>
                    <a:cubicBezTo>
                      <a:pt x="0" y="207"/>
                      <a:pt x="0" y="207"/>
                      <a:pt x="0" y="207"/>
                    </a:cubicBezTo>
                    <a:cubicBezTo>
                      <a:pt x="0" y="215"/>
                      <a:pt x="3" y="223"/>
                      <a:pt x="9" y="229"/>
                    </a:cubicBezTo>
                    <a:cubicBezTo>
                      <a:pt x="15" y="235"/>
                      <a:pt x="23" y="238"/>
                      <a:pt x="31" y="238"/>
                    </a:cubicBezTo>
                    <a:cubicBezTo>
                      <a:pt x="243" y="238"/>
                      <a:pt x="243" y="238"/>
                      <a:pt x="243" y="238"/>
                    </a:cubicBezTo>
                    <a:cubicBezTo>
                      <a:pt x="252" y="238"/>
                      <a:pt x="260" y="235"/>
                      <a:pt x="265" y="229"/>
                    </a:cubicBezTo>
                    <a:cubicBezTo>
                      <a:pt x="271" y="223"/>
                      <a:pt x="275" y="215"/>
                      <a:pt x="275" y="207"/>
                    </a:cubicBezTo>
                    <a:cubicBezTo>
                      <a:pt x="275" y="93"/>
                      <a:pt x="275" y="93"/>
                      <a:pt x="275" y="93"/>
                    </a:cubicBezTo>
                    <a:cubicBezTo>
                      <a:pt x="275" y="84"/>
                      <a:pt x="271" y="77"/>
                      <a:pt x="265" y="71"/>
                    </a:cubicBezTo>
                    <a:close/>
                    <a:moveTo>
                      <a:pt x="77" y="50"/>
                    </a:moveTo>
                    <a:cubicBezTo>
                      <a:pt x="194" y="49"/>
                      <a:pt x="194" y="49"/>
                      <a:pt x="194" y="49"/>
                    </a:cubicBezTo>
                    <a:cubicBezTo>
                      <a:pt x="201" y="49"/>
                      <a:pt x="207" y="53"/>
                      <a:pt x="210" y="58"/>
                    </a:cubicBezTo>
                    <a:cubicBezTo>
                      <a:pt x="207" y="57"/>
                      <a:pt x="204" y="56"/>
                      <a:pt x="201" y="56"/>
                    </a:cubicBezTo>
                    <a:cubicBezTo>
                      <a:pt x="83" y="57"/>
                      <a:pt x="83" y="57"/>
                      <a:pt x="83" y="57"/>
                    </a:cubicBezTo>
                    <a:cubicBezTo>
                      <a:pt x="74" y="57"/>
                      <a:pt x="66" y="65"/>
                      <a:pt x="66" y="74"/>
                    </a:cubicBezTo>
                    <a:cubicBezTo>
                      <a:pt x="66" y="77"/>
                      <a:pt x="66" y="80"/>
                      <a:pt x="68" y="83"/>
                    </a:cubicBezTo>
                    <a:cubicBezTo>
                      <a:pt x="63" y="80"/>
                      <a:pt x="59" y="74"/>
                      <a:pt x="59" y="68"/>
                    </a:cubicBezTo>
                    <a:cubicBezTo>
                      <a:pt x="59" y="58"/>
                      <a:pt x="67" y="50"/>
                      <a:pt x="77" y="50"/>
                    </a:cubicBezTo>
                    <a:close/>
                    <a:moveTo>
                      <a:pt x="258" y="207"/>
                    </a:moveTo>
                    <a:cubicBezTo>
                      <a:pt x="258" y="211"/>
                      <a:pt x="256" y="214"/>
                      <a:pt x="254" y="217"/>
                    </a:cubicBezTo>
                    <a:cubicBezTo>
                      <a:pt x="251" y="220"/>
                      <a:pt x="247" y="222"/>
                      <a:pt x="243" y="222"/>
                    </a:cubicBezTo>
                    <a:cubicBezTo>
                      <a:pt x="31" y="222"/>
                      <a:pt x="31" y="222"/>
                      <a:pt x="31" y="222"/>
                    </a:cubicBezTo>
                    <a:cubicBezTo>
                      <a:pt x="27" y="222"/>
                      <a:pt x="24" y="220"/>
                      <a:pt x="21" y="217"/>
                    </a:cubicBezTo>
                    <a:cubicBezTo>
                      <a:pt x="18" y="214"/>
                      <a:pt x="17" y="211"/>
                      <a:pt x="17" y="207"/>
                    </a:cubicBezTo>
                    <a:cubicBezTo>
                      <a:pt x="17" y="93"/>
                      <a:pt x="17" y="93"/>
                      <a:pt x="17" y="93"/>
                    </a:cubicBezTo>
                    <a:cubicBezTo>
                      <a:pt x="17" y="89"/>
                      <a:pt x="18" y="85"/>
                      <a:pt x="21" y="83"/>
                    </a:cubicBezTo>
                    <a:cubicBezTo>
                      <a:pt x="24" y="80"/>
                      <a:pt x="27" y="78"/>
                      <a:pt x="31" y="78"/>
                    </a:cubicBezTo>
                    <a:cubicBezTo>
                      <a:pt x="54" y="78"/>
                      <a:pt x="54" y="78"/>
                      <a:pt x="54" y="78"/>
                    </a:cubicBezTo>
                    <a:cubicBezTo>
                      <a:pt x="58" y="87"/>
                      <a:pt x="67" y="92"/>
                      <a:pt x="76" y="92"/>
                    </a:cubicBezTo>
                    <a:cubicBezTo>
                      <a:pt x="194" y="92"/>
                      <a:pt x="194" y="92"/>
                      <a:pt x="194" y="92"/>
                    </a:cubicBezTo>
                    <a:cubicBezTo>
                      <a:pt x="203" y="92"/>
                      <a:pt x="211" y="86"/>
                      <a:pt x="215" y="78"/>
                    </a:cubicBezTo>
                    <a:cubicBezTo>
                      <a:pt x="243" y="78"/>
                      <a:pt x="243" y="78"/>
                      <a:pt x="243" y="78"/>
                    </a:cubicBezTo>
                    <a:cubicBezTo>
                      <a:pt x="247" y="78"/>
                      <a:pt x="251" y="80"/>
                      <a:pt x="254" y="83"/>
                    </a:cubicBezTo>
                    <a:cubicBezTo>
                      <a:pt x="256" y="85"/>
                      <a:pt x="258" y="89"/>
                      <a:pt x="258" y="93"/>
                    </a:cubicBezTo>
                    <a:lnTo>
                      <a:pt x="258" y="20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74" name="组合 73"/>
          <p:cNvGrpSpPr/>
          <p:nvPr/>
        </p:nvGrpSpPr>
        <p:grpSpPr>
          <a:xfrm>
            <a:off x="7362006" y="1503028"/>
            <a:ext cx="1152128" cy="1152128"/>
            <a:chOff x="6923881" y="1139949"/>
            <a:chExt cx="1152128" cy="1152128"/>
          </a:xfrm>
        </p:grpSpPr>
        <p:sp>
          <p:nvSpPr>
            <p:cNvPr id="75" name="椭圆 74"/>
            <p:cNvSpPr/>
            <p:nvPr/>
          </p:nvSpPr>
          <p:spPr>
            <a:xfrm>
              <a:off x="6923881" y="1139949"/>
              <a:ext cx="1152128" cy="115212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76" name="Freeform 21"/>
            <p:cNvSpPr>
              <a:spLocks noChangeAspect="1" noEditPoints="1"/>
            </p:cNvSpPr>
            <p:nvPr/>
          </p:nvSpPr>
          <p:spPr bwMode="auto">
            <a:xfrm>
              <a:off x="7177642" y="1415320"/>
              <a:ext cx="621073" cy="583200"/>
            </a:xfrm>
            <a:custGeom>
              <a:avLst/>
              <a:gdLst>
                <a:gd name="T0" fmla="*/ 189 w 243"/>
                <a:gd name="T1" fmla="*/ 0 h 228"/>
                <a:gd name="T2" fmla="*/ 196 w 243"/>
                <a:gd name="T3" fmla="*/ 190 h 228"/>
                <a:gd name="T4" fmla="*/ 201 w 243"/>
                <a:gd name="T5" fmla="*/ 207 h 228"/>
                <a:gd name="T6" fmla="*/ 224 w 243"/>
                <a:gd name="T7" fmla="*/ 208 h 228"/>
                <a:gd name="T8" fmla="*/ 228 w 243"/>
                <a:gd name="T9" fmla="*/ 184 h 228"/>
                <a:gd name="T10" fmla="*/ 235 w 243"/>
                <a:gd name="T11" fmla="*/ 11 h 228"/>
                <a:gd name="T12" fmla="*/ 243 w 243"/>
                <a:gd name="T13" fmla="*/ 184 h 228"/>
                <a:gd name="T14" fmla="*/ 236 w 243"/>
                <a:gd name="T15" fmla="*/ 215 h 228"/>
                <a:gd name="T16" fmla="*/ 216 w 243"/>
                <a:gd name="T17" fmla="*/ 228 h 228"/>
                <a:gd name="T18" fmla="*/ 35 w 243"/>
                <a:gd name="T19" fmla="*/ 228 h 228"/>
                <a:gd name="T20" fmla="*/ 10 w 243"/>
                <a:gd name="T21" fmla="*/ 219 h 228"/>
                <a:gd name="T22" fmla="*/ 0 w 243"/>
                <a:gd name="T23" fmla="*/ 191 h 228"/>
                <a:gd name="T24" fmla="*/ 8 w 243"/>
                <a:gd name="T25" fmla="*/ 0 h 228"/>
                <a:gd name="T26" fmla="*/ 34 w 243"/>
                <a:gd name="T27" fmla="*/ 188 h 228"/>
                <a:gd name="T28" fmla="*/ 72 w 243"/>
                <a:gd name="T29" fmla="*/ 179 h 228"/>
                <a:gd name="T30" fmla="*/ 34 w 243"/>
                <a:gd name="T31" fmla="*/ 157 h 228"/>
                <a:gd name="T32" fmla="*/ 161 w 243"/>
                <a:gd name="T33" fmla="*/ 166 h 228"/>
                <a:gd name="T34" fmla="*/ 34 w 243"/>
                <a:gd name="T35" fmla="*/ 157 h 228"/>
                <a:gd name="T36" fmla="*/ 34 w 243"/>
                <a:gd name="T37" fmla="*/ 142 h 228"/>
                <a:gd name="T38" fmla="*/ 161 w 243"/>
                <a:gd name="T39" fmla="*/ 132 h 228"/>
                <a:gd name="T40" fmla="*/ 34 w 243"/>
                <a:gd name="T41" fmla="*/ 109 h 228"/>
                <a:gd name="T42" fmla="*/ 161 w 243"/>
                <a:gd name="T43" fmla="*/ 119 h 228"/>
                <a:gd name="T44" fmla="*/ 34 w 243"/>
                <a:gd name="T45" fmla="*/ 109 h 228"/>
                <a:gd name="T46" fmla="*/ 64 w 243"/>
                <a:gd name="T47" fmla="*/ 38 h 228"/>
                <a:gd name="T48" fmla="*/ 54 w 243"/>
                <a:gd name="T49" fmla="*/ 62 h 228"/>
                <a:gd name="T50" fmla="*/ 34 w 243"/>
                <a:gd name="T51" fmla="*/ 38 h 228"/>
                <a:gd name="T52" fmla="*/ 44 w 243"/>
                <a:gd name="T53" fmla="*/ 90 h 228"/>
                <a:gd name="T54" fmla="*/ 52 w 243"/>
                <a:gd name="T55" fmla="*/ 90 h 228"/>
                <a:gd name="T56" fmla="*/ 89 w 243"/>
                <a:gd name="T57" fmla="*/ 90 h 228"/>
                <a:gd name="T58" fmla="*/ 78 w 243"/>
                <a:gd name="T59" fmla="*/ 84 h 228"/>
                <a:gd name="T60" fmla="*/ 87 w 243"/>
                <a:gd name="T61" fmla="*/ 65 h 228"/>
                <a:gd name="T62" fmla="*/ 78 w 243"/>
                <a:gd name="T63" fmla="*/ 59 h 228"/>
                <a:gd name="T64" fmla="*/ 89 w 243"/>
                <a:gd name="T65" fmla="*/ 45 h 228"/>
                <a:gd name="T66" fmla="*/ 66 w 243"/>
                <a:gd name="T67" fmla="*/ 38 h 228"/>
                <a:gd name="T68" fmla="*/ 89 w 243"/>
                <a:gd name="T69" fmla="*/ 90 h 228"/>
                <a:gd name="T70" fmla="*/ 127 w 243"/>
                <a:gd name="T71" fmla="*/ 38 h 228"/>
                <a:gd name="T72" fmla="*/ 120 w 243"/>
                <a:gd name="T73" fmla="*/ 38 h 228"/>
                <a:gd name="T74" fmla="*/ 103 w 243"/>
                <a:gd name="T75" fmla="*/ 62 h 228"/>
                <a:gd name="T76" fmla="*/ 90 w 243"/>
                <a:gd name="T77" fmla="*/ 38 h 228"/>
                <a:gd name="T78" fmla="*/ 108 w 243"/>
                <a:gd name="T79" fmla="*/ 90 h 228"/>
                <a:gd name="T80" fmla="*/ 116 w 243"/>
                <a:gd name="T81" fmla="*/ 90 h 228"/>
                <a:gd name="T82" fmla="*/ 136 w 243"/>
                <a:gd name="T83" fmla="*/ 38 h 228"/>
                <a:gd name="T84" fmla="*/ 138 w 243"/>
                <a:gd name="T85" fmla="*/ 81 h 228"/>
                <a:gd name="T86" fmla="*/ 164 w 243"/>
                <a:gd name="T87" fmla="*/ 81 h 228"/>
                <a:gd name="T88" fmla="*/ 162 w 243"/>
                <a:gd name="T89" fmla="*/ 68 h 228"/>
                <a:gd name="T90" fmla="*/ 149 w 243"/>
                <a:gd name="T91" fmla="*/ 51 h 228"/>
                <a:gd name="T92" fmla="*/ 150 w 243"/>
                <a:gd name="T93" fmla="*/ 45 h 228"/>
                <a:gd name="T94" fmla="*/ 152 w 243"/>
                <a:gd name="T95" fmla="*/ 56 h 228"/>
                <a:gd name="T96" fmla="*/ 163 w 243"/>
                <a:gd name="T97" fmla="*/ 47 h 228"/>
                <a:gd name="T98" fmla="*/ 138 w 243"/>
                <a:gd name="T99" fmla="*/ 48 h 228"/>
                <a:gd name="T100" fmla="*/ 139 w 243"/>
                <a:gd name="T101" fmla="*/ 59 h 228"/>
                <a:gd name="T102" fmla="*/ 152 w 243"/>
                <a:gd name="T103" fmla="*/ 75 h 228"/>
                <a:gd name="T104" fmla="*/ 150 w 243"/>
                <a:gd name="T105" fmla="*/ 83 h 228"/>
                <a:gd name="T106" fmla="*/ 148 w 243"/>
                <a:gd name="T107" fmla="*/ 70 h 228"/>
                <a:gd name="T108" fmla="*/ 206 w 243"/>
                <a:gd name="T109" fmla="*/ 12 h 228"/>
                <a:gd name="T110" fmla="*/ 213 w 243"/>
                <a:gd name="T111" fmla="*/ 200 h 228"/>
                <a:gd name="T112" fmla="*/ 220 w 243"/>
                <a:gd name="T113" fmla="*/ 12 h 228"/>
                <a:gd name="T114" fmla="*/ 206 w 243"/>
                <a:gd name="T115" fmla="*/ 12 h 228"/>
                <a:gd name="T116" fmla="*/ 15 w 243"/>
                <a:gd name="T117" fmla="*/ 15 h 228"/>
                <a:gd name="T118" fmla="*/ 15 w 243"/>
                <a:gd name="T119" fmla="*/ 191 h 228"/>
                <a:gd name="T120" fmla="*/ 35 w 243"/>
                <a:gd name="T121" fmla="*/ 213 h 228"/>
                <a:gd name="T122" fmla="*/ 188 w 243"/>
                <a:gd name="T123" fmla="*/ 213 h 228"/>
                <a:gd name="T124" fmla="*/ 182 w 243"/>
                <a:gd name="T125" fmla="*/ 19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3" h="228">
                  <a:moveTo>
                    <a:pt x="8" y="0"/>
                  </a:moveTo>
                  <a:cubicBezTo>
                    <a:pt x="189" y="0"/>
                    <a:pt x="189" y="0"/>
                    <a:pt x="189" y="0"/>
                  </a:cubicBezTo>
                  <a:cubicBezTo>
                    <a:pt x="193" y="0"/>
                    <a:pt x="196" y="3"/>
                    <a:pt x="196" y="7"/>
                  </a:cubicBezTo>
                  <a:cubicBezTo>
                    <a:pt x="196" y="190"/>
                    <a:pt x="196" y="190"/>
                    <a:pt x="196" y="190"/>
                  </a:cubicBezTo>
                  <a:cubicBezTo>
                    <a:pt x="196" y="190"/>
                    <a:pt x="196" y="190"/>
                    <a:pt x="196" y="190"/>
                  </a:cubicBezTo>
                  <a:cubicBezTo>
                    <a:pt x="196" y="198"/>
                    <a:pt x="198" y="203"/>
                    <a:pt x="201" y="207"/>
                  </a:cubicBezTo>
                  <a:cubicBezTo>
                    <a:pt x="204" y="210"/>
                    <a:pt x="210" y="212"/>
                    <a:pt x="216" y="213"/>
                  </a:cubicBezTo>
                  <a:cubicBezTo>
                    <a:pt x="219" y="213"/>
                    <a:pt x="222" y="211"/>
                    <a:pt x="224" y="208"/>
                  </a:cubicBezTo>
                  <a:cubicBezTo>
                    <a:pt x="226" y="203"/>
                    <a:pt x="228" y="196"/>
                    <a:pt x="228" y="184"/>
                  </a:cubicBezTo>
                  <a:cubicBezTo>
                    <a:pt x="228" y="184"/>
                    <a:pt x="228" y="184"/>
                    <a:pt x="228" y="184"/>
                  </a:cubicBezTo>
                  <a:cubicBezTo>
                    <a:pt x="228" y="19"/>
                    <a:pt x="228" y="19"/>
                    <a:pt x="228" y="19"/>
                  </a:cubicBezTo>
                  <a:cubicBezTo>
                    <a:pt x="228" y="15"/>
                    <a:pt x="231" y="11"/>
                    <a:pt x="235" y="11"/>
                  </a:cubicBezTo>
                  <a:cubicBezTo>
                    <a:pt x="239" y="11"/>
                    <a:pt x="243" y="15"/>
                    <a:pt x="243" y="19"/>
                  </a:cubicBezTo>
                  <a:cubicBezTo>
                    <a:pt x="243" y="184"/>
                    <a:pt x="243" y="184"/>
                    <a:pt x="243" y="184"/>
                  </a:cubicBezTo>
                  <a:cubicBezTo>
                    <a:pt x="243" y="184"/>
                    <a:pt x="243" y="184"/>
                    <a:pt x="242" y="184"/>
                  </a:cubicBezTo>
                  <a:cubicBezTo>
                    <a:pt x="243" y="199"/>
                    <a:pt x="240" y="209"/>
                    <a:pt x="236" y="215"/>
                  </a:cubicBezTo>
                  <a:cubicBezTo>
                    <a:pt x="232" y="223"/>
                    <a:pt x="225" y="227"/>
                    <a:pt x="217" y="228"/>
                  </a:cubicBezTo>
                  <a:cubicBezTo>
                    <a:pt x="217" y="228"/>
                    <a:pt x="217" y="228"/>
                    <a:pt x="216" y="228"/>
                  </a:cubicBezTo>
                  <a:cubicBezTo>
                    <a:pt x="216" y="228"/>
                    <a:pt x="216" y="228"/>
                    <a:pt x="216" y="228"/>
                  </a:cubicBezTo>
                  <a:cubicBezTo>
                    <a:pt x="35" y="228"/>
                    <a:pt x="35" y="228"/>
                    <a:pt x="35" y="228"/>
                  </a:cubicBezTo>
                  <a:cubicBezTo>
                    <a:pt x="35" y="228"/>
                    <a:pt x="34" y="228"/>
                    <a:pt x="34" y="228"/>
                  </a:cubicBezTo>
                  <a:cubicBezTo>
                    <a:pt x="24" y="228"/>
                    <a:pt x="16" y="225"/>
                    <a:pt x="10" y="219"/>
                  </a:cubicBezTo>
                  <a:cubicBezTo>
                    <a:pt x="4" y="213"/>
                    <a:pt x="0" y="204"/>
                    <a:pt x="0" y="191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8" y="0"/>
                  </a:cubicBezTo>
                  <a:close/>
                  <a:moveTo>
                    <a:pt x="34" y="179"/>
                  </a:moveTo>
                  <a:cubicBezTo>
                    <a:pt x="34" y="188"/>
                    <a:pt x="34" y="188"/>
                    <a:pt x="34" y="188"/>
                  </a:cubicBezTo>
                  <a:cubicBezTo>
                    <a:pt x="72" y="188"/>
                    <a:pt x="72" y="188"/>
                    <a:pt x="72" y="188"/>
                  </a:cubicBezTo>
                  <a:cubicBezTo>
                    <a:pt x="72" y="179"/>
                    <a:pt x="72" y="179"/>
                    <a:pt x="72" y="179"/>
                  </a:cubicBezTo>
                  <a:cubicBezTo>
                    <a:pt x="34" y="179"/>
                    <a:pt x="34" y="179"/>
                    <a:pt x="34" y="179"/>
                  </a:cubicBezTo>
                  <a:close/>
                  <a:moveTo>
                    <a:pt x="34" y="157"/>
                  </a:moveTo>
                  <a:cubicBezTo>
                    <a:pt x="34" y="166"/>
                    <a:pt x="34" y="166"/>
                    <a:pt x="34" y="166"/>
                  </a:cubicBezTo>
                  <a:cubicBezTo>
                    <a:pt x="161" y="166"/>
                    <a:pt x="161" y="166"/>
                    <a:pt x="161" y="166"/>
                  </a:cubicBezTo>
                  <a:cubicBezTo>
                    <a:pt x="161" y="157"/>
                    <a:pt x="161" y="157"/>
                    <a:pt x="161" y="157"/>
                  </a:cubicBezTo>
                  <a:cubicBezTo>
                    <a:pt x="34" y="157"/>
                    <a:pt x="34" y="157"/>
                    <a:pt x="34" y="157"/>
                  </a:cubicBezTo>
                  <a:close/>
                  <a:moveTo>
                    <a:pt x="34" y="132"/>
                  </a:moveTo>
                  <a:cubicBezTo>
                    <a:pt x="34" y="142"/>
                    <a:pt x="34" y="142"/>
                    <a:pt x="34" y="142"/>
                  </a:cubicBezTo>
                  <a:cubicBezTo>
                    <a:pt x="161" y="142"/>
                    <a:pt x="161" y="142"/>
                    <a:pt x="161" y="142"/>
                  </a:cubicBezTo>
                  <a:cubicBezTo>
                    <a:pt x="161" y="132"/>
                    <a:pt x="161" y="132"/>
                    <a:pt x="161" y="132"/>
                  </a:cubicBezTo>
                  <a:cubicBezTo>
                    <a:pt x="34" y="132"/>
                    <a:pt x="34" y="132"/>
                    <a:pt x="34" y="132"/>
                  </a:cubicBezTo>
                  <a:close/>
                  <a:moveTo>
                    <a:pt x="34" y="109"/>
                  </a:moveTo>
                  <a:cubicBezTo>
                    <a:pt x="34" y="119"/>
                    <a:pt x="34" y="119"/>
                    <a:pt x="34" y="119"/>
                  </a:cubicBezTo>
                  <a:cubicBezTo>
                    <a:pt x="161" y="119"/>
                    <a:pt x="161" y="119"/>
                    <a:pt x="161" y="119"/>
                  </a:cubicBezTo>
                  <a:cubicBezTo>
                    <a:pt x="161" y="109"/>
                    <a:pt x="161" y="109"/>
                    <a:pt x="161" y="109"/>
                  </a:cubicBezTo>
                  <a:cubicBezTo>
                    <a:pt x="34" y="109"/>
                    <a:pt x="34" y="109"/>
                    <a:pt x="34" y="109"/>
                  </a:cubicBezTo>
                  <a:close/>
                  <a:moveTo>
                    <a:pt x="64" y="90"/>
                  </a:moveTo>
                  <a:cubicBezTo>
                    <a:pt x="64" y="38"/>
                    <a:pt x="64" y="38"/>
                    <a:pt x="6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62"/>
                    <a:pt x="54" y="62"/>
                    <a:pt x="54" y="62"/>
                  </a:cubicBezTo>
                  <a:cubicBezTo>
                    <a:pt x="48" y="38"/>
                    <a:pt x="48" y="38"/>
                    <a:pt x="48" y="38"/>
                  </a:cubicBezTo>
                  <a:cubicBezTo>
                    <a:pt x="34" y="38"/>
                    <a:pt x="34" y="38"/>
                    <a:pt x="34" y="38"/>
                  </a:cubicBezTo>
                  <a:cubicBezTo>
                    <a:pt x="34" y="90"/>
                    <a:pt x="34" y="90"/>
                    <a:pt x="34" y="90"/>
                  </a:cubicBezTo>
                  <a:cubicBezTo>
                    <a:pt x="44" y="90"/>
                    <a:pt x="44" y="90"/>
                    <a:pt x="44" y="90"/>
                  </a:cubicBezTo>
                  <a:cubicBezTo>
                    <a:pt x="44" y="63"/>
                    <a:pt x="44" y="63"/>
                    <a:pt x="44" y="63"/>
                  </a:cubicBezTo>
                  <a:cubicBezTo>
                    <a:pt x="52" y="90"/>
                    <a:pt x="52" y="90"/>
                    <a:pt x="52" y="90"/>
                  </a:cubicBezTo>
                  <a:cubicBezTo>
                    <a:pt x="64" y="90"/>
                    <a:pt x="64" y="90"/>
                    <a:pt x="64" y="90"/>
                  </a:cubicBezTo>
                  <a:close/>
                  <a:moveTo>
                    <a:pt x="89" y="90"/>
                  </a:moveTo>
                  <a:cubicBezTo>
                    <a:pt x="89" y="84"/>
                    <a:pt x="89" y="84"/>
                    <a:pt x="89" y="84"/>
                  </a:cubicBezTo>
                  <a:cubicBezTo>
                    <a:pt x="78" y="84"/>
                    <a:pt x="78" y="84"/>
                    <a:pt x="78" y="84"/>
                  </a:cubicBezTo>
                  <a:cubicBezTo>
                    <a:pt x="78" y="65"/>
                    <a:pt x="78" y="65"/>
                    <a:pt x="7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45"/>
                    <a:pt x="78" y="45"/>
                    <a:pt x="78" y="45"/>
                  </a:cubicBezTo>
                  <a:cubicBezTo>
                    <a:pt x="89" y="45"/>
                    <a:pt x="89" y="45"/>
                    <a:pt x="89" y="45"/>
                  </a:cubicBezTo>
                  <a:cubicBezTo>
                    <a:pt x="89" y="38"/>
                    <a:pt x="89" y="38"/>
                    <a:pt x="89" y="38"/>
                  </a:cubicBezTo>
                  <a:cubicBezTo>
                    <a:pt x="66" y="38"/>
                    <a:pt x="66" y="38"/>
                    <a:pt x="66" y="38"/>
                  </a:cubicBezTo>
                  <a:cubicBezTo>
                    <a:pt x="66" y="90"/>
                    <a:pt x="66" y="90"/>
                    <a:pt x="66" y="90"/>
                  </a:cubicBezTo>
                  <a:cubicBezTo>
                    <a:pt x="89" y="90"/>
                    <a:pt x="89" y="90"/>
                    <a:pt x="89" y="90"/>
                  </a:cubicBezTo>
                  <a:close/>
                  <a:moveTo>
                    <a:pt x="136" y="38"/>
                  </a:moveTo>
                  <a:cubicBezTo>
                    <a:pt x="127" y="38"/>
                    <a:pt x="127" y="38"/>
                    <a:pt x="127" y="38"/>
                  </a:cubicBezTo>
                  <a:cubicBezTo>
                    <a:pt x="123" y="62"/>
                    <a:pt x="123" y="62"/>
                    <a:pt x="123" y="62"/>
                  </a:cubicBezTo>
                  <a:cubicBezTo>
                    <a:pt x="120" y="38"/>
                    <a:pt x="120" y="38"/>
                    <a:pt x="120" y="38"/>
                  </a:cubicBezTo>
                  <a:cubicBezTo>
                    <a:pt x="107" y="38"/>
                    <a:pt x="107" y="38"/>
                    <a:pt x="107" y="38"/>
                  </a:cubicBezTo>
                  <a:cubicBezTo>
                    <a:pt x="103" y="62"/>
                    <a:pt x="103" y="62"/>
                    <a:pt x="103" y="62"/>
                  </a:cubicBezTo>
                  <a:cubicBezTo>
                    <a:pt x="100" y="38"/>
                    <a:pt x="100" y="38"/>
                    <a:pt x="100" y="38"/>
                  </a:cubicBezTo>
                  <a:cubicBezTo>
                    <a:pt x="90" y="38"/>
                    <a:pt x="90" y="38"/>
                    <a:pt x="90" y="38"/>
                  </a:cubicBezTo>
                  <a:cubicBezTo>
                    <a:pt x="96" y="90"/>
                    <a:pt x="96" y="90"/>
                    <a:pt x="96" y="90"/>
                  </a:cubicBezTo>
                  <a:cubicBezTo>
                    <a:pt x="108" y="90"/>
                    <a:pt x="108" y="90"/>
                    <a:pt x="108" y="90"/>
                  </a:cubicBezTo>
                  <a:cubicBezTo>
                    <a:pt x="112" y="62"/>
                    <a:pt x="112" y="62"/>
                    <a:pt x="112" y="62"/>
                  </a:cubicBezTo>
                  <a:cubicBezTo>
                    <a:pt x="116" y="90"/>
                    <a:pt x="116" y="90"/>
                    <a:pt x="116" y="90"/>
                  </a:cubicBezTo>
                  <a:cubicBezTo>
                    <a:pt x="129" y="90"/>
                    <a:pt x="129" y="90"/>
                    <a:pt x="129" y="90"/>
                  </a:cubicBezTo>
                  <a:cubicBezTo>
                    <a:pt x="136" y="38"/>
                    <a:pt x="136" y="38"/>
                    <a:pt x="136" y="38"/>
                  </a:cubicBezTo>
                  <a:close/>
                  <a:moveTo>
                    <a:pt x="138" y="70"/>
                  </a:moveTo>
                  <a:cubicBezTo>
                    <a:pt x="138" y="81"/>
                    <a:pt x="138" y="81"/>
                    <a:pt x="138" y="81"/>
                  </a:cubicBezTo>
                  <a:cubicBezTo>
                    <a:pt x="138" y="88"/>
                    <a:pt x="142" y="91"/>
                    <a:pt x="150" y="91"/>
                  </a:cubicBezTo>
                  <a:cubicBezTo>
                    <a:pt x="159" y="91"/>
                    <a:pt x="164" y="87"/>
                    <a:pt x="164" y="81"/>
                  </a:cubicBezTo>
                  <a:cubicBezTo>
                    <a:pt x="164" y="74"/>
                    <a:pt x="164" y="74"/>
                    <a:pt x="164" y="74"/>
                  </a:cubicBezTo>
                  <a:cubicBezTo>
                    <a:pt x="164" y="72"/>
                    <a:pt x="163" y="69"/>
                    <a:pt x="162" y="68"/>
                  </a:cubicBezTo>
                  <a:cubicBezTo>
                    <a:pt x="160" y="66"/>
                    <a:pt x="157" y="63"/>
                    <a:pt x="153" y="58"/>
                  </a:cubicBezTo>
                  <a:cubicBezTo>
                    <a:pt x="150" y="55"/>
                    <a:pt x="149" y="53"/>
                    <a:pt x="149" y="51"/>
                  </a:cubicBezTo>
                  <a:cubicBezTo>
                    <a:pt x="148" y="48"/>
                    <a:pt x="148" y="48"/>
                    <a:pt x="148" y="48"/>
                  </a:cubicBezTo>
                  <a:cubicBezTo>
                    <a:pt x="148" y="46"/>
                    <a:pt x="149" y="45"/>
                    <a:pt x="150" y="45"/>
                  </a:cubicBezTo>
                  <a:cubicBezTo>
                    <a:pt x="152" y="45"/>
                    <a:pt x="152" y="45"/>
                    <a:pt x="152" y="46"/>
                  </a:cubicBezTo>
                  <a:cubicBezTo>
                    <a:pt x="152" y="56"/>
                    <a:pt x="152" y="56"/>
                    <a:pt x="152" y="56"/>
                  </a:cubicBezTo>
                  <a:cubicBezTo>
                    <a:pt x="163" y="56"/>
                    <a:pt x="163" y="56"/>
                    <a:pt x="163" y="56"/>
                  </a:cubicBezTo>
                  <a:cubicBezTo>
                    <a:pt x="163" y="47"/>
                    <a:pt x="163" y="47"/>
                    <a:pt x="163" y="47"/>
                  </a:cubicBezTo>
                  <a:cubicBezTo>
                    <a:pt x="163" y="41"/>
                    <a:pt x="159" y="38"/>
                    <a:pt x="151" y="38"/>
                  </a:cubicBezTo>
                  <a:cubicBezTo>
                    <a:pt x="142" y="38"/>
                    <a:pt x="138" y="41"/>
                    <a:pt x="138" y="48"/>
                  </a:cubicBezTo>
                  <a:cubicBezTo>
                    <a:pt x="138" y="54"/>
                    <a:pt x="138" y="54"/>
                    <a:pt x="138" y="54"/>
                  </a:cubicBezTo>
                  <a:cubicBezTo>
                    <a:pt x="138" y="56"/>
                    <a:pt x="138" y="57"/>
                    <a:pt x="139" y="59"/>
                  </a:cubicBezTo>
                  <a:cubicBezTo>
                    <a:pt x="140" y="61"/>
                    <a:pt x="144" y="64"/>
                    <a:pt x="148" y="69"/>
                  </a:cubicBezTo>
                  <a:cubicBezTo>
                    <a:pt x="151" y="71"/>
                    <a:pt x="152" y="73"/>
                    <a:pt x="152" y="75"/>
                  </a:cubicBezTo>
                  <a:cubicBezTo>
                    <a:pt x="152" y="82"/>
                    <a:pt x="152" y="82"/>
                    <a:pt x="152" y="82"/>
                  </a:cubicBezTo>
                  <a:cubicBezTo>
                    <a:pt x="152" y="83"/>
                    <a:pt x="152" y="83"/>
                    <a:pt x="150" y="83"/>
                  </a:cubicBezTo>
                  <a:cubicBezTo>
                    <a:pt x="149" y="83"/>
                    <a:pt x="148" y="83"/>
                    <a:pt x="148" y="82"/>
                  </a:cubicBezTo>
                  <a:cubicBezTo>
                    <a:pt x="148" y="70"/>
                    <a:pt x="148" y="70"/>
                    <a:pt x="148" y="70"/>
                  </a:cubicBezTo>
                  <a:cubicBezTo>
                    <a:pt x="138" y="70"/>
                    <a:pt x="138" y="70"/>
                    <a:pt x="138" y="70"/>
                  </a:cubicBezTo>
                  <a:close/>
                  <a:moveTo>
                    <a:pt x="206" y="12"/>
                  </a:moveTo>
                  <a:cubicBezTo>
                    <a:pt x="206" y="192"/>
                    <a:pt x="206" y="192"/>
                    <a:pt x="206" y="192"/>
                  </a:cubicBezTo>
                  <a:cubicBezTo>
                    <a:pt x="206" y="196"/>
                    <a:pt x="209" y="200"/>
                    <a:pt x="213" y="200"/>
                  </a:cubicBezTo>
                  <a:cubicBezTo>
                    <a:pt x="217" y="200"/>
                    <a:pt x="220" y="196"/>
                    <a:pt x="220" y="192"/>
                  </a:cubicBezTo>
                  <a:cubicBezTo>
                    <a:pt x="220" y="12"/>
                    <a:pt x="220" y="12"/>
                    <a:pt x="220" y="12"/>
                  </a:cubicBezTo>
                  <a:cubicBezTo>
                    <a:pt x="220" y="8"/>
                    <a:pt x="217" y="4"/>
                    <a:pt x="213" y="4"/>
                  </a:cubicBezTo>
                  <a:cubicBezTo>
                    <a:pt x="209" y="4"/>
                    <a:pt x="206" y="8"/>
                    <a:pt x="206" y="12"/>
                  </a:cubicBezTo>
                  <a:close/>
                  <a:moveTo>
                    <a:pt x="182" y="15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5" y="191"/>
                    <a:pt x="15" y="191"/>
                    <a:pt x="15" y="191"/>
                  </a:cubicBezTo>
                  <a:cubicBezTo>
                    <a:pt x="15" y="191"/>
                    <a:pt x="15" y="191"/>
                    <a:pt x="15" y="191"/>
                  </a:cubicBezTo>
                  <a:cubicBezTo>
                    <a:pt x="15" y="200"/>
                    <a:pt x="17" y="205"/>
                    <a:pt x="20" y="208"/>
                  </a:cubicBezTo>
                  <a:cubicBezTo>
                    <a:pt x="23" y="211"/>
                    <a:pt x="29" y="213"/>
                    <a:pt x="35" y="213"/>
                  </a:cubicBezTo>
                  <a:cubicBezTo>
                    <a:pt x="35" y="213"/>
                    <a:pt x="35" y="213"/>
                    <a:pt x="35" y="213"/>
                  </a:cubicBezTo>
                  <a:cubicBezTo>
                    <a:pt x="188" y="213"/>
                    <a:pt x="188" y="213"/>
                    <a:pt x="188" y="213"/>
                  </a:cubicBezTo>
                  <a:cubicBezTo>
                    <a:pt x="184" y="207"/>
                    <a:pt x="181" y="200"/>
                    <a:pt x="182" y="190"/>
                  </a:cubicBezTo>
                  <a:cubicBezTo>
                    <a:pt x="182" y="190"/>
                    <a:pt x="182" y="190"/>
                    <a:pt x="182" y="190"/>
                  </a:cubicBezTo>
                  <a:lnTo>
                    <a:pt x="182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611560" y="1733826"/>
            <a:ext cx="2244926" cy="421015"/>
            <a:chOff x="620366" y="1874630"/>
            <a:chExt cx="2244926" cy="421015"/>
          </a:xfrm>
        </p:grpSpPr>
        <p:grpSp>
          <p:nvGrpSpPr>
            <p:cNvPr id="78" name="组合 77"/>
            <p:cNvGrpSpPr/>
            <p:nvPr/>
          </p:nvGrpSpPr>
          <p:grpSpPr>
            <a:xfrm>
              <a:off x="620366" y="2007613"/>
              <a:ext cx="288032" cy="288032"/>
              <a:chOff x="1331640" y="2292077"/>
              <a:chExt cx="571152" cy="571152"/>
            </a:xfrm>
          </p:grpSpPr>
          <p:sp>
            <p:nvSpPr>
              <p:cNvPr id="80" name="椭圆 79"/>
              <p:cNvSpPr/>
              <p:nvPr/>
            </p:nvSpPr>
            <p:spPr>
              <a:xfrm>
                <a:off x="1331640" y="2292077"/>
                <a:ext cx="571152" cy="571152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1" name="加号 80"/>
              <p:cNvSpPr/>
              <p:nvPr/>
            </p:nvSpPr>
            <p:spPr>
              <a:xfrm>
                <a:off x="1403648" y="2362200"/>
                <a:ext cx="432048" cy="432048"/>
              </a:xfrm>
              <a:prstGeom prst="mathPlus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9" name="矩形 1"/>
            <p:cNvSpPr>
              <a:spLocks noChangeArrowheads="1"/>
            </p:cNvSpPr>
            <p:nvPr/>
          </p:nvSpPr>
          <p:spPr bwMode="auto">
            <a:xfrm>
              <a:off x="971600" y="1874630"/>
              <a:ext cx="189369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lang="zh-CN" altLang="en-US" sz="1000" kern="0" dirty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微软雅黑" pitchFamily="34" charset="-122"/>
                  <a:ea typeface="微软雅黑" pitchFamily="34" charset="-122"/>
                </a:rPr>
                <a:t>Your content is typed here, the language should be concise.</a:t>
              </a:r>
            </a:p>
          </p:txBody>
        </p:sp>
      </p:grpSp>
      <p:grpSp>
        <p:nvGrpSpPr>
          <p:cNvPr id="82" name="组合 81"/>
          <p:cNvGrpSpPr/>
          <p:nvPr/>
        </p:nvGrpSpPr>
        <p:grpSpPr>
          <a:xfrm>
            <a:off x="3121967" y="1751735"/>
            <a:ext cx="2244926" cy="421015"/>
            <a:chOff x="620366" y="1874630"/>
            <a:chExt cx="2244926" cy="421015"/>
          </a:xfrm>
        </p:grpSpPr>
        <p:grpSp>
          <p:nvGrpSpPr>
            <p:cNvPr id="83" name="组合 82"/>
            <p:cNvGrpSpPr/>
            <p:nvPr/>
          </p:nvGrpSpPr>
          <p:grpSpPr>
            <a:xfrm>
              <a:off x="620366" y="2007613"/>
              <a:ext cx="288032" cy="288032"/>
              <a:chOff x="1331640" y="2292077"/>
              <a:chExt cx="571152" cy="571152"/>
            </a:xfrm>
          </p:grpSpPr>
          <p:sp>
            <p:nvSpPr>
              <p:cNvPr id="85" name="椭圆 84"/>
              <p:cNvSpPr/>
              <p:nvPr/>
            </p:nvSpPr>
            <p:spPr>
              <a:xfrm>
                <a:off x="1331640" y="2292077"/>
                <a:ext cx="571152" cy="571152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6" name="加号 85"/>
              <p:cNvSpPr/>
              <p:nvPr/>
            </p:nvSpPr>
            <p:spPr>
              <a:xfrm>
                <a:off x="1403648" y="2362200"/>
                <a:ext cx="432048" cy="432048"/>
              </a:xfrm>
              <a:prstGeom prst="mathPlus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4" name="矩形 1"/>
            <p:cNvSpPr>
              <a:spLocks noChangeArrowheads="1"/>
            </p:cNvSpPr>
            <p:nvPr/>
          </p:nvSpPr>
          <p:spPr bwMode="auto">
            <a:xfrm>
              <a:off x="971600" y="1874630"/>
              <a:ext cx="189369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lang="zh-CN" altLang="en-US" sz="1000" kern="0" dirty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微软雅黑" pitchFamily="34" charset="-122"/>
                  <a:ea typeface="微软雅黑" pitchFamily="34" charset="-122"/>
                </a:rPr>
                <a:t>Your content is typed here, the language should be concise.</a:t>
              </a:r>
            </a:p>
          </p:txBody>
        </p:sp>
      </p:grpSp>
      <p:grpSp>
        <p:nvGrpSpPr>
          <p:cNvPr id="87" name="组合 86"/>
          <p:cNvGrpSpPr/>
          <p:nvPr/>
        </p:nvGrpSpPr>
        <p:grpSpPr>
          <a:xfrm>
            <a:off x="611560" y="2452839"/>
            <a:ext cx="2244926" cy="421015"/>
            <a:chOff x="620366" y="1874630"/>
            <a:chExt cx="2244926" cy="421015"/>
          </a:xfrm>
        </p:grpSpPr>
        <p:grpSp>
          <p:nvGrpSpPr>
            <p:cNvPr id="88" name="组合 87"/>
            <p:cNvGrpSpPr/>
            <p:nvPr/>
          </p:nvGrpSpPr>
          <p:grpSpPr>
            <a:xfrm>
              <a:off x="620366" y="2007613"/>
              <a:ext cx="288032" cy="288032"/>
              <a:chOff x="1331640" y="2292077"/>
              <a:chExt cx="571152" cy="571152"/>
            </a:xfrm>
          </p:grpSpPr>
          <p:sp>
            <p:nvSpPr>
              <p:cNvPr id="90" name="椭圆 89"/>
              <p:cNvSpPr/>
              <p:nvPr/>
            </p:nvSpPr>
            <p:spPr>
              <a:xfrm>
                <a:off x="1331640" y="2292077"/>
                <a:ext cx="571152" cy="571152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加号 90"/>
              <p:cNvSpPr/>
              <p:nvPr/>
            </p:nvSpPr>
            <p:spPr>
              <a:xfrm>
                <a:off x="1403648" y="2362200"/>
                <a:ext cx="432048" cy="432048"/>
              </a:xfrm>
              <a:prstGeom prst="mathPlus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9" name="矩形 1"/>
            <p:cNvSpPr>
              <a:spLocks noChangeArrowheads="1"/>
            </p:cNvSpPr>
            <p:nvPr/>
          </p:nvSpPr>
          <p:spPr bwMode="auto">
            <a:xfrm>
              <a:off x="971600" y="1874630"/>
              <a:ext cx="189369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lang="zh-CN" altLang="en-US" sz="1000" kern="0" dirty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微软雅黑" pitchFamily="34" charset="-122"/>
                  <a:ea typeface="微软雅黑" pitchFamily="34" charset="-122"/>
                </a:rPr>
                <a:t>Your content is typed here, the language should be concise.</a:t>
              </a:r>
            </a:p>
          </p:txBody>
        </p:sp>
      </p:grpSp>
      <p:grpSp>
        <p:nvGrpSpPr>
          <p:cNvPr id="92" name="组合 91"/>
          <p:cNvGrpSpPr/>
          <p:nvPr/>
        </p:nvGrpSpPr>
        <p:grpSpPr>
          <a:xfrm>
            <a:off x="3121967" y="2452839"/>
            <a:ext cx="2244926" cy="421015"/>
            <a:chOff x="620366" y="1874630"/>
            <a:chExt cx="2244926" cy="421015"/>
          </a:xfrm>
        </p:grpSpPr>
        <p:grpSp>
          <p:nvGrpSpPr>
            <p:cNvPr id="93" name="组合 92"/>
            <p:cNvGrpSpPr/>
            <p:nvPr/>
          </p:nvGrpSpPr>
          <p:grpSpPr>
            <a:xfrm>
              <a:off x="620366" y="2007613"/>
              <a:ext cx="288032" cy="288032"/>
              <a:chOff x="1331640" y="2292077"/>
              <a:chExt cx="571152" cy="571152"/>
            </a:xfrm>
          </p:grpSpPr>
          <p:sp>
            <p:nvSpPr>
              <p:cNvPr id="95" name="椭圆 94"/>
              <p:cNvSpPr/>
              <p:nvPr/>
            </p:nvSpPr>
            <p:spPr>
              <a:xfrm>
                <a:off x="1331640" y="2292077"/>
                <a:ext cx="571152" cy="571152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6" name="加号 95"/>
              <p:cNvSpPr/>
              <p:nvPr/>
            </p:nvSpPr>
            <p:spPr>
              <a:xfrm>
                <a:off x="1403648" y="2362200"/>
                <a:ext cx="432048" cy="432048"/>
              </a:xfrm>
              <a:prstGeom prst="mathPlus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4" name="矩形 1"/>
            <p:cNvSpPr>
              <a:spLocks noChangeArrowheads="1"/>
            </p:cNvSpPr>
            <p:nvPr/>
          </p:nvSpPr>
          <p:spPr bwMode="auto">
            <a:xfrm>
              <a:off x="971600" y="1874630"/>
              <a:ext cx="189369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lang="zh-CN" altLang="en-US" sz="1000" kern="0" dirty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微软雅黑" pitchFamily="34" charset="-122"/>
                  <a:ea typeface="微软雅黑" pitchFamily="34" charset="-122"/>
                </a:rPr>
                <a:t>Your content is typed here, the language should be concise.</a:t>
              </a:r>
            </a:p>
          </p:txBody>
        </p:sp>
      </p:grpSp>
      <p:sp>
        <p:nvSpPr>
          <p:cNvPr id="97" name="矩形 96"/>
          <p:cNvSpPr/>
          <p:nvPr/>
        </p:nvSpPr>
        <p:spPr>
          <a:xfrm>
            <a:off x="683568" y="3222861"/>
            <a:ext cx="1518197" cy="1054848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8" name="矩形 97"/>
          <p:cNvSpPr/>
          <p:nvPr/>
        </p:nvSpPr>
        <p:spPr>
          <a:xfrm>
            <a:off x="2267746" y="3222861"/>
            <a:ext cx="1518197" cy="105484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3851921" y="3222861"/>
            <a:ext cx="1518197" cy="1054848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2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="">
      <p:transition spd="slow" advClick="0" advTm="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4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4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1" dur="4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53" presetClass="entr" presetSubtype="16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" dur="4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4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4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28" presetID="2" presetClass="entr" presetSubtype="9" fill="hold" nodeType="after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30" dur="4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31" dur="4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2" presetClass="entr" presetSubtype="3" fill="hold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34" dur="4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35" dur="4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6" presetID="2" presetClass="entr" presetSubtype="6" fill="hold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38" dur="4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39" dur="4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12" fill="hold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42" dur="4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43" dur="4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45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8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8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8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5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5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2600"/>
                                </p:stCondLst>
                                <p:childTnLst>
                                  <p:par>
                                    <p:cTn id="62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4" dur="4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5" dur="4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6" dur="4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7" presetID="42" presetClass="entr" presetSubtype="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9" dur="4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0" dur="4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1" dur="4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2" presetID="42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4" dur="4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5" dur="4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6" dur="4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59" grpId="0" animBg="1"/>
          <p:bldP spid="97" grpId="0" animBg="1"/>
          <p:bldP spid="98" grpId="0" animBg="1"/>
          <p:bldP spid="99" grpId="0" animBg="1"/>
        </p:bldLst>
      </p:timing>
    </mc:Choice>
    <mc:Fallback xmlns:a14="http://schemas.microsoft.com/office/drawing/2010/main"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4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4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1" dur="4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53" presetClass="entr" presetSubtype="16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" dur="4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4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4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28" presetID="2" presetClass="entr" presetSubtype="9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4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4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2" presetClass="entr" presetSubtype="3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4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5" dur="4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6" presetID="2" presetClass="entr" presetSubtype="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4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9" dur="4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1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4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4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45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8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8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8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5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5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2600"/>
                                </p:stCondLst>
                                <p:childTnLst>
                                  <p:par>
                                    <p:cTn id="62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4" dur="4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5" dur="4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6" dur="4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7" presetID="42" presetClass="entr" presetSubtype="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9" dur="4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0" dur="4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1" dur="4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2" presetID="42" presetClass="entr" presetSubtype="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4" dur="4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5" dur="4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6" dur="4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59" grpId="0" animBg="1"/>
          <p:bldP spid="97" grpId="0" animBg="1"/>
          <p:bldP spid="98" grpId="0" animBg="1"/>
          <p:bldP spid="99" grpId="0" animBg="1"/>
        </p:bldLst>
      </p:timing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矩形 193"/>
          <p:cNvSpPr/>
          <p:nvPr/>
        </p:nvSpPr>
        <p:spPr>
          <a:xfrm>
            <a:off x="0" y="434529"/>
            <a:ext cx="755576" cy="4090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683567" y="360988"/>
            <a:ext cx="4042341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itchFamily="34" charset="-122"/>
                <a:ea typeface="微软雅黑" pitchFamily="34" charset="-122"/>
              </a:rPr>
              <a:t>Fill in the catalog title here</a:t>
            </a:r>
          </a:p>
        </p:txBody>
      </p:sp>
      <p:sp>
        <p:nvSpPr>
          <p:cNvPr id="196" name="矩形 195"/>
          <p:cNvSpPr/>
          <p:nvPr/>
        </p:nvSpPr>
        <p:spPr>
          <a:xfrm>
            <a:off x="715208" y="607790"/>
            <a:ext cx="1560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itchFamily="34" charset="0"/>
              </a:rPr>
              <a:t>Fill in the title here.</a:t>
            </a:r>
            <a:endParaRPr lang="zh-CN" altLang="en-US" sz="1400" dirty="0">
              <a:solidFill>
                <a:prstClr val="black">
                  <a:lumMod val="65000"/>
                  <a:lumOff val="35000"/>
                </a:prstClr>
              </a:solidFill>
              <a:latin typeface="Impact" pitchFamily="34" charset="0"/>
            </a:endParaRPr>
          </a:p>
        </p:txBody>
      </p:sp>
      <p:sp>
        <p:nvSpPr>
          <p:cNvPr id="38" name="Freeform 37"/>
          <p:cNvSpPr>
            <a:spLocks noEditPoints="1"/>
          </p:cNvSpPr>
          <p:nvPr/>
        </p:nvSpPr>
        <p:spPr bwMode="auto">
          <a:xfrm>
            <a:off x="4374708" y="2029199"/>
            <a:ext cx="465243" cy="386853"/>
          </a:xfrm>
          <a:custGeom>
            <a:avLst/>
            <a:gdLst>
              <a:gd name="T0" fmla="*/ 274 w 309"/>
              <a:gd name="T1" fmla="*/ 0 h 257"/>
              <a:gd name="T2" fmla="*/ 309 w 309"/>
              <a:gd name="T3" fmla="*/ 34 h 257"/>
              <a:gd name="T4" fmla="*/ 299 w 309"/>
              <a:gd name="T5" fmla="*/ 129 h 257"/>
              <a:gd name="T6" fmla="*/ 247 w 309"/>
              <a:gd name="T7" fmla="*/ 139 h 257"/>
              <a:gd name="T8" fmla="*/ 195 w 309"/>
              <a:gd name="T9" fmla="*/ 202 h 257"/>
              <a:gd name="T10" fmla="*/ 195 w 309"/>
              <a:gd name="T11" fmla="*/ 139 h 257"/>
              <a:gd name="T12" fmla="*/ 168 w 309"/>
              <a:gd name="T13" fmla="*/ 123 h 257"/>
              <a:gd name="T14" fmla="*/ 211 w 309"/>
              <a:gd name="T15" fmla="*/ 123 h 257"/>
              <a:gd name="T16" fmla="*/ 211 w 309"/>
              <a:gd name="T17" fmla="*/ 157 h 257"/>
              <a:gd name="T18" fmla="*/ 239 w 309"/>
              <a:gd name="T19" fmla="*/ 123 h 257"/>
              <a:gd name="T20" fmla="*/ 274 w 309"/>
              <a:gd name="T21" fmla="*/ 123 h 257"/>
              <a:gd name="T22" fmla="*/ 293 w 309"/>
              <a:gd name="T23" fmla="*/ 104 h 257"/>
              <a:gd name="T24" fmla="*/ 287 w 309"/>
              <a:gd name="T25" fmla="*/ 21 h 257"/>
              <a:gd name="T26" fmla="*/ 102 w 309"/>
              <a:gd name="T27" fmla="*/ 16 h 257"/>
              <a:gd name="T28" fmla="*/ 83 w 309"/>
              <a:gd name="T29" fmla="*/ 34 h 257"/>
              <a:gd name="T30" fmla="*/ 76 w 309"/>
              <a:gd name="T31" fmla="*/ 118 h 257"/>
              <a:gd name="T32" fmla="*/ 67 w 309"/>
              <a:gd name="T33" fmla="*/ 104 h 257"/>
              <a:gd name="T34" fmla="*/ 77 w 309"/>
              <a:gd name="T35" fmla="*/ 10 h 257"/>
              <a:gd name="T36" fmla="*/ 44 w 309"/>
              <a:gd name="T37" fmla="*/ 115 h 257"/>
              <a:gd name="T38" fmla="*/ 44 w 309"/>
              <a:gd name="T39" fmla="*/ 171 h 257"/>
              <a:gd name="T40" fmla="*/ 44 w 309"/>
              <a:gd name="T41" fmla="*/ 115 h 257"/>
              <a:gd name="T42" fmla="*/ 88 w 309"/>
              <a:gd name="T43" fmla="*/ 123 h 257"/>
              <a:gd name="T44" fmla="*/ 156 w 309"/>
              <a:gd name="T45" fmla="*/ 123 h 257"/>
              <a:gd name="T46" fmla="*/ 92 w 309"/>
              <a:gd name="T47" fmla="*/ 250 h 257"/>
              <a:gd name="T48" fmla="*/ 96 w 309"/>
              <a:gd name="T49" fmla="*/ 201 h 257"/>
              <a:gd name="T50" fmla="*/ 96 w 309"/>
              <a:gd name="T51" fmla="*/ 257 h 257"/>
              <a:gd name="T52" fmla="*/ 149 w 309"/>
              <a:gd name="T53" fmla="*/ 250 h 257"/>
              <a:gd name="T54" fmla="*/ 153 w 309"/>
              <a:gd name="T55" fmla="*/ 201 h 257"/>
              <a:gd name="T56" fmla="*/ 175 w 309"/>
              <a:gd name="T57" fmla="*/ 250 h 257"/>
              <a:gd name="T58" fmla="*/ 153 w 309"/>
              <a:gd name="T59" fmla="*/ 161 h 257"/>
              <a:gd name="T60" fmla="*/ 70 w 309"/>
              <a:gd name="T61" fmla="*/ 183 h 257"/>
              <a:gd name="T62" fmla="*/ 92 w 309"/>
              <a:gd name="T63" fmla="*/ 250 h 257"/>
              <a:gd name="T64" fmla="*/ 19 w 309"/>
              <a:gd name="T65" fmla="*/ 207 h 257"/>
              <a:gd name="T66" fmla="*/ 22 w 309"/>
              <a:gd name="T67" fmla="*/ 248 h 257"/>
              <a:gd name="T68" fmla="*/ 58 w 309"/>
              <a:gd name="T69" fmla="*/ 252 h 257"/>
              <a:gd name="T70" fmla="*/ 59 w 309"/>
              <a:gd name="T71" fmla="*/ 175 h 257"/>
              <a:gd name="T72" fmla="*/ 0 w 309"/>
              <a:gd name="T73" fmla="*/ 193 h 257"/>
              <a:gd name="T74" fmla="*/ 19 w 309"/>
              <a:gd name="T75" fmla="*/ 248 h 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09" h="257">
                <a:moveTo>
                  <a:pt x="102" y="0"/>
                </a:moveTo>
                <a:cubicBezTo>
                  <a:pt x="274" y="0"/>
                  <a:pt x="274" y="0"/>
                  <a:pt x="274" y="0"/>
                </a:cubicBezTo>
                <a:cubicBezTo>
                  <a:pt x="284" y="0"/>
                  <a:pt x="292" y="4"/>
                  <a:pt x="299" y="10"/>
                </a:cubicBezTo>
                <a:cubicBezTo>
                  <a:pt x="305" y="16"/>
                  <a:pt x="309" y="25"/>
                  <a:pt x="309" y="34"/>
                </a:cubicBezTo>
                <a:cubicBezTo>
                  <a:pt x="309" y="104"/>
                  <a:pt x="309" y="104"/>
                  <a:pt x="309" y="104"/>
                </a:cubicBezTo>
                <a:cubicBezTo>
                  <a:pt x="309" y="114"/>
                  <a:pt x="305" y="122"/>
                  <a:pt x="299" y="129"/>
                </a:cubicBezTo>
                <a:cubicBezTo>
                  <a:pt x="292" y="135"/>
                  <a:pt x="284" y="139"/>
                  <a:pt x="274" y="139"/>
                </a:cubicBezTo>
                <a:cubicBezTo>
                  <a:pt x="247" y="139"/>
                  <a:pt x="247" y="139"/>
                  <a:pt x="247" y="139"/>
                </a:cubicBezTo>
                <a:cubicBezTo>
                  <a:pt x="210" y="184"/>
                  <a:pt x="210" y="184"/>
                  <a:pt x="210" y="184"/>
                </a:cubicBezTo>
                <a:cubicBezTo>
                  <a:pt x="195" y="202"/>
                  <a:pt x="195" y="202"/>
                  <a:pt x="195" y="202"/>
                </a:cubicBezTo>
                <a:cubicBezTo>
                  <a:pt x="195" y="179"/>
                  <a:pt x="195" y="179"/>
                  <a:pt x="195" y="179"/>
                </a:cubicBezTo>
                <a:cubicBezTo>
                  <a:pt x="195" y="139"/>
                  <a:pt x="195" y="139"/>
                  <a:pt x="195" y="139"/>
                </a:cubicBezTo>
                <a:cubicBezTo>
                  <a:pt x="165" y="139"/>
                  <a:pt x="165" y="139"/>
                  <a:pt x="165" y="139"/>
                </a:cubicBezTo>
                <a:cubicBezTo>
                  <a:pt x="167" y="134"/>
                  <a:pt x="168" y="128"/>
                  <a:pt x="168" y="123"/>
                </a:cubicBezTo>
                <a:cubicBezTo>
                  <a:pt x="203" y="123"/>
                  <a:pt x="203" y="123"/>
                  <a:pt x="203" y="123"/>
                </a:cubicBezTo>
                <a:cubicBezTo>
                  <a:pt x="211" y="123"/>
                  <a:pt x="211" y="123"/>
                  <a:pt x="211" y="123"/>
                </a:cubicBezTo>
                <a:cubicBezTo>
                  <a:pt x="211" y="131"/>
                  <a:pt x="211" y="131"/>
                  <a:pt x="211" y="131"/>
                </a:cubicBezTo>
                <a:cubicBezTo>
                  <a:pt x="211" y="157"/>
                  <a:pt x="211" y="157"/>
                  <a:pt x="211" y="157"/>
                </a:cubicBezTo>
                <a:cubicBezTo>
                  <a:pt x="237" y="126"/>
                  <a:pt x="237" y="126"/>
                  <a:pt x="237" y="126"/>
                </a:cubicBezTo>
                <a:cubicBezTo>
                  <a:pt x="239" y="123"/>
                  <a:pt x="239" y="123"/>
                  <a:pt x="239" y="123"/>
                </a:cubicBezTo>
                <a:cubicBezTo>
                  <a:pt x="243" y="123"/>
                  <a:pt x="243" y="123"/>
                  <a:pt x="243" y="123"/>
                </a:cubicBezTo>
                <a:cubicBezTo>
                  <a:pt x="274" y="123"/>
                  <a:pt x="274" y="123"/>
                  <a:pt x="274" y="123"/>
                </a:cubicBezTo>
                <a:cubicBezTo>
                  <a:pt x="279" y="123"/>
                  <a:pt x="284" y="121"/>
                  <a:pt x="287" y="117"/>
                </a:cubicBezTo>
                <a:cubicBezTo>
                  <a:pt x="291" y="114"/>
                  <a:pt x="293" y="109"/>
                  <a:pt x="293" y="104"/>
                </a:cubicBezTo>
                <a:cubicBezTo>
                  <a:pt x="293" y="34"/>
                  <a:pt x="293" y="34"/>
                  <a:pt x="293" y="34"/>
                </a:cubicBezTo>
                <a:cubicBezTo>
                  <a:pt x="293" y="29"/>
                  <a:pt x="291" y="25"/>
                  <a:pt x="287" y="21"/>
                </a:cubicBezTo>
                <a:cubicBezTo>
                  <a:pt x="284" y="18"/>
                  <a:pt x="279" y="16"/>
                  <a:pt x="274" y="16"/>
                </a:cubicBezTo>
                <a:cubicBezTo>
                  <a:pt x="102" y="16"/>
                  <a:pt x="102" y="16"/>
                  <a:pt x="102" y="16"/>
                </a:cubicBezTo>
                <a:cubicBezTo>
                  <a:pt x="96" y="16"/>
                  <a:pt x="92" y="18"/>
                  <a:pt x="88" y="21"/>
                </a:cubicBezTo>
                <a:cubicBezTo>
                  <a:pt x="85" y="25"/>
                  <a:pt x="83" y="29"/>
                  <a:pt x="83" y="34"/>
                </a:cubicBezTo>
                <a:cubicBezTo>
                  <a:pt x="83" y="97"/>
                  <a:pt x="83" y="97"/>
                  <a:pt x="83" y="97"/>
                </a:cubicBezTo>
                <a:cubicBezTo>
                  <a:pt x="79" y="104"/>
                  <a:pt x="76" y="111"/>
                  <a:pt x="76" y="118"/>
                </a:cubicBezTo>
                <a:cubicBezTo>
                  <a:pt x="73" y="115"/>
                  <a:pt x="71" y="113"/>
                  <a:pt x="68" y="110"/>
                </a:cubicBezTo>
                <a:cubicBezTo>
                  <a:pt x="67" y="108"/>
                  <a:pt x="67" y="106"/>
                  <a:pt x="67" y="104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25"/>
                  <a:pt x="71" y="16"/>
                  <a:pt x="77" y="10"/>
                </a:cubicBezTo>
                <a:cubicBezTo>
                  <a:pt x="83" y="4"/>
                  <a:pt x="92" y="0"/>
                  <a:pt x="102" y="0"/>
                </a:cubicBezTo>
                <a:close/>
                <a:moveTo>
                  <a:pt x="44" y="115"/>
                </a:moveTo>
                <a:cubicBezTo>
                  <a:pt x="28" y="115"/>
                  <a:pt x="15" y="127"/>
                  <a:pt x="15" y="143"/>
                </a:cubicBezTo>
                <a:cubicBezTo>
                  <a:pt x="15" y="159"/>
                  <a:pt x="28" y="171"/>
                  <a:pt x="44" y="171"/>
                </a:cubicBezTo>
                <a:cubicBezTo>
                  <a:pt x="59" y="171"/>
                  <a:pt x="72" y="159"/>
                  <a:pt x="72" y="143"/>
                </a:cubicBezTo>
                <a:cubicBezTo>
                  <a:pt x="72" y="127"/>
                  <a:pt x="59" y="115"/>
                  <a:pt x="44" y="115"/>
                </a:cubicBezTo>
                <a:close/>
                <a:moveTo>
                  <a:pt x="122" y="88"/>
                </a:moveTo>
                <a:cubicBezTo>
                  <a:pt x="103" y="88"/>
                  <a:pt x="88" y="104"/>
                  <a:pt x="88" y="123"/>
                </a:cubicBezTo>
                <a:cubicBezTo>
                  <a:pt x="88" y="141"/>
                  <a:pt x="103" y="157"/>
                  <a:pt x="122" y="157"/>
                </a:cubicBezTo>
                <a:cubicBezTo>
                  <a:pt x="141" y="157"/>
                  <a:pt x="156" y="141"/>
                  <a:pt x="156" y="123"/>
                </a:cubicBezTo>
                <a:cubicBezTo>
                  <a:pt x="156" y="104"/>
                  <a:pt x="141" y="88"/>
                  <a:pt x="122" y="88"/>
                </a:cubicBezTo>
                <a:close/>
                <a:moveTo>
                  <a:pt x="92" y="250"/>
                </a:moveTo>
                <a:cubicBezTo>
                  <a:pt x="92" y="201"/>
                  <a:pt x="92" y="201"/>
                  <a:pt x="92" y="201"/>
                </a:cubicBezTo>
                <a:cubicBezTo>
                  <a:pt x="96" y="201"/>
                  <a:pt x="96" y="201"/>
                  <a:pt x="96" y="201"/>
                </a:cubicBezTo>
                <a:cubicBezTo>
                  <a:pt x="96" y="250"/>
                  <a:pt x="96" y="250"/>
                  <a:pt x="96" y="250"/>
                </a:cubicBezTo>
                <a:cubicBezTo>
                  <a:pt x="96" y="257"/>
                  <a:pt x="96" y="257"/>
                  <a:pt x="96" y="257"/>
                </a:cubicBezTo>
                <a:cubicBezTo>
                  <a:pt x="149" y="257"/>
                  <a:pt x="149" y="257"/>
                  <a:pt x="149" y="257"/>
                </a:cubicBezTo>
                <a:cubicBezTo>
                  <a:pt x="149" y="250"/>
                  <a:pt x="149" y="250"/>
                  <a:pt x="149" y="250"/>
                </a:cubicBezTo>
                <a:cubicBezTo>
                  <a:pt x="149" y="201"/>
                  <a:pt x="149" y="201"/>
                  <a:pt x="149" y="201"/>
                </a:cubicBezTo>
                <a:cubicBezTo>
                  <a:pt x="153" y="201"/>
                  <a:pt x="153" y="201"/>
                  <a:pt x="153" y="201"/>
                </a:cubicBezTo>
                <a:cubicBezTo>
                  <a:pt x="153" y="250"/>
                  <a:pt x="153" y="250"/>
                  <a:pt x="153" y="250"/>
                </a:cubicBezTo>
                <a:cubicBezTo>
                  <a:pt x="175" y="250"/>
                  <a:pt x="175" y="250"/>
                  <a:pt x="175" y="250"/>
                </a:cubicBezTo>
                <a:cubicBezTo>
                  <a:pt x="175" y="183"/>
                  <a:pt x="175" y="183"/>
                  <a:pt x="175" y="183"/>
                </a:cubicBezTo>
                <a:cubicBezTo>
                  <a:pt x="175" y="171"/>
                  <a:pt x="165" y="161"/>
                  <a:pt x="153" y="161"/>
                </a:cubicBezTo>
                <a:cubicBezTo>
                  <a:pt x="88" y="161"/>
                  <a:pt x="157" y="161"/>
                  <a:pt x="91" y="161"/>
                </a:cubicBezTo>
                <a:cubicBezTo>
                  <a:pt x="79" y="161"/>
                  <a:pt x="70" y="171"/>
                  <a:pt x="70" y="183"/>
                </a:cubicBezTo>
                <a:cubicBezTo>
                  <a:pt x="70" y="250"/>
                  <a:pt x="70" y="250"/>
                  <a:pt x="70" y="250"/>
                </a:cubicBezTo>
                <a:cubicBezTo>
                  <a:pt x="73" y="250"/>
                  <a:pt x="82" y="250"/>
                  <a:pt x="92" y="250"/>
                </a:cubicBezTo>
                <a:close/>
                <a:moveTo>
                  <a:pt x="19" y="248"/>
                </a:moveTo>
                <a:cubicBezTo>
                  <a:pt x="19" y="207"/>
                  <a:pt x="19" y="207"/>
                  <a:pt x="19" y="207"/>
                </a:cubicBezTo>
                <a:cubicBezTo>
                  <a:pt x="22" y="207"/>
                  <a:pt x="22" y="207"/>
                  <a:pt x="22" y="207"/>
                </a:cubicBezTo>
                <a:cubicBezTo>
                  <a:pt x="22" y="248"/>
                  <a:pt x="22" y="248"/>
                  <a:pt x="22" y="248"/>
                </a:cubicBezTo>
                <a:cubicBezTo>
                  <a:pt x="22" y="252"/>
                  <a:pt x="22" y="252"/>
                  <a:pt x="22" y="252"/>
                </a:cubicBezTo>
                <a:cubicBezTo>
                  <a:pt x="58" y="252"/>
                  <a:pt x="58" y="252"/>
                  <a:pt x="58" y="252"/>
                </a:cubicBezTo>
                <a:cubicBezTo>
                  <a:pt x="58" y="183"/>
                  <a:pt x="58" y="183"/>
                  <a:pt x="58" y="183"/>
                </a:cubicBezTo>
                <a:cubicBezTo>
                  <a:pt x="58" y="180"/>
                  <a:pt x="59" y="177"/>
                  <a:pt x="59" y="175"/>
                </a:cubicBezTo>
                <a:cubicBezTo>
                  <a:pt x="18" y="175"/>
                  <a:pt x="18" y="175"/>
                  <a:pt x="18" y="175"/>
                </a:cubicBezTo>
                <a:cubicBezTo>
                  <a:pt x="8" y="175"/>
                  <a:pt x="0" y="183"/>
                  <a:pt x="0" y="193"/>
                </a:cubicBezTo>
                <a:cubicBezTo>
                  <a:pt x="0" y="248"/>
                  <a:pt x="0" y="248"/>
                  <a:pt x="0" y="248"/>
                </a:cubicBezTo>
                <a:cubicBezTo>
                  <a:pt x="4" y="248"/>
                  <a:pt x="11" y="248"/>
                  <a:pt x="19" y="248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9" name="Freeform 47"/>
          <p:cNvSpPr>
            <a:spLocks noChangeAspect="1" noEditPoints="1"/>
          </p:cNvSpPr>
          <p:nvPr/>
        </p:nvSpPr>
        <p:spPr bwMode="auto">
          <a:xfrm>
            <a:off x="5004887" y="2691545"/>
            <a:ext cx="479376" cy="388800"/>
          </a:xfrm>
          <a:custGeom>
            <a:avLst/>
            <a:gdLst>
              <a:gd name="T0" fmla="*/ 214 w 329"/>
              <a:gd name="T1" fmla="*/ 10 h 267"/>
              <a:gd name="T2" fmla="*/ 297 w 329"/>
              <a:gd name="T3" fmla="*/ 115 h 267"/>
              <a:gd name="T4" fmla="*/ 221 w 329"/>
              <a:gd name="T5" fmla="*/ 247 h 267"/>
              <a:gd name="T6" fmla="*/ 137 w 329"/>
              <a:gd name="T7" fmla="*/ 265 h 267"/>
              <a:gd name="T8" fmla="*/ 128 w 329"/>
              <a:gd name="T9" fmla="*/ 256 h 267"/>
              <a:gd name="T10" fmla="*/ 113 w 329"/>
              <a:gd name="T11" fmla="*/ 170 h 267"/>
              <a:gd name="T12" fmla="*/ 11 w 329"/>
              <a:gd name="T13" fmla="*/ 151 h 267"/>
              <a:gd name="T14" fmla="*/ 11 w 329"/>
              <a:gd name="T15" fmla="*/ 10 h 267"/>
              <a:gd name="T16" fmla="*/ 227 w 329"/>
              <a:gd name="T17" fmla="*/ 195 h 267"/>
              <a:gd name="T18" fmla="*/ 227 w 329"/>
              <a:gd name="T19" fmla="*/ 187 h 267"/>
              <a:gd name="T20" fmla="*/ 292 w 329"/>
              <a:gd name="T21" fmla="*/ 176 h 267"/>
              <a:gd name="T22" fmla="*/ 227 w 329"/>
              <a:gd name="T23" fmla="*/ 149 h 267"/>
              <a:gd name="T24" fmla="*/ 292 w 329"/>
              <a:gd name="T25" fmla="*/ 149 h 267"/>
              <a:gd name="T26" fmla="*/ 126 w 329"/>
              <a:gd name="T27" fmla="*/ 86 h 267"/>
              <a:gd name="T28" fmla="*/ 126 w 329"/>
              <a:gd name="T29" fmla="*/ 77 h 267"/>
              <a:gd name="T30" fmla="*/ 192 w 329"/>
              <a:gd name="T31" fmla="*/ 67 h 267"/>
              <a:gd name="T32" fmla="*/ 126 w 329"/>
              <a:gd name="T33" fmla="*/ 39 h 267"/>
              <a:gd name="T34" fmla="*/ 192 w 329"/>
              <a:gd name="T35" fmla="*/ 39 h 267"/>
              <a:gd name="T36" fmla="*/ 58 w 329"/>
              <a:gd name="T37" fmla="*/ 36 h 267"/>
              <a:gd name="T38" fmla="*/ 77 w 329"/>
              <a:gd name="T39" fmla="*/ 83 h 267"/>
              <a:gd name="T40" fmla="*/ 96 w 329"/>
              <a:gd name="T41" fmla="*/ 36 h 267"/>
              <a:gd name="T42" fmla="*/ 70 w 329"/>
              <a:gd name="T43" fmla="*/ 124 h 267"/>
              <a:gd name="T44" fmla="*/ 77 w 329"/>
              <a:gd name="T45" fmla="*/ 95 h 267"/>
              <a:gd name="T46" fmla="*/ 73 w 329"/>
              <a:gd name="T47" fmla="*/ 94 h 267"/>
              <a:gd name="T48" fmla="*/ 81 w 329"/>
              <a:gd name="T49" fmla="*/ 93 h 267"/>
              <a:gd name="T50" fmla="*/ 88 w 329"/>
              <a:gd name="T51" fmla="*/ 85 h 267"/>
              <a:gd name="T52" fmla="*/ 65 w 329"/>
              <a:gd name="T53" fmla="*/ 85 h 267"/>
              <a:gd name="T54" fmla="*/ 81 w 329"/>
              <a:gd name="T55" fmla="*/ 45 h 267"/>
              <a:gd name="T56" fmla="*/ 53 w 329"/>
              <a:gd name="T57" fmla="*/ 56 h 267"/>
              <a:gd name="T58" fmla="*/ 94 w 329"/>
              <a:gd name="T59" fmla="*/ 72 h 267"/>
              <a:gd name="T60" fmla="*/ 94 w 329"/>
              <a:gd name="T61" fmla="*/ 50 h 267"/>
              <a:gd name="T62" fmla="*/ 224 w 329"/>
              <a:gd name="T63" fmla="*/ 126 h 267"/>
              <a:gd name="T64" fmla="*/ 186 w 329"/>
              <a:gd name="T65" fmla="*/ 162 h 267"/>
              <a:gd name="T66" fmla="*/ 173 w 329"/>
              <a:gd name="T67" fmla="*/ 200 h 267"/>
              <a:gd name="T68" fmla="*/ 127 w 329"/>
              <a:gd name="T69" fmla="*/ 170 h 267"/>
              <a:gd name="T70" fmla="*/ 155 w 329"/>
              <a:gd name="T71" fmla="*/ 221 h 267"/>
              <a:gd name="T72" fmla="*/ 182 w 329"/>
              <a:gd name="T73" fmla="*/ 229 h 267"/>
              <a:gd name="T74" fmla="*/ 221 w 329"/>
              <a:gd name="T75" fmla="*/ 233 h 267"/>
              <a:gd name="T76" fmla="*/ 288 w 329"/>
              <a:gd name="T77" fmla="*/ 127 h 267"/>
              <a:gd name="T78" fmla="*/ 146 w 329"/>
              <a:gd name="T79" fmla="*/ 115 h 267"/>
              <a:gd name="T80" fmla="*/ 203 w 329"/>
              <a:gd name="T81" fmla="*/ 20 h 267"/>
              <a:gd name="T82" fmla="*/ 21 w 329"/>
              <a:gd name="T83" fmla="*/ 20 h 267"/>
              <a:gd name="T84" fmla="*/ 21 w 329"/>
              <a:gd name="T85" fmla="*/ 141 h 267"/>
              <a:gd name="T86" fmla="*/ 210 w 329"/>
              <a:gd name="T87" fmla="*/ 108 h 267"/>
              <a:gd name="T88" fmla="*/ 148 w 329"/>
              <a:gd name="T89" fmla="*/ 148 h 267"/>
              <a:gd name="T90" fmla="*/ 171 w 329"/>
              <a:gd name="T91" fmla="*/ 174 h 267"/>
              <a:gd name="T92" fmla="*/ 188 w 329"/>
              <a:gd name="T93" fmla="*/ 148 h 267"/>
              <a:gd name="T94" fmla="*/ 210 w 329"/>
              <a:gd name="T95" fmla="*/ 108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29" h="267">
                <a:moveTo>
                  <a:pt x="36" y="0"/>
                </a:moveTo>
                <a:cubicBezTo>
                  <a:pt x="188" y="0"/>
                  <a:pt x="188" y="0"/>
                  <a:pt x="188" y="0"/>
                </a:cubicBezTo>
                <a:cubicBezTo>
                  <a:pt x="198" y="0"/>
                  <a:pt x="207" y="4"/>
                  <a:pt x="214" y="10"/>
                </a:cubicBezTo>
                <a:cubicBezTo>
                  <a:pt x="220" y="17"/>
                  <a:pt x="224" y="26"/>
                  <a:pt x="224" y="36"/>
                </a:cubicBezTo>
                <a:cubicBezTo>
                  <a:pt x="224" y="93"/>
                  <a:pt x="224" y="93"/>
                  <a:pt x="224" y="93"/>
                </a:cubicBezTo>
                <a:cubicBezTo>
                  <a:pt x="252" y="94"/>
                  <a:pt x="278" y="102"/>
                  <a:pt x="297" y="115"/>
                </a:cubicBezTo>
                <a:cubicBezTo>
                  <a:pt x="317" y="129"/>
                  <a:pt x="329" y="148"/>
                  <a:pt x="329" y="170"/>
                </a:cubicBezTo>
                <a:cubicBezTo>
                  <a:pt x="329" y="192"/>
                  <a:pt x="317" y="211"/>
                  <a:pt x="297" y="225"/>
                </a:cubicBezTo>
                <a:cubicBezTo>
                  <a:pt x="277" y="239"/>
                  <a:pt x="251" y="247"/>
                  <a:pt x="221" y="247"/>
                </a:cubicBezTo>
                <a:cubicBezTo>
                  <a:pt x="215" y="247"/>
                  <a:pt x="208" y="247"/>
                  <a:pt x="202" y="246"/>
                </a:cubicBezTo>
                <a:cubicBezTo>
                  <a:pt x="196" y="245"/>
                  <a:pt x="191" y="244"/>
                  <a:pt x="186" y="243"/>
                </a:cubicBezTo>
                <a:cubicBezTo>
                  <a:pt x="137" y="265"/>
                  <a:pt x="137" y="265"/>
                  <a:pt x="137" y="265"/>
                </a:cubicBezTo>
                <a:cubicBezTo>
                  <a:pt x="134" y="267"/>
                  <a:pt x="130" y="265"/>
                  <a:pt x="128" y="261"/>
                </a:cubicBezTo>
                <a:cubicBezTo>
                  <a:pt x="127" y="260"/>
                  <a:pt x="127" y="258"/>
                  <a:pt x="128" y="256"/>
                </a:cubicBezTo>
                <a:cubicBezTo>
                  <a:pt x="128" y="256"/>
                  <a:pt x="128" y="256"/>
                  <a:pt x="128" y="256"/>
                </a:cubicBezTo>
                <a:cubicBezTo>
                  <a:pt x="140" y="221"/>
                  <a:pt x="140" y="221"/>
                  <a:pt x="140" y="221"/>
                </a:cubicBezTo>
                <a:cubicBezTo>
                  <a:pt x="132" y="215"/>
                  <a:pt x="126" y="207"/>
                  <a:pt x="121" y="200"/>
                </a:cubicBezTo>
                <a:cubicBezTo>
                  <a:pt x="116" y="191"/>
                  <a:pt x="113" y="181"/>
                  <a:pt x="113" y="170"/>
                </a:cubicBezTo>
                <a:cubicBezTo>
                  <a:pt x="113" y="167"/>
                  <a:pt x="113" y="165"/>
                  <a:pt x="113" y="162"/>
                </a:cubicBezTo>
                <a:cubicBezTo>
                  <a:pt x="36" y="162"/>
                  <a:pt x="36" y="162"/>
                  <a:pt x="36" y="162"/>
                </a:cubicBezTo>
                <a:cubicBezTo>
                  <a:pt x="26" y="162"/>
                  <a:pt x="17" y="158"/>
                  <a:pt x="11" y="151"/>
                </a:cubicBezTo>
                <a:cubicBezTo>
                  <a:pt x="4" y="145"/>
                  <a:pt x="0" y="136"/>
                  <a:pt x="0" y="126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26"/>
                  <a:pt x="4" y="17"/>
                  <a:pt x="11" y="10"/>
                </a:cubicBezTo>
                <a:cubicBezTo>
                  <a:pt x="17" y="4"/>
                  <a:pt x="26" y="0"/>
                  <a:pt x="36" y="0"/>
                </a:cubicBezTo>
                <a:close/>
                <a:moveTo>
                  <a:pt x="227" y="187"/>
                </a:moveTo>
                <a:cubicBezTo>
                  <a:pt x="227" y="195"/>
                  <a:pt x="227" y="195"/>
                  <a:pt x="227" y="195"/>
                </a:cubicBezTo>
                <a:cubicBezTo>
                  <a:pt x="292" y="195"/>
                  <a:pt x="292" y="195"/>
                  <a:pt x="292" y="195"/>
                </a:cubicBezTo>
                <a:cubicBezTo>
                  <a:pt x="292" y="187"/>
                  <a:pt x="292" y="187"/>
                  <a:pt x="292" y="187"/>
                </a:cubicBezTo>
                <a:cubicBezTo>
                  <a:pt x="227" y="187"/>
                  <a:pt x="227" y="187"/>
                  <a:pt x="227" y="187"/>
                </a:cubicBezTo>
                <a:close/>
                <a:moveTo>
                  <a:pt x="227" y="168"/>
                </a:moveTo>
                <a:cubicBezTo>
                  <a:pt x="227" y="176"/>
                  <a:pt x="227" y="176"/>
                  <a:pt x="227" y="176"/>
                </a:cubicBezTo>
                <a:cubicBezTo>
                  <a:pt x="292" y="176"/>
                  <a:pt x="292" y="176"/>
                  <a:pt x="292" y="176"/>
                </a:cubicBezTo>
                <a:cubicBezTo>
                  <a:pt x="292" y="168"/>
                  <a:pt x="292" y="168"/>
                  <a:pt x="292" y="168"/>
                </a:cubicBezTo>
                <a:cubicBezTo>
                  <a:pt x="227" y="168"/>
                  <a:pt x="227" y="168"/>
                  <a:pt x="227" y="168"/>
                </a:cubicBezTo>
                <a:close/>
                <a:moveTo>
                  <a:pt x="227" y="149"/>
                </a:moveTo>
                <a:cubicBezTo>
                  <a:pt x="227" y="157"/>
                  <a:pt x="227" y="157"/>
                  <a:pt x="227" y="157"/>
                </a:cubicBezTo>
                <a:cubicBezTo>
                  <a:pt x="292" y="157"/>
                  <a:pt x="292" y="157"/>
                  <a:pt x="292" y="157"/>
                </a:cubicBezTo>
                <a:cubicBezTo>
                  <a:pt x="292" y="149"/>
                  <a:pt x="292" y="149"/>
                  <a:pt x="292" y="149"/>
                </a:cubicBezTo>
                <a:cubicBezTo>
                  <a:pt x="227" y="149"/>
                  <a:pt x="227" y="149"/>
                  <a:pt x="227" y="149"/>
                </a:cubicBezTo>
                <a:close/>
                <a:moveTo>
                  <a:pt x="126" y="77"/>
                </a:moveTo>
                <a:cubicBezTo>
                  <a:pt x="126" y="86"/>
                  <a:pt x="126" y="86"/>
                  <a:pt x="126" y="86"/>
                </a:cubicBezTo>
                <a:cubicBezTo>
                  <a:pt x="192" y="86"/>
                  <a:pt x="192" y="86"/>
                  <a:pt x="192" y="86"/>
                </a:cubicBezTo>
                <a:cubicBezTo>
                  <a:pt x="192" y="77"/>
                  <a:pt x="192" y="77"/>
                  <a:pt x="192" y="77"/>
                </a:cubicBezTo>
                <a:cubicBezTo>
                  <a:pt x="126" y="77"/>
                  <a:pt x="126" y="77"/>
                  <a:pt x="126" y="77"/>
                </a:cubicBezTo>
                <a:close/>
                <a:moveTo>
                  <a:pt x="126" y="58"/>
                </a:moveTo>
                <a:cubicBezTo>
                  <a:pt x="126" y="67"/>
                  <a:pt x="126" y="67"/>
                  <a:pt x="126" y="67"/>
                </a:cubicBezTo>
                <a:cubicBezTo>
                  <a:pt x="192" y="67"/>
                  <a:pt x="192" y="67"/>
                  <a:pt x="192" y="67"/>
                </a:cubicBezTo>
                <a:cubicBezTo>
                  <a:pt x="192" y="58"/>
                  <a:pt x="192" y="58"/>
                  <a:pt x="192" y="58"/>
                </a:cubicBezTo>
                <a:cubicBezTo>
                  <a:pt x="126" y="58"/>
                  <a:pt x="126" y="58"/>
                  <a:pt x="126" y="58"/>
                </a:cubicBezTo>
                <a:close/>
                <a:moveTo>
                  <a:pt x="126" y="39"/>
                </a:moveTo>
                <a:cubicBezTo>
                  <a:pt x="126" y="48"/>
                  <a:pt x="126" y="48"/>
                  <a:pt x="126" y="48"/>
                </a:cubicBezTo>
                <a:cubicBezTo>
                  <a:pt x="192" y="48"/>
                  <a:pt x="192" y="48"/>
                  <a:pt x="192" y="48"/>
                </a:cubicBezTo>
                <a:cubicBezTo>
                  <a:pt x="192" y="39"/>
                  <a:pt x="192" y="39"/>
                  <a:pt x="192" y="39"/>
                </a:cubicBezTo>
                <a:cubicBezTo>
                  <a:pt x="126" y="39"/>
                  <a:pt x="126" y="39"/>
                  <a:pt x="126" y="39"/>
                </a:cubicBezTo>
                <a:close/>
                <a:moveTo>
                  <a:pt x="77" y="28"/>
                </a:moveTo>
                <a:cubicBezTo>
                  <a:pt x="70" y="28"/>
                  <a:pt x="63" y="31"/>
                  <a:pt x="58" y="36"/>
                </a:cubicBezTo>
                <a:cubicBezTo>
                  <a:pt x="53" y="41"/>
                  <a:pt x="50" y="48"/>
                  <a:pt x="50" y="56"/>
                </a:cubicBezTo>
                <a:cubicBezTo>
                  <a:pt x="50" y="63"/>
                  <a:pt x="53" y="70"/>
                  <a:pt x="58" y="75"/>
                </a:cubicBezTo>
                <a:cubicBezTo>
                  <a:pt x="63" y="80"/>
                  <a:pt x="70" y="83"/>
                  <a:pt x="77" y="83"/>
                </a:cubicBezTo>
                <a:cubicBezTo>
                  <a:pt x="85" y="83"/>
                  <a:pt x="92" y="80"/>
                  <a:pt x="96" y="75"/>
                </a:cubicBezTo>
                <a:cubicBezTo>
                  <a:pt x="101" y="70"/>
                  <a:pt x="104" y="63"/>
                  <a:pt x="104" y="56"/>
                </a:cubicBezTo>
                <a:cubicBezTo>
                  <a:pt x="104" y="48"/>
                  <a:pt x="101" y="41"/>
                  <a:pt x="96" y="36"/>
                </a:cubicBezTo>
                <a:cubicBezTo>
                  <a:pt x="92" y="31"/>
                  <a:pt x="85" y="28"/>
                  <a:pt x="77" y="28"/>
                </a:cubicBezTo>
                <a:close/>
                <a:moveTo>
                  <a:pt x="76" y="95"/>
                </a:moveTo>
                <a:cubicBezTo>
                  <a:pt x="70" y="124"/>
                  <a:pt x="70" y="124"/>
                  <a:pt x="70" y="124"/>
                </a:cubicBezTo>
                <a:cubicBezTo>
                  <a:pt x="77" y="129"/>
                  <a:pt x="77" y="129"/>
                  <a:pt x="77" y="129"/>
                </a:cubicBezTo>
                <a:cubicBezTo>
                  <a:pt x="83" y="124"/>
                  <a:pt x="83" y="124"/>
                  <a:pt x="83" y="124"/>
                </a:cubicBezTo>
                <a:cubicBezTo>
                  <a:pt x="77" y="95"/>
                  <a:pt x="77" y="95"/>
                  <a:pt x="77" y="95"/>
                </a:cubicBezTo>
                <a:cubicBezTo>
                  <a:pt x="80" y="94"/>
                  <a:pt x="80" y="94"/>
                  <a:pt x="80" y="94"/>
                </a:cubicBezTo>
                <a:cubicBezTo>
                  <a:pt x="77" y="91"/>
                  <a:pt x="77" y="91"/>
                  <a:pt x="77" y="91"/>
                </a:cubicBezTo>
                <a:cubicBezTo>
                  <a:pt x="73" y="94"/>
                  <a:pt x="73" y="94"/>
                  <a:pt x="73" y="94"/>
                </a:cubicBezTo>
                <a:cubicBezTo>
                  <a:pt x="76" y="95"/>
                  <a:pt x="76" y="95"/>
                  <a:pt x="76" y="95"/>
                </a:cubicBezTo>
                <a:close/>
                <a:moveTo>
                  <a:pt x="88" y="85"/>
                </a:moveTo>
                <a:cubicBezTo>
                  <a:pt x="81" y="93"/>
                  <a:pt x="81" y="93"/>
                  <a:pt x="81" y="93"/>
                </a:cubicBezTo>
                <a:cubicBezTo>
                  <a:pt x="88" y="124"/>
                  <a:pt x="88" y="124"/>
                  <a:pt x="88" y="124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5" y="106"/>
                  <a:pt x="104" y="90"/>
                  <a:pt x="88" y="85"/>
                </a:cubicBezTo>
                <a:close/>
                <a:moveTo>
                  <a:pt x="66" y="124"/>
                </a:moveTo>
                <a:cubicBezTo>
                  <a:pt x="72" y="93"/>
                  <a:pt x="72" y="93"/>
                  <a:pt x="72" y="93"/>
                </a:cubicBezTo>
                <a:cubicBezTo>
                  <a:pt x="65" y="85"/>
                  <a:pt x="65" y="85"/>
                  <a:pt x="65" y="85"/>
                </a:cubicBezTo>
                <a:cubicBezTo>
                  <a:pt x="50" y="90"/>
                  <a:pt x="38" y="106"/>
                  <a:pt x="38" y="124"/>
                </a:cubicBezTo>
                <a:cubicBezTo>
                  <a:pt x="66" y="124"/>
                  <a:pt x="66" y="124"/>
                  <a:pt x="66" y="124"/>
                </a:cubicBezTo>
                <a:close/>
                <a:moveTo>
                  <a:pt x="81" y="45"/>
                </a:moveTo>
                <a:cubicBezTo>
                  <a:pt x="80" y="46"/>
                  <a:pt x="80" y="46"/>
                  <a:pt x="79" y="46"/>
                </a:cubicBezTo>
                <a:cubicBezTo>
                  <a:pt x="70" y="51"/>
                  <a:pt x="59" y="51"/>
                  <a:pt x="54" y="51"/>
                </a:cubicBezTo>
                <a:cubicBezTo>
                  <a:pt x="54" y="53"/>
                  <a:pt x="53" y="54"/>
                  <a:pt x="53" y="56"/>
                </a:cubicBezTo>
                <a:cubicBezTo>
                  <a:pt x="53" y="62"/>
                  <a:pt x="56" y="68"/>
                  <a:pt x="60" y="72"/>
                </a:cubicBezTo>
                <a:cubicBezTo>
                  <a:pt x="65" y="77"/>
                  <a:pt x="71" y="79"/>
                  <a:pt x="77" y="79"/>
                </a:cubicBezTo>
                <a:cubicBezTo>
                  <a:pt x="84" y="79"/>
                  <a:pt x="90" y="77"/>
                  <a:pt x="94" y="72"/>
                </a:cubicBezTo>
                <a:cubicBezTo>
                  <a:pt x="98" y="68"/>
                  <a:pt x="101" y="62"/>
                  <a:pt x="101" y="56"/>
                </a:cubicBezTo>
                <a:cubicBezTo>
                  <a:pt x="101" y="54"/>
                  <a:pt x="101" y="52"/>
                  <a:pt x="100" y="51"/>
                </a:cubicBezTo>
                <a:cubicBezTo>
                  <a:pt x="98" y="51"/>
                  <a:pt x="96" y="51"/>
                  <a:pt x="94" y="50"/>
                </a:cubicBezTo>
                <a:cubicBezTo>
                  <a:pt x="89" y="49"/>
                  <a:pt x="85" y="48"/>
                  <a:pt x="81" y="45"/>
                </a:cubicBezTo>
                <a:close/>
                <a:moveTo>
                  <a:pt x="224" y="107"/>
                </a:moveTo>
                <a:cubicBezTo>
                  <a:pt x="224" y="126"/>
                  <a:pt x="224" y="126"/>
                  <a:pt x="224" y="126"/>
                </a:cubicBezTo>
                <a:cubicBezTo>
                  <a:pt x="224" y="136"/>
                  <a:pt x="220" y="145"/>
                  <a:pt x="214" y="151"/>
                </a:cubicBezTo>
                <a:cubicBezTo>
                  <a:pt x="207" y="158"/>
                  <a:pt x="198" y="162"/>
                  <a:pt x="188" y="162"/>
                </a:cubicBezTo>
                <a:cubicBezTo>
                  <a:pt x="186" y="162"/>
                  <a:pt x="186" y="162"/>
                  <a:pt x="186" y="162"/>
                </a:cubicBezTo>
                <a:cubicBezTo>
                  <a:pt x="186" y="196"/>
                  <a:pt x="186" y="196"/>
                  <a:pt x="186" y="196"/>
                </a:cubicBezTo>
                <a:cubicBezTo>
                  <a:pt x="186" y="200"/>
                  <a:pt x="183" y="203"/>
                  <a:pt x="179" y="203"/>
                </a:cubicBezTo>
                <a:cubicBezTo>
                  <a:pt x="176" y="203"/>
                  <a:pt x="174" y="202"/>
                  <a:pt x="173" y="200"/>
                </a:cubicBezTo>
                <a:cubicBezTo>
                  <a:pt x="144" y="162"/>
                  <a:pt x="144" y="162"/>
                  <a:pt x="144" y="162"/>
                </a:cubicBezTo>
                <a:cubicBezTo>
                  <a:pt x="128" y="162"/>
                  <a:pt x="128" y="162"/>
                  <a:pt x="128" y="162"/>
                </a:cubicBezTo>
                <a:cubicBezTo>
                  <a:pt x="128" y="165"/>
                  <a:pt x="127" y="167"/>
                  <a:pt x="127" y="170"/>
                </a:cubicBezTo>
                <a:cubicBezTo>
                  <a:pt x="127" y="178"/>
                  <a:pt x="130" y="185"/>
                  <a:pt x="134" y="192"/>
                </a:cubicBezTo>
                <a:cubicBezTo>
                  <a:pt x="138" y="200"/>
                  <a:pt x="144" y="206"/>
                  <a:pt x="152" y="212"/>
                </a:cubicBezTo>
                <a:cubicBezTo>
                  <a:pt x="155" y="214"/>
                  <a:pt x="156" y="217"/>
                  <a:pt x="155" y="221"/>
                </a:cubicBezTo>
                <a:cubicBezTo>
                  <a:pt x="147" y="245"/>
                  <a:pt x="147" y="245"/>
                  <a:pt x="147" y="245"/>
                </a:cubicBezTo>
                <a:cubicBezTo>
                  <a:pt x="182" y="229"/>
                  <a:pt x="182" y="229"/>
                  <a:pt x="182" y="229"/>
                </a:cubicBezTo>
                <a:cubicBezTo>
                  <a:pt x="182" y="229"/>
                  <a:pt x="182" y="229"/>
                  <a:pt x="182" y="229"/>
                </a:cubicBezTo>
                <a:cubicBezTo>
                  <a:pt x="183" y="228"/>
                  <a:pt x="185" y="228"/>
                  <a:pt x="187" y="228"/>
                </a:cubicBezTo>
                <a:cubicBezTo>
                  <a:pt x="192" y="230"/>
                  <a:pt x="198" y="231"/>
                  <a:pt x="204" y="232"/>
                </a:cubicBezTo>
                <a:cubicBezTo>
                  <a:pt x="209" y="232"/>
                  <a:pt x="215" y="233"/>
                  <a:pt x="221" y="233"/>
                </a:cubicBezTo>
                <a:cubicBezTo>
                  <a:pt x="248" y="233"/>
                  <a:pt x="271" y="225"/>
                  <a:pt x="288" y="214"/>
                </a:cubicBezTo>
                <a:cubicBezTo>
                  <a:pt x="305" y="202"/>
                  <a:pt x="315" y="187"/>
                  <a:pt x="315" y="170"/>
                </a:cubicBezTo>
                <a:cubicBezTo>
                  <a:pt x="315" y="153"/>
                  <a:pt x="305" y="138"/>
                  <a:pt x="288" y="127"/>
                </a:cubicBezTo>
                <a:cubicBezTo>
                  <a:pt x="272" y="115"/>
                  <a:pt x="249" y="108"/>
                  <a:pt x="224" y="107"/>
                </a:cubicBezTo>
                <a:close/>
                <a:moveTo>
                  <a:pt x="118" y="148"/>
                </a:moveTo>
                <a:cubicBezTo>
                  <a:pt x="123" y="135"/>
                  <a:pt x="133" y="124"/>
                  <a:pt x="146" y="115"/>
                </a:cubicBezTo>
                <a:cubicBezTo>
                  <a:pt x="162" y="103"/>
                  <a:pt x="185" y="95"/>
                  <a:pt x="210" y="93"/>
                </a:cubicBezTo>
                <a:cubicBezTo>
                  <a:pt x="210" y="36"/>
                  <a:pt x="210" y="36"/>
                  <a:pt x="210" y="36"/>
                </a:cubicBezTo>
                <a:cubicBezTo>
                  <a:pt x="210" y="30"/>
                  <a:pt x="207" y="24"/>
                  <a:pt x="203" y="20"/>
                </a:cubicBezTo>
                <a:cubicBezTo>
                  <a:pt x="200" y="17"/>
                  <a:pt x="194" y="14"/>
                  <a:pt x="188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0" y="14"/>
                  <a:pt x="25" y="17"/>
                  <a:pt x="21" y="20"/>
                </a:cubicBezTo>
                <a:cubicBezTo>
                  <a:pt x="17" y="24"/>
                  <a:pt x="15" y="30"/>
                  <a:pt x="15" y="36"/>
                </a:cubicBezTo>
                <a:cubicBezTo>
                  <a:pt x="15" y="126"/>
                  <a:pt x="15" y="126"/>
                  <a:pt x="15" y="126"/>
                </a:cubicBezTo>
                <a:cubicBezTo>
                  <a:pt x="15" y="132"/>
                  <a:pt x="17" y="137"/>
                  <a:pt x="21" y="141"/>
                </a:cubicBezTo>
                <a:cubicBezTo>
                  <a:pt x="25" y="145"/>
                  <a:pt x="30" y="148"/>
                  <a:pt x="36" y="148"/>
                </a:cubicBezTo>
                <a:cubicBezTo>
                  <a:pt x="118" y="148"/>
                  <a:pt x="118" y="148"/>
                  <a:pt x="118" y="148"/>
                </a:cubicBezTo>
                <a:close/>
                <a:moveTo>
                  <a:pt x="210" y="108"/>
                </a:moveTo>
                <a:cubicBezTo>
                  <a:pt x="188" y="110"/>
                  <a:pt x="168" y="116"/>
                  <a:pt x="154" y="127"/>
                </a:cubicBezTo>
                <a:cubicBezTo>
                  <a:pt x="145" y="133"/>
                  <a:pt x="138" y="140"/>
                  <a:pt x="134" y="148"/>
                </a:cubicBezTo>
                <a:cubicBezTo>
                  <a:pt x="148" y="148"/>
                  <a:pt x="148" y="148"/>
                  <a:pt x="148" y="148"/>
                </a:cubicBezTo>
                <a:cubicBezTo>
                  <a:pt x="148" y="148"/>
                  <a:pt x="148" y="148"/>
                  <a:pt x="148" y="148"/>
                </a:cubicBezTo>
                <a:cubicBezTo>
                  <a:pt x="150" y="148"/>
                  <a:pt x="152" y="149"/>
                  <a:pt x="154" y="150"/>
                </a:cubicBezTo>
                <a:cubicBezTo>
                  <a:pt x="171" y="174"/>
                  <a:pt x="171" y="174"/>
                  <a:pt x="171" y="174"/>
                </a:cubicBezTo>
                <a:cubicBezTo>
                  <a:pt x="171" y="155"/>
                  <a:pt x="171" y="155"/>
                  <a:pt x="171" y="155"/>
                </a:cubicBezTo>
                <a:cubicBezTo>
                  <a:pt x="171" y="151"/>
                  <a:pt x="175" y="148"/>
                  <a:pt x="179" y="148"/>
                </a:cubicBezTo>
                <a:cubicBezTo>
                  <a:pt x="188" y="148"/>
                  <a:pt x="188" y="148"/>
                  <a:pt x="188" y="148"/>
                </a:cubicBezTo>
                <a:cubicBezTo>
                  <a:pt x="194" y="148"/>
                  <a:pt x="200" y="145"/>
                  <a:pt x="203" y="141"/>
                </a:cubicBezTo>
                <a:cubicBezTo>
                  <a:pt x="207" y="137"/>
                  <a:pt x="210" y="132"/>
                  <a:pt x="210" y="126"/>
                </a:cubicBezTo>
                <a:lnTo>
                  <a:pt x="210" y="108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0" name="Freeform 42"/>
          <p:cNvSpPr>
            <a:spLocks noChangeAspect="1" noEditPoints="1"/>
          </p:cNvSpPr>
          <p:nvPr/>
        </p:nvSpPr>
        <p:spPr bwMode="auto">
          <a:xfrm>
            <a:off x="3769843" y="2691545"/>
            <a:ext cx="303929" cy="388800"/>
          </a:xfrm>
          <a:custGeom>
            <a:avLst/>
            <a:gdLst>
              <a:gd name="T0" fmla="*/ 49 w 224"/>
              <a:gd name="T1" fmla="*/ 93 h 287"/>
              <a:gd name="T2" fmla="*/ 54 w 224"/>
              <a:gd name="T3" fmla="*/ 281 h 287"/>
              <a:gd name="T4" fmla="*/ 21 w 224"/>
              <a:gd name="T5" fmla="*/ 279 h 287"/>
              <a:gd name="T6" fmla="*/ 0 w 224"/>
              <a:gd name="T7" fmla="*/ 254 h 287"/>
              <a:gd name="T8" fmla="*/ 12 w 224"/>
              <a:gd name="T9" fmla="*/ 70 h 287"/>
              <a:gd name="T10" fmla="*/ 171 w 224"/>
              <a:gd name="T11" fmla="*/ 217 h 287"/>
              <a:gd name="T12" fmla="*/ 190 w 224"/>
              <a:gd name="T13" fmla="*/ 166 h 287"/>
              <a:gd name="T14" fmla="*/ 185 w 224"/>
              <a:gd name="T15" fmla="*/ 183 h 287"/>
              <a:gd name="T16" fmla="*/ 181 w 224"/>
              <a:gd name="T17" fmla="*/ 188 h 287"/>
              <a:gd name="T18" fmla="*/ 161 w 224"/>
              <a:gd name="T19" fmla="*/ 188 h 287"/>
              <a:gd name="T20" fmla="*/ 156 w 224"/>
              <a:gd name="T21" fmla="*/ 183 h 287"/>
              <a:gd name="T22" fmla="*/ 192 w 224"/>
              <a:gd name="T23" fmla="*/ 137 h 287"/>
              <a:gd name="T24" fmla="*/ 193 w 224"/>
              <a:gd name="T25" fmla="*/ 138 h 287"/>
              <a:gd name="T26" fmla="*/ 196 w 224"/>
              <a:gd name="T27" fmla="*/ 139 h 287"/>
              <a:gd name="T28" fmla="*/ 197 w 224"/>
              <a:gd name="T29" fmla="*/ 139 h 287"/>
              <a:gd name="T30" fmla="*/ 198 w 224"/>
              <a:gd name="T31" fmla="*/ 140 h 287"/>
              <a:gd name="T32" fmla="*/ 199 w 224"/>
              <a:gd name="T33" fmla="*/ 141 h 287"/>
              <a:gd name="T34" fmla="*/ 200 w 224"/>
              <a:gd name="T35" fmla="*/ 142 h 287"/>
              <a:gd name="T36" fmla="*/ 202 w 224"/>
              <a:gd name="T37" fmla="*/ 143 h 287"/>
              <a:gd name="T38" fmla="*/ 203 w 224"/>
              <a:gd name="T39" fmla="*/ 144 h 287"/>
              <a:gd name="T40" fmla="*/ 204 w 224"/>
              <a:gd name="T41" fmla="*/ 145 h 287"/>
              <a:gd name="T42" fmla="*/ 205 w 224"/>
              <a:gd name="T43" fmla="*/ 146 h 287"/>
              <a:gd name="T44" fmla="*/ 219 w 224"/>
              <a:gd name="T45" fmla="*/ 185 h 287"/>
              <a:gd name="T46" fmla="*/ 219 w 224"/>
              <a:gd name="T47" fmla="*/ 250 h 287"/>
              <a:gd name="T48" fmla="*/ 124 w 224"/>
              <a:gd name="T49" fmla="*/ 178 h 287"/>
              <a:gd name="T50" fmla="*/ 124 w 224"/>
              <a:gd name="T51" fmla="*/ 178 h 287"/>
              <a:gd name="T52" fmla="*/ 118 w 224"/>
              <a:gd name="T53" fmla="*/ 283 h 287"/>
              <a:gd name="T54" fmla="*/ 118 w 224"/>
              <a:gd name="T55" fmla="*/ 283 h 287"/>
              <a:gd name="T56" fmla="*/ 191 w 224"/>
              <a:gd name="T57" fmla="*/ 234 h 287"/>
              <a:gd name="T58" fmla="*/ 172 w 224"/>
              <a:gd name="T59" fmla="*/ 37 h 287"/>
              <a:gd name="T60" fmla="*/ 52 w 224"/>
              <a:gd name="T61" fmla="*/ 83 h 287"/>
              <a:gd name="T62" fmla="*/ 40 w 224"/>
              <a:gd name="T63" fmla="*/ 82 h 287"/>
              <a:gd name="T64" fmla="*/ 155 w 224"/>
              <a:gd name="T65" fmla="*/ 26 h 287"/>
              <a:gd name="T66" fmla="*/ 40 w 224"/>
              <a:gd name="T67" fmla="*/ 82 h 287"/>
              <a:gd name="T68" fmla="*/ 148 w 224"/>
              <a:gd name="T69" fmla="*/ 19 h 287"/>
              <a:gd name="T70" fmla="*/ 25 w 224"/>
              <a:gd name="T71" fmla="*/ 72 h 287"/>
              <a:gd name="T72" fmla="*/ 62 w 224"/>
              <a:gd name="T73" fmla="*/ 100 h 287"/>
              <a:gd name="T74" fmla="*/ 194 w 224"/>
              <a:gd name="T75" fmla="*/ 40 h 287"/>
              <a:gd name="T76" fmla="*/ 203 w 224"/>
              <a:gd name="T77" fmla="*/ 130 h 287"/>
              <a:gd name="T78" fmla="*/ 202 w 224"/>
              <a:gd name="T79" fmla="*/ 129 h 287"/>
              <a:gd name="T80" fmla="*/ 199 w 224"/>
              <a:gd name="T81" fmla="*/ 127 h 287"/>
              <a:gd name="T82" fmla="*/ 198 w 224"/>
              <a:gd name="T83" fmla="*/ 127 h 287"/>
              <a:gd name="T84" fmla="*/ 172 w 224"/>
              <a:gd name="T85" fmla="*/ 121 h 287"/>
              <a:gd name="T86" fmla="*/ 112 w 224"/>
              <a:gd name="T87" fmla="*/ 178 h 287"/>
              <a:gd name="T88" fmla="*/ 72 w 224"/>
              <a:gd name="T89" fmla="*/ 286 h 287"/>
              <a:gd name="T90" fmla="*/ 21 w 224"/>
              <a:gd name="T91" fmla="*/ 65 h 287"/>
              <a:gd name="T92" fmla="*/ 145 w 224"/>
              <a:gd name="T93" fmla="*/ 1 h 287"/>
              <a:gd name="T94" fmla="*/ 21 w 224"/>
              <a:gd name="T95" fmla="*/ 65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24" h="287">
                <a:moveTo>
                  <a:pt x="12" y="70"/>
                </a:moveTo>
                <a:cubicBezTo>
                  <a:pt x="16" y="77"/>
                  <a:pt x="21" y="82"/>
                  <a:pt x="27" y="86"/>
                </a:cubicBezTo>
                <a:cubicBezTo>
                  <a:pt x="33" y="90"/>
                  <a:pt x="41" y="92"/>
                  <a:pt x="49" y="93"/>
                </a:cubicBezTo>
                <a:cubicBezTo>
                  <a:pt x="52" y="94"/>
                  <a:pt x="54" y="97"/>
                  <a:pt x="54" y="100"/>
                </a:cubicBezTo>
                <a:cubicBezTo>
                  <a:pt x="54" y="100"/>
                  <a:pt x="54" y="100"/>
                  <a:pt x="54" y="100"/>
                </a:cubicBezTo>
                <a:cubicBezTo>
                  <a:pt x="54" y="281"/>
                  <a:pt x="54" y="281"/>
                  <a:pt x="54" y="281"/>
                </a:cubicBezTo>
                <a:cubicBezTo>
                  <a:pt x="54" y="285"/>
                  <a:pt x="52" y="287"/>
                  <a:pt x="48" y="287"/>
                </a:cubicBezTo>
                <a:cubicBezTo>
                  <a:pt x="47" y="287"/>
                  <a:pt x="47" y="287"/>
                  <a:pt x="47" y="287"/>
                </a:cubicBezTo>
                <a:cubicBezTo>
                  <a:pt x="38" y="286"/>
                  <a:pt x="29" y="283"/>
                  <a:pt x="21" y="279"/>
                </a:cubicBezTo>
                <a:cubicBezTo>
                  <a:pt x="13" y="274"/>
                  <a:pt x="6" y="267"/>
                  <a:pt x="1" y="257"/>
                </a:cubicBezTo>
                <a:cubicBezTo>
                  <a:pt x="0" y="256"/>
                  <a:pt x="0" y="255"/>
                  <a:pt x="0" y="254"/>
                </a:cubicBezTo>
                <a:cubicBezTo>
                  <a:pt x="0" y="254"/>
                  <a:pt x="0" y="254"/>
                  <a:pt x="0" y="254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0"/>
                  <a:pt x="3" y="67"/>
                  <a:pt x="6" y="67"/>
                </a:cubicBezTo>
                <a:cubicBezTo>
                  <a:pt x="9" y="67"/>
                  <a:pt x="11" y="68"/>
                  <a:pt x="12" y="70"/>
                </a:cubicBezTo>
                <a:close/>
                <a:moveTo>
                  <a:pt x="135" y="180"/>
                </a:moveTo>
                <a:cubicBezTo>
                  <a:pt x="135" y="180"/>
                  <a:pt x="135" y="180"/>
                  <a:pt x="135" y="180"/>
                </a:cubicBezTo>
                <a:cubicBezTo>
                  <a:pt x="135" y="201"/>
                  <a:pt x="151" y="217"/>
                  <a:pt x="171" y="217"/>
                </a:cubicBezTo>
                <a:cubicBezTo>
                  <a:pt x="192" y="217"/>
                  <a:pt x="208" y="201"/>
                  <a:pt x="208" y="180"/>
                </a:cubicBezTo>
                <a:cubicBezTo>
                  <a:pt x="208" y="180"/>
                  <a:pt x="208" y="180"/>
                  <a:pt x="208" y="180"/>
                </a:cubicBezTo>
                <a:cubicBezTo>
                  <a:pt x="200" y="177"/>
                  <a:pt x="194" y="172"/>
                  <a:pt x="190" y="166"/>
                </a:cubicBezTo>
                <a:cubicBezTo>
                  <a:pt x="178" y="175"/>
                  <a:pt x="162" y="180"/>
                  <a:pt x="143" y="180"/>
                </a:cubicBezTo>
                <a:cubicBezTo>
                  <a:pt x="140" y="180"/>
                  <a:pt x="137" y="180"/>
                  <a:pt x="135" y="180"/>
                </a:cubicBezTo>
                <a:close/>
                <a:moveTo>
                  <a:pt x="185" y="183"/>
                </a:moveTo>
                <a:cubicBezTo>
                  <a:pt x="188" y="183"/>
                  <a:pt x="190" y="185"/>
                  <a:pt x="190" y="188"/>
                </a:cubicBezTo>
                <a:cubicBezTo>
                  <a:pt x="190" y="191"/>
                  <a:pt x="188" y="193"/>
                  <a:pt x="185" y="193"/>
                </a:cubicBezTo>
                <a:cubicBezTo>
                  <a:pt x="183" y="193"/>
                  <a:pt x="181" y="191"/>
                  <a:pt x="181" y="188"/>
                </a:cubicBezTo>
                <a:cubicBezTo>
                  <a:pt x="181" y="185"/>
                  <a:pt x="183" y="183"/>
                  <a:pt x="185" y="183"/>
                </a:cubicBezTo>
                <a:close/>
                <a:moveTo>
                  <a:pt x="156" y="183"/>
                </a:moveTo>
                <a:cubicBezTo>
                  <a:pt x="159" y="183"/>
                  <a:pt x="161" y="185"/>
                  <a:pt x="161" y="188"/>
                </a:cubicBezTo>
                <a:cubicBezTo>
                  <a:pt x="161" y="191"/>
                  <a:pt x="159" y="193"/>
                  <a:pt x="156" y="193"/>
                </a:cubicBezTo>
                <a:cubicBezTo>
                  <a:pt x="153" y="193"/>
                  <a:pt x="151" y="191"/>
                  <a:pt x="151" y="188"/>
                </a:cubicBezTo>
                <a:cubicBezTo>
                  <a:pt x="151" y="185"/>
                  <a:pt x="153" y="183"/>
                  <a:pt x="156" y="183"/>
                </a:cubicBezTo>
                <a:close/>
                <a:moveTo>
                  <a:pt x="190" y="136"/>
                </a:moveTo>
                <a:cubicBezTo>
                  <a:pt x="190" y="136"/>
                  <a:pt x="190" y="136"/>
                  <a:pt x="190" y="136"/>
                </a:cubicBezTo>
                <a:cubicBezTo>
                  <a:pt x="191" y="136"/>
                  <a:pt x="192" y="137"/>
                  <a:pt x="192" y="137"/>
                </a:cubicBezTo>
                <a:cubicBezTo>
                  <a:pt x="193" y="137"/>
                  <a:pt x="193" y="137"/>
                  <a:pt x="193" y="137"/>
                </a:cubicBezTo>
                <a:cubicBezTo>
                  <a:pt x="193" y="137"/>
                  <a:pt x="193" y="137"/>
                  <a:pt x="193" y="137"/>
                </a:cubicBezTo>
                <a:cubicBezTo>
                  <a:pt x="193" y="138"/>
                  <a:pt x="193" y="138"/>
                  <a:pt x="193" y="138"/>
                </a:cubicBezTo>
                <a:cubicBezTo>
                  <a:pt x="194" y="138"/>
                  <a:pt x="195" y="138"/>
                  <a:pt x="195" y="138"/>
                </a:cubicBezTo>
                <a:cubicBezTo>
                  <a:pt x="195" y="138"/>
                  <a:pt x="195" y="138"/>
                  <a:pt x="195" y="138"/>
                </a:cubicBezTo>
                <a:cubicBezTo>
                  <a:pt x="195" y="139"/>
                  <a:pt x="196" y="139"/>
                  <a:pt x="196" y="139"/>
                </a:cubicBezTo>
                <a:cubicBezTo>
                  <a:pt x="196" y="139"/>
                  <a:pt x="196" y="139"/>
                  <a:pt x="196" y="139"/>
                </a:cubicBezTo>
                <a:cubicBezTo>
                  <a:pt x="196" y="139"/>
                  <a:pt x="196" y="139"/>
                  <a:pt x="197" y="139"/>
                </a:cubicBezTo>
                <a:cubicBezTo>
                  <a:pt x="197" y="139"/>
                  <a:pt x="197" y="139"/>
                  <a:pt x="197" y="139"/>
                </a:cubicBezTo>
                <a:cubicBezTo>
                  <a:pt x="197" y="140"/>
                  <a:pt x="197" y="140"/>
                  <a:pt x="197" y="140"/>
                </a:cubicBezTo>
                <a:cubicBezTo>
                  <a:pt x="198" y="140"/>
                  <a:pt x="198" y="140"/>
                  <a:pt x="198" y="140"/>
                </a:cubicBezTo>
                <a:cubicBezTo>
                  <a:pt x="198" y="140"/>
                  <a:pt x="198" y="140"/>
                  <a:pt x="198" y="140"/>
                </a:cubicBezTo>
                <a:cubicBezTo>
                  <a:pt x="198" y="141"/>
                  <a:pt x="198" y="141"/>
                  <a:pt x="198" y="141"/>
                </a:cubicBezTo>
                <a:cubicBezTo>
                  <a:pt x="199" y="141"/>
                  <a:pt x="199" y="141"/>
                  <a:pt x="199" y="141"/>
                </a:cubicBezTo>
                <a:cubicBezTo>
                  <a:pt x="199" y="141"/>
                  <a:pt x="199" y="141"/>
                  <a:pt x="199" y="141"/>
                </a:cubicBezTo>
                <a:cubicBezTo>
                  <a:pt x="199" y="141"/>
                  <a:pt x="200" y="141"/>
                  <a:pt x="200" y="141"/>
                </a:cubicBezTo>
                <a:cubicBezTo>
                  <a:pt x="200" y="142"/>
                  <a:pt x="200" y="142"/>
                  <a:pt x="200" y="142"/>
                </a:cubicBezTo>
                <a:cubicBezTo>
                  <a:pt x="200" y="142"/>
                  <a:pt x="200" y="142"/>
                  <a:pt x="200" y="142"/>
                </a:cubicBezTo>
                <a:cubicBezTo>
                  <a:pt x="201" y="142"/>
                  <a:pt x="201" y="142"/>
                  <a:pt x="201" y="142"/>
                </a:cubicBezTo>
                <a:cubicBezTo>
                  <a:pt x="201" y="142"/>
                  <a:pt x="201" y="142"/>
                  <a:pt x="201" y="143"/>
                </a:cubicBezTo>
                <a:cubicBezTo>
                  <a:pt x="202" y="143"/>
                  <a:pt x="202" y="143"/>
                  <a:pt x="202" y="143"/>
                </a:cubicBezTo>
                <a:cubicBezTo>
                  <a:pt x="202" y="143"/>
                  <a:pt x="202" y="143"/>
                  <a:pt x="202" y="143"/>
                </a:cubicBezTo>
                <a:cubicBezTo>
                  <a:pt x="202" y="143"/>
                  <a:pt x="202" y="143"/>
                  <a:pt x="202" y="143"/>
                </a:cubicBezTo>
                <a:cubicBezTo>
                  <a:pt x="203" y="144"/>
                  <a:pt x="203" y="144"/>
                  <a:pt x="203" y="144"/>
                </a:cubicBezTo>
                <a:cubicBezTo>
                  <a:pt x="203" y="144"/>
                  <a:pt x="203" y="144"/>
                  <a:pt x="203" y="144"/>
                </a:cubicBezTo>
                <a:cubicBezTo>
                  <a:pt x="203" y="144"/>
                  <a:pt x="203" y="144"/>
                  <a:pt x="203" y="144"/>
                </a:cubicBezTo>
                <a:cubicBezTo>
                  <a:pt x="204" y="145"/>
                  <a:pt x="204" y="145"/>
                  <a:pt x="204" y="145"/>
                </a:cubicBezTo>
                <a:cubicBezTo>
                  <a:pt x="204" y="145"/>
                  <a:pt x="204" y="145"/>
                  <a:pt x="204" y="145"/>
                </a:cubicBezTo>
                <a:cubicBezTo>
                  <a:pt x="204" y="145"/>
                  <a:pt x="204" y="145"/>
                  <a:pt x="204" y="145"/>
                </a:cubicBezTo>
                <a:cubicBezTo>
                  <a:pt x="205" y="146"/>
                  <a:pt x="205" y="146"/>
                  <a:pt x="205" y="146"/>
                </a:cubicBezTo>
                <a:cubicBezTo>
                  <a:pt x="205" y="146"/>
                  <a:pt x="205" y="146"/>
                  <a:pt x="205" y="146"/>
                </a:cubicBezTo>
                <a:cubicBezTo>
                  <a:pt x="214" y="154"/>
                  <a:pt x="219" y="166"/>
                  <a:pt x="219" y="180"/>
                </a:cubicBezTo>
                <a:cubicBezTo>
                  <a:pt x="219" y="181"/>
                  <a:pt x="219" y="183"/>
                  <a:pt x="219" y="185"/>
                </a:cubicBezTo>
                <a:cubicBezTo>
                  <a:pt x="219" y="185"/>
                  <a:pt x="219" y="185"/>
                  <a:pt x="219" y="185"/>
                </a:cubicBezTo>
                <a:cubicBezTo>
                  <a:pt x="219" y="185"/>
                  <a:pt x="219" y="185"/>
                  <a:pt x="219" y="185"/>
                </a:cubicBezTo>
                <a:cubicBezTo>
                  <a:pt x="219" y="250"/>
                  <a:pt x="219" y="250"/>
                  <a:pt x="219" y="250"/>
                </a:cubicBezTo>
                <a:cubicBezTo>
                  <a:pt x="200" y="215"/>
                  <a:pt x="147" y="214"/>
                  <a:pt x="124" y="248"/>
                </a:cubicBezTo>
                <a:cubicBezTo>
                  <a:pt x="124" y="178"/>
                  <a:pt x="124" y="178"/>
                  <a:pt x="124" y="178"/>
                </a:cubicBezTo>
                <a:cubicBezTo>
                  <a:pt x="124" y="178"/>
                  <a:pt x="124" y="178"/>
                  <a:pt x="124" y="178"/>
                </a:cubicBezTo>
                <a:cubicBezTo>
                  <a:pt x="124" y="178"/>
                  <a:pt x="124" y="178"/>
                  <a:pt x="124" y="178"/>
                </a:cubicBezTo>
                <a:cubicBezTo>
                  <a:pt x="124" y="178"/>
                  <a:pt x="124" y="178"/>
                  <a:pt x="124" y="178"/>
                </a:cubicBezTo>
                <a:cubicBezTo>
                  <a:pt x="124" y="178"/>
                  <a:pt x="124" y="178"/>
                  <a:pt x="124" y="178"/>
                </a:cubicBezTo>
                <a:cubicBezTo>
                  <a:pt x="125" y="153"/>
                  <a:pt x="146" y="132"/>
                  <a:pt x="172" y="132"/>
                </a:cubicBezTo>
                <a:cubicBezTo>
                  <a:pt x="178" y="132"/>
                  <a:pt x="184" y="134"/>
                  <a:pt x="190" y="136"/>
                </a:cubicBezTo>
                <a:close/>
                <a:moveTo>
                  <a:pt x="118" y="283"/>
                </a:moveTo>
                <a:cubicBezTo>
                  <a:pt x="168" y="283"/>
                  <a:pt x="168" y="283"/>
                  <a:pt x="168" y="283"/>
                </a:cubicBezTo>
                <a:cubicBezTo>
                  <a:pt x="150" y="234"/>
                  <a:pt x="150" y="234"/>
                  <a:pt x="150" y="234"/>
                </a:cubicBezTo>
                <a:cubicBezTo>
                  <a:pt x="132" y="243"/>
                  <a:pt x="120" y="262"/>
                  <a:pt x="118" y="283"/>
                </a:cubicBezTo>
                <a:close/>
                <a:moveTo>
                  <a:pt x="176" y="283"/>
                </a:moveTo>
                <a:cubicBezTo>
                  <a:pt x="224" y="283"/>
                  <a:pt x="224" y="283"/>
                  <a:pt x="224" y="283"/>
                </a:cubicBezTo>
                <a:cubicBezTo>
                  <a:pt x="221" y="262"/>
                  <a:pt x="210" y="243"/>
                  <a:pt x="191" y="234"/>
                </a:cubicBezTo>
                <a:cubicBezTo>
                  <a:pt x="176" y="283"/>
                  <a:pt x="176" y="283"/>
                  <a:pt x="176" y="283"/>
                </a:cubicBezTo>
                <a:close/>
                <a:moveTo>
                  <a:pt x="55" y="88"/>
                </a:moveTo>
                <a:cubicBezTo>
                  <a:pt x="172" y="37"/>
                  <a:pt x="172" y="37"/>
                  <a:pt x="172" y="37"/>
                </a:cubicBezTo>
                <a:cubicBezTo>
                  <a:pt x="174" y="37"/>
                  <a:pt x="175" y="35"/>
                  <a:pt x="174" y="34"/>
                </a:cubicBezTo>
                <a:cubicBezTo>
                  <a:pt x="173" y="32"/>
                  <a:pt x="172" y="32"/>
                  <a:pt x="170" y="32"/>
                </a:cubicBezTo>
                <a:cubicBezTo>
                  <a:pt x="52" y="83"/>
                  <a:pt x="52" y="83"/>
                  <a:pt x="52" y="83"/>
                </a:cubicBezTo>
                <a:cubicBezTo>
                  <a:pt x="51" y="83"/>
                  <a:pt x="50" y="85"/>
                  <a:pt x="51" y="87"/>
                </a:cubicBezTo>
                <a:cubicBezTo>
                  <a:pt x="51" y="88"/>
                  <a:pt x="53" y="89"/>
                  <a:pt x="55" y="88"/>
                </a:cubicBezTo>
                <a:close/>
                <a:moveTo>
                  <a:pt x="40" y="82"/>
                </a:moveTo>
                <a:cubicBezTo>
                  <a:pt x="157" y="31"/>
                  <a:pt x="157" y="31"/>
                  <a:pt x="157" y="31"/>
                </a:cubicBezTo>
                <a:cubicBezTo>
                  <a:pt x="159" y="30"/>
                  <a:pt x="160" y="29"/>
                  <a:pt x="159" y="27"/>
                </a:cubicBezTo>
                <a:cubicBezTo>
                  <a:pt x="158" y="26"/>
                  <a:pt x="157" y="25"/>
                  <a:pt x="155" y="26"/>
                </a:cubicBezTo>
                <a:cubicBezTo>
                  <a:pt x="37" y="76"/>
                  <a:pt x="37" y="76"/>
                  <a:pt x="37" y="76"/>
                </a:cubicBezTo>
                <a:cubicBezTo>
                  <a:pt x="36" y="77"/>
                  <a:pt x="35" y="79"/>
                  <a:pt x="36" y="80"/>
                </a:cubicBezTo>
                <a:cubicBezTo>
                  <a:pt x="36" y="82"/>
                  <a:pt x="38" y="82"/>
                  <a:pt x="40" y="82"/>
                </a:cubicBezTo>
                <a:close/>
                <a:moveTo>
                  <a:pt x="29" y="73"/>
                </a:moveTo>
                <a:cubicBezTo>
                  <a:pt x="147" y="23"/>
                  <a:pt x="147" y="23"/>
                  <a:pt x="147" y="23"/>
                </a:cubicBezTo>
                <a:cubicBezTo>
                  <a:pt x="148" y="22"/>
                  <a:pt x="149" y="21"/>
                  <a:pt x="148" y="19"/>
                </a:cubicBezTo>
                <a:cubicBezTo>
                  <a:pt x="148" y="18"/>
                  <a:pt x="146" y="17"/>
                  <a:pt x="145" y="18"/>
                </a:cubicBezTo>
                <a:cubicBezTo>
                  <a:pt x="27" y="68"/>
                  <a:pt x="27" y="68"/>
                  <a:pt x="27" y="68"/>
                </a:cubicBezTo>
                <a:cubicBezTo>
                  <a:pt x="25" y="69"/>
                  <a:pt x="25" y="71"/>
                  <a:pt x="25" y="72"/>
                </a:cubicBezTo>
                <a:cubicBezTo>
                  <a:pt x="26" y="73"/>
                  <a:pt x="27" y="74"/>
                  <a:pt x="29" y="73"/>
                </a:cubicBezTo>
                <a:close/>
                <a:moveTo>
                  <a:pt x="62" y="280"/>
                </a:moveTo>
                <a:cubicBezTo>
                  <a:pt x="62" y="100"/>
                  <a:pt x="62" y="100"/>
                  <a:pt x="62" y="100"/>
                </a:cubicBezTo>
                <a:cubicBezTo>
                  <a:pt x="62" y="100"/>
                  <a:pt x="62" y="100"/>
                  <a:pt x="62" y="100"/>
                </a:cubicBezTo>
                <a:cubicBezTo>
                  <a:pt x="62" y="98"/>
                  <a:pt x="64" y="95"/>
                  <a:pt x="66" y="94"/>
                </a:cubicBezTo>
                <a:cubicBezTo>
                  <a:pt x="194" y="40"/>
                  <a:pt x="194" y="40"/>
                  <a:pt x="194" y="40"/>
                </a:cubicBezTo>
                <a:cubicBezTo>
                  <a:pt x="194" y="39"/>
                  <a:pt x="195" y="39"/>
                  <a:pt x="197" y="39"/>
                </a:cubicBezTo>
                <a:cubicBezTo>
                  <a:pt x="200" y="39"/>
                  <a:pt x="203" y="42"/>
                  <a:pt x="203" y="45"/>
                </a:cubicBezTo>
                <a:cubicBezTo>
                  <a:pt x="203" y="130"/>
                  <a:pt x="203" y="130"/>
                  <a:pt x="203" y="130"/>
                </a:cubicBezTo>
                <a:cubicBezTo>
                  <a:pt x="203" y="129"/>
                  <a:pt x="203" y="129"/>
                  <a:pt x="203" y="129"/>
                </a:cubicBezTo>
                <a:cubicBezTo>
                  <a:pt x="203" y="129"/>
                  <a:pt x="202" y="129"/>
                  <a:pt x="202" y="129"/>
                </a:cubicBezTo>
                <a:cubicBezTo>
                  <a:pt x="202" y="129"/>
                  <a:pt x="202" y="129"/>
                  <a:pt x="202" y="129"/>
                </a:cubicBezTo>
                <a:cubicBezTo>
                  <a:pt x="201" y="129"/>
                  <a:pt x="201" y="128"/>
                  <a:pt x="201" y="128"/>
                </a:cubicBezTo>
                <a:cubicBezTo>
                  <a:pt x="201" y="128"/>
                  <a:pt x="201" y="128"/>
                  <a:pt x="201" y="128"/>
                </a:cubicBezTo>
                <a:cubicBezTo>
                  <a:pt x="200" y="128"/>
                  <a:pt x="200" y="128"/>
                  <a:pt x="199" y="127"/>
                </a:cubicBezTo>
                <a:cubicBezTo>
                  <a:pt x="199" y="127"/>
                  <a:pt x="199" y="127"/>
                  <a:pt x="199" y="127"/>
                </a:cubicBezTo>
                <a:cubicBezTo>
                  <a:pt x="198" y="127"/>
                  <a:pt x="198" y="127"/>
                  <a:pt x="198" y="127"/>
                </a:cubicBezTo>
                <a:cubicBezTo>
                  <a:pt x="198" y="127"/>
                  <a:pt x="198" y="127"/>
                  <a:pt x="198" y="127"/>
                </a:cubicBezTo>
                <a:cubicBezTo>
                  <a:pt x="197" y="126"/>
                  <a:pt x="196" y="126"/>
                  <a:pt x="194" y="125"/>
                </a:cubicBezTo>
                <a:cubicBezTo>
                  <a:pt x="194" y="125"/>
                  <a:pt x="194" y="125"/>
                  <a:pt x="194" y="125"/>
                </a:cubicBezTo>
                <a:cubicBezTo>
                  <a:pt x="187" y="122"/>
                  <a:pt x="179" y="121"/>
                  <a:pt x="172" y="121"/>
                </a:cubicBezTo>
                <a:cubicBezTo>
                  <a:pt x="140" y="121"/>
                  <a:pt x="114" y="146"/>
                  <a:pt x="112" y="177"/>
                </a:cubicBezTo>
                <a:cubicBezTo>
                  <a:pt x="112" y="178"/>
                  <a:pt x="112" y="178"/>
                  <a:pt x="112" y="178"/>
                </a:cubicBezTo>
                <a:cubicBezTo>
                  <a:pt x="112" y="178"/>
                  <a:pt x="112" y="178"/>
                  <a:pt x="112" y="178"/>
                </a:cubicBezTo>
                <a:cubicBezTo>
                  <a:pt x="112" y="258"/>
                  <a:pt x="112" y="258"/>
                  <a:pt x="112" y="258"/>
                </a:cubicBezTo>
                <a:cubicBezTo>
                  <a:pt x="111" y="262"/>
                  <a:pt x="109" y="266"/>
                  <a:pt x="108" y="270"/>
                </a:cubicBezTo>
                <a:cubicBezTo>
                  <a:pt x="72" y="286"/>
                  <a:pt x="72" y="286"/>
                  <a:pt x="72" y="286"/>
                </a:cubicBezTo>
                <a:cubicBezTo>
                  <a:pt x="71" y="286"/>
                  <a:pt x="70" y="286"/>
                  <a:pt x="69" y="286"/>
                </a:cubicBezTo>
                <a:cubicBezTo>
                  <a:pt x="65" y="286"/>
                  <a:pt x="62" y="284"/>
                  <a:pt x="62" y="280"/>
                </a:cubicBezTo>
                <a:close/>
                <a:moveTo>
                  <a:pt x="21" y="65"/>
                </a:moveTo>
                <a:cubicBezTo>
                  <a:pt x="18" y="66"/>
                  <a:pt x="15" y="64"/>
                  <a:pt x="14" y="62"/>
                </a:cubicBezTo>
                <a:cubicBezTo>
                  <a:pt x="13" y="60"/>
                  <a:pt x="15" y="57"/>
                  <a:pt x="17" y="56"/>
                </a:cubicBezTo>
                <a:cubicBezTo>
                  <a:pt x="145" y="1"/>
                  <a:pt x="145" y="1"/>
                  <a:pt x="145" y="1"/>
                </a:cubicBezTo>
                <a:cubicBezTo>
                  <a:pt x="147" y="0"/>
                  <a:pt x="150" y="1"/>
                  <a:pt x="151" y="3"/>
                </a:cubicBezTo>
                <a:cubicBezTo>
                  <a:pt x="152" y="6"/>
                  <a:pt x="151" y="9"/>
                  <a:pt x="149" y="10"/>
                </a:cubicBezTo>
                <a:lnTo>
                  <a:pt x="21" y="65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41" name="组合 40"/>
          <p:cNvGrpSpPr>
            <a:grpSpLocks noChangeAspect="1"/>
          </p:cNvGrpSpPr>
          <p:nvPr/>
        </p:nvGrpSpPr>
        <p:grpSpPr>
          <a:xfrm>
            <a:off x="4344718" y="3303803"/>
            <a:ext cx="449680" cy="388800"/>
            <a:chOff x="5169548" y="3637977"/>
            <a:chExt cx="674520" cy="58320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42" name="Freeform 52"/>
            <p:cNvSpPr>
              <a:spLocks noEditPoints="1"/>
            </p:cNvSpPr>
            <p:nvPr/>
          </p:nvSpPr>
          <p:spPr bwMode="auto">
            <a:xfrm>
              <a:off x="5284736" y="3885993"/>
              <a:ext cx="456598" cy="250091"/>
            </a:xfrm>
            <a:custGeom>
              <a:avLst/>
              <a:gdLst>
                <a:gd name="T0" fmla="*/ 148 w 186"/>
                <a:gd name="T1" fmla="*/ 81 h 102"/>
                <a:gd name="T2" fmla="*/ 92 w 186"/>
                <a:gd name="T3" fmla="*/ 88 h 102"/>
                <a:gd name="T4" fmla="*/ 92 w 186"/>
                <a:gd name="T5" fmla="*/ 64 h 102"/>
                <a:gd name="T6" fmla="*/ 148 w 186"/>
                <a:gd name="T7" fmla="*/ 71 h 102"/>
                <a:gd name="T8" fmla="*/ 92 w 186"/>
                <a:gd name="T9" fmla="*/ 64 h 102"/>
                <a:gd name="T10" fmla="*/ 186 w 186"/>
                <a:gd name="T11" fmla="*/ 44 h 102"/>
                <a:gd name="T12" fmla="*/ 92 w 186"/>
                <a:gd name="T13" fmla="*/ 51 h 102"/>
                <a:gd name="T14" fmla="*/ 92 w 186"/>
                <a:gd name="T15" fmla="*/ 25 h 102"/>
                <a:gd name="T16" fmla="*/ 186 w 186"/>
                <a:gd name="T17" fmla="*/ 32 h 102"/>
                <a:gd name="T18" fmla="*/ 92 w 186"/>
                <a:gd name="T19" fmla="*/ 25 h 102"/>
                <a:gd name="T20" fmla="*/ 186 w 186"/>
                <a:gd name="T21" fmla="*/ 6 h 102"/>
                <a:gd name="T22" fmla="*/ 92 w 186"/>
                <a:gd name="T23" fmla="*/ 13 h 102"/>
                <a:gd name="T24" fmla="*/ 28 w 186"/>
                <a:gd name="T25" fmla="*/ 3 h 102"/>
                <a:gd name="T26" fmla="*/ 26 w 186"/>
                <a:gd name="T27" fmla="*/ 4 h 102"/>
                <a:gd name="T28" fmla="*/ 25 w 186"/>
                <a:gd name="T29" fmla="*/ 4 h 102"/>
                <a:gd name="T30" fmla="*/ 24 w 186"/>
                <a:gd name="T31" fmla="*/ 5 h 102"/>
                <a:gd name="T32" fmla="*/ 24 w 186"/>
                <a:gd name="T33" fmla="*/ 5 h 102"/>
                <a:gd name="T34" fmla="*/ 23 w 186"/>
                <a:gd name="T35" fmla="*/ 6 h 102"/>
                <a:gd name="T36" fmla="*/ 23 w 186"/>
                <a:gd name="T37" fmla="*/ 6 h 102"/>
                <a:gd name="T38" fmla="*/ 22 w 186"/>
                <a:gd name="T39" fmla="*/ 6 h 102"/>
                <a:gd name="T40" fmla="*/ 21 w 186"/>
                <a:gd name="T41" fmla="*/ 7 h 102"/>
                <a:gd name="T42" fmla="*/ 21 w 186"/>
                <a:gd name="T43" fmla="*/ 7 h 102"/>
                <a:gd name="T44" fmla="*/ 20 w 186"/>
                <a:gd name="T45" fmla="*/ 8 h 102"/>
                <a:gd name="T46" fmla="*/ 20 w 186"/>
                <a:gd name="T47" fmla="*/ 8 h 102"/>
                <a:gd name="T48" fmla="*/ 19 w 186"/>
                <a:gd name="T49" fmla="*/ 8 h 102"/>
                <a:gd name="T50" fmla="*/ 19 w 186"/>
                <a:gd name="T51" fmla="*/ 9 h 102"/>
                <a:gd name="T52" fmla="*/ 18 w 186"/>
                <a:gd name="T53" fmla="*/ 9 h 102"/>
                <a:gd name="T54" fmla="*/ 18 w 186"/>
                <a:gd name="T55" fmla="*/ 10 h 102"/>
                <a:gd name="T56" fmla="*/ 18 w 186"/>
                <a:gd name="T57" fmla="*/ 10 h 102"/>
                <a:gd name="T58" fmla="*/ 8 w 186"/>
                <a:gd name="T59" fmla="*/ 28 h 102"/>
                <a:gd name="T60" fmla="*/ 2 w 186"/>
                <a:gd name="T61" fmla="*/ 61 h 102"/>
                <a:gd name="T62" fmla="*/ 40 w 186"/>
                <a:gd name="T63" fmla="*/ 1 h 102"/>
                <a:gd name="T64" fmla="*/ 16 w 186"/>
                <a:gd name="T65" fmla="*/ 30 h 102"/>
                <a:gd name="T66" fmla="*/ 42 w 186"/>
                <a:gd name="T67" fmla="*/ 16 h 102"/>
                <a:gd name="T68" fmla="*/ 45 w 186"/>
                <a:gd name="T69" fmla="*/ 30 h 102"/>
                <a:gd name="T70" fmla="*/ 49 w 186"/>
                <a:gd name="T71" fmla="*/ 30 h 102"/>
                <a:gd name="T72" fmla="*/ 64 w 186"/>
                <a:gd name="T73" fmla="*/ 33 h 102"/>
                <a:gd name="T74" fmla="*/ 15 w 186"/>
                <a:gd name="T75" fmla="*/ 33 h 102"/>
                <a:gd name="T76" fmla="*/ 16 w 186"/>
                <a:gd name="T77" fmla="*/ 30 h 102"/>
                <a:gd name="T78" fmla="*/ 53 w 186"/>
                <a:gd name="T79" fmla="*/ 38 h 102"/>
                <a:gd name="T80" fmla="*/ 46 w 186"/>
                <a:gd name="T81" fmla="*/ 38 h 102"/>
                <a:gd name="T82" fmla="*/ 29 w 186"/>
                <a:gd name="T83" fmla="*/ 35 h 102"/>
                <a:gd name="T84" fmla="*/ 29 w 186"/>
                <a:gd name="T85" fmla="*/ 42 h 102"/>
                <a:gd name="T86" fmla="*/ 29 w 186"/>
                <a:gd name="T87" fmla="*/ 35 h 102"/>
                <a:gd name="T88" fmla="*/ 0 w 186"/>
                <a:gd name="T89" fmla="*/ 102 h 102"/>
                <a:gd name="T90" fmla="*/ 28 w 186"/>
                <a:gd name="T91" fmla="*/ 96 h 102"/>
                <a:gd name="T92" fmla="*/ 79 w 186"/>
                <a:gd name="T93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86" h="102">
                  <a:moveTo>
                    <a:pt x="92" y="81"/>
                  </a:moveTo>
                  <a:cubicBezTo>
                    <a:pt x="148" y="81"/>
                    <a:pt x="148" y="81"/>
                    <a:pt x="148" y="81"/>
                  </a:cubicBezTo>
                  <a:cubicBezTo>
                    <a:pt x="148" y="88"/>
                    <a:pt x="148" y="88"/>
                    <a:pt x="148" y="88"/>
                  </a:cubicBezTo>
                  <a:cubicBezTo>
                    <a:pt x="92" y="88"/>
                    <a:pt x="92" y="88"/>
                    <a:pt x="92" y="88"/>
                  </a:cubicBezTo>
                  <a:cubicBezTo>
                    <a:pt x="92" y="81"/>
                    <a:pt x="92" y="81"/>
                    <a:pt x="92" y="81"/>
                  </a:cubicBezTo>
                  <a:close/>
                  <a:moveTo>
                    <a:pt x="92" y="64"/>
                  </a:moveTo>
                  <a:cubicBezTo>
                    <a:pt x="148" y="64"/>
                    <a:pt x="148" y="64"/>
                    <a:pt x="148" y="64"/>
                  </a:cubicBezTo>
                  <a:cubicBezTo>
                    <a:pt x="148" y="71"/>
                    <a:pt x="148" y="71"/>
                    <a:pt x="148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64"/>
                    <a:pt x="92" y="64"/>
                    <a:pt x="92" y="64"/>
                  </a:cubicBezTo>
                  <a:close/>
                  <a:moveTo>
                    <a:pt x="92" y="44"/>
                  </a:moveTo>
                  <a:cubicBezTo>
                    <a:pt x="186" y="44"/>
                    <a:pt x="186" y="44"/>
                    <a:pt x="186" y="44"/>
                  </a:cubicBezTo>
                  <a:cubicBezTo>
                    <a:pt x="186" y="51"/>
                    <a:pt x="186" y="51"/>
                    <a:pt x="186" y="51"/>
                  </a:cubicBezTo>
                  <a:cubicBezTo>
                    <a:pt x="92" y="51"/>
                    <a:pt x="92" y="51"/>
                    <a:pt x="92" y="51"/>
                  </a:cubicBezTo>
                  <a:cubicBezTo>
                    <a:pt x="92" y="44"/>
                    <a:pt x="92" y="44"/>
                    <a:pt x="92" y="44"/>
                  </a:cubicBezTo>
                  <a:close/>
                  <a:moveTo>
                    <a:pt x="92" y="25"/>
                  </a:moveTo>
                  <a:cubicBezTo>
                    <a:pt x="186" y="25"/>
                    <a:pt x="186" y="25"/>
                    <a:pt x="186" y="25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25"/>
                    <a:pt x="92" y="25"/>
                    <a:pt x="92" y="25"/>
                  </a:cubicBezTo>
                  <a:close/>
                  <a:moveTo>
                    <a:pt x="92" y="6"/>
                  </a:moveTo>
                  <a:cubicBezTo>
                    <a:pt x="186" y="6"/>
                    <a:pt x="186" y="6"/>
                    <a:pt x="186" y="6"/>
                  </a:cubicBezTo>
                  <a:cubicBezTo>
                    <a:pt x="186" y="13"/>
                    <a:pt x="186" y="13"/>
                    <a:pt x="186" y="13"/>
                  </a:cubicBezTo>
                  <a:cubicBezTo>
                    <a:pt x="92" y="13"/>
                    <a:pt x="92" y="13"/>
                    <a:pt x="92" y="13"/>
                  </a:cubicBezTo>
                  <a:cubicBezTo>
                    <a:pt x="92" y="6"/>
                    <a:pt x="92" y="6"/>
                    <a:pt x="92" y="6"/>
                  </a:cubicBezTo>
                  <a:close/>
                  <a:moveTo>
                    <a:pt x="28" y="3"/>
                  </a:moveTo>
                  <a:cubicBezTo>
                    <a:pt x="28" y="3"/>
                    <a:pt x="28" y="3"/>
                    <a:pt x="28" y="3"/>
                  </a:cubicBezTo>
                  <a:cubicBezTo>
                    <a:pt x="27" y="4"/>
                    <a:pt x="26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5" y="4"/>
                    <a:pt x="25" y="4"/>
                  </a:cubicBezTo>
                  <a:cubicBezTo>
                    <a:pt x="25" y="5"/>
                    <a:pt x="25" y="5"/>
                    <a:pt x="25" y="5"/>
                  </a:cubicBezTo>
                  <a:cubicBezTo>
                    <a:pt x="25" y="5"/>
                    <a:pt x="24" y="5"/>
                    <a:pt x="24" y="5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3" y="6"/>
                    <a:pt x="23" y="6"/>
                    <a:pt x="23" y="6"/>
                  </a:cubicBezTo>
                  <a:cubicBezTo>
                    <a:pt x="23" y="6"/>
                    <a:pt x="23" y="6"/>
                    <a:pt x="23" y="6"/>
                  </a:cubicBezTo>
                  <a:cubicBezTo>
                    <a:pt x="23" y="6"/>
                    <a:pt x="23" y="6"/>
                    <a:pt x="23" y="6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2" y="7"/>
                    <a:pt x="22" y="7"/>
                    <a:pt x="21" y="7"/>
                  </a:cubicBezTo>
                  <a:cubicBezTo>
                    <a:pt x="21" y="7"/>
                    <a:pt x="21" y="7"/>
                    <a:pt x="21" y="7"/>
                  </a:cubicBezTo>
                  <a:cubicBezTo>
                    <a:pt x="21" y="7"/>
                    <a:pt x="21" y="7"/>
                    <a:pt x="21" y="7"/>
                  </a:cubicBezTo>
                  <a:cubicBezTo>
                    <a:pt x="21" y="7"/>
                    <a:pt x="21" y="7"/>
                    <a:pt x="21" y="7"/>
                  </a:cubicBezTo>
                  <a:cubicBezTo>
                    <a:pt x="21" y="7"/>
                    <a:pt x="21" y="7"/>
                    <a:pt x="20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8"/>
                    <a:pt x="20" y="8"/>
                    <a:pt x="19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9" y="9"/>
                    <a:pt x="19" y="9"/>
                    <a:pt x="18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8" y="9"/>
                    <a:pt x="18" y="10"/>
                    <a:pt x="18" y="10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13" y="15"/>
                    <a:pt x="9" y="21"/>
                    <a:pt x="8" y="28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6" y="38"/>
                    <a:pt x="17" y="55"/>
                    <a:pt x="2" y="61"/>
                  </a:cubicBezTo>
                  <a:cubicBezTo>
                    <a:pt x="75" y="61"/>
                    <a:pt x="75" y="61"/>
                    <a:pt x="75" y="61"/>
                  </a:cubicBezTo>
                  <a:cubicBezTo>
                    <a:pt x="82" y="40"/>
                    <a:pt x="74" y="0"/>
                    <a:pt x="40" y="1"/>
                  </a:cubicBezTo>
                  <a:cubicBezTo>
                    <a:pt x="36" y="1"/>
                    <a:pt x="31" y="2"/>
                    <a:pt x="28" y="3"/>
                  </a:cubicBezTo>
                  <a:close/>
                  <a:moveTo>
                    <a:pt x="16" y="30"/>
                  </a:moveTo>
                  <a:cubicBezTo>
                    <a:pt x="40" y="30"/>
                    <a:pt x="40" y="30"/>
                    <a:pt x="40" y="30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5" y="30"/>
                    <a:pt x="45" y="30"/>
                    <a:pt x="45" y="30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64" y="30"/>
                    <a:pt x="64" y="30"/>
                    <a:pt x="64" y="30"/>
                  </a:cubicBezTo>
                  <a:cubicBezTo>
                    <a:pt x="64" y="31"/>
                    <a:pt x="64" y="32"/>
                    <a:pt x="64" y="33"/>
                  </a:cubicBezTo>
                  <a:cubicBezTo>
                    <a:pt x="64" y="47"/>
                    <a:pt x="53" y="58"/>
                    <a:pt x="40" y="58"/>
                  </a:cubicBezTo>
                  <a:cubicBezTo>
                    <a:pt x="26" y="58"/>
                    <a:pt x="15" y="47"/>
                    <a:pt x="15" y="33"/>
                  </a:cubicBezTo>
                  <a:cubicBezTo>
                    <a:pt x="15" y="31"/>
                    <a:pt x="15" y="29"/>
                    <a:pt x="16" y="27"/>
                  </a:cubicBezTo>
                  <a:cubicBezTo>
                    <a:pt x="16" y="29"/>
                    <a:pt x="16" y="30"/>
                    <a:pt x="16" y="30"/>
                  </a:cubicBezTo>
                  <a:close/>
                  <a:moveTo>
                    <a:pt x="49" y="35"/>
                  </a:moveTo>
                  <a:cubicBezTo>
                    <a:pt x="51" y="35"/>
                    <a:pt x="53" y="37"/>
                    <a:pt x="53" y="38"/>
                  </a:cubicBezTo>
                  <a:cubicBezTo>
                    <a:pt x="53" y="40"/>
                    <a:pt x="51" y="42"/>
                    <a:pt x="49" y="42"/>
                  </a:cubicBezTo>
                  <a:cubicBezTo>
                    <a:pt x="47" y="42"/>
                    <a:pt x="46" y="40"/>
                    <a:pt x="46" y="38"/>
                  </a:cubicBezTo>
                  <a:cubicBezTo>
                    <a:pt x="46" y="37"/>
                    <a:pt x="47" y="35"/>
                    <a:pt x="49" y="35"/>
                  </a:cubicBezTo>
                  <a:close/>
                  <a:moveTo>
                    <a:pt x="29" y="35"/>
                  </a:moveTo>
                  <a:cubicBezTo>
                    <a:pt x="31" y="35"/>
                    <a:pt x="33" y="37"/>
                    <a:pt x="33" y="38"/>
                  </a:cubicBezTo>
                  <a:cubicBezTo>
                    <a:pt x="33" y="40"/>
                    <a:pt x="31" y="42"/>
                    <a:pt x="29" y="42"/>
                  </a:cubicBezTo>
                  <a:cubicBezTo>
                    <a:pt x="28" y="42"/>
                    <a:pt x="26" y="40"/>
                    <a:pt x="26" y="38"/>
                  </a:cubicBezTo>
                  <a:cubicBezTo>
                    <a:pt x="26" y="37"/>
                    <a:pt x="28" y="35"/>
                    <a:pt x="29" y="35"/>
                  </a:cubicBezTo>
                  <a:close/>
                  <a:moveTo>
                    <a:pt x="79" y="102"/>
                  </a:moveTo>
                  <a:cubicBezTo>
                    <a:pt x="0" y="102"/>
                    <a:pt x="0" y="102"/>
                    <a:pt x="0" y="102"/>
                  </a:cubicBezTo>
                  <a:cubicBezTo>
                    <a:pt x="1" y="83"/>
                    <a:pt x="12" y="68"/>
                    <a:pt x="28" y="63"/>
                  </a:cubicBezTo>
                  <a:cubicBezTo>
                    <a:pt x="28" y="96"/>
                    <a:pt x="28" y="96"/>
                    <a:pt x="28" y="96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67" y="68"/>
                    <a:pt x="78" y="83"/>
                    <a:pt x="79" y="1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3" name="Freeform 53"/>
            <p:cNvSpPr>
              <a:spLocks noEditPoints="1"/>
            </p:cNvSpPr>
            <p:nvPr/>
          </p:nvSpPr>
          <p:spPr bwMode="auto">
            <a:xfrm>
              <a:off x="5169548" y="3637977"/>
              <a:ext cx="674520" cy="583200"/>
            </a:xfrm>
            <a:custGeom>
              <a:avLst/>
              <a:gdLst>
                <a:gd name="T0" fmla="*/ 265 w 275"/>
                <a:gd name="T1" fmla="*/ 71 h 238"/>
                <a:gd name="T2" fmla="*/ 243 w 275"/>
                <a:gd name="T3" fmla="*/ 62 h 238"/>
                <a:gd name="T4" fmla="*/ 217 w 275"/>
                <a:gd name="T5" fmla="*/ 62 h 238"/>
                <a:gd name="T6" fmla="*/ 194 w 275"/>
                <a:gd name="T7" fmla="*/ 43 h 238"/>
                <a:gd name="T8" fmla="*/ 172 w 275"/>
                <a:gd name="T9" fmla="*/ 43 h 238"/>
                <a:gd name="T10" fmla="*/ 145 w 275"/>
                <a:gd name="T11" fmla="*/ 0 h 238"/>
                <a:gd name="T12" fmla="*/ 126 w 275"/>
                <a:gd name="T13" fmla="*/ 0 h 238"/>
                <a:gd name="T14" fmla="*/ 100 w 275"/>
                <a:gd name="T15" fmla="*/ 43 h 238"/>
                <a:gd name="T16" fmla="*/ 76 w 275"/>
                <a:gd name="T17" fmla="*/ 44 h 238"/>
                <a:gd name="T18" fmla="*/ 53 w 275"/>
                <a:gd name="T19" fmla="*/ 62 h 238"/>
                <a:gd name="T20" fmla="*/ 31 w 275"/>
                <a:gd name="T21" fmla="*/ 62 h 238"/>
                <a:gd name="T22" fmla="*/ 9 w 275"/>
                <a:gd name="T23" fmla="*/ 71 h 238"/>
                <a:gd name="T24" fmla="*/ 0 w 275"/>
                <a:gd name="T25" fmla="*/ 93 h 238"/>
                <a:gd name="T26" fmla="*/ 0 w 275"/>
                <a:gd name="T27" fmla="*/ 207 h 238"/>
                <a:gd name="T28" fmla="*/ 9 w 275"/>
                <a:gd name="T29" fmla="*/ 229 h 238"/>
                <a:gd name="T30" fmla="*/ 31 w 275"/>
                <a:gd name="T31" fmla="*/ 238 h 238"/>
                <a:gd name="T32" fmla="*/ 243 w 275"/>
                <a:gd name="T33" fmla="*/ 238 h 238"/>
                <a:gd name="T34" fmla="*/ 265 w 275"/>
                <a:gd name="T35" fmla="*/ 229 h 238"/>
                <a:gd name="T36" fmla="*/ 275 w 275"/>
                <a:gd name="T37" fmla="*/ 207 h 238"/>
                <a:gd name="T38" fmla="*/ 275 w 275"/>
                <a:gd name="T39" fmla="*/ 93 h 238"/>
                <a:gd name="T40" fmla="*/ 265 w 275"/>
                <a:gd name="T41" fmla="*/ 71 h 238"/>
                <a:gd name="T42" fmla="*/ 77 w 275"/>
                <a:gd name="T43" fmla="*/ 50 h 238"/>
                <a:gd name="T44" fmla="*/ 194 w 275"/>
                <a:gd name="T45" fmla="*/ 49 h 238"/>
                <a:gd name="T46" fmla="*/ 210 w 275"/>
                <a:gd name="T47" fmla="*/ 58 h 238"/>
                <a:gd name="T48" fmla="*/ 201 w 275"/>
                <a:gd name="T49" fmla="*/ 56 h 238"/>
                <a:gd name="T50" fmla="*/ 83 w 275"/>
                <a:gd name="T51" fmla="*/ 57 h 238"/>
                <a:gd name="T52" fmla="*/ 66 w 275"/>
                <a:gd name="T53" fmla="*/ 74 h 238"/>
                <a:gd name="T54" fmla="*/ 68 w 275"/>
                <a:gd name="T55" fmla="*/ 83 h 238"/>
                <a:gd name="T56" fmla="*/ 59 w 275"/>
                <a:gd name="T57" fmla="*/ 68 h 238"/>
                <a:gd name="T58" fmla="*/ 77 w 275"/>
                <a:gd name="T59" fmla="*/ 50 h 238"/>
                <a:gd name="T60" fmla="*/ 258 w 275"/>
                <a:gd name="T61" fmla="*/ 207 h 238"/>
                <a:gd name="T62" fmla="*/ 254 w 275"/>
                <a:gd name="T63" fmla="*/ 217 h 238"/>
                <a:gd name="T64" fmla="*/ 243 w 275"/>
                <a:gd name="T65" fmla="*/ 222 h 238"/>
                <a:gd name="T66" fmla="*/ 31 w 275"/>
                <a:gd name="T67" fmla="*/ 222 h 238"/>
                <a:gd name="T68" fmla="*/ 21 w 275"/>
                <a:gd name="T69" fmla="*/ 217 h 238"/>
                <a:gd name="T70" fmla="*/ 17 w 275"/>
                <a:gd name="T71" fmla="*/ 207 h 238"/>
                <a:gd name="T72" fmla="*/ 17 w 275"/>
                <a:gd name="T73" fmla="*/ 93 h 238"/>
                <a:gd name="T74" fmla="*/ 21 w 275"/>
                <a:gd name="T75" fmla="*/ 83 h 238"/>
                <a:gd name="T76" fmla="*/ 31 w 275"/>
                <a:gd name="T77" fmla="*/ 78 h 238"/>
                <a:gd name="T78" fmla="*/ 54 w 275"/>
                <a:gd name="T79" fmla="*/ 78 h 238"/>
                <a:gd name="T80" fmla="*/ 76 w 275"/>
                <a:gd name="T81" fmla="*/ 92 h 238"/>
                <a:gd name="T82" fmla="*/ 194 w 275"/>
                <a:gd name="T83" fmla="*/ 92 h 238"/>
                <a:gd name="T84" fmla="*/ 215 w 275"/>
                <a:gd name="T85" fmla="*/ 78 h 238"/>
                <a:gd name="T86" fmla="*/ 243 w 275"/>
                <a:gd name="T87" fmla="*/ 78 h 238"/>
                <a:gd name="T88" fmla="*/ 254 w 275"/>
                <a:gd name="T89" fmla="*/ 83 h 238"/>
                <a:gd name="T90" fmla="*/ 258 w 275"/>
                <a:gd name="T91" fmla="*/ 93 h 238"/>
                <a:gd name="T92" fmla="*/ 258 w 275"/>
                <a:gd name="T93" fmla="*/ 207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75" h="238">
                  <a:moveTo>
                    <a:pt x="265" y="71"/>
                  </a:moveTo>
                  <a:cubicBezTo>
                    <a:pt x="260" y="65"/>
                    <a:pt x="252" y="62"/>
                    <a:pt x="243" y="62"/>
                  </a:cubicBezTo>
                  <a:cubicBezTo>
                    <a:pt x="217" y="62"/>
                    <a:pt x="217" y="62"/>
                    <a:pt x="217" y="62"/>
                  </a:cubicBezTo>
                  <a:cubicBezTo>
                    <a:pt x="215" y="51"/>
                    <a:pt x="205" y="43"/>
                    <a:pt x="194" y="43"/>
                  </a:cubicBezTo>
                  <a:cubicBezTo>
                    <a:pt x="172" y="43"/>
                    <a:pt x="172" y="43"/>
                    <a:pt x="172" y="43"/>
                  </a:cubicBezTo>
                  <a:cubicBezTo>
                    <a:pt x="155" y="30"/>
                    <a:pt x="148" y="15"/>
                    <a:pt x="145" y="0"/>
                  </a:cubicBezTo>
                  <a:cubicBezTo>
                    <a:pt x="138" y="0"/>
                    <a:pt x="132" y="0"/>
                    <a:pt x="126" y="0"/>
                  </a:cubicBezTo>
                  <a:cubicBezTo>
                    <a:pt x="123" y="20"/>
                    <a:pt x="114" y="33"/>
                    <a:pt x="100" y="43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65" y="44"/>
                    <a:pt x="56" y="51"/>
                    <a:pt x="53" y="62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23" y="62"/>
                    <a:pt x="15" y="65"/>
                    <a:pt x="9" y="71"/>
                  </a:cubicBezTo>
                  <a:cubicBezTo>
                    <a:pt x="3" y="77"/>
                    <a:pt x="0" y="84"/>
                    <a:pt x="0" y="93"/>
                  </a:cubicBezTo>
                  <a:cubicBezTo>
                    <a:pt x="0" y="207"/>
                    <a:pt x="0" y="207"/>
                    <a:pt x="0" y="207"/>
                  </a:cubicBezTo>
                  <a:cubicBezTo>
                    <a:pt x="0" y="215"/>
                    <a:pt x="3" y="223"/>
                    <a:pt x="9" y="229"/>
                  </a:cubicBezTo>
                  <a:cubicBezTo>
                    <a:pt x="15" y="235"/>
                    <a:pt x="23" y="238"/>
                    <a:pt x="31" y="238"/>
                  </a:cubicBezTo>
                  <a:cubicBezTo>
                    <a:pt x="243" y="238"/>
                    <a:pt x="243" y="238"/>
                    <a:pt x="243" y="238"/>
                  </a:cubicBezTo>
                  <a:cubicBezTo>
                    <a:pt x="252" y="238"/>
                    <a:pt x="260" y="235"/>
                    <a:pt x="265" y="229"/>
                  </a:cubicBezTo>
                  <a:cubicBezTo>
                    <a:pt x="271" y="223"/>
                    <a:pt x="275" y="215"/>
                    <a:pt x="275" y="207"/>
                  </a:cubicBezTo>
                  <a:cubicBezTo>
                    <a:pt x="275" y="93"/>
                    <a:pt x="275" y="93"/>
                    <a:pt x="275" y="93"/>
                  </a:cubicBezTo>
                  <a:cubicBezTo>
                    <a:pt x="275" y="84"/>
                    <a:pt x="271" y="77"/>
                    <a:pt x="265" y="71"/>
                  </a:cubicBezTo>
                  <a:close/>
                  <a:moveTo>
                    <a:pt x="77" y="50"/>
                  </a:moveTo>
                  <a:cubicBezTo>
                    <a:pt x="194" y="49"/>
                    <a:pt x="194" y="49"/>
                    <a:pt x="194" y="49"/>
                  </a:cubicBezTo>
                  <a:cubicBezTo>
                    <a:pt x="201" y="49"/>
                    <a:pt x="207" y="53"/>
                    <a:pt x="210" y="58"/>
                  </a:cubicBezTo>
                  <a:cubicBezTo>
                    <a:pt x="207" y="57"/>
                    <a:pt x="204" y="56"/>
                    <a:pt x="201" y="56"/>
                  </a:cubicBezTo>
                  <a:cubicBezTo>
                    <a:pt x="83" y="57"/>
                    <a:pt x="83" y="57"/>
                    <a:pt x="83" y="57"/>
                  </a:cubicBezTo>
                  <a:cubicBezTo>
                    <a:pt x="74" y="57"/>
                    <a:pt x="66" y="65"/>
                    <a:pt x="66" y="74"/>
                  </a:cubicBezTo>
                  <a:cubicBezTo>
                    <a:pt x="66" y="77"/>
                    <a:pt x="66" y="80"/>
                    <a:pt x="68" y="83"/>
                  </a:cubicBezTo>
                  <a:cubicBezTo>
                    <a:pt x="63" y="80"/>
                    <a:pt x="59" y="74"/>
                    <a:pt x="59" y="68"/>
                  </a:cubicBezTo>
                  <a:cubicBezTo>
                    <a:pt x="59" y="58"/>
                    <a:pt x="67" y="50"/>
                    <a:pt x="77" y="50"/>
                  </a:cubicBezTo>
                  <a:close/>
                  <a:moveTo>
                    <a:pt x="258" y="207"/>
                  </a:moveTo>
                  <a:cubicBezTo>
                    <a:pt x="258" y="211"/>
                    <a:pt x="256" y="214"/>
                    <a:pt x="254" y="217"/>
                  </a:cubicBezTo>
                  <a:cubicBezTo>
                    <a:pt x="251" y="220"/>
                    <a:pt x="247" y="222"/>
                    <a:pt x="243" y="222"/>
                  </a:cubicBezTo>
                  <a:cubicBezTo>
                    <a:pt x="31" y="222"/>
                    <a:pt x="31" y="222"/>
                    <a:pt x="31" y="222"/>
                  </a:cubicBezTo>
                  <a:cubicBezTo>
                    <a:pt x="27" y="222"/>
                    <a:pt x="24" y="220"/>
                    <a:pt x="21" y="217"/>
                  </a:cubicBezTo>
                  <a:cubicBezTo>
                    <a:pt x="18" y="214"/>
                    <a:pt x="17" y="211"/>
                    <a:pt x="17" y="207"/>
                  </a:cubicBezTo>
                  <a:cubicBezTo>
                    <a:pt x="17" y="93"/>
                    <a:pt x="17" y="93"/>
                    <a:pt x="17" y="93"/>
                  </a:cubicBezTo>
                  <a:cubicBezTo>
                    <a:pt x="17" y="89"/>
                    <a:pt x="18" y="85"/>
                    <a:pt x="21" y="83"/>
                  </a:cubicBezTo>
                  <a:cubicBezTo>
                    <a:pt x="24" y="80"/>
                    <a:pt x="27" y="78"/>
                    <a:pt x="31" y="78"/>
                  </a:cubicBezTo>
                  <a:cubicBezTo>
                    <a:pt x="54" y="78"/>
                    <a:pt x="54" y="78"/>
                    <a:pt x="54" y="78"/>
                  </a:cubicBezTo>
                  <a:cubicBezTo>
                    <a:pt x="58" y="87"/>
                    <a:pt x="67" y="92"/>
                    <a:pt x="76" y="92"/>
                  </a:cubicBezTo>
                  <a:cubicBezTo>
                    <a:pt x="194" y="92"/>
                    <a:pt x="194" y="92"/>
                    <a:pt x="194" y="92"/>
                  </a:cubicBezTo>
                  <a:cubicBezTo>
                    <a:pt x="203" y="92"/>
                    <a:pt x="211" y="86"/>
                    <a:pt x="215" y="78"/>
                  </a:cubicBezTo>
                  <a:cubicBezTo>
                    <a:pt x="243" y="78"/>
                    <a:pt x="243" y="78"/>
                    <a:pt x="243" y="78"/>
                  </a:cubicBezTo>
                  <a:cubicBezTo>
                    <a:pt x="247" y="78"/>
                    <a:pt x="251" y="80"/>
                    <a:pt x="254" y="83"/>
                  </a:cubicBezTo>
                  <a:cubicBezTo>
                    <a:pt x="256" y="85"/>
                    <a:pt x="258" y="89"/>
                    <a:pt x="258" y="93"/>
                  </a:cubicBezTo>
                  <a:lnTo>
                    <a:pt x="258" y="2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3006872" y="1311147"/>
            <a:ext cx="1525938" cy="1516360"/>
            <a:chOff x="3006872" y="1129208"/>
            <a:chExt cx="1525938" cy="1516360"/>
          </a:xfrm>
        </p:grpSpPr>
        <p:sp>
          <p:nvSpPr>
            <p:cNvPr id="45" name="圆角矩形 26"/>
            <p:cNvSpPr/>
            <p:nvPr/>
          </p:nvSpPr>
          <p:spPr>
            <a:xfrm>
              <a:off x="3006872" y="1129208"/>
              <a:ext cx="1525938" cy="1516360"/>
            </a:xfrm>
            <a:custGeom>
              <a:avLst/>
              <a:gdLst/>
              <a:ahLst/>
              <a:cxnLst/>
              <a:rect l="l" t="t" r="r" b="b"/>
              <a:pathLst>
                <a:path w="1525938" h="1516360">
                  <a:moveTo>
                    <a:pt x="904603" y="0"/>
                  </a:moveTo>
                  <a:cubicBezTo>
                    <a:pt x="1058735" y="0"/>
                    <a:pt x="1184591" y="121065"/>
                    <a:pt x="1191155" y="273347"/>
                  </a:cubicBezTo>
                  <a:lnTo>
                    <a:pt x="1368771" y="273347"/>
                  </a:lnTo>
                  <a:cubicBezTo>
                    <a:pt x="1455572" y="273347"/>
                    <a:pt x="1525938" y="343713"/>
                    <a:pt x="1525938" y="430514"/>
                  </a:cubicBezTo>
                  <a:lnTo>
                    <a:pt x="1525938" y="611087"/>
                  </a:lnTo>
                  <a:lnTo>
                    <a:pt x="1507259" y="609204"/>
                  </a:lnTo>
                  <a:cubicBezTo>
                    <a:pt x="1348183" y="609204"/>
                    <a:pt x="1219227" y="738160"/>
                    <a:pt x="1219227" y="897236"/>
                  </a:cubicBezTo>
                  <a:cubicBezTo>
                    <a:pt x="1219227" y="1056312"/>
                    <a:pt x="1348183" y="1185268"/>
                    <a:pt x="1507259" y="1185268"/>
                  </a:cubicBezTo>
                  <a:cubicBezTo>
                    <a:pt x="1513562" y="1185268"/>
                    <a:pt x="1519818" y="1185066"/>
                    <a:pt x="1525938" y="1183385"/>
                  </a:cubicBezTo>
                  <a:lnTo>
                    <a:pt x="1525938" y="1359193"/>
                  </a:lnTo>
                  <a:cubicBezTo>
                    <a:pt x="1525938" y="1445994"/>
                    <a:pt x="1455572" y="1516360"/>
                    <a:pt x="1368771" y="1516360"/>
                  </a:cubicBezTo>
                  <a:lnTo>
                    <a:pt x="1191254" y="1516360"/>
                  </a:lnTo>
                  <a:lnTo>
                    <a:pt x="1192636" y="1502644"/>
                  </a:lnTo>
                  <a:cubicBezTo>
                    <a:pt x="1192636" y="1343568"/>
                    <a:pt x="1063680" y="1214612"/>
                    <a:pt x="904604" y="1214612"/>
                  </a:cubicBezTo>
                  <a:cubicBezTo>
                    <a:pt x="745528" y="1214612"/>
                    <a:pt x="616572" y="1343568"/>
                    <a:pt x="616572" y="1502644"/>
                  </a:cubicBezTo>
                  <a:cubicBezTo>
                    <a:pt x="616572" y="1507259"/>
                    <a:pt x="616681" y="1511848"/>
                    <a:pt x="617955" y="1516360"/>
                  </a:cubicBezTo>
                  <a:lnTo>
                    <a:pt x="426150" y="1516360"/>
                  </a:lnTo>
                  <a:cubicBezTo>
                    <a:pt x="339349" y="1516360"/>
                    <a:pt x="268983" y="1445994"/>
                    <a:pt x="268983" y="1359193"/>
                  </a:cubicBezTo>
                  <a:lnTo>
                    <a:pt x="268983" y="1183347"/>
                  </a:lnTo>
                  <a:cubicBezTo>
                    <a:pt x="118743" y="1174794"/>
                    <a:pt x="0" y="1049882"/>
                    <a:pt x="0" y="897235"/>
                  </a:cubicBezTo>
                  <a:cubicBezTo>
                    <a:pt x="0" y="744588"/>
                    <a:pt x="118743" y="619676"/>
                    <a:pt x="268983" y="611123"/>
                  </a:cubicBezTo>
                  <a:lnTo>
                    <a:pt x="268983" y="430514"/>
                  </a:lnTo>
                  <a:cubicBezTo>
                    <a:pt x="268983" y="343713"/>
                    <a:pt x="339349" y="273347"/>
                    <a:pt x="426150" y="273347"/>
                  </a:cubicBezTo>
                  <a:lnTo>
                    <a:pt x="618051" y="273347"/>
                  </a:lnTo>
                  <a:cubicBezTo>
                    <a:pt x="624616" y="121065"/>
                    <a:pt x="750471" y="0"/>
                    <a:pt x="904603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542656" y="1649338"/>
              <a:ext cx="5613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>
                  <a:solidFill>
                    <a:prstClr val="white"/>
                  </a:solidFill>
                  <a:latin typeface="Impact" pitchFamily="34" charset="0"/>
                </a:rPr>
                <a:t>01。</a:t>
              </a:r>
              <a:endParaRPr lang="zh-CN" altLang="en-US" sz="3200" dirty="0">
                <a:solidFill>
                  <a:prstClr val="white"/>
                </a:solidFill>
                <a:latin typeface="Impact" pitchFamily="34" charset="0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4607328" y="1311147"/>
            <a:ext cx="1525938" cy="1516360"/>
            <a:chOff x="4607328" y="1129208"/>
            <a:chExt cx="1525938" cy="1516360"/>
          </a:xfrm>
        </p:grpSpPr>
        <p:sp>
          <p:nvSpPr>
            <p:cNvPr id="61" name="圆角矩形 26"/>
            <p:cNvSpPr/>
            <p:nvPr/>
          </p:nvSpPr>
          <p:spPr>
            <a:xfrm flipH="1">
              <a:off x="4607328" y="1129208"/>
              <a:ext cx="1525938" cy="1516360"/>
            </a:xfrm>
            <a:custGeom>
              <a:avLst/>
              <a:gdLst/>
              <a:ahLst/>
              <a:cxnLst/>
              <a:rect l="l" t="t" r="r" b="b"/>
              <a:pathLst>
                <a:path w="1525938" h="1516360">
                  <a:moveTo>
                    <a:pt x="904603" y="0"/>
                  </a:moveTo>
                  <a:cubicBezTo>
                    <a:pt x="1058735" y="0"/>
                    <a:pt x="1184591" y="121065"/>
                    <a:pt x="1191155" y="273347"/>
                  </a:cubicBezTo>
                  <a:lnTo>
                    <a:pt x="1368771" y="273347"/>
                  </a:lnTo>
                  <a:cubicBezTo>
                    <a:pt x="1455572" y="273347"/>
                    <a:pt x="1525938" y="343713"/>
                    <a:pt x="1525938" y="430514"/>
                  </a:cubicBezTo>
                  <a:lnTo>
                    <a:pt x="1525938" y="611087"/>
                  </a:lnTo>
                  <a:lnTo>
                    <a:pt x="1507259" y="609204"/>
                  </a:lnTo>
                  <a:cubicBezTo>
                    <a:pt x="1348183" y="609204"/>
                    <a:pt x="1219227" y="738160"/>
                    <a:pt x="1219227" y="897236"/>
                  </a:cubicBezTo>
                  <a:cubicBezTo>
                    <a:pt x="1219227" y="1056312"/>
                    <a:pt x="1348183" y="1185268"/>
                    <a:pt x="1507259" y="1185268"/>
                  </a:cubicBezTo>
                  <a:cubicBezTo>
                    <a:pt x="1513562" y="1185268"/>
                    <a:pt x="1519818" y="1185066"/>
                    <a:pt x="1525938" y="1183385"/>
                  </a:cubicBezTo>
                  <a:lnTo>
                    <a:pt x="1525938" y="1359193"/>
                  </a:lnTo>
                  <a:cubicBezTo>
                    <a:pt x="1525938" y="1445994"/>
                    <a:pt x="1455572" y="1516360"/>
                    <a:pt x="1368771" y="1516360"/>
                  </a:cubicBezTo>
                  <a:lnTo>
                    <a:pt x="1191254" y="1516360"/>
                  </a:lnTo>
                  <a:lnTo>
                    <a:pt x="1192636" y="1502644"/>
                  </a:lnTo>
                  <a:cubicBezTo>
                    <a:pt x="1192636" y="1343568"/>
                    <a:pt x="1063680" y="1214612"/>
                    <a:pt x="904604" y="1214612"/>
                  </a:cubicBezTo>
                  <a:cubicBezTo>
                    <a:pt x="745528" y="1214612"/>
                    <a:pt x="616572" y="1343568"/>
                    <a:pt x="616572" y="1502644"/>
                  </a:cubicBezTo>
                  <a:cubicBezTo>
                    <a:pt x="616572" y="1507259"/>
                    <a:pt x="616681" y="1511848"/>
                    <a:pt x="617955" y="1516360"/>
                  </a:cubicBezTo>
                  <a:lnTo>
                    <a:pt x="426150" y="1516360"/>
                  </a:lnTo>
                  <a:cubicBezTo>
                    <a:pt x="339349" y="1516360"/>
                    <a:pt x="268983" y="1445994"/>
                    <a:pt x="268983" y="1359193"/>
                  </a:cubicBezTo>
                  <a:lnTo>
                    <a:pt x="268983" y="1183347"/>
                  </a:lnTo>
                  <a:cubicBezTo>
                    <a:pt x="118743" y="1174794"/>
                    <a:pt x="0" y="1049882"/>
                    <a:pt x="0" y="897235"/>
                  </a:cubicBezTo>
                  <a:cubicBezTo>
                    <a:pt x="0" y="744588"/>
                    <a:pt x="118743" y="619676"/>
                    <a:pt x="268983" y="611123"/>
                  </a:cubicBezTo>
                  <a:lnTo>
                    <a:pt x="268983" y="430514"/>
                  </a:lnTo>
                  <a:cubicBezTo>
                    <a:pt x="268983" y="343713"/>
                    <a:pt x="339349" y="273347"/>
                    <a:pt x="426150" y="273347"/>
                  </a:cubicBezTo>
                  <a:lnTo>
                    <a:pt x="618051" y="273347"/>
                  </a:lnTo>
                  <a:cubicBezTo>
                    <a:pt x="624616" y="121065"/>
                    <a:pt x="750471" y="0"/>
                    <a:pt x="90460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089611" y="1649338"/>
              <a:ext cx="61106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>
                  <a:solidFill>
                    <a:prstClr val="white"/>
                  </a:solidFill>
                  <a:latin typeface="Impact" pitchFamily="34" charset="0"/>
                </a:rPr>
                <a:t>02。</a:t>
              </a:r>
              <a:endParaRPr lang="zh-CN" altLang="en-US" sz="3200" dirty="0">
                <a:solidFill>
                  <a:prstClr val="white"/>
                </a:solidFill>
                <a:latin typeface="Impact" pitchFamily="34" charset="0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4607329" y="2923265"/>
            <a:ext cx="1525938" cy="1516360"/>
            <a:chOff x="4607329" y="2741326"/>
            <a:chExt cx="1525938" cy="1516360"/>
          </a:xfrm>
        </p:grpSpPr>
        <p:sp>
          <p:nvSpPr>
            <p:cNvPr id="64" name="圆角矩形 26"/>
            <p:cNvSpPr/>
            <p:nvPr/>
          </p:nvSpPr>
          <p:spPr>
            <a:xfrm flipH="1" flipV="1">
              <a:off x="4607329" y="2741326"/>
              <a:ext cx="1525938" cy="1516360"/>
            </a:xfrm>
            <a:custGeom>
              <a:avLst/>
              <a:gdLst/>
              <a:ahLst/>
              <a:cxnLst/>
              <a:rect l="l" t="t" r="r" b="b"/>
              <a:pathLst>
                <a:path w="1525938" h="1516360">
                  <a:moveTo>
                    <a:pt x="904603" y="0"/>
                  </a:moveTo>
                  <a:cubicBezTo>
                    <a:pt x="1058735" y="0"/>
                    <a:pt x="1184591" y="121065"/>
                    <a:pt x="1191155" y="273347"/>
                  </a:cubicBezTo>
                  <a:lnTo>
                    <a:pt x="1368771" y="273347"/>
                  </a:lnTo>
                  <a:cubicBezTo>
                    <a:pt x="1455572" y="273347"/>
                    <a:pt x="1525938" y="343713"/>
                    <a:pt x="1525938" y="430514"/>
                  </a:cubicBezTo>
                  <a:lnTo>
                    <a:pt x="1525938" y="611087"/>
                  </a:lnTo>
                  <a:lnTo>
                    <a:pt x="1507259" y="609204"/>
                  </a:lnTo>
                  <a:cubicBezTo>
                    <a:pt x="1348183" y="609204"/>
                    <a:pt x="1219227" y="738160"/>
                    <a:pt x="1219227" y="897236"/>
                  </a:cubicBezTo>
                  <a:cubicBezTo>
                    <a:pt x="1219227" y="1056312"/>
                    <a:pt x="1348183" y="1185268"/>
                    <a:pt x="1507259" y="1185268"/>
                  </a:cubicBezTo>
                  <a:cubicBezTo>
                    <a:pt x="1513562" y="1185268"/>
                    <a:pt x="1519818" y="1185066"/>
                    <a:pt x="1525938" y="1183385"/>
                  </a:cubicBezTo>
                  <a:lnTo>
                    <a:pt x="1525938" y="1359193"/>
                  </a:lnTo>
                  <a:cubicBezTo>
                    <a:pt x="1525938" y="1445994"/>
                    <a:pt x="1455572" y="1516360"/>
                    <a:pt x="1368771" y="1516360"/>
                  </a:cubicBezTo>
                  <a:lnTo>
                    <a:pt x="1191254" y="1516360"/>
                  </a:lnTo>
                  <a:lnTo>
                    <a:pt x="1192636" y="1502644"/>
                  </a:lnTo>
                  <a:cubicBezTo>
                    <a:pt x="1192636" y="1343568"/>
                    <a:pt x="1063680" y="1214612"/>
                    <a:pt x="904604" y="1214612"/>
                  </a:cubicBezTo>
                  <a:cubicBezTo>
                    <a:pt x="745528" y="1214612"/>
                    <a:pt x="616572" y="1343568"/>
                    <a:pt x="616572" y="1502644"/>
                  </a:cubicBezTo>
                  <a:cubicBezTo>
                    <a:pt x="616572" y="1507259"/>
                    <a:pt x="616681" y="1511848"/>
                    <a:pt x="617955" y="1516360"/>
                  </a:cubicBezTo>
                  <a:lnTo>
                    <a:pt x="426150" y="1516360"/>
                  </a:lnTo>
                  <a:cubicBezTo>
                    <a:pt x="339349" y="1516360"/>
                    <a:pt x="268983" y="1445994"/>
                    <a:pt x="268983" y="1359193"/>
                  </a:cubicBezTo>
                  <a:lnTo>
                    <a:pt x="268983" y="1183347"/>
                  </a:lnTo>
                  <a:cubicBezTo>
                    <a:pt x="118743" y="1174794"/>
                    <a:pt x="0" y="1049882"/>
                    <a:pt x="0" y="897235"/>
                  </a:cubicBezTo>
                  <a:cubicBezTo>
                    <a:pt x="0" y="744588"/>
                    <a:pt x="118743" y="619676"/>
                    <a:pt x="268983" y="611123"/>
                  </a:cubicBezTo>
                  <a:lnTo>
                    <a:pt x="268983" y="430514"/>
                  </a:lnTo>
                  <a:cubicBezTo>
                    <a:pt x="268983" y="343713"/>
                    <a:pt x="339349" y="273347"/>
                    <a:pt x="426150" y="273347"/>
                  </a:cubicBezTo>
                  <a:lnTo>
                    <a:pt x="618051" y="273347"/>
                  </a:lnTo>
                  <a:cubicBezTo>
                    <a:pt x="624616" y="121065"/>
                    <a:pt x="750471" y="0"/>
                    <a:pt x="9046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089611" y="3139103"/>
              <a:ext cx="62228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>
                  <a:solidFill>
                    <a:prstClr val="white"/>
                  </a:solidFill>
                  <a:latin typeface="Impact" pitchFamily="34" charset="0"/>
                </a:rPr>
                <a:t>03。</a:t>
              </a:r>
              <a:endParaRPr lang="zh-CN" altLang="en-US" sz="3200" dirty="0">
                <a:solidFill>
                  <a:prstClr val="white"/>
                </a:solidFill>
                <a:latin typeface="Impact" pitchFamily="34" charset="0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3006872" y="2927598"/>
            <a:ext cx="1525938" cy="1516360"/>
            <a:chOff x="3006872" y="2745660"/>
            <a:chExt cx="1525938" cy="1516360"/>
          </a:xfrm>
        </p:grpSpPr>
        <p:sp>
          <p:nvSpPr>
            <p:cNvPr id="67" name="圆角矩形 26"/>
            <p:cNvSpPr/>
            <p:nvPr/>
          </p:nvSpPr>
          <p:spPr>
            <a:xfrm flipV="1">
              <a:off x="3006872" y="2745660"/>
              <a:ext cx="1525938" cy="1516360"/>
            </a:xfrm>
            <a:custGeom>
              <a:avLst/>
              <a:gdLst/>
              <a:ahLst/>
              <a:cxnLst/>
              <a:rect l="l" t="t" r="r" b="b"/>
              <a:pathLst>
                <a:path w="1525938" h="1516360">
                  <a:moveTo>
                    <a:pt x="904603" y="0"/>
                  </a:moveTo>
                  <a:cubicBezTo>
                    <a:pt x="1058735" y="0"/>
                    <a:pt x="1184591" y="121065"/>
                    <a:pt x="1191155" y="273347"/>
                  </a:cubicBezTo>
                  <a:lnTo>
                    <a:pt x="1368771" y="273347"/>
                  </a:lnTo>
                  <a:cubicBezTo>
                    <a:pt x="1455572" y="273347"/>
                    <a:pt x="1525938" y="343713"/>
                    <a:pt x="1525938" y="430514"/>
                  </a:cubicBezTo>
                  <a:lnTo>
                    <a:pt x="1525938" y="611087"/>
                  </a:lnTo>
                  <a:lnTo>
                    <a:pt x="1507259" y="609204"/>
                  </a:lnTo>
                  <a:cubicBezTo>
                    <a:pt x="1348183" y="609204"/>
                    <a:pt x="1219227" y="738160"/>
                    <a:pt x="1219227" y="897236"/>
                  </a:cubicBezTo>
                  <a:cubicBezTo>
                    <a:pt x="1219227" y="1056312"/>
                    <a:pt x="1348183" y="1185268"/>
                    <a:pt x="1507259" y="1185268"/>
                  </a:cubicBezTo>
                  <a:cubicBezTo>
                    <a:pt x="1513562" y="1185268"/>
                    <a:pt x="1519818" y="1185066"/>
                    <a:pt x="1525938" y="1183385"/>
                  </a:cubicBezTo>
                  <a:lnTo>
                    <a:pt x="1525938" y="1359193"/>
                  </a:lnTo>
                  <a:cubicBezTo>
                    <a:pt x="1525938" y="1445994"/>
                    <a:pt x="1455572" y="1516360"/>
                    <a:pt x="1368771" y="1516360"/>
                  </a:cubicBezTo>
                  <a:lnTo>
                    <a:pt x="1191254" y="1516360"/>
                  </a:lnTo>
                  <a:lnTo>
                    <a:pt x="1192636" y="1502644"/>
                  </a:lnTo>
                  <a:cubicBezTo>
                    <a:pt x="1192636" y="1343568"/>
                    <a:pt x="1063680" y="1214612"/>
                    <a:pt x="904604" y="1214612"/>
                  </a:cubicBezTo>
                  <a:cubicBezTo>
                    <a:pt x="745528" y="1214612"/>
                    <a:pt x="616572" y="1343568"/>
                    <a:pt x="616572" y="1502644"/>
                  </a:cubicBezTo>
                  <a:cubicBezTo>
                    <a:pt x="616572" y="1507259"/>
                    <a:pt x="616681" y="1511848"/>
                    <a:pt x="617955" y="1516360"/>
                  </a:cubicBezTo>
                  <a:lnTo>
                    <a:pt x="426150" y="1516360"/>
                  </a:lnTo>
                  <a:cubicBezTo>
                    <a:pt x="339349" y="1516360"/>
                    <a:pt x="268983" y="1445994"/>
                    <a:pt x="268983" y="1359193"/>
                  </a:cubicBezTo>
                  <a:lnTo>
                    <a:pt x="268983" y="1183347"/>
                  </a:lnTo>
                  <a:cubicBezTo>
                    <a:pt x="118743" y="1174794"/>
                    <a:pt x="0" y="1049882"/>
                    <a:pt x="0" y="897235"/>
                  </a:cubicBezTo>
                  <a:cubicBezTo>
                    <a:pt x="0" y="744588"/>
                    <a:pt x="118743" y="619676"/>
                    <a:pt x="268983" y="611123"/>
                  </a:cubicBezTo>
                  <a:lnTo>
                    <a:pt x="268983" y="430514"/>
                  </a:lnTo>
                  <a:cubicBezTo>
                    <a:pt x="268983" y="343713"/>
                    <a:pt x="339349" y="273347"/>
                    <a:pt x="426150" y="273347"/>
                  </a:cubicBezTo>
                  <a:lnTo>
                    <a:pt x="618051" y="273347"/>
                  </a:lnTo>
                  <a:cubicBezTo>
                    <a:pt x="624616" y="121065"/>
                    <a:pt x="750471" y="0"/>
                    <a:pt x="9046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542656" y="3139103"/>
              <a:ext cx="6094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>
                  <a:solidFill>
                    <a:prstClr val="white"/>
                  </a:solidFill>
                  <a:latin typeface="Impact" pitchFamily="34" charset="0"/>
                </a:rPr>
                <a:t>04。</a:t>
              </a:r>
              <a:endParaRPr lang="zh-CN" altLang="en-US" sz="3200" dirty="0">
                <a:solidFill>
                  <a:prstClr val="white"/>
                </a:solidFill>
                <a:latin typeface="Impact" pitchFamily="34" charset="0"/>
              </a:endParaRPr>
            </a:p>
          </p:txBody>
        </p:sp>
      </p:grpSp>
      <p:cxnSp>
        <p:nvCxnSpPr>
          <p:cNvPr id="69" name="直接连接符 68"/>
          <p:cNvCxnSpPr/>
          <p:nvPr/>
        </p:nvCxnSpPr>
        <p:spPr>
          <a:xfrm flipH="1">
            <a:off x="2577260" y="2222273"/>
            <a:ext cx="720080" cy="0"/>
          </a:xfrm>
          <a:prstGeom prst="line">
            <a:avLst/>
          </a:prstGeom>
          <a:ln w="6350">
            <a:solidFill>
              <a:schemeClr val="tx2">
                <a:lumMod val="50000"/>
                <a:alpha val="99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矩形 1"/>
          <p:cNvSpPr>
            <a:spLocks noChangeArrowheads="1"/>
          </p:cNvSpPr>
          <p:nvPr/>
        </p:nvSpPr>
        <p:spPr bwMode="auto">
          <a:xfrm>
            <a:off x="683568" y="1901786"/>
            <a:ext cx="18936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zh-CN" altLang="en-US" sz="1000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cxnSp>
        <p:nvCxnSpPr>
          <p:cNvPr id="71" name="直接连接符 70"/>
          <p:cNvCxnSpPr/>
          <p:nvPr/>
        </p:nvCxnSpPr>
        <p:spPr>
          <a:xfrm flipH="1">
            <a:off x="5868144" y="2222273"/>
            <a:ext cx="515214" cy="0"/>
          </a:xfrm>
          <a:prstGeom prst="line">
            <a:avLst/>
          </a:prstGeom>
          <a:ln w="6350">
            <a:solidFill>
              <a:schemeClr val="tx2">
                <a:lumMod val="50000"/>
                <a:alpha val="99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矩形 1"/>
          <p:cNvSpPr>
            <a:spLocks noChangeArrowheads="1"/>
          </p:cNvSpPr>
          <p:nvPr/>
        </p:nvSpPr>
        <p:spPr bwMode="auto">
          <a:xfrm>
            <a:off x="6386246" y="1901786"/>
            <a:ext cx="18936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zh-CN" altLang="en-US" sz="1000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cxnSp>
        <p:nvCxnSpPr>
          <p:cNvPr id="73" name="直接连接符 72"/>
          <p:cNvCxnSpPr/>
          <p:nvPr/>
        </p:nvCxnSpPr>
        <p:spPr>
          <a:xfrm flipH="1">
            <a:off x="5868144" y="3530212"/>
            <a:ext cx="515214" cy="0"/>
          </a:xfrm>
          <a:prstGeom prst="line">
            <a:avLst/>
          </a:prstGeom>
          <a:ln w="6350">
            <a:solidFill>
              <a:schemeClr val="tx2">
                <a:lumMod val="50000"/>
                <a:alpha val="99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矩形 1"/>
          <p:cNvSpPr>
            <a:spLocks noChangeArrowheads="1"/>
          </p:cNvSpPr>
          <p:nvPr/>
        </p:nvSpPr>
        <p:spPr bwMode="auto">
          <a:xfrm>
            <a:off x="6386246" y="3209724"/>
            <a:ext cx="18936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zh-CN" altLang="en-US" sz="1000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cxnSp>
        <p:nvCxnSpPr>
          <p:cNvPr id="75" name="直接连接符 74"/>
          <p:cNvCxnSpPr/>
          <p:nvPr/>
        </p:nvCxnSpPr>
        <p:spPr>
          <a:xfrm flipH="1">
            <a:off x="2577260" y="3530212"/>
            <a:ext cx="720080" cy="0"/>
          </a:xfrm>
          <a:prstGeom prst="line">
            <a:avLst/>
          </a:prstGeom>
          <a:ln w="6350">
            <a:solidFill>
              <a:schemeClr val="tx2">
                <a:lumMod val="50000"/>
                <a:alpha val="99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矩形 1"/>
          <p:cNvSpPr>
            <a:spLocks noChangeArrowheads="1"/>
          </p:cNvSpPr>
          <p:nvPr/>
        </p:nvSpPr>
        <p:spPr bwMode="auto">
          <a:xfrm>
            <a:off x="683568" y="3209724"/>
            <a:ext cx="18936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zh-CN" altLang="en-US" sz="1000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</p:spTree>
    <p:extLst>
      <p:ext uri="{BB962C8B-B14F-4D97-AF65-F5344CB8AC3E}">
        <p14:creationId xmlns:p14="http://schemas.microsoft.com/office/powerpoint/2010/main" val="2198719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="">
      <p:transition spd="slow" advClick="0" advTm="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2" presetClass="entr" presetSubtype="9" fill="hold" nodeType="afterEffect" p14:presetBounceEnd="625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500">
                                          <p:cBhvr additive="base">
                                            <p:cTn id="20" dur="4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500">
                                          <p:cBhvr additive="base">
                                            <p:cTn id="21" dur="4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3" fill="hold" nodeType="withEffect" p14:presetBounceEnd="625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500">
                                          <p:cBhvr additive="base">
                                            <p:cTn id="24" dur="4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500">
                                          <p:cBhvr additive="base">
                                            <p:cTn id="25" dur="4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6" fill="hold" nodeType="withEffect" p14:presetBounceEnd="625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500">
                                          <p:cBhvr additive="base">
                                            <p:cTn id="28" dur="4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500">
                                          <p:cBhvr additive="base">
                                            <p:cTn id="29" dur="4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12" fill="hold" nodeType="withEffect" p14:presetBounceEnd="625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500">
                                          <p:cBhvr additive="base">
                                            <p:cTn id="32" dur="4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500">
                                          <p:cBhvr additive="base">
                                            <p:cTn id="33" dur="4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35" presetID="53" presetClass="entr" presetSubtype="52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9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8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5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53" presetClass="entr" presetSubtype="52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8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0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64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6" dur="500"/>
                                            <p:tgtEl>
                                              <p:spTgt spid="6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7" fill="hold">
                                <p:stCondLst>
                                  <p:cond delay="2700"/>
                                </p:stCondLst>
                                <p:childTnLst>
                                  <p:par>
                                    <p:cTn id="68" presetID="2" presetClass="entr" presetSubtype="8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0" dur="3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1" dur="3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2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73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5" dur="5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77" presetID="2" presetClass="entr" presetSubtype="2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9" dur="3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0" dur="3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3800"/>
                                </p:stCondLst>
                                <p:childTnLst>
                                  <p:par>
                                    <p:cTn id="82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4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5" fill="hold">
                                <p:stCondLst>
                                  <p:cond delay="4300"/>
                                </p:stCondLst>
                                <p:childTnLst>
                                  <p:par>
                                    <p:cTn id="86" presetID="2" presetClass="entr" presetSubtype="2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88" dur="3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9" dur="3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0" fill="hold">
                                <p:stCondLst>
                                  <p:cond delay="4600"/>
                                </p:stCondLst>
                                <p:childTnLst>
                                  <p:par>
                                    <p:cTn id="91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3" dur="5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4" fill="hold">
                                <p:stCondLst>
                                  <p:cond delay="5100"/>
                                </p:stCondLst>
                                <p:childTnLst>
                                  <p:par>
                                    <p:cTn id="95" presetID="2" presetClass="entr" presetSubtype="8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97" dur="3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98" dur="3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38" grpId="0" animBg="1"/>
          <p:bldP spid="39" grpId="0" animBg="1"/>
          <p:bldP spid="40" grpId="0" animBg="1"/>
          <p:bldP spid="70" grpId="0"/>
          <p:bldP spid="72" grpId="0"/>
          <p:bldP spid="74" grpId="0"/>
          <p:bldP spid="76" grpId="0"/>
        </p:bldLst>
      </p:timing>
    </mc:Choice>
    <mc:Fallback xmlns:a14="http://schemas.microsoft.com/office/drawing/2010/main"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2" presetClass="entr" presetSubtype="9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4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4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3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4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4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4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4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1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4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4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35" presetID="53" presetClass="entr" presetSubtype="52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9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8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5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53" presetClass="entr" presetSubtype="52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8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0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64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6" dur="500"/>
                                            <p:tgtEl>
                                              <p:spTgt spid="6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7" fill="hold">
                                <p:stCondLst>
                                  <p:cond delay="2700"/>
                                </p:stCondLst>
                                <p:childTnLst>
                                  <p:par>
                                    <p:cTn id="68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0" dur="3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1" dur="3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2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73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5" dur="5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77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3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3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3800"/>
                                </p:stCondLst>
                                <p:childTnLst>
                                  <p:par>
                                    <p:cTn id="82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4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5" fill="hold">
                                <p:stCondLst>
                                  <p:cond delay="4300"/>
                                </p:stCondLst>
                                <p:childTnLst>
                                  <p:par>
                                    <p:cTn id="86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8" dur="3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9" dur="3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0" fill="hold">
                                <p:stCondLst>
                                  <p:cond delay="4600"/>
                                </p:stCondLst>
                                <p:childTnLst>
                                  <p:par>
                                    <p:cTn id="91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3" dur="5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4" fill="hold">
                                <p:stCondLst>
                                  <p:cond delay="5100"/>
                                </p:stCondLst>
                                <p:childTnLst>
                                  <p:par>
                                    <p:cTn id="9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7" dur="3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8" dur="3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38" grpId="0" animBg="1"/>
          <p:bldP spid="39" grpId="0" animBg="1"/>
          <p:bldP spid="40" grpId="0" animBg="1"/>
          <p:bldP spid="70" grpId="0"/>
          <p:bldP spid="72" grpId="0"/>
          <p:bldP spid="74" grpId="0"/>
          <p:bldP spid="76" grpId="0"/>
        </p:bldLst>
      </p:timing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273"/>
            <a:ext cx="9144000" cy="5161071"/>
          </a:xfrm>
          <a:prstGeom prst="rect">
            <a:avLst/>
          </a:prstGeom>
        </p:spPr>
      </p:pic>
      <p:sp>
        <p:nvSpPr>
          <p:cNvPr id="29" name="等腰三角形 28"/>
          <p:cNvSpPr/>
          <p:nvPr/>
        </p:nvSpPr>
        <p:spPr>
          <a:xfrm>
            <a:off x="3686247" y="1538381"/>
            <a:ext cx="2376264" cy="2025056"/>
          </a:xfrm>
          <a:prstGeom prst="triangle">
            <a:avLst/>
          </a:prstGeom>
          <a:solidFill>
            <a:schemeClr val="tx1">
              <a:lumMod val="65000"/>
              <a:lumOff val="35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0" name="TextBox 7"/>
          <p:cNvSpPr txBox="1"/>
          <p:nvPr/>
        </p:nvSpPr>
        <p:spPr>
          <a:xfrm>
            <a:off x="4075923" y="1723785"/>
            <a:ext cx="177965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0">
                <a:solidFill>
                  <a:schemeClr val="accent2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 altLang="zh-CN" dirty="0">
                <a:solidFill>
                  <a:schemeClr val="accent3"/>
                </a:solidFill>
              </a:rPr>
              <a:t>04</a:t>
            </a:r>
            <a:endParaRPr lang="zh-CN" altLang="en-US" dirty="0">
              <a:solidFill>
                <a:schemeClr val="accent3"/>
              </a:solidFill>
            </a:endParaRPr>
          </a:p>
        </p:txBody>
      </p:sp>
      <p:sp>
        <p:nvSpPr>
          <p:cNvPr id="31" name="TextBox 8"/>
          <p:cNvSpPr txBox="1"/>
          <p:nvPr/>
        </p:nvSpPr>
        <p:spPr>
          <a:xfrm>
            <a:off x="5921224" y="2120539"/>
            <a:ext cx="2342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prstClr val="black">
                    <a:lumMod val="65000"/>
                    <a:lumOff val="35000"/>
                    <a:alpha val="91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豪体简体" panose="03000509000000000000" pitchFamily="65" charset="-122"/>
              </a:rPr>
              <a:t>Add a title</a:t>
            </a:r>
          </a:p>
        </p:txBody>
      </p:sp>
      <p:cxnSp>
        <p:nvCxnSpPr>
          <p:cNvPr id="32" name="直接连接符 31"/>
          <p:cNvCxnSpPr/>
          <p:nvPr/>
        </p:nvCxnSpPr>
        <p:spPr>
          <a:xfrm>
            <a:off x="5808870" y="2693281"/>
            <a:ext cx="3083608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组合 32"/>
          <p:cNvGrpSpPr/>
          <p:nvPr/>
        </p:nvGrpSpPr>
        <p:grpSpPr>
          <a:xfrm>
            <a:off x="6228184" y="2787775"/>
            <a:ext cx="974819" cy="307777"/>
            <a:chOff x="1694389" y="3210530"/>
            <a:chExt cx="974819" cy="307777"/>
          </a:xfrm>
        </p:grpSpPr>
        <p:sp>
          <p:nvSpPr>
            <p:cNvPr id="34" name="矩形 33"/>
            <p:cNvSpPr/>
            <p:nvPr/>
          </p:nvSpPr>
          <p:spPr>
            <a:xfrm flipH="1">
              <a:off x="1694389" y="3363838"/>
              <a:ext cx="72008" cy="720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5" name="TextBox 14"/>
            <p:cNvSpPr txBox="1"/>
            <p:nvPr/>
          </p:nvSpPr>
          <p:spPr>
            <a:xfrm>
              <a:off x="1766397" y="3210530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prstClr val="black">
                      <a:lumMod val="65000"/>
                      <a:lumOff val="35000"/>
                      <a:alpha val="91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豪体简体" panose="03000509000000000000" pitchFamily="65" charset="-122"/>
                </a:rPr>
                <a:t>Add content.</a:t>
              </a: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7629629" y="2787775"/>
            <a:ext cx="974819" cy="307777"/>
            <a:chOff x="1694389" y="3537387"/>
            <a:chExt cx="974819" cy="307777"/>
          </a:xfrm>
        </p:grpSpPr>
        <p:sp>
          <p:nvSpPr>
            <p:cNvPr id="37" name="矩形 36"/>
            <p:cNvSpPr/>
            <p:nvPr/>
          </p:nvSpPr>
          <p:spPr>
            <a:xfrm flipH="1">
              <a:off x="1694389" y="3690695"/>
              <a:ext cx="72008" cy="720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8" name="TextBox 17"/>
            <p:cNvSpPr txBox="1"/>
            <p:nvPr/>
          </p:nvSpPr>
          <p:spPr>
            <a:xfrm>
              <a:off x="1766397" y="3537387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prstClr val="black">
                      <a:lumMod val="65000"/>
                      <a:lumOff val="35000"/>
                      <a:alpha val="91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豪体简体" panose="03000509000000000000" pitchFamily="65" charset="-122"/>
                </a:rPr>
                <a:t>Add content.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6228184" y="3147814"/>
            <a:ext cx="974819" cy="307777"/>
            <a:chOff x="1694389" y="3875941"/>
            <a:chExt cx="974819" cy="307777"/>
          </a:xfrm>
        </p:grpSpPr>
        <p:sp>
          <p:nvSpPr>
            <p:cNvPr id="40" name="矩形 39"/>
            <p:cNvSpPr/>
            <p:nvPr/>
          </p:nvSpPr>
          <p:spPr>
            <a:xfrm flipH="1">
              <a:off x="1694389" y="4029249"/>
              <a:ext cx="72008" cy="720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TextBox 20"/>
            <p:cNvSpPr txBox="1"/>
            <p:nvPr/>
          </p:nvSpPr>
          <p:spPr>
            <a:xfrm>
              <a:off x="1766397" y="3875941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prstClr val="black">
                      <a:lumMod val="65000"/>
                      <a:lumOff val="35000"/>
                      <a:alpha val="91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豪体简体" panose="03000509000000000000" pitchFamily="65" charset="-122"/>
                </a:rPr>
                <a:t>Add content.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7629629" y="3147813"/>
            <a:ext cx="974819" cy="307777"/>
            <a:chOff x="1694389" y="4211992"/>
            <a:chExt cx="974819" cy="307777"/>
          </a:xfrm>
        </p:grpSpPr>
        <p:sp>
          <p:nvSpPr>
            <p:cNvPr id="43" name="矩形 42"/>
            <p:cNvSpPr/>
            <p:nvPr/>
          </p:nvSpPr>
          <p:spPr>
            <a:xfrm flipH="1">
              <a:off x="1694389" y="4365300"/>
              <a:ext cx="72008" cy="720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4" name="TextBox 23"/>
            <p:cNvSpPr txBox="1"/>
            <p:nvPr/>
          </p:nvSpPr>
          <p:spPr>
            <a:xfrm>
              <a:off x="1766397" y="4211992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prstClr val="black">
                      <a:lumMod val="65000"/>
                      <a:lumOff val="35000"/>
                      <a:alpha val="91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豪体简体" panose="03000509000000000000" pitchFamily="65" charset="-122"/>
                </a:rPr>
                <a:t>Add content.</a:t>
              </a:r>
            </a:p>
          </p:txBody>
        </p:sp>
      </p:grpSp>
      <p:sp>
        <p:nvSpPr>
          <p:cNvPr id="45" name="等腰三角形 44"/>
          <p:cNvSpPr/>
          <p:nvPr/>
        </p:nvSpPr>
        <p:spPr>
          <a:xfrm rot="18035669">
            <a:off x="4039143" y="1149246"/>
            <a:ext cx="360040" cy="310379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6" name="等腰三角形 45"/>
          <p:cNvSpPr/>
          <p:nvPr/>
        </p:nvSpPr>
        <p:spPr>
          <a:xfrm rot="21283757">
            <a:off x="3625107" y="1364444"/>
            <a:ext cx="191945" cy="16547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7" name="等腰三角形 46"/>
          <p:cNvSpPr/>
          <p:nvPr/>
        </p:nvSpPr>
        <p:spPr>
          <a:xfrm rot="15968008">
            <a:off x="3319369" y="1755547"/>
            <a:ext cx="304349" cy="227352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13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9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Rot by="21600000">
                                      <p:cBhvr>
                                        <p:cTn id="16" dur="1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animRot by="21600000">
                                      <p:cBhvr>
                                        <p:cTn id="22" dur="1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" presetClass="entr" presetSubtype="9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1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1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8" presetClass="emph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Rot by="21600000">
                                      <p:cBhvr>
                                        <p:cTn id="28" dur="11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3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8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300"/>
                            </p:stCondLst>
                            <p:childTnLst>
                              <p:par>
                                <p:cTn id="38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0" grpId="0"/>
      <p:bldP spid="31" grpId="0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273"/>
            <a:ext cx="9144000" cy="516107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57411" y="1533606"/>
            <a:ext cx="1601990" cy="584775"/>
          </a:xfrm>
          <a:prstGeom prst="rect">
            <a:avLst/>
          </a:prstGeom>
          <a:effectLst/>
        </p:spPr>
        <p:txBody>
          <a:bodyPr wrap="square">
            <a:spAutoFit/>
          </a:bodyPr>
          <a:lstStyle>
            <a:defPPr>
              <a:defRPr lang="zh-CN"/>
            </a:defPPr>
            <a:lvl1pPr algn="just" fontAlgn="auto">
              <a:spcBef>
                <a:spcPts val="0"/>
              </a:spcBef>
              <a:spcAft>
                <a:spcPts val="0"/>
              </a:spcAft>
              <a:defRPr sz="2400" b="0">
                <a:solidFill>
                  <a:schemeClr val="tx2">
                    <a:alpha val="91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方正豪体简体" panose="03000509000000000000" pitchFamily="65" charset="-122"/>
              </a:defRPr>
            </a:lvl1pPr>
          </a:lstStyle>
          <a:p>
            <a:pPr algn="r"/>
            <a:r>
              <a:rPr lang="en-US" altLang="zh-CN" sz="3200" dirty="0">
                <a:solidFill>
                  <a:schemeClr val="tx1">
                    <a:lumMod val="95000"/>
                    <a:lumOff val="5000"/>
                    <a:alpha val="40000"/>
                  </a:schemeClr>
                </a:solidFill>
              </a:rPr>
              <a:t>PREFACE</a:t>
            </a: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4159239" y="2097499"/>
            <a:ext cx="4445209" cy="1051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ts val="2600"/>
              </a:lnSpc>
              <a:defRPr/>
            </a:pPr>
            <a:r>
              <a:rPr lang="zh-CN" altLang="en-US" sz="140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itchFamily="34" charset="-122"/>
                <a:ea typeface="微软雅黑" pitchFamily="34" charset="-122"/>
              </a:rPr>
              <a:t>After you've typed your content here, or by copying your text, select Paste in this box and choose to keep only the text.</a:t>
            </a:r>
          </a:p>
          <a:p>
            <a:pPr algn="just">
              <a:lnSpc>
                <a:spcPts val="2600"/>
              </a:lnSpc>
              <a:defRPr/>
            </a:pPr>
            <a:endParaRPr lang="zh-CN" altLang="en-US" sz="1400" kern="0" dirty="0">
              <a:solidFill>
                <a:prstClr val="black">
                  <a:lumMod val="65000"/>
                  <a:lumOff val="35000"/>
                </a:prst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4211960" y="2058396"/>
            <a:ext cx="4229185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等腰三角形 6"/>
          <p:cNvSpPr/>
          <p:nvPr/>
        </p:nvSpPr>
        <p:spPr>
          <a:xfrm rot="18035669">
            <a:off x="8369138" y="706291"/>
            <a:ext cx="360040" cy="310379"/>
          </a:xfrm>
          <a:prstGeom prst="triangle">
            <a:avLst/>
          </a:prstGeom>
          <a:solidFill>
            <a:srgbClr val="A3CD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等腰三角形 7"/>
          <p:cNvSpPr/>
          <p:nvPr/>
        </p:nvSpPr>
        <p:spPr>
          <a:xfrm rot="21283757">
            <a:off x="8803602" y="1012690"/>
            <a:ext cx="191945" cy="16547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等腰三角形 8"/>
          <p:cNvSpPr/>
          <p:nvPr/>
        </p:nvSpPr>
        <p:spPr>
          <a:xfrm rot="15968008">
            <a:off x="8904658" y="1419930"/>
            <a:ext cx="304349" cy="227352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23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3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Rot by="21600000">
                                      <p:cBhvr>
                                        <p:cTn id="16" dur="1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" presetClass="entr" presetSubtype="3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animRot by="21600000">
                                      <p:cBhvr>
                                        <p:cTn id="22" dur="1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矩形 193"/>
          <p:cNvSpPr/>
          <p:nvPr/>
        </p:nvSpPr>
        <p:spPr>
          <a:xfrm>
            <a:off x="0" y="434529"/>
            <a:ext cx="755576" cy="4090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683568" y="360988"/>
            <a:ext cx="4192438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itchFamily="34" charset="-122"/>
                <a:ea typeface="微软雅黑" pitchFamily="34" charset="-122"/>
              </a:rPr>
              <a:t>Fill in the catalog title here</a:t>
            </a:r>
          </a:p>
        </p:txBody>
      </p:sp>
      <p:sp>
        <p:nvSpPr>
          <p:cNvPr id="196" name="矩形 195"/>
          <p:cNvSpPr/>
          <p:nvPr/>
        </p:nvSpPr>
        <p:spPr>
          <a:xfrm>
            <a:off x="715208" y="607790"/>
            <a:ext cx="1560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itchFamily="34" charset="0"/>
              </a:rPr>
              <a:t>Fill in the title here.</a:t>
            </a:r>
            <a:endParaRPr lang="zh-CN" altLang="en-US" sz="1400" dirty="0">
              <a:solidFill>
                <a:prstClr val="black">
                  <a:lumMod val="65000"/>
                  <a:lumOff val="35000"/>
                </a:prstClr>
              </a:solidFill>
              <a:latin typeface="Impact" pitchFamily="34" charset="0"/>
            </a:endParaRPr>
          </a:p>
        </p:txBody>
      </p:sp>
      <p:sp>
        <p:nvSpPr>
          <p:cNvPr id="31" name="Freeform 5"/>
          <p:cNvSpPr>
            <a:spLocks/>
          </p:cNvSpPr>
          <p:nvPr/>
        </p:nvSpPr>
        <p:spPr bwMode="auto">
          <a:xfrm>
            <a:off x="4437437" y="3154976"/>
            <a:ext cx="1142677" cy="972108"/>
          </a:xfrm>
          <a:custGeom>
            <a:avLst/>
            <a:gdLst/>
            <a:ahLst/>
            <a:cxnLst>
              <a:cxn ang="0">
                <a:pos x="1935" y="13"/>
              </a:cxn>
              <a:cxn ang="0">
                <a:pos x="1870" y="52"/>
              </a:cxn>
              <a:cxn ang="0">
                <a:pos x="1848" y="90"/>
              </a:cxn>
              <a:cxn ang="0">
                <a:pos x="1847" y="123"/>
              </a:cxn>
              <a:cxn ang="0">
                <a:pos x="1877" y="173"/>
              </a:cxn>
              <a:cxn ang="0">
                <a:pos x="1933" y="236"/>
              </a:cxn>
              <a:cxn ang="0">
                <a:pos x="1942" y="269"/>
              </a:cxn>
              <a:cxn ang="0">
                <a:pos x="1930" y="312"/>
              </a:cxn>
              <a:cxn ang="0">
                <a:pos x="1894" y="348"/>
              </a:cxn>
              <a:cxn ang="0">
                <a:pos x="1839" y="371"/>
              </a:cxn>
              <a:cxn ang="0">
                <a:pos x="1773" y="380"/>
              </a:cxn>
              <a:cxn ang="0">
                <a:pos x="1724" y="375"/>
              </a:cxn>
              <a:cxn ang="0">
                <a:pos x="1666" y="355"/>
              </a:cxn>
              <a:cxn ang="0">
                <a:pos x="1625" y="323"/>
              </a:cxn>
              <a:cxn ang="0">
                <a:pos x="1605" y="281"/>
              </a:cxn>
              <a:cxn ang="0">
                <a:pos x="1609" y="245"/>
              </a:cxn>
              <a:cxn ang="0">
                <a:pos x="1652" y="189"/>
              </a:cxn>
              <a:cxn ang="0">
                <a:pos x="1697" y="133"/>
              </a:cxn>
              <a:cxn ang="0">
                <a:pos x="1701" y="99"/>
              </a:cxn>
              <a:cxn ang="0">
                <a:pos x="1684" y="61"/>
              </a:cxn>
              <a:cxn ang="0">
                <a:pos x="1637" y="23"/>
              </a:cxn>
              <a:cxn ang="0">
                <a:pos x="379" y="0"/>
              </a:cxn>
              <a:cxn ang="0">
                <a:pos x="366" y="1240"/>
              </a:cxn>
              <a:cxn ang="0">
                <a:pos x="318" y="1307"/>
              </a:cxn>
              <a:cxn ang="0">
                <a:pos x="280" y="1323"/>
              </a:cxn>
              <a:cxn ang="0">
                <a:pos x="246" y="1320"/>
              </a:cxn>
              <a:cxn ang="0">
                <a:pos x="190" y="1277"/>
              </a:cxn>
              <a:cxn ang="0">
                <a:pos x="134" y="1231"/>
              </a:cxn>
              <a:cxn ang="0">
                <a:pos x="100" y="1228"/>
              </a:cxn>
              <a:cxn ang="0">
                <a:pos x="58" y="1248"/>
              </a:cxn>
              <a:cxn ang="0">
                <a:pos x="26" y="1289"/>
              </a:cxn>
              <a:cxn ang="0">
                <a:pos x="4" y="1347"/>
              </a:cxn>
              <a:cxn ang="0">
                <a:pos x="0" y="1397"/>
              </a:cxn>
              <a:cxn ang="0">
                <a:pos x="8" y="1462"/>
              </a:cxn>
              <a:cxn ang="0">
                <a:pos x="33" y="1516"/>
              </a:cxn>
              <a:cxn ang="0">
                <a:pos x="67" y="1552"/>
              </a:cxn>
              <a:cxn ang="0">
                <a:pos x="110" y="1567"/>
              </a:cxn>
              <a:cxn ang="0">
                <a:pos x="145" y="1558"/>
              </a:cxn>
              <a:cxn ang="0">
                <a:pos x="208" y="1500"/>
              </a:cxn>
              <a:cxn ang="0">
                <a:pos x="258" y="1471"/>
              </a:cxn>
              <a:cxn ang="0">
                <a:pos x="289" y="1473"/>
              </a:cxn>
              <a:cxn ang="0">
                <a:pos x="325" y="1493"/>
              </a:cxn>
              <a:cxn ang="0">
                <a:pos x="374" y="1579"/>
              </a:cxn>
              <a:cxn ang="0">
                <a:pos x="435" y="2160"/>
              </a:cxn>
              <a:cxn ang="0">
                <a:pos x="655" y="2144"/>
              </a:cxn>
              <a:cxn ang="0">
                <a:pos x="868" y="2106"/>
              </a:cxn>
              <a:cxn ang="0">
                <a:pos x="1071" y="2046"/>
              </a:cxn>
              <a:cxn ang="0">
                <a:pos x="1268" y="1971"/>
              </a:cxn>
              <a:cxn ang="0">
                <a:pos x="1454" y="1875"/>
              </a:cxn>
              <a:cxn ang="0">
                <a:pos x="1630" y="1762"/>
              </a:cxn>
              <a:cxn ang="0">
                <a:pos x="1793" y="1634"/>
              </a:cxn>
              <a:cxn ang="0">
                <a:pos x="1942" y="1491"/>
              </a:cxn>
              <a:cxn ang="0">
                <a:pos x="2079" y="1334"/>
              </a:cxn>
              <a:cxn ang="0">
                <a:pos x="2198" y="1165"/>
              </a:cxn>
              <a:cxn ang="0">
                <a:pos x="2303" y="984"/>
              </a:cxn>
              <a:cxn ang="0">
                <a:pos x="2389" y="793"/>
              </a:cxn>
              <a:cxn ang="0">
                <a:pos x="2458" y="591"/>
              </a:cxn>
              <a:cxn ang="0">
                <a:pos x="2505" y="382"/>
              </a:cxn>
              <a:cxn ang="0">
                <a:pos x="2534" y="166"/>
              </a:cxn>
              <a:cxn ang="0">
                <a:pos x="1993" y="0"/>
              </a:cxn>
            </a:cxnLst>
            <a:rect l="0" t="0" r="r" b="b"/>
            <a:pathLst>
              <a:path w="2539" h="2160">
                <a:moveTo>
                  <a:pt x="1993" y="0"/>
                </a:moveTo>
                <a:lnTo>
                  <a:pt x="1993" y="0"/>
                </a:lnTo>
                <a:lnTo>
                  <a:pt x="1962" y="5"/>
                </a:lnTo>
                <a:lnTo>
                  <a:pt x="1935" y="13"/>
                </a:lnTo>
                <a:lnTo>
                  <a:pt x="1910" y="23"/>
                </a:lnTo>
                <a:lnTo>
                  <a:pt x="1888" y="38"/>
                </a:lnTo>
                <a:lnTo>
                  <a:pt x="1879" y="45"/>
                </a:lnTo>
                <a:lnTo>
                  <a:pt x="1870" y="52"/>
                </a:lnTo>
                <a:lnTo>
                  <a:pt x="1863" y="61"/>
                </a:lnTo>
                <a:lnTo>
                  <a:pt x="1857" y="70"/>
                </a:lnTo>
                <a:lnTo>
                  <a:pt x="1852" y="79"/>
                </a:lnTo>
                <a:lnTo>
                  <a:pt x="1848" y="90"/>
                </a:lnTo>
                <a:lnTo>
                  <a:pt x="1847" y="99"/>
                </a:lnTo>
                <a:lnTo>
                  <a:pt x="1847" y="110"/>
                </a:lnTo>
                <a:lnTo>
                  <a:pt x="1847" y="110"/>
                </a:lnTo>
                <a:lnTo>
                  <a:pt x="1847" y="123"/>
                </a:lnTo>
                <a:lnTo>
                  <a:pt x="1850" y="133"/>
                </a:lnTo>
                <a:lnTo>
                  <a:pt x="1856" y="144"/>
                </a:lnTo>
                <a:lnTo>
                  <a:pt x="1861" y="153"/>
                </a:lnTo>
                <a:lnTo>
                  <a:pt x="1877" y="173"/>
                </a:lnTo>
                <a:lnTo>
                  <a:pt x="1895" y="189"/>
                </a:lnTo>
                <a:lnTo>
                  <a:pt x="1912" y="207"/>
                </a:lnTo>
                <a:lnTo>
                  <a:pt x="1928" y="225"/>
                </a:lnTo>
                <a:lnTo>
                  <a:pt x="1933" y="236"/>
                </a:lnTo>
                <a:lnTo>
                  <a:pt x="1939" y="245"/>
                </a:lnTo>
                <a:lnTo>
                  <a:pt x="1942" y="258"/>
                </a:lnTo>
                <a:lnTo>
                  <a:pt x="1942" y="269"/>
                </a:lnTo>
                <a:lnTo>
                  <a:pt x="1942" y="269"/>
                </a:lnTo>
                <a:lnTo>
                  <a:pt x="1942" y="281"/>
                </a:lnTo>
                <a:lnTo>
                  <a:pt x="1939" y="292"/>
                </a:lnTo>
                <a:lnTo>
                  <a:pt x="1935" y="303"/>
                </a:lnTo>
                <a:lnTo>
                  <a:pt x="1930" y="312"/>
                </a:lnTo>
                <a:lnTo>
                  <a:pt x="1922" y="323"/>
                </a:lnTo>
                <a:lnTo>
                  <a:pt x="1913" y="332"/>
                </a:lnTo>
                <a:lnTo>
                  <a:pt x="1904" y="339"/>
                </a:lnTo>
                <a:lnTo>
                  <a:pt x="1894" y="348"/>
                </a:lnTo>
                <a:lnTo>
                  <a:pt x="1881" y="355"/>
                </a:lnTo>
                <a:lnTo>
                  <a:pt x="1868" y="361"/>
                </a:lnTo>
                <a:lnTo>
                  <a:pt x="1854" y="366"/>
                </a:lnTo>
                <a:lnTo>
                  <a:pt x="1839" y="371"/>
                </a:lnTo>
                <a:lnTo>
                  <a:pt x="1823" y="375"/>
                </a:lnTo>
                <a:lnTo>
                  <a:pt x="1807" y="379"/>
                </a:lnTo>
                <a:lnTo>
                  <a:pt x="1791" y="380"/>
                </a:lnTo>
                <a:lnTo>
                  <a:pt x="1773" y="380"/>
                </a:lnTo>
                <a:lnTo>
                  <a:pt x="1773" y="380"/>
                </a:lnTo>
                <a:lnTo>
                  <a:pt x="1756" y="380"/>
                </a:lnTo>
                <a:lnTo>
                  <a:pt x="1740" y="379"/>
                </a:lnTo>
                <a:lnTo>
                  <a:pt x="1724" y="375"/>
                </a:lnTo>
                <a:lnTo>
                  <a:pt x="1708" y="371"/>
                </a:lnTo>
                <a:lnTo>
                  <a:pt x="1693" y="366"/>
                </a:lnTo>
                <a:lnTo>
                  <a:pt x="1679" y="361"/>
                </a:lnTo>
                <a:lnTo>
                  <a:pt x="1666" y="355"/>
                </a:lnTo>
                <a:lnTo>
                  <a:pt x="1654" y="348"/>
                </a:lnTo>
                <a:lnTo>
                  <a:pt x="1643" y="339"/>
                </a:lnTo>
                <a:lnTo>
                  <a:pt x="1634" y="332"/>
                </a:lnTo>
                <a:lnTo>
                  <a:pt x="1625" y="323"/>
                </a:lnTo>
                <a:lnTo>
                  <a:pt x="1618" y="312"/>
                </a:lnTo>
                <a:lnTo>
                  <a:pt x="1612" y="303"/>
                </a:lnTo>
                <a:lnTo>
                  <a:pt x="1607" y="292"/>
                </a:lnTo>
                <a:lnTo>
                  <a:pt x="1605" y="281"/>
                </a:lnTo>
                <a:lnTo>
                  <a:pt x="1605" y="269"/>
                </a:lnTo>
                <a:lnTo>
                  <a:pt x="1605" y="269"/>
                </a:lnTo>
                <a:lnTo>
                  <a:pt x="1605" y="258"/>
                </a:lnTo>
                <a:lnTo>
                  <a:pt x="1609" y="245"/>
                </a:lnTo>
                <a:lnTo>
                  <a:pt x="1614" y="236"/>
                </a:lnTo>
                <a:lnTo>
                  <a:pt x="1619" y="225"/>
                </a:lnTo>
                <a:lnTo>
                  <a:pt x="1636" y="207"/>
                </a:lnTo>
                <a:lnTo>
                  <a:pt x="1652" y="189"/>
                </a:lnTo>
                <a:lnTo>
                  <a:pt x="1670" y="173"/>
                </a:lnTo>
                <a:lnTo>
                  <a:pt x="1686" y="153"/>
                </a:lnTo>
                <a:lnTo>
                  <a:pt x="1692" y="144"/>
                </a:lnTo>
                <a:lnTo>
                  <a:pt x="1697" y="133"/>
                </a:lnTo>
                <a:lnTo>
                  <a:pt x="1701" y="123"/>
                </a:lnTo>
                <a:lnTo>
                  <a:pt x="1701" y="110"/>
                </a:lnTo>
                <a:lnTo>
                  <a:pt x="1701" y="110"/>
                </a:lnTo>
                <a:lnTo>
                  <a:pt x="1701" y="99"/>
                </a:lnTo>
                <a:lnTo>
                  <a:pt x="1699" y="90"/>
                </a:lnTo>
                <a:lnTo>
                  <a:pt x="1695" y="79"/>
                </a:lnTo>
                <a:lnTo>
                  <a:pt x="1690" y="70"/>
                </a:lnTo>
                <a:lnTo>
                  <a:pt x="1684" y="61"/>
                </a:lnTo>
                <a:lnTo>
                  <a:pt x="1677" y="52"/>
                </a:lnTo>
                <a:lnTo>
                  <a:pt x="1668" y="45"/>
                </a:lnTo>
                <a:lnTo>
                  <a:pt x="1659" y="38"/>
                </a:lnTo>
                <a:lnTo>
                  <a:pt x="1637" y="23"/>
                </a:lnTo>
                <a:lnTo>
                  <a:pt x="1612" y="13"/>
                </a:lnTo>
                <a:lnTo>
                  <a:pt x="1585" y="5"/>
                </a:lnTo>
                <a:lnTo>
                  <a:pt x="1555" y="0"/>
                </a:lnTo>
                <a:lnTo>
                  <a:pt x="379" y="0"/>
                </a:lnTo>
                <a:lnTo>
                  <a:pt x="379" y="1185"/>
                </a:lnTo>
                <a:lnTo>
                  <a:pt x="379" y="1185"/>
                </a:lnTo>
                <a:lnTo>
                  <a:pt x="374" y="1213"/>
                </a:lnTo>
                <a:lnTo>
                  <a:pt x="366" y="1240"/>
                </a:lnTo>
                <a:lnTo>
                  <a:pt x="356" y="1264"/>
                </a:lnTo>
                <a:lnTo>
                  <a:pt x="341" y="1284"/>
                </a:lnTo>
                <a:lnTo>
                  <a:pt x="325" y="1302"/>
                </a:lnTo>
                <a:lnTo>
                  <a:pt x="318" y="1307"/>
                </a:lnTo>
                <a:lnTo>
                  <a:pt x="309" y="1314"/>
                </a:lnTo>
                <a:lnTo>
                  <a:pt x="300" y="1318"/>
                </a:lnTo>
                <a:lnTo>
                  <a:pt x="289" y="1322"/>
                </a:lnTo>
                <a:lnTo>
                  <a:pt x="280" y="1323"/>
                </a:lnTo>
                <a:lnTo>
                  <a:pt x="269" y="1323"/>
                </a:lnTo>
                <a:lnTo>
                  <a:pt x="269" y="1323"/>
                </a:lnTo>
                <a:lnTo>
                  <a:pt x="258" y="1323"/>
                </a:lnTo>
                <a:lnTo>
                  <a:pt x="246" y="1320"/>
                </a:lnTo>
                <a:lnTo>
                  <a:pt x="237" y="1316"/>
                </a:lnTo>
                <a:lnTo>
                  <a:pt x="226" y="1309"/>
                </a:lnTo>
                <a:lnTo>
                  <a:pt x="208" y="1295"/>
                </a:lnTo>
                <a:lnTo>
                  <a:pt x="190" y="1277"/>
                </a:lnTo>
                <a:lnTo>
                  <a:pt x="173" y="1258"/>
                </a:lnTo>
                <a:lnTo>
                  <a:pt x="154" y="1242"/>
                </a:lnTo>
                <a:lnTo>
                  <a:pt x="145" y="1237"/>
                </a:lnTo>
                <a:lnTo>
                  <a:pt x="134" y="1231"/>
                </a:lnTo>
                <a:lnTo>
                  <a:pt x="123" y="1228"/>
                </a:lnTo>
                <a:lnTo>
                  <a:pt x="110" y="1228"/>
                </a:lnTo>
                <a:lnTo>
                  <a:pt x="110" y="1228"/>
                </a:lnTo>
                <a:lnTo>
                  <a:pt x="100" y="1228"/>
                </a:lnTo>
                <a:lnTo>
                  <a:pt x="89" y="1231"/>
                </a:lnTo>
                <a:lnTo>
                  <a:pt x="78" y="1235"/>
                </a:lnTo>
                <a:lnTo>
                  <a:pt x="67" y="1240"/>
                </a:lnTo>
                <a:lnTo>
                  <a:pt x="58" y="1248"/>
                </a:lnTo>
                <a:lnTo>
                  <a:pt x="49" y="1257"/>
                </a:lnTo>
                <a:lnTo>
                  <a:pt x="40" y="1266"/>
                </a:lnTo>
                <a:lnTo>
                  <a:pt x="33" y="1277"/>
                </a:lnTo>
                <a:lnTo>
                  <a:pt x="26" y="1289"/>
                </a:lnTo>
                <a:lnTo>
                  <a:pt x="18" y="1302"/>
                </a:lnTo>
                <a:lnTo>
                  <a:pt x="13" y="1316"/>
                </a:lnTo>
                <a:lnTo>
                  <a:pt x="8" y="1331"/>
                </a:lnTo>
                <a:lnTo>
                  <a:pt x="4" y="1347"/>
                </a:lnTo>
                <a:lnTo>
                  <a:pt x="2" y="1363"/>
                </a:lnTo>
                <a:lnTo>
                  <a:pt x="0" y="1379"/>
                </a:lnTo>
                <a:lnTo>
                  <a:pt x="0" y="1397"/>
                </a:lnTo>
                <a:lnTo>
                  <a:pt x="0" y="1397"/>
                </a:lnTo>
                <a:lnTo>
                  <a:pt x="0" y="1414"/>
                </a:lnTo>
                <a:lnTo>
                  <a:pt x="2" y="1432"/>
                </a:lnTo>
                <a:lnTo>
                  <a:pt x="4" y="1448"/>
                </a:lnTo>
                <a:lnTo>
                  <a:pt x="8" y="1462"/>
                </a:lnTo>
                <a:lnTo>
                  <a:pt x="13" y="1478"/>
                </a:lnTo>
                <a:lnTo>
                  <a:pt x="18" y="1491"/>
                </a:lnTo>
                <a:lnTo>
                  <a:pt x="26" y="1504"/>
                </a:lnTo>
                <a:lnTo>
                  <a:pt x="33" y="1516"/>
                </a:lnTo>
                <a:lnTo>
                  <a:pt x="40" y="1527"/>
                </a:lnTo>
                <a:lnTo>
                  <a:pt x="49" y="1538"/>
                </a:lnTo>
                <a:lnTo>
                  <a:pt x="58" y="1545"/>
                </a:lnTo>
                <a:lnTo>
                  <a:pt x="67" y="1552"/>
                </a:lnTo>
                <a:lnTo>
                  <a:pt x="78" y="1558"/>
                </a:lnTo>
                <a:lnTo>
                  <a:pt x="89" y="1563"/>
                </a:lnTo>
                <a:lnTo>
                  <a:pt x="100" y="1565"/>
                </a:lnTo>
                <a:lnTo>
                  <a:pt x="110" y="1567"/>
                </a:lnTo>
                <a:lnTo>
                  <a:pt x="110" y="1567"/>
                </a:lnTo>
                <a:lnTo>
                  <a:pt x="123" y="1565"/>
                </a:lnTo>
                <a:lnTo>
                  <a:pt x="134" y="1561"/>
                </a:lnTo>
                <a:lnTo>
                  <a:pt x="145" y="1558"/>
                </a:lnTo>
                <a:lnTo>
                  <a:pt x="154" y="1551"/>
                </a:lnTo>
                <a:lnTo>
                  <a:pt x="173" y="1536"/>
                </a:lnTo>
                <a:lnTo>
                  <a:pt x="190" y="1518"/>
                </a:lnTo>
                <a:lnTo>
                  <a:pt x="208" y="1500"/>
                </a:lnTo>
                <a:lnTo>
                  <a:pt x="226" y="1484"/>
                </a:lnTo>
                <a:lnTo>
                  <a:pt x="237" y="1478"/>
                </a:lnTo>
                <a:lnTo>
                  <a:pt x="247" y="1473"/>
                </a:lnTo>
                <a:lnTo>
                  <a:pt x="258" y="1471"/>
                </a:lnTo>
                <a:lnTo>
                  <a:pt x="269" y="1469"/>
                </a:lnTo>
                <a:lnTo>
                  <a:pt x="269" y="1469"/>
                </a:lnTo>
                <a:lnTo>
                  <a:pt x="280" y="1469"/>
                </a:lnTo>
                <a:lnTo>
                  <a:pt x="289" y="1473"/>
                </a:lnTo>
                <a:lnTo>
                  <a:pt x="300" y="1475"/>
                </a:lnTo>
                <a:lnTo>
                  <a:pt x="309" y="1480"/>
                </a:lnTo>
                <a:lnTo>
                  <a:pt x="318" y="1486"/>
                </a:lnTo>
                <a:lnTo>
                  <a:pt x="325" y="1493"/>
                </a:lnTo>
                <a:lnTo>
                  <a:pt x="341" y="1509"/>
                </a:lnTo>
                <a:lnTo>
                  <a:pt x="354" y="1531"/>
                </a:lnTo>
                <a:lnTo>
                  <a:pt x="366" y="1554"/>
                </a:lnTo>
                <a:lnTo>
                  <a:pt x="374" y="1579"/>
                </a:lnTo>
                <a:lnTo>
                  <a:pt x="379" y="1608"/>
                </a:lnTo>
                <a:lnTo>
                  <a:pt x="379" y="2160"/>
                </a:lnTo>
                <a:lnTo>
                  <a:pt x="379" y="2160"/>
                </a:lnTo>
                <a:lnTo>
                  <a:pt x="435" y="2160"/>
                </a:lnTo>
                <a:lnTo>
                  <a:pt x="491" y="2158"/>
                </a:lnTo>
                <a:lnTo>
                  <a:pt x="545" y="2155"/>
                </a:lnTo>
                <a:lnTo>
                  <a:pt x="599" y="2149"/>
                </a:lnTo>
                <a:lnTo>
                  <a:pt x="655" y="2144"/>
                </a:lnTo>
                <a:lnTo>
                  <a:pt x="707" y="2137"/>
                </a:lnTo>
                <a:lnTo>
                  <a:pt x="761" y="2128"/>
                </a:lnTo>
                <a:lnTo>
                  <a:pt x="814" y="2117"/>
                </a:lnTo>
                <a:lnTo>
                  <a:pt x="868" y="2106"/>
                </a:lnTo>
                <a:lnTo>
                  <a:pt x="918" y="2093"/>
                </a:lnTo>
                <a:lnTo>
                  <a:pt x="970" y="2079"/>
                </a:lnTo>
                <a:lnTo>
                  <a:pt x="1021" y="2064"/>
                </a:lnTo>
                <a:lnTo>
                  <a:pt x="1071" y="2046"/>
                </a:lnTo>
                <a:lnTo>
                  <a:pt x="1122" y="2030"/>
                </a:lnTo>
                <a:lnTo>
                  <a:pt x="1171" y="2010"/>
                </a:lnTo>
                <a:lnTo>
                  <a:pt x="1219" y="1991"/>
                </a:lnTo>
                <a:lnTo>
                  <a:pt x="1268" y="1971"/>
                </a:lnTo>
                <a:lnTo>
                  <a:pt x="1315" y="1947"/>
                </a:lnTo>
                <a:lnTo>
                  <a:pt x="1362" y="1924"/>
                </a:lnTo>
                <a:lnTo>
                  <a:pt x="1409" y="1900"/>
                </a:lnTo>
                <a:lnTo>
                  <a:pt x="1454" y="1875"/>
                </a:lnTo>
                <a:lnTo>
                  <a:pt x="1499" y="1848"/>
                </a:lnTo>
                <a:lnTo>
                  <a:pt x="1544" y="1821"/>
                </a:lnTo>
                <a:lnTo>
                  <a:pt x="1587" y="1792"/>
                </a:lnTo>
                <a:lnTo>
                  <a:pt x="1630" y="1762"/>
                </a:lnTo>
                <a:lnTo>
                  <a:pt x="1672" y="1731"/>
                </a:lnTo>
                <a:lnTo>
                  <a:pt x="1713" y="1700"/>
                </a:lnTo>
                <a:lnTo>
                  <a:pt x="1753" y="1668"/>
                </a:lnTo>
                <a:lnTo>
                  <a:pt x="1793" y="1634"/>
                </a:lnTo>
                <a:lnTo>
                  <a:pt x="1832" y="1599"/>
                </a:lnTo>
                <a:lnTo>
                  <a:pt x="1870" y="1565"/>
                </a:lnTo>
                <a:lnTo>
                  <a:pt x="1906" y="1529"/>
                </a:lnTo>
                <a:lnTo>
                  <a:pt x="1942" y="1491"/>
                </a:lnTo>
                <a:lnTo>
                  <a:pt x="1978" y="1453"/>
                </a:lnTo>
                <a:lnTo>
                  <a:pt x="2013" y="1414"/>
                </a:lnTo>
                <a:lnTo>
                  <a:pt x="2045" y="1374"/>
                </a:lnTo>
                <a:lnTo>
                  <a:pt x="2079" y="1334"/>
                </a:lnTo>
                <a:lnTo>
                  <a:pt x="2110" y="1293"/>
                </a:lnTo>
                <a:lnTo>
                  <a:pt x="2141" y="1251"/>
                </a:lnTo>
                <a:lnTo>
                  <a:pt x="2169" y="1208"/>
                </a:lnTo>
                <a:lnTo>
                  <a:pt x="2198" y="1165"/>
                </a:lnTo>
                <a:lnTo>
                  <a:pt x="2227" y="1121"/>
                </a:lnTo>
                <a:lnTo>
                  <a:pt x="2252" y="1076"/>
                </a:lnTo>
                <a:lnTo>
                  <a:pt x="2278" y="1030"/>
                </a:lnTo>
                <a:lnTo>
                  <a:pt x="2303" y="984"/>
                </a:lnTo>
                <a:lnTo>
                  <a:pt x="2326" y="938"/>
                </a:lnTo>
                <a:lnTo>
                  <a:pt x="2348" y="889"/>
                </a:lnTo>
                <a:lnTo>
                  <a:pt x="2370" y="842"/>
                </a:lnTo>
                <a:lnTo>
                  <a:pt x="2389" y="793"/>
                </a:lnTo>
                <a:lnTo>
                  <a:pt x="2407" y="743"/>
                </a:lnTo>
                <a:lnTo>
                  <a:pt x="2425" y="694"/>
                </a:lnTo>
                <a:lnTo>
                  <a:pt x="2442" y="644"/>
                </a:lnTo>
                <a:lnTo>
                  <a:pt x="2458" y="591"/>
                </a:lnTo>
                <a:lnTo>
                  <a:pt x="2470" y="541"/>
                </a:lnTo>
                <a:lnTo>
                  <a:pt x="2483" y="489"/>
                </a:lnTo>
                <a:lnTo>
                  <a:pt x="2496" y="436"/>
                </a:lnTo>
                <a:lnTo>
                  <a:pt x="2505" y="382"/>
                </a:lnTo>
                <a:lnTo>
                  <a:pt x="2514" y="330"/>
                </a:lnTo>
                <a:lnTo>
                  <a:pt x="2521" y="276"/>
                </a:lnTo>
                <a:lnTo>
                  <a:pt x="2528" y="222"/>
                </a:lnTo>
                <a:lnTo>
                  <a:pt x="2534" y="166"/>
                </a:lnTo>
                <a:lnTo>
                  <a:pt x="2537" y="112"/>
                </a:lnTo>
                <a:lnTo>
                  <a:pt x="2539" y="56"/>
                </a:lnTo>
                <a:lnTo>
                  <a:pt x="2539" y="0"/>
                </a:lnTo>
                <a:lnTo>
                  <a:pt x="199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32" name="Freeform 6"/>
          <p:cNvSpPr>
            <a:spLocks/>
          </p:cNvSpPr>
          <p:nvPr/>
        </p:nvSpPr>
        <p:spPr bwMode="auto">
          <a:xfrm>
            <a:off x="4608004" y="2182869"/>
            <a:ext cx="972108" cy="1143127"/>
          </a:xfrm>
          <a:custGeom>
            <a:avLst/>
            <a:gdLst/>
            <a:ahLst/>
            <a:cxnLst>
              <a:cxn ang="0">
                <a:pos x="2160" y="2104"/>
              </a:cxn>
              <a:cxn ang="0">
                <a:pos x="2142" y="1886"/>
              </a:cxn>
              <a:cxn ang="0">
                <a:pos x="2104" y="1673"/>
              </a:cxn>
              <a:cxn ang="0">
                <a:pos x="2046" y="1468"/>
              </a:cxn>
              <a:cxn ang="0">
                <a:pos x="1969" y="1271"/>
              </a:cxn>
              <a:cxn ang="0">
                <a:pos x="1873" y="1085"/>
              </a:cxn>
              <a:cxn ang="0">
                <a:pos x="1762" y="911"/>
              </a:cxn>
              <a:cxn ang="0">
                <a:pos x="1634" y="746"/>
              </a:cxn>
              <a:cxn ang="0">
                <a:pos x="1491" y="597"/>
              </a:cxn>
              <a:cxn ang="0">
                <a:pos x="1334" y="462"/>
              </a:cxn>
              <a:cxn ang="0">
                <a:pos x="1165" y="341"/>
              </a:cxn>
              <a:cxn ang="0">
                <a:pos x="983" y="236"/>
              </a:cxn>
              <a:cxn ang="0">
                <a:pos x="792" y="150"/>
              </a:cxn>
              <a:cxn ang="0">
                <a:pos x="591" y="83"/>
              </a:cxn>
              <a:cxn ang="0">
                <a:pos x="382" y="34"/>
              </a:cxn>
              <a:cxn ang="0">
                <a:pos x="166" y="7"/>
              </a:cxn>
              <a:cxn ang="0">
                <a:pos x="0" y="546"/>
              </a:cxn>
              <a:cxn ang="0">
                <a:pos x="23" y="629"/>
              </a:cxn>
              <a:cxn ang="0">
                <a:pos x="61" y="676"/>
              </a:cxn>
              <a:cxn ang="0">
                <a:pos x="99" y="692"/>
              </a:cxn>
              <a:cxn ang="0">
                <a:pos x="133" y="689"/>
              </a:cxn>
              <a:cxn ang="0">
                <a:pos x="189" y="645"/>
              </a:cxn>
              <a:cxn ang="0">
                <a:pos x="245" y="600"/>
              </a:cxn>
              <a:cxn ang="0">
                <a:pos x="279" y="597"/>
              </a:cxn>
              <a:cxn ang="0">
                <a:pos x="321" y="617"/>
              </a:cxn>
              <a:cxn ang="0">
                <a:pos x="355" y="658"/>
              </a:cxn>
              <a:cxn ang="0">
                <a:pos x="375" y="716"/>
              </a:cxn>
              <a:cxn ang="0">
                <a:pos x="380" y="766"/>
              </a:cxn>
              <a:cxn ang="0">
                <a:pos x="371" y="831"/>
              </a:cxn>
              <a:cxn ang="0">
                <a:pos x="348" y="885"/>
              </a:cxn>
              <a:cxn ang="0">
                <a:pos x="312" y="921"/>
              </a:cxn>
              <a:cxn ang="0">
                <a:pos x="269" y="936"/>
              </a:cxn>
              <a:cxn ang="0">
                <a:pos x="234" y="927"/>
              </a:cxn>
              <a:cxn ang="0">
                <a:pos x="171" y="869"/>
              </a:cxn>
              <a:cxn ang="0">
                <a:pos x="123" y="840"/>
              </a:cxn>
              <a:cxn ang="0">
                <a:pos x="90" y="842"/>
              </a:cxn>
              <a:cxn ang="0">
                <a:pos x="52" y="864"/>
              </a:cxn>
              <a:cxn ang="0">
                <a:pos x="13" y="929"/>
              </a:cxn>
              <a:cxn ang="0">
                <a:pos x="1176" y="2160"/>
              </a:cxn>
              <a:cxn ang="0">
                <a:pos x="1258" y="2183"/>
              </a:cxn>
              <a:cxn ang="0">
                <a:pos x="1305" y="2221"/>
              </a:cxn>
              <a:cxn ang="0">
                <a:pos x="1322" y="2259"/>
              </a:cxn>
              <a:cxn ang="0">
                <a:pos x="1318" y="2293"/>
              </a:cxn>
              <a:cxn ang="0">
                <a:pos x="1273" y="2349"/>
              </a:cxn>
              <a:cxn ang="0">
                <a:pos x="1230" y="2405"/>
              </a:cxn>
              <a:cxn ang="0">
                <a:pos x="1226" y="2441"/>
              </a:cxn>
              <a:cxn ang="0">
                <a:pos x="1246" y="2483"/>
              </a:cxn>
              <a:cxn ang="0">
                <a:pos x="1287" y="2515"/>
              </a:cxn>
              <a:cxn ang="0">
                <a:pos x="1345" y="2535"/>
              </a:cxn>
              <a:cxn ang="0">
                <a:pos x="1394" y="2540"/>
              </a:cxn>
              <a:cxn ang="0">
                <a:pos x="1460" y="2531"/>
              </a:cxn>
              <a:cxn ang="0">
                <a:pos x="1515" y="2508"/>
              </a:cxn>
              <a:cxn ang="0">
                <a:pos x="1551" y="2472"/>
              </a:cxn>
              <a:cxn ang="0">
                <a:pos x="1563" y="2429"/>
              </a:cxn>
              <a:cxn ang="0">
                <a:pos x="1554" y="2396"/>
              </a:cxn>
              <a:cxn ang="0">
                <a:pos x="1498" y="2333"/>
              </a:cxn>
              <a:cxn ang="0">
                <a:pos x="1468" y="2283"/>
              </a:cxn>
              <a:cxn ang="0">
                <a:pos x="1469" y="2250"/>
              </a:cxn>
              <a:cxn ang="0">
                <a:pos x="1491" y="2212"/>
              </a:cxn>
              <a:cxn ang="0">
                <a:pos x="1556" y="2173"/>
              </a:cxn>
            </a:cxnLst>
            <a:rect l="0" t="0" r="r" b="b"/>
            <a:pathLst>
              <a:path w="2160" h="2540">
                <a:moveTo>
                  <a:pt x="1614" y="2160"/>
                </a:moveTo>
                <a:lnTo>
                  <a:pt x="2160" y="2160"/>
                </a:lnTo>
                <a:lnTo>
                  <a:pt x="2160" y="2160"/>
                </a:lnTo>
                <a:lnTo>
                  <a:pt x="2160" y="2104"/>
                </a:lnTo>
                <a:lnTo>
                  <a:pt x="2158" y="2050"/>
                </a:lnTo>
                <a:lnTo>
                  <a:pt x="2155" y="1994"/>
                </a:lnTo>
                <a:lnTo>
                  <a:pt x="2149" y="1940"/>
                </a:lnTo>
                <a:lnTo>
                  <a:pt x="2142" y="1886"/>
                </a:lnTo>
                <a:lnTo>
                  <a:pt x="2135" y="1832"/>
                </a:lnTo>
                <a:lnTo>
                  <a:pt x="2126" y="1778"/>
                </a:lnTo>
                <a:lnTo>
                  <a:pt x="2117" y="1725"/>
                </a:lnTo>
                <a:lnTo>
                  <a:pt x="2104" y="1673"/>
                </a:lnTo>
                <a:lnTo>
                  <a:pt x="2091" y="1621"/>
                </a:lnTo>
                <a:lnTo>
                  <a:pt x="2079" y="1569"/>
                </a:lnTo>
                <a:lnTo>
                  <a:pt x="2063" y="1518"/>
                </a:lnTo>
                <a:lnTo>
                  <a:pt x="2046" y="1468"/>
                </a:lnTo>
                <a:lnTo>
                  <a:pt x="2028" y="1417"/>
                </a:lnTo>
                <a:lnTo>
                  <a:pt x="2010" y="1368"/>
                </a:lnTo>
                <a:lnTo>
                  <a:pt x="1991" y="1320"/>
                </a:lnTo>
                <a:lnTo>
                  <a:pt x="1969" y="1271"/>
                </a:lnTo>
                <a:lnTo>
                  <a:pt x="1947" y="1224"/>
                </a:lnTo>
                <a:lnTo>
                  <a:pt x="1924" y="1177"/>
                </a:lnTo>
                <a:lnTo>
                  <a:pt x="1899" y="1130"/>
                </a:lnTo>
                <a:lnTo>
                  <a:pt x="1873" y="1085"/>
                </a:lnTo>
                <a:lnTo>
                  <a:pt x="1848" y="1040"/>
                </a:lnTo>
                <a:lnTo>
                  <a:pt x="1819" y="995"/>
                </a:lnTo>
                <a:lnTo>
                  <a:pt x="1790" y="952"/>
                </a:lnTo>
                <a:lnTo>
                  <a:pt x="1762" y="911"/>
                </a:lnTo>
                <a:lnTo>
                  <a:pt x="1731" y="867"/>
                </a:lnTo>
                <a:lnTo>
                  <a:pt x="1700" y="828"/>
                </a:lnTo>
                <a:lnTo>
                  <a:pt x="1666" y="786"/>
                </a:lnTo>
                <a:lnTo>
                  <a:pt x="1634" y="746"/>
                </a:lnTo>
                <a:lnTo>
                  <a:pt x="1599" y="709"/>
                </a:lnTo>
                <a:lnTo>
                  <a:pt x="1563" y="671"/>
                </a:lnTo>
                <a:lnTo>
                  <a:pt x="1527" y="633"/>
                </a:lnTo>
                <a:lnTo>
                  <a:pt x="1491" y="597"/>
                </a:lnTo>
                <a:lnTo>
                  <a:pt x="1453" y="561"/>
                </a:lnTo>
                <a:lnTo>
                  <a:pt x="1414" y="526"/>
                </a:lnTo>
                <a:lnTo>
                  <a:pt x="1374" y="494"/>
                </a:lnTo>
                <a:lnTo>
                  <a:pt x="1334" y="462"/>
                </a:lnTo>
                <a:lnTo>
                  <a:pt x="1293" y="429"/>
                </a:lnTo>
                <a:lnTo>
                  <a:pt x="1251" y="398"/>
                </a:lnTo>
                <a:lnTo>
                  <a:pt x="1208" y="370"/>
                </a:lnTo>
                <a:lnTo>
                  <a:pt x="1165" y="341"/>
                </a:lnTo>
                <a:lnTo>
                  <a:pt x="1120" y="314"/>
                </a:lnTo>
                <a:lnTo>
                  <a:pt x="1075" y="287"/>
                </a:lnTo>
                <a:lnTo>
                  <a:pt x="1030" y="261"/>
                </a:lnTo>
                <a:lnTo>
                  <a:pt x="983" y="236"/>
                </a:lnTo>
                <a:lnTo>
                  <a:pt x="936" y="213"/>
                </a:lnTo>
                <a:lnTo>
                  <a:pt x="889" y="191"/>
                </a:lnTo>
                <a:lnTo>
                  <a:pt x="840" y="169"/>
                </a:lnTo>
                <a:lnTo>
                  <a:pt x="792" y="150"/>
                </a:lnTo>
                <a:lnTo>
                  <a:pt x="743" y="132"/>
                </a:lnTo>
                <a:lnTo>
                  <a:pt x="692" y="114"/>
                </a:lnTo>
                <a:lnTo>
                  <a:pt x="642" y="97"/>
                </a:lnTo>
                <a:lnTo>
                  <a:pt x="591" y="83"/>
                </a:lnTo>
                <a:lnTo>
                  <a:pt x="539" y="69"/>
                </a:lnTo>
                <a:lnTo>
                  <a:pt x="489" y="56"/>
                </a:lnTo>
                <a:lnTo>
                  <a:pt x="435" y="43"/>
                </a:lnTo>
                <a:lnTo>
                  <a:pt x="382" y="34"/>
                </a:lnTo>
                <a:lnTo>
                  <a:pt x="328" y="25"/>
                </a:lnTo>
                <a:lnTo>
                  <a:pt x="276" y="18"/>
                </a:lnTo>
                <a:lnTo>
                  <a:pt x="220" y="11"/>
                </a:lnTo>
                <a:lnTo>
                  <a:pt x="166" y="7"/>
                </a:lnTo>
                <a:lnTo>
                  <a:pt x="112" y="4"/>
                </a:lnTo>
                <a:lnTo>
                  <a:pt x="56" y="0"/>
                </a:lnTo>
                <a:lnTo>
                  <a:pt x="0" y="0"/>
                </a:lnTo>
                <a:lnTo>
                  <a:pt x="0" y="546"/>
                </a:lnTo>
                <a:lnTo>
                  <a:pt x="0" y="546"/>
                </a:lnTo>
                <a:lnTo>
                  <a:pt x="4" y="577"/>
                </a:lnTo>
                <a:lnTo>
                  <a:pt x="13" y="604"/>
                </a:lnTo>
                <a:lnTo>
                  <a:pt x="23" y="629"/>
                </a:lnTo>
                <a:lnTo>
                  <a:pt x="36" y="651"/>
                </a:lnTo>
                <a:lnTo>
                  <a:pt x="43" y="660"/>
                </a:lnTo>
                <a:lnTo>
                  <a:pt x="52" y="669"/>
                </a:lnTo>
                <a:lnTo>
                  <a:pt x="61" y="676"/>
                </a:lnTo>
                <a:lnTo>
                  <a:pt x="70" y="682"/>
                </a:lnTo>
                <a:lnTo>
                  <a:pt x="79" y="687"/>
                </a:lnTo>
                <a:lnTo>
                  <a:pt x="90" y="691"/>
                </a:lnTo>
                <a:lnTo>
                  <a:pt x="99" y="692"/>
                </a:lnTo>
                <a:lnTo>
                  <a:pt x="110" y="694"/>
                </a:lnTo>
                <a:lnTo>
                  <a:pt x="110" y="694"/>
                </a:lnTo>
                <a:lnTo>
                  <a:pt x="123" y="692"/>
                </a:lnTo>
                <a:lnTo>
                  <a:pt x="133" y="689"/>
                </a:lnTo>
                <a:lnTo>
                  <a:pt x="144" y="685"/>
                </a:lnTo>
                <a:lnTo>
                  <a:pt x="153" y="678"/>
                </a:lnTo>
                <a:lnTo>
                  <a:pt x="171" y="664"/>
                </a:lnTo>
                <a:lnTo>
                  <a:pt x="189" y="645"/>
                </a:lnTo>
                <a:lnTo>
                  <a:pt x="207" y="627"/>
                </a:lnTo>
                <a:lnTo>
                  <a:pt x="225" y="611"/>
                </a:lnTo>
                <a:lnTo>
                  <a:pt x="234" y="606"/>
                </a:lnTo>
                <a:lnTo>
                  <a:pt x="245" y="600"/>
                </a:lnTo>
                <a:lnTo>
                  <a:pt x="256" y="597"/>
                </a:lnTo>
                <a:lnTo>
                  <a:pt x="269" y="597"/>
                </a:lnTo>
                <a:lnTo>
                  <a:pt x="269" y="597"/>
                </a:lnTo>
                <a:lnTo>
                  <a:pt x="279" y="597"/>
                </a:lnTo>
                <a:lnTo>
                  <a:pt x="290" y="600"/>
                </a:lnTo>
                <a:lnTo>
                  <a:pt x="301" y="604"/>
                </a:lnTo>
                <a:lnTo>
                  <a:pt x="312" y="609"/>
                </a:lnTo>
                <a:lnTo>
                  <a:pt x="321" y="617"/>
                </a:lnTo>
                <a:lnTo>
                  <a:pt x="330" y="626"/>
                </a:lnTo>
                <a:lnTo>
                  <a:pt x="339" y="635"/>
                </a:lnTo>
                <a:lnTo>
                  <a:pt x="348" y="645"/>
                </a:lnTo>
                <a:lnTo>
                  <a:pt x="355" y="658"/>
                </a:lnTo>
                <a:lnTo>
                  <a:pt x="361" y="671"/>
                </a:lnTo>
                <a:lnTo>
                  <a:pt x="366" y="685"/>
                </a:lnTo>
                <a:lnTo>
                  <a:pt x="371" y="700"/>
                </a:lnTo>
                <a:lnTo>
                  <a:pt x="375" y="716"/>
                </a:lnTo>
                <a:lnTo>
                  <a:pt x="377" y="732"/>
                </a:lnTo>
                <a:lnTo>
                  <a:pt x="379" y="748"/>
                </a:lnTo>
                <a:lnTo>
                  <a:pt x="380" y="766"/>
                </a:lnTo>
                <a:lnTo>
                  <a:pt x="380" y="766"/>
                </a:lnTo>
                <a:lnTo>
                  <a:pt x="379" y="783"/>
                </a:lnTo>
                <a:lnTo>
                  <a:pt x="377" y="801"/>
                </a:lnTo>
                <a:lnTo>
                  <a:pt x="375" y="817"/>
                </a:lnTo>
                <a:lnTo>
                  <a:pt x="371" y="831"/>
                </a:lnTo>
                <a:lnTo>
                  <a:pt x="366" y="847"/>
                </a:lnTo>
                <a:lnTo>
                  <a:pt x="361" y="860"/>
                </a:lnTo>
                <a:lnTo>
                  <a:pt x="355" y="874"/>
                </a:lnTo>
                <a:lnTo>
                  <a:pt x="348" y="885"/>
                </a:lnTo>
                <a:lnTo>
                  <a:pt x="339" y="896"/>
                </a:lnTo>
                <a:lnTo>
                  <a:pt x="330" y="907"/>
                </a:lnTo>
                <a:lnTo>
                  <a:pt x="321" y="914"/>
                </a:lnTo>
                <a:lnTo>
                  <a:pt x="312" y="921"/>
                </a:lnTo>
                <a:lnTo>
                  <a:pt x="301" y="929"/>
                </a:lnTo>
                <a:lnTo>
                  <a:pt x="290" y="932"/>
                </a:lnTo>
                <a:lnTo>
                  <a:pt x="279" y="934"/>
                </a:lnTo>
                <a:lnTo>
                  <a:pt x="269" y="936"/>
                </a:lnTo>
                <a:lnTo>
                  <a:pt x="269" y="936"/>
                </a:lnTo>
                <a:lnTo>
                  <a:pt x="256" y="934"/>
                </a:lnTo>
                <a:lnTo>
                  <a:pt x="245" y="930"/>
                </a:lnTo>
                <a:lnTo>
                  <a:pt x="234" y="927"/>
                </a:lnTo>
                <a:lnTo>
                  <a:pt x="225" y="920"/>
                </a:lnTo>
                <a:lnTo>
                  <a:pt x="207" y="905"/>
                </a:lnTo>
                <a:lnTo>
                  <a:pt x="189" y="887"/>
                </a:lnTo>
                <a:lnTo>
                  <a:pt x="171" y="869"/>
                </a:lnTo>
                <a:lnTo>
                  <a:pt x="153" y="853"/>
                </a:lnTo>
                <a:lnTo>
                  <a:pt x="144" y="847"/>
                </a:lnTo>
                <a:lnTo>
                  <a:pt x="133" y="842"/>
                </a:lnTo>
                <a:lnTo>
                  <a:pt x="123" y="840"/>
                </a:lnTo>
                <a:lnTo>
                  <a:pt x="110" y="838"/>
                </a:lnTo>
                <a:lnTo>
                  <a:pt x="110" y="838"/>
                </a:lnTo>
                <a:lnTo>
                  <a:pt x="99" y="838"/>
                </a:lnTo>
                <a:lnTo>
                  <a:pt x="90" y="842"/>
                </a:lnTo>
                <a:lnTo>
                  <a:pt x="79" y="846"/>
                </a:lnTo>
                <a:lnTo>
                  <a:pt x="70" y="849"/>
                </a:lnTo>
                <a:lnTo>
                  <a:pt x="61" y="856"/>
                </a:lnTo>
                <a:lnTo>
                  <a:pt x="52" y="864"/>
                </a:lnTo>
                <a:lnTo>
                  <a:pt x="43" y="871"/>
                </a:lnTo>
                <a:lnTo>
                  <a:pt x="36" y="882"/>
                </a:lnTo>
                <a:lnTo>
                  <a:pt x="23" y="903"/>
                </a:lnTo>
                <a:lnTo>
                  <a:pt x="13" y="929"/>
                </a:lnTo>
                <a:lnTo>
                  <a:pt x="4" y="956"/>
                </a:lnTo>
                <a:lnTo>
                  <a:pt x="0" y="986"/>
                </a:lnTo>
                <a:lnTo>
                  <a:pt x="0" y="2160"/>
                </a:lnTo>
                <a:lnTo>
                  <a:pt x="1176" y="2160"/>
                </a:lnTo>
                <a:lnTo>
                  <a:pt x="1176" y="2160"/>
                </a:lnTo>
                <a:lnTo>
                  <a:pt x="1206" y="2165"/>
                </a:lnTo>
                <a:lnTo>
                  <a:pt x="1233" y="2173"/>
                </a:lnTo>
                <a:lnTo>
                  <a:pt x="1258" y="2183"/>
                </a:lnTo>
                <a:lnTo>
                  <a:pt x="1280" y="2198"/>
                </a:lnTo>
                <a:lnTo>
                  <a:pt x="1289" y="2205"/>
                </a:lnTo>
                <a:lnTo>
                  <a:pt x="1298" y="2212"/>
                </a:lnTo>
                <a:lnTo>
                  <a:pt x="1305" y="2221"/>
                </a:lnTo>
                <a:lnTo>
                  <a:pt x="1311" y="2230"/>
                </a:lnTo>
                <a:lnTo>
                  <a:pt x="1316" y="2239"/>
                </a:lnTo>
                <a:lnTo>
                  <a:pt x="1320" y="2250"/>
                </a:lnTo>
                <a:lnTo>
                  <a:pt x="1322" y="2259"/>
                </a:lnTo>
                <a:lnTo>
                  <a:pt x="1322" y="2270"/>
                </a:lnTo>
                <a:lnTo>
                  <a:pt x="1322" y="2270"/>
                </a:lnTo>
                <a:lnTo>
                  <a:pt x="1322" y="2283"/>
                </a:lnTo>
                <a:lnTo>
                  <a:pt x="1318" y="2293"/>
                </a:lnTo>
                <a:lnTo>
                  <a:pt x="1313" y="2304"/>
                </a:lnTo>
                <a:lnTo>
                  <a:pt x="1307" y="2313"/>
                </a:lnTo>
                <a:lnTo>
                  <a:pt x="1291" y="2333"/>
                </a:lnTo>
                <a:lnTo>
                  <a:pt x="1273" y="2349"/>
                </a:lnTo>
                <a:lnTo>
                  <a:pt x="1257" y="2367"/>
                </a:lnTo>
                <a:lnTo>
                  <a:pt x="1240" y="2385"/>
                </a:lnTo>
                <a:lnTo>
                  <a:pt x="1235" y="2396"/>
                </a:lnTo>
                <a:lnTo>
                  <a:pt x="1230" y="2405"/>
                </a:lnTo>
                <a:lnTo>
                  <a:pt x="1226" y="2418"/>
                </a:lnTo>
                <a:lnTo>
                  <a:pt x="1226" y="2429"/>
                </a:lnTo>
                <a:lnTo>
                  <a:pt x="1226" y="2429"/>
                </a:lnTo>
                <a:lnTo>
                  <a:pt x="1226" y="2441"/>
                </a:lnTo>
                <a:lnTo>
                  <a:pt x="1228" y="2452"/>
                </a:lnTo>
                <a:lnTo>
                  <a:pt x="1233" y="2463"/>
                </a:lnTo>
                <a:lnTo>
                  <a:pt x="1239" y="2472"/>
                </a:lnTo>
                <a:lnTo>
                  <a:pt x="1246" y="2483"/>
                </a:lnTo>
                <a:lnTo>
                  <a:pt x="1255" y="2492"/>
                </a:lnTo>
                <a:lnTo>
                  <a:pt x="1264" y="2499"/>
                </a:lnTo>
                <a:lnTo>
                  <a:pt x="1275" y="2508"/>
                </a:lnTo>
                <a:lnTo>
                  <a:pt x="1287" y="2515"/>
                </a:lnTo>
                <a:lnTo>
                  <a:pt x="1300" y="2521"/>
                </a:lnTo>
                <a:lnTo>
                  <a:pt x="1314" y="2526"/>
                </a:lnTo>
                <a:lnTo>
                  <a:pt x="1329" y="2531"/>
                </a:lnTo>
                <a:lnTo>
                  <a:pt x="1345" y="2535"/>
                </a:lnTo>
                <a:lnTo>
                  <a:pt x="1361" y="2539"/>
                </a:lnTo>
                <a:lnTo>
                  <a:pt x="1377" y="2540"/>
                </a:lnTo>
                <a:lnTo>
                  <a:pt x="1394" y="2540"/>
                </a:lnTo>
                <a:lnTo>
                  <a:pt x="1394" y="2540"/>
                </a:lnTo>
                <a:lnTo>
                  <a:pt x="1412" y="2540"/>
                </a:lnTo>
                <a:lnTo>
                  <a:pt x="1428" y="2539"/>
                </a:lnTo>
                <a:lnTo>
                  <a:pt x="1444" y="2535"/>
                </a:lnTo>
                <a:lnTo>
                  <a:pt x="1460" y="2531"/>
                </a:lnTo>
                <a:lnTo>
                  <a:pt x="1475" y="2526"/>
                </a:lnTo>
                <a:lnTo>
                  <a:pt x="1489" y="2521"/>
                </a:lnTo>
                <a:lnTo>
                  <a:pt x="1502" y="2515"/>
                </a:lnTo>
                <a:lnTo>
                  <a:pt x="1515" y="2508"/>
                </a:lnTo>
                <a:lnTo>
                  <a:pt x="1525" y="2499"/>
                </a:lnTo>
                <a:lnTo>
                  <a:pt x="1534" y="2492"/>
                </a:lnTo>
                <a:lnTo>
                  <a:pt x="1543" y="2483"/>
                </a:lnTo>
                <a:lnTo>
                  <a:pt x="1551" y="2472"/>
                </a:lnTo>
                <a:lnTo>
                  <a:pt x="1556" y="2463"/>
                </a:lnTo>
                <a:lnTo>
                  <a:pt x="1560" y="2452"/>
                </a:lnTo>
                <a:lnTo>
                  <a:pt x="1563" y="2441"/>
                </a:lnTo>
                <a:lnTo>
                  <a:pt x="1563" y="2429"/>
                </a:lnTo>
                <a:lnTo>
                  <a:pt x="1563" y="2429"/>
                </a:lnTo>
                <a:lnTo>
                  <a:pt x="1563" y="2418"/>
                </a:lnTo>
                <a:lnTo>
                  <a:pt x="1560" y="2405"/>
                </a:lnTo>
                <a:lnTo>
                  <a:pt x="1554" y="2396"/>
                </a:lnTo>
                <a:lnTo>
                  <a:pt x="1549" y="2385"/>
                </a:lnTo>
                <a:lnTo>
                  <a:pt x="1533" y="2367"/>
                </a:lnTo>
                <a:lnTo>
                  <a:pt x="1516" y="2349"/>
                </a:lnTo>
                <a:lnTo>
                  <a:pt x="1498" y="2333"/>
                </a:lnTo>
                <a:lnTo>
                  <a:pt x="1482" y="2313"/>
                </a:lnTo>
                <a:lnTo>
                  <a:pt x="1477" y="2304"/>
                </a:lnTo>
                <a:lnTo>
                  <a:pt x="1471" y="2293"/>
                </a:lnTo>
                <a:lnTo>
                  <a:pt x="1468" y="2283"/>
                </a:lnTo>
                <a:lnTo>
                  <a:pt x="1468" y="2270"/>
                </a:lnTo>
                <a:lnTo>
                  <a:pt x="1468" y="2270"/>
                </a:lnTo>
                <a:lnTo>
                  <a:pt x="1468" y="2259"/>
                </a:lnTo>
                <a:lnTo>
                  <a:pt x="1469" y="2250"/>
                </a:lnTo>
                <a:lnTo>
                  <a:pt x="1473" y="2239"/>
                </a:lnTo>
                <a:lnTo>
                  <a:pt x="1478" y="2230"/>
                </a:lnTo>
                <a:lnTo>
                  <a:pt x="1484" y="2221"/>
                </a:lnTo>
                <a:lnTo>
                  <a:pt x="1491" y="2212"/>
                </a:lnTo>
                <a:lnTo>
                  <a:pt x="1500" y="2205"/>
                </a:lnTo>
                <a:lnTo>
                  <a:pt x="1509" y="2198"/>
                </a:lnTo>
                <a:lnTo>
                  <a:pt x="1531" y="2183"/>
                </a:lnTo>
                <a:lnTo>
                  <a:pt x="1556" y="2173"/>
                </a:lnTo>
                <a:lnTo>
                  <a:pt x="1583" y="2165"/>
                </a:lnTo>
                <a:lnTo>
                  <a:pt x="1614" y="2160"/>
                </a:lnTo>
                <a:lnTo>
                  <a:pt x="1614" y="21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33" name="Freeform 7"/>
          <p:cNvSpPr>
            <a:spLocks/>
          </p:cNvSpPr>
          <p:nvPr/>
        </p:nvSpPr>
        <p:spPr bwMode="auto">
          <a:xfrm>
            <a:off x="3635896" y="2985308"/>
            <a:ext cx="972108" cy="1141777"/>
          </a:xfrm>
          <a:custGeom>
            <a:avLst/>
            <a:gdLst/>
            <a:ahLst/>
            <a:cxnLst>
              <a:cxn ang="0">
                <a:pos x="2028" y="1850"/>
              </a:cxn>
              <a:cxn ang="0">
                <a:pos x="1971" y="1895"/>
              </a:cxn>
              <a:cxn ang="0">
                <a:pos x="1915" y="1938"/>
              </a:cxn>
              <a:cxn ang="0">
                <a:pos x="1881" y="1942"/>
              </a:cxn>
              <a:cxn ang="0">
                <a:pos x="1839" y="1922"/>
              </a:cxn>
              <a:cxn ang="0">
                <a:pos x="1807" y="1881"/>
              </a:cxn>
              <a:cxn ang="0">
                <a:pos x="1785" y="1825"/>
              </a:cxn>
              <a:cxn ang="0">
                <a:pos x="1781" y="1774"/>
              </a:cxn>
              <a:cxn ang="0">
                <a:pos x="1789" y="1708"/>
              </a:cxn>
              <a:cxn ang="0">
                <a:pos x="1814" y="1654"/>
              </a:cxn>
              <a:cxn ang="0">
                <a:pos x="1848" y="1617"/>
              </a:cxn>
              <a:cxn ang="0">
                <a:pos x="1891" y="1605"/>
              </a:cxn>
              <a:cxn ang="0">
                <a:pos x="1926" y="1614"/>
              </a:cxn>
              <a:cxn ang="0">
                <a:pos x="1989" y="1672"/>
              </a:cxn>
              <a:cxn ang="0">
                <a:pos x="2039" y="1700"/>
              </a:cxn>
              <a:cxn ang="0">
                <a:pos x="2070" y="1699"/>
              </a:cxn>
              <a:cxn ang="0">
                <a:pos x="2106" y="1679"/>
              </a:cxn>
              <a:cxn ang="0">
                <a:pos x="2155" y="1590"/>
              </a:cxn>
              <a:cxn ang="0">
                <a:pos x="968" y="377"/>
              </a:cxn>
              <a:cxn ang="0">
                <a:pos x="874" y="339"/>
              </a:cxn>
              <a:cxn ang="0">
                <a:pos x="840" y="289"/>
              </a:cxn>
              <a:cxn ang="0">
                <a:pos x="838" y="258"/>
              </a:cxn>
              <a:cxn ang="0">
                <a:pos x="867" y="208"/>
              </a:cxn>
              <a:cxn ang="0">
                <a:pos x="925" y="144"/>
              </a:cxn>
              <a:cxn ang="0">
                <a:pos x="934" y="110"/>
              </a:cxn>
              <a:cxn ang="0">
                <a:pos x="921" y="67"/>
              </a:cxn>
              <a:cxn ang="0">
                <a:pos x="885" y="33"/>
              </a:cxn>
              <a:cxn ang="0">
                <a:pos x="831" y="9"/>
              </a:cxn>
              <a:cxn ang="0">
                <a:pos x="764" y="0"/>
              </a:cxn>
              <a:cxn ang="0">
                <a:pos x="714" y="4"/>
              </a:cxn>
              <a:cxn ang="0">
                <a:pos x="656" y="25"/>
              </a:cxn>
              <a:cxn ang="0">
                <a:pos x="617" y="58"/>
              </a:cxn>
              <a:cxn ang="0">
                <a:pos x="597" y="99"/>
              </a:cxn>
              <a:cxn ang="0">
                <a:pos x="600" y="134"/>
              </a:cxn>
              <a:cxn ang="0">
                <a:pos x="644" y="189"/>
              </a:cxn>
              <a:cxn ang="0">
                <a:pos x="689" y="247"/>
              </a:cxn>
              <a:cxn ang="0">
                <a:pos x="692" y="280"/>
              </a:cxn>
              <a:cxn ang="0">
                <a:pos x="671" y="323"/>
              </a:cxn>
              <a:cxn ang="0">
                <a:pos x="590" y="372"/>
              </a:cxn>
              <a:cxn ang="0">
                <a:pos x="0" y="433"/>
              </a:cxn>
              <a:cxn ang="0">
                <a:pos x="16" y="653"/>
              </a:cxn>
              <a:cxn ang="0">
                <a:pos x="54" y="866"/>
              </a:cxn>
              <a:cxn ang="0">
                <a:pos x="114" y="1071"/>
              </a:cxn>
              <a:cxn ang="0">
                <a:pos x="191" y="1266"/>
              </a:cxn>
              <a:cxn ang="0">
                <a:pos x="285" y="1453"/>
              </a:cxn>
              <a:cxn ang="0">
                <a:pos x="398" y="1628"/>
              </a:cxn>
              <a:cxn ang="0">
                <a:pos x="526" y="1791"/>
              </a:cxn>
              <a:cxn ang="0">
                <a:pos x="669" y="1942"/>
              </a:cxn>
              <a:cxn ang="0">
                <a:pos x="826" y="2077"/>
              </a:cxn>
              <a:cxn ang="0">
                <a:pos x="995" y="2198"/>
              </a:cxn>
              <a:cxn ang="0">
                <a:pos x="1176" y="2301"/>
              </a:cxn>
              <a:cxn ang="0">
                <a:pos x="1368" y="2387"/>
              </a:cxn>
              <a:cxn ang="0">
                <a:pos x="1569" y="2456"/>
              </a:cxn>
              <a:cxn ang="0">
                <a:pos x="1778" y="2505"/>
              </a:cxn>
              <a:cxn ang="0">
                <a:pos x="1994" y="2532"/>
              </a:cxn>
              <a:cxn ang="0">
                <a:pos x="2160" y="1985"/>
              </a:cxn>
              <a:cxn ang="0">
                <a:pos x="2135" y="1908"/>
              </a:cxn>
              <a:cxn ang="0">
                <a:pos x="2090" y="1857"/>
              </a:cxn>
              <a:cxn ang="0">
                <a:pos x="2050" y="1846"/>
              </a:cxn>
            </a:cxnLst>
            <a:rect l="0" t="0" r="r" b="b"/>
            <a:pathLst>
              <a:path w="2160" h="2537">
                <a:moveTo>
                  <a:pt x="2050" y="1846"/>
                </a:moveTo>
                <a:lnTo>
                  <a:pt x="2050" y="1846"/>
                </a:lnTo>
                <a:lnTo>
                  <a:pt x="2039" y="1848"/>
                </a:lnTo>
                <a:lnTo>
                  <a:pt x="2028" y="1850"/>
                </a:lnTo>
                <a:lnTo>
                  <a:pt x="2018" y="1855"/>
                </a:lnTo>
                <a:lnTo>
                  <a:pt x="2007" y="1861"/>
                </a:lnTo>
                <a:lnTo>
                  <a:pt x="1989" y="1877"/>
                </a:lnTo>
                <a:lnTo>
                  <a:pt x="1971" y="1895"/>
                </a:lnTo>
                <a:lnTo>
                  <a:pt x="1954" y="1913"/>
                </a:lnTo>
                <a:lnTo>
                  <a:pt x="1935" y="1928"/>
                </a:lnTo>
                <a:lnTo>
                  <a:pt x="1926" y="1935"/>
                </a:lnTo>
                <a:lnTo>
                  <a:pt x="1915" y="1938"/>
                </a:lnTo>
                <a:lnTo>
                  <a:pt x="1904" y="1942"/>
                </a:lnTo>
                <a:lnTo>
                  <a:pt x="1891" y="1944"/>
                </a:lnTo>
                <a:lnTo>
                  <a:pt x="1891" y="1944"/>
                </a:lnTo>
                <a:lnTo>
                  <a:pt x="1881" y="1942"/>
                </a:lnTo>
                <a:lnTo>
                  <a:pt x="1870" y="1940"/>
                </a:lnTo>
                <a:lnTo>
                  <a:pt x="1859" y="1935"/>
                </a:lnTo>
                <a:lnTo>
                  <a:pt x="1848" y="1929"/>
                </a:lnTo>
                <a:lnTo>
                  <a:pt x="1839" y="1922"/>
                </a:lnTo>
                <a:lnTo>
                  <a:pt x="1830" y="1915"/>
                </a:lnTo>
                <a:lnTo>
                  <a:pt x="1821" y="1904"/>
                </a:lnTo>
                <a:lnTo>
                  <a:pt x="1814" y="1893"/>
                </a:lnTo>
                <a:lnTo>
                  <a:pt x="1807" y="1881"/>
                </a:lnTo>
                <a:lnTo>
                  <a:pt x="1799" y="1868"/>
                </a:lnTo>
                <a:lnTo>
                  <a:pt x="1794" y="1855"/>
                </a:lnTo>
                <a:lnTo>
                  <a:pt x="1789" y="1839"/>
                </a:lnTo>
                <a:lnTo>
                  <a:pt x="1785" y="1825"/>
                </a:lnTo>
                <a:lnTo>
                  <a:pt x="1783" y="1809"/>
                </a:lnTo>
                <a:lnTo>
                  <a:pt x="1781" y="1791"/>
                </a:lnTo>
                <a:lnTo>
                  <a:pt x="1781" y="1774"/>
                </a:lnTo>
                <a:lnTo>
                  <a:pt x="1781" y="1774"/>
                </a:lnTo>
                <a:lnTo>
                  <a:pt x="1781" y="1756"/>
                </a:lnTo>
                <a:lnTo>
                  <a:pt x="1783" y="1740"/>
                </a:lnTo>
                <a:lnTo>
                  <a:pt x="1785" y="1724"/>
                </a:lnTo>
                <a:lnTo>
                  <a:pt x="1789" y="1708"/>
                </a:lnTo>
                <a:lnTo>
                  <a:pt x="1794" y="1693"/>
                </a:lnTo>
                <a:lnTo>
                  <a:pt x="1799" y="1679"/>
                </a:lnTo>
                <a:lnTo>
                  <a:pt x="1807" y="1666"/>
                </a:lnTo>
                <a:lnTo>
                  <a:pt x="1814" y="1654"/>
                </a:lnTo>
                <a:lnTo>
                  <a:pt x="1821" y="1643"/>
                </a:lnTo>
                <a:lnTo>
                  <a:pt x="1830" y="1634"/>
                </a:lnTo>
                <a:lnTo>
                  <a:pt x="1839" y="1625"/>
                </a:lnTo>
                <a:lnTo>
                  <a:pt x="1848" y="1617"/>
                </a:lnTo>
                <a:lnTo>
                  <a:pt x="1859" y="1612"/>
                </a:lnTo>
                <a:lnTo>
                  <a:pt x="1870" y="1608"/>
                </a:lnTo>
                <a:lnTo>
                  <a:pt x="1881" y="1605"/>
                </a:lnTo>
                <a:lnTo>
                  <a:pt x="1891" y="1605"/>
                </a:lnTo>
                <a:lnTo>
                  <a:pt x="1891" y="1605"/>
                </a:lnTo>
                <a:lnTo>
                  <a:pt x="1904" y="1605"/>
                </a:lnTo>
                <a:lnTo>
                  <a:pt x="1915" y="1608"/>
                </a:lnTo>
                <a:lnTo>
                  <a:pt x="1926" y="1614"/>
                </a:lnTo>
                <a:lnTo>
                  <a:pt x="1935" y="1619"/>
                </a:lnTo>
                <a:lnTo>
                  <a:pt x="1954" y="1635"/>
                </a:lnTo>
                <a:lnTo>
                  <a:pt x="1971" y="1654"/>
                </a:lnTo>
                <a:lnTo>
                  <a:pt x="1989" y="1672"/>
                </a:lnTo>
                <a:lnTo>
                  <a:pt x="2007" y="1686"/>
                </a:lnTo>
                <a:lnTo>
                  <a:pt x="2018" y="1693"/>
                </a:lnTo>
                <a:lnTo>
                  <a:pt x="2027" y="1697"/>
                </a:lnTo>
                <a:lnTo>
                  <a:pt x="2039" y="1700"/>
                </a:lnTo>
                <a:lnTo>
                  <a:pt x="2050" y="1700"/>
                </a:lnTo>
                <a:lnTo>
                  <a:pt x="2050" y="1700"/>
                </a:lnTo>
                <a:lnTo>
                  <a:pt x="2061" y="1700"/>
                </a:lnTo>
                <a:lnTo>
                  <a:pt x="2070" y="1699"/>
                </a:lnTo>
                <a:lnTo>
                  <a:pt x="2081" y="1695"/>
                </a:lnTo>
                <a:lnTo>
                  <a:pt x="2090" y="1691"/>
                </a:lnTo>
                <a:lnTo>
                  <a:pt x="2099" y="1684"/>
                </a:lnTo>
                <a:lnTo>
                  <a:pt x="2106" y="1679"/>
                </a:lnTo>
                <a:lnTo>
                  <a:pt x="2122" y="1661"/>
                </a:lnTo>
                <a:lnTo>
                  <a:pt x="2137" y="1641"/>
                </a:lnTo>
                <a:lnTo>
                  <a:pt x="2147" y="1617"/>
                </a:lnTo>
                <a:lnTo>
                  <a:pt x="2155" y="1590"/>
                </a:lnTo>
                <a:lnTo>
                  <a:pt x="2160" y="1562"/>
                </a:lnTo>
                <a:lnTo>
                  <a:pt x="2160" y="377"/>
                </a:lnTo>
                <a:lnTo>
                  <a:pt x="968" y="377"/>
                </a:lnTo>
                <a:lnTo>
                  <a:pt x="968" y="377"/>
                </a:lnTo>
                <a:lnTo>
                  <a:pt x="941" y="372"/>
                </a:lnTo>
                <a:lnTo>
                  <a:pt x="916" y="363"/>
                </a:lnTo>
                <a:lnTo>
                  <a:pt x="894" y="352"/>
                </a:lnTo>
                <a:lnTo>
                  <a:pt x="874" y="339"/>
                </a:lnTo>
                <a:lnTo>
                  <a:pt x="858" y="323"/>
                </a:lnTo>
                <a:lnTo>
                  <a:pt x="847" y="307"/>
                </a:lnTo>
                <a:lnTo>
                  <a:pt x="844" y="298"/>
                </a:lnTo>
                <a:lnTo>
                  <a:pt x="840" y="289"/>
                </a:lnTo>
                <a:lnTo>
                  <a:pt x="838" y="280"/>
                </a:lnTo>
                <a:lnTo>
                  <a:pt x="837" y="269"/>
                </a:lnTo>
                <a:lnTo>
                  <a:pt x="837" y="269"/>
                </a:lnTo>
                <a:lnTo>
                  <a:pt x="838" y="258"/>
                </a:lnTo>
                <a:lnTo>
                  <a:pt x="842" y="247"/>
                </a:lnTo>
                <a:lnTo>
                  <a:pt x="846" y="236"/>
                </a:lnTo>
                <a:lnTo>
                  <a:pt x="853" y="226"/>
                </a:lnTo>
                <a:lnTo>
                  <a:pt x="867" y="208"/>
                </a:lnTo>
                <a:lnTo>
                  <a:pt x="885" y="189"/>
                </a:lnTo>
                <a:lnTo>
                  <a:pt x="903" y="173"/>
                </a:lnTo>
                <a:lnTo>
                  <a:pt x="920" y="153"/>
                </a:lnTo>
                <a:lnTo>
                  <a:pt x="925" y="144"/>
                </a:lnTo>
                <a:lnTo>
                  <a:pt x="930" y="134"/>
                </a:lnTo>
                <a:lnTo>
                  <a:pt x="934" y="123"/>
                </a:lnTo>
                <a:lnTo>
                  <a:pt x="934" y="110"/>
                </a:lnTo>
                <a:lnTo>
                  <a:pt x="934" y="110"/>
                </a:lnTo>
                <a:lnTo>
                  <a:pt x="934" y="99"/>
                </a:lnTo>
                <a:lnTo>
                  <a:pt x="930" y="89"/>
                </a:lnTo>
                <a:lnTo>
                  <a:pt x="927" y="78"/>
                </a:lnTo>
                <a:lnTo>
                  <a:pt x="921" y="67"/>
                </a:lnTo>
                <a:lnTo>
                  <a:pt x="914" y="58"/>
                </a:lnTo>
                <a:lnTo>
                  <a:pt x="905" y="49"/>
                </a:lnTo>
                <a:lnTo>
                  <a:pt x="896" y="40"/>
                </a:lnTo>
                <a:lnTo>
                  <a:pt x="885" y="33"/>
                </a:lnTo>
                <a:lnTo>
                  <a:pt x="873" y="25"/>
                </a:lnTo>
                <a:lnTo>
                  <a:pt x="860" y="18"/>
                </a:lnTo>
                <a:lnTo>
                  <a:pt x="846" y="13"/>
                </a:lnTo>
                <a:lnTo>
                  <a:pt x="831" y="9"/>
                </a:lnTo>
                <a:lnTo>
                  <a:pt x="815" y="4"/>
                </a:lnTo>
                <a:lnTo>
                  <a:pt x="799" y="2"/>
                </a:lnTo>
                <a:lnTo>
                  <a:pt x="783" y="0"/>
                </a:lnTo>
                <a:lnTo>
                  <a:pt x="764" y="0"/>
                </a:lnTo>
                <a:lnTo>
                  <a:pt x="764" y="0"/>
                </a:lnTo>
                <a:lnTo>
                  <a:pt x="748" y="0"/>
                </a:lnTo>
                <a:lnTo>
                  <a:pt x="730" y="2"/>
                </a:lnTo>
                <a:lnTo>
                  <a:pt x="714" y="4"/>
                </a:lnTo>
                <a:lnTo>
                  <a:pt x="700" y="9"/>
                </a:lnTo>
                <a:lnTo>
                  <a:pt x="683" y="13"/>
                </a:lnTo>
                <a:lnTo>
                  <a:pt x="671" y="18"/>
                </a:lnTo>
                <a:lnTo>
                  <a:pt x="656" y="25"/>
                </a:lnTo>
                <a:lnTo>
                  <a:pt x="645" y="33"/>
                </a:lnTo>
                <a:lnTo>
                  <a:pt x="635" y="40"/>
                </a:lnTo>
                <a:lnTo>
                  <a:pt x="624" y="49"/>
                </a:lnTo>
                <a:lnTo>
                  <a:pt x="617" y="58"/>
                </a:lnTo>
                <a:lnTo>
                  <a:pt x="609" y="67"/>
                </a:lnTo>
                <a:lnTo>
                  <a:pt x="604" y="78"/>
                </a:lnTo>
                <a:lnTo>
                  <a:pt x="599" y="89"/>
                </a:lnTo>
                <a:lnTo>
                  <a:pt x="597" y="99"/>
                </a:lnTo>
                <a:lnTo>
                  <a:pt x="595" y="110"/>
                </a:lnTo>
                <a:lnTo>
                  <a:pt x="595" y="110"/>
                </a:lnTo>
                <a:lnTo>
                  <a:pt x="597" y="123"/>
                </a:lnTo>
                <a:lnTo>
                  <a:pt x="600" y="134"/>
                </a:lnTo>
                <a:lnTo>
                  <a:pt x="604" y="144"/>
                </a:lnTo>
                <a:lnTo>
                  <a:pt x="611" y="153"/>
                </a:lnTo>
                <a:lnTo>
                  <a:pt x="626" y="173"/>
                </a:lnTo>
                <a:lnTo>
                  <a:pt x="644" y="189"/>
                </a:lnTo>
                <a:lnTo>
                  <a:pt x="662" y="208"/>
                </a:lnTo>
                <a:lnTo>
                  <a:pt x="678" y="226"/>
                </a:lnTo>
                <a:lnTo>
                  <a:pt x="683" y="236"/>
                </a:lnTo>
                <a:lnTo>
                  <a:pt x="689" y="247"/>
                </a:lnTo>
                <a:lnTo>
                  <a:pt x="691" y="258"/>
                </a:lnTo>
                <a:lnTo>
                  <a:pt x="692" y="269"/>
                </a:lnTo>
                <a:lnTo>
                  <a:pt x="692" y="269"/>
                </a:lnTo>
                <a:lnTo>
                  <a:pt x="692" y="280"/>
                </a:lnTo>
                <a:lnTo>
                  <a:pt x="691" y="289"/>
                </a:lnTo>
                <a:lnTo>
                  <a:pt x="687" y="298"/>
                </a:lnTo>
                <a:lnTo>
                  <a:pt x="682" y="307"/>
                </a:lnTo>
                <a:lnTo>
                  <a:pt x="671" y="323"/>
                </a:lnTo>
                <a:lnTo>
                  <a:pt x="654" y="339"/>
                </a:lnTo>
                <a:lnTo>
                  <a:pt x="636" y="352"/>
                </a:lnTo>
                <a:lnTo>
                  <a:pt x="613" y="363"/>
                </a:lnTo>
                <a:lnTo>
                  <a:pt x="590" y="372"/>
                </a:lnTo>
                <a:lnTo>
                  <a:pt x="563" y="377"/>
                </a:lnTo>
                <a:lnTo>
                  <a:pt x="0" y="377"/>
                </a:lnTo>
                <a:lnTo>
                  <a:pt x="0" y="377"/>
                </a:lnTo>
                <a:lnTo>
                  <a:pt x="0" y="433"/>
                </a:lnTo>
                <a:lnTo>
                  <a:pt x="2" y="489"/>
                </a:lnTo>
                <a:lnTo>
                  <a:pt x="5" y="543"/>
                </a:lnTo>
                <a:lnTo>
                  <a:pt x="11" y="599"/>
                </a:lnTo>
                <a:lnTo>
                  <a:pt x="16" y="653"/>
                </a:lnTo>
                <a:lnTo>
                  <a:pt x="25" y="707"/>
                </a:lnTo>
                <a:lnTo>
                  <a:pt x="32" y="759"/>
                </a:lnTo>
                <a:lnTo>
                  <a:pt x="43" y="813"/>
                </a:lnTo>
                <a:lnTo>
                  <a:pt x="54" y="866"/>
                </a:lnTo>
                <a:lnTo>
                  <a:pt x="67" y="918"/>
                </a:lnTo>
                <a:lnTo>
                  <a:pt x="81" y="968"/>
                </a:lnTo>
                <a:lnTo>
                  <a:pt x="97" y="1021"/>
                </a:lnTo>
                <a:lnTo>
                  <a:pt x="114" y="1071"/>
                </a:lnTo>
                <a:lnTo>
                  <a:pt x="130" y="1120"/>
                </a:lnTo>
                <a:lnTo>
                  <a:pt x="150" y="1170"/>
                </a:lnTo>
                <a:lnTo>
                  <a:pt x="169" y="1219"/>
                </a:lnTo>
                <a:lnTo>
                  <a:pt x="191" y="1266"/>
                </a:lnTo>
                <a:lnTo>
                  <a:pt x="213" y="1315"/>
                </a:lnTo>
                <a:lnTo>
                  <a:pt x="236" y="1361"/>
                </a:lnTo>
                <a:lnTo>
                  <a:pt x="260" y="1407"/>
                </a:lnTo>
                <a:lnTo>
                  <a:pt x="285" y="1453"/>
                </a:lnTo>
                <a:lnTo>
                  <a:pt x="312" y="1498"/>
                </a:lnTo>
                <a:lnTo>
                  <a:pt x="341" y="1542"/>
                </a:lnTo>
                <a:lnTo>
                  <a:pt x="368" y="1585"/>
                </a:lnTo>
                <a:lnTo>
                  <a:pt x="398" y="1628"/>
                </a:lnTo>
                <a:lnTo>
                  <a:pt x="429" y="1670"/>
                </a:lnTo>
                <a:lnTo>
                  <a:pt x="460" y="1711"/>
                </a:lnTo>
                <a:lnTo>
                  <a:pt x="492" y="1751"/>
                </a:lnTo>
                <a:lnTo>
                  <a:pt x="526" y="1791"/>
                </a:lnTo>
                <a:lnTo>
                  <a:pt x="561" y="1830"/>
                </a:lnTo>
                <a:lnTo>
                  <a:pt x="597" y="1868"/>
                </a:lnTo>
                <a:lnTo>
                  <a:pt x="633" y="1906"/>
                </a:lnTo>
                <a:lnTo>
                  <a:pt x="669" y="1942"/>
                </a:lnTo>
                <a:lnTo>
                  <a:pt x="707" y="1976"/>
                </a:lnTo>
                <a:lnTo>
                  <a:pt x="746" y="2011"/>
                </a:lnTo>
                <a:lnTo>
                  <a:pt x="786" y="2045"/>
                </a:lnTo>
                <a:lnTo>
                  <a:pt x="826" y="2077"/>
                </a:lnTo>
                <a:lnTo>
                  <a:pt x="867" y="2108"/>
                </a:lnTo>
                <a:lnTo>
                  <a:pt x="909" y="2139"/>
                </a:lnTo>
                <a:lnTo>
                  <a:pt x="952" y="2169"/>
                </a:lnTo>
                <a:lnTo>
                  <a:pt x="995" y="2198"/>
                </a:lnTo>
                <a:lnTo>
                  <a:pt x="1040" y="2225"/>
                </a:lnTo>
                <a:lnTo>
                  <a:pt x="1085" y="2252"/>
                </a:lnTo>
                <a:lnTo>
                  <a:pt x="1130" y="2277"/>
                </a:lnTo>
                <a:lnTo>
                  <a:pt x="1176" y="2301"/>
                </a:lnTo>
                <a:lnTo>
                  <a:pt x="1222" y="2324"/>
                </a:lnTo>
                <a:lnTo>
                  <a:pt x="1271" y="2348"/>
                </a:lnTo>
                <a:lnTo>
                  <a:pt x="1320" y="2368"/>
                </a:lnTo>
                <a:lnTo>
                  <a:pt x="1368" y="2387"/>
                </a:lnTo>
                <a:lnTo>
                  <a:pt x="1417" y="2407"/>
                </a:lnTo>
                <a:lnTo>
                  <a:pt x="1468" y="2423"/>
                </a:lnTo>
                <a:lnTo>
                  <a:pt x="1518" y="2441"/>
                </a:lnTo>
                <a:lnTo>
                  <a:pt x="1569" y="2456"/>
                </a:lnTo>
                <a:lnTo>
                  <a:pt x="1619" y="2470"/>
                </a:lnTo>
                <a:lnTo>
                  <a:pt x="1671" y="2483"/>
                </a:lnTo>
                <a:lnTo>
                  <a:pt x="1724" y="2494"/>
                </a:lnTo>
                <a:lnTo>
                  <a:pt x="1778" y="2505"/>
                </a:lnTo>
                <a:lnTo>
                  <a:pt x="1830" y="2514"/>
                </a:lnTo>
                <a:lnTo>
                  <a:pt x="1884" y="2521"/>
                </a:lnTo>
                <a:lnTo>
                  <a:pt x="1938" y="2526"/>
                </a:lnTo>
                <a:lnTo>
                  <a:pt x="1994" y="2532"/>
                </a:lnTo>
                <a:lnTo>
                  <a:pt x="2048" y="2535"/>
                </a:lnTo>
                <a:lnTo>
                  <a:pt x="2104" y="2537"/>
                </a:lnTo>
                <a:lnTo>
                  <a:pt x="2160" y="2537"/>
                </a:lnTo>
                <a:lnTo>
                  <a:pt x="2160" y="1985"/>
                </a:lnTo>
                <a:lnTo>
                  <a:pt x="2160" y="1985"/>
                </a:lnTo>
                <a:lnTo>
                  <a:pt x="2155" y="1956"/>
                </a:lnTo>
                <a:lnTo>
                  <a:pt x="2147" y="1931"/>
                </a:lnTo>
                <a:lnTo>
                  <a:pt x="2135" y="1908"/>
                </a:lnTo>
                <a:lnTo>
                  <a:pt x="2122" y="1886"/>
                </a:lnTo>
                <a:lnTo>
                  <a:pt x="2106" y="1870"/>
                </a:lnTo>
                <a:lnTo>
                  <a:pt x="2099" y="1863"/>
                </a:lnTo>
                <a:lnTo>
                  <a:pt x="2090" y="1857"/>
                </a:lnTo>
                <a:lnTo>
                  <a:pt x="2081" y="1852"/>
                </a:lnTo>
                <a:lnTo>
                  <a:pt x="2070" y="1850"/>
                </a:lnTo>
                <a:lnTo>
                  <a:pt x="2061" y="1846"/>
                </a:lnTo>
                <a:lnTo>
                  <a:pt x="2050" y="1846"/>
                </a:lnTo>
                <a:lnTo>
                  <a:pt x="2050" y="184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34" name="Freeform 8"/>
          <p:cNvSpPr>
            <a:spLocks/>
          </p:cNvSpPr>
          <p:nvPr/>
        </p:nvSpPr>
        <p:spPr bwMode="auto">
          <a:xfrm>
            <a:off x="3635898" y="2182868"/>
            <a:ext cx="1143127" cy="972108"/>
          </a:xfrm>
          <a:custGeom>
            <a:avLst/>
            <a:gdLst/>
            <a:ahLst/>
            <a:cxnLst>
              <a:cxn ang="0">
                <a:pos x="2405" y="600"/>
              </a:cxn>
              <a:cxn ang="0">
                <a:pos x="2349" y="645"/>
              </a:cxn>
              <a:cxn ang="0">
                <a:pos x="2293" y="689"/>
              </a:cxn>
              <a:cxn ang="0">
                <a:pos x="2259" y="692"/>
              </a:cxn>
              <a:cxn ang="0">
                <a:pos x="2221" y="676"/>
              </a:cxn>
              <a:cxn ang="0">
                <a:pos x="2183" y="629"/>
              </a:cxn>
              <a:cxn ang="0">
                <a:pos x="2160" y="0"/>
              </a:cxn>
              <a:cxn ang="0">
                <a:pos x="1994" y="7"/>
              </a:cxn>
              <a:cxn ang="0">
                <a:pos x="1778" y="34"/>
              </a:cxn>
              <a:cxn ang="0">
                <a:pos x="1569" y="83"/>
              </a:cxn>
              <a:cxn ang="0">
                <a:pos x="1368" y="150"/>
              </a:cxn>
              <a:cxn ang="0">
                <a:pos x="1176" y="236"/>
              </a:cxn>
              <a:cxn ang="0">
                <a:pos x="995" y="341"/>
              </a:cxn>
              <a:cxn ang="0">
                <a:pos x="826" y="462"/>
              </a:cxn>
              <a:cxn ang="0">
                <a:pos x="669" y="597"/>
              </a:cxn>
              <a:cxn ang="0">
                <a:pos x="526" y="746"/>
              </a:cxn>
              <a:cxn ang="0">
                <a:pos x="398" y="911"/>
              </a:cxn>
              <a:cxn ang="0">
                <a:pos x="285" y="1085"/>
              </a:cxn>
              <a:cxn ang="0">
                <a:pos x="191" y="1271"/>
              </a:cxn>
              <a:cxn ang="0">
                <a:pos x="114" y="1468"/>
              </a:cxn>
              <a:cxn ang="0">
                <a:pos x="54" y="1673"/>
              </a:cxn>
              <a:cxn ang="0">
                <a:pos x="16" y="1886"/>
              </a:cxn>
              <a:cxn ang="0">
                <a:pos x="0" y="2104"/>
              </a:cxn>
              <a:cxn ang="0">
                <a:pos x="590" y="2155"/>
              </a:cxn>
              <a:cxn ang="0">
                <a:pos x="671" y="2106"/>
              </a:cxn>
              <a:cxn ang="0">
                <a:pos x="692" y="2063"/>
              </a:cxn>
              <a:cxn ang="0">
                <a:pos x="689" y="2030"/>
              </a:cxn>
              <a:cxn ang="0">
                <a:pos x="644" y="1972"/>
              </a:cxn>
              <a:cxn ang="0">
                <a:pos x="600" y="1917"/>
              </a:cxn>
              <a:cxn ang="0">
                <a:pos x="597" y="1882"/>
              </a:cxn>
              <a:cxn ang="0">
                <a:pos x="617" y="1841"/>
              </a:cxn>
              <a:cxn ang="0">
                <a:pos x="656" y="1808"/>
              </a:cxn>
              <a:cxn ang="0">
                <a:pos x="714" y="1787"/>
              </a:cxn>
              <a:cxn ang="0">
                <a:pos x="764" y="1783"/>
              </a:cxn>
              <a:cxn ang="0">
                <a:pos x="831" y="1792"/>
              </a:cxn>
              <a:cxn ang="0">
                <a:pos x="885" y="1816"/>
              </a:cxn>
              <a:cxn ang="0">
                <a:pos x="921" y="1850"/>
              </a:cxn>
              <a:cxn ang="0">
                <a:pos x="934" y="1893"/>
              </a:cxn>
              <a:cxn ang="0">
                <a:pos x="925" y="1927"/>
              </a:cxn>
              <a:cxn ang="0">
                <a:pos x="867" y="1991"/>
              </a:cxn>
              <a:cxn ang="0">
                <a:pos x="838" y="2041"/>
              </a:cxn>
              <a:cxn ang="0">
                <a:pos x="840" y="2072"/>
              </a:cxn>
              <a:cxn ang="0">
                <a:pos x="874" y="2122"/>
              </a:cxn>
              <a:cxn ang="0">
                <a:pos x="968" y="2160"/>
              </a:cxn>
              <a:cxn ang="0">
                <a:pos x="2164" y="956"/>
              </a:cxn>
              <a:cxn ang="0">
                <a:pos x="2203" y="871"/>
              </a:cxn>
              <a:cxn ang="0">
                <a:pos x="2239" y="846"/>
              </a:cxn>
              <a:cxn ang="0">
                <a:pos x="2270" y="838"/>
              </a:cxn>
              <a:cxn ang="0">
                <a:pos x="2313" y="853"/>
              </a:cxn>
              <a:cxn ang="0">
                <a:pos x="2385" y="920"/>
              </a:cxn>
              <a:cxn ang="0">
                <a:pos x="2429" y="936"/>
              </a:cxn>
              <a:cxn ang="0">
                <a:pos x="2461" y="929"/>
              </a:cxn>
              <a:cxn ang="0">
                <a:pos x="2499" y="896"/>
              </a:cxn>
              <a:cxn ang="0">
                <a:pos x="2526" y="847"/>
              </a:cxn>
              <a:cxn ang="0">
                <a:pos x="2539" y="783"/>
              </a:cxn>
              <a:cxn ang="0">
                <a:pos x="2537" y="732"/>
              </a:cxn>
              <a:cxn ang="0">
                <a:pos x="2521" y="671"/>
              </a:cxn>
              <a:cxn ang="0">
                <a:pos x="2490" y="626"/>
              </a:cxn>
              <a:cxn ang="0">
                <a:pos x="2450" y="600"/>
              </a:cxn>
            </a:cxnLst>
            <a:rect l="0" t="0" r="r" b="b"/>
            <a:pathLst>
              <a:path w="2540" h="2160">
                <a:moveTo>
                  <a:pt x="2429" y="597"/>
                </a:moveTo>
                <a:lnTo>
                  <a:pt x="2429" y="597"/>
                </a:lnTo>
                <a:lnTo>
                  <a:pt x="2416" y="597"/>
                </a:lnTo>
                <a:lnTo>
                  <a:pt x="2405" y="600"/>
                </a:lnTo>
                <a:lnTo>
                  <a:pt x="2394" y="606"/>
                </a:lnTo>
                <a:lnTo>
                  <a:pt x="2385" y="611"/>
                </a:lnTo>
                <a:lnTo>
                  <a:pt x="2367" y="627"/>
                </a:lnTo>
                <a:lnTo>
                  <a:pt x="2349" y="645"/>
                </a:lnTo>
                <a:lnTo>
                  <a:pt x="2331" y="664"/>
                </a:lnTo>
                <a:lnTo>
                  <a:pt x="2313" y="678"/>
                </a:lnTo>
                <a:lnTo>
                  <a:pt x="2304" y="685"/>
                </a:lnTo>
                <a:lnTo>
                  <a:pt x="2293" y="689"/>
                </a:lnTo>
                <a:lnTo>
                  <a:pt x="2283" y="692"/>
                </a:lnTo>
                <a:lnTo>
                  <a:pt x="2270" y="694"/>
                </a:lnTo>
                <a:lnTo>
                  <a:pt x="2270" y="694"/>
                </a:lnTo>
                <a:lnTo>
                  <a:pt x="2259" y="692"/>
                </a:lnTo>
                <a:lnTo>
                  <a:pt x="2250" y="691"/>
                </a:lnTo>
                <a:lnTo>
                  <a:pt x="2239" y="687"/>
                </a:lnTo>
                <a:lnTo>
                  <a:pt x="2230" y="682"/>
                </a:lnTo>
                <a:lnTo>
                  <a:pt x="2221" y="676"/>
                </a:lnTo>
                <a:lnTo>
                  <a:pt x="2212" y="669"/>
                </a:lnTo>
                <a:lnTo>
                  <a:pt x="2203" y="660"/>
                </a:lnTo>
                <a:lnTo>
                  <a:pt x="2196" y="651"/>
                </a:lnTo>
                <a:lnTo>
                  <a:pt x="2183" y="629"/>
                </a:lnTo>
                <a:lnTo>
                  <a:pt x="2173" y="604"/>
                </a:lnTo>
                <a:lnTo>
                  <a:pt x="2164" y="577"/>
                </a:lnTo>
                <a:lnTo>
                  <a:pt x="2160" y="546"/>
                </a:lnTo>
                <a:lnTo>
                  <a:pt x="2160" y="0"/>
                </a:lnTo>
                <a:lnTo>
                  <a:pt x="2160" y="0"/>
                </a:lnTo>
                <a:lnTo>
                  <a:pt x="2104" y="0"/>
                </a:lnTo>
                <a:lnTo>
                  <a:pt x="2048" y="4"/>
                </a:lnTo>
                <a:lnTo>
                  <a:pt x="1994" y="7"/>
                </a:lnTo>
                <a:lnTo>
                  <a:pt x="1938" y="11"/>
                </a:lnTo>
                <a:lnTo>
                  <a:pt x="1884" y="18"/>
                </a:lnTo>
                <a:lnTo>
                  <a:pt x="1830" y="25"/>
                </a:lnTo>
                <a:lnTo>
                  <a:pt x="1778" y="34"/>
                </a:lnTo>
                <a:lnTo>
                  <a:pt x="1724" y="43"/>
                </a:lnTo>
                <a:lnTo>
                  <a:pt x="1671" y="56"/>
                </a:lnTo>
                <a:lnTo>
                  <a:pt x="1619" y="69"/>
                </a:lnTo>
                <a:lnTo>
                  <a:pt x="1569" y="83"/>
                </a:lnTo>
                <a:lnTo>
                  <a:pt x="1518" y="97"/>
                </a:lnTo>
                <a:lnTo>
                  <a:pt x="1468" y="114"/>
                </a:lnTo>
                <a:lnTo>
                  <a:pt x="1417" y="132"/>
                </a:lnTo>
                <a:lnTo>
                  <a:pt x="1368" y="150"/>
                </a:lnTo>
                <a:lnTo>
                  <a:pt x="1320" y="169"/>
                </a:lnTo>
                <a:lnTo>
                  <a:pt x="1271" y="191"/>
                </a:lnTo>
                <a:lnTo>
                  <a:pt x="1222" y="213"/>
                </a:lnTo>
                <a:lnTo>
                  <a:pt x="1176" y="236"/>
                </a:lnTo>
                <a:lnTo>
                  <a:pt x="1130" y="261"/>
                </a:lnTo>
                <a:lnTo>
                  <a:pt x="1085" y="287"/>
                </a:lnTo>
                <a:lnTo>
                  <a:pt x="1040" y="314"/>
                </a:lnTo>
                <a:lnTo>
                  <a:pt x="995" y="341"/>
                </a:lnTo>
                <a:lnTo>
                  <a:pt x="952" y="370"/>
                </a:lnTo>
                <a:lnTo>
                  <a:pt x="909" y="398"/>
                </a:lnTo>
                <a:lnTo>
                  <a:pt x="867" y="429"/>
                </a:lnTo>
                <a:lnTo>
                  <a:pt x="826" y="462"/>
                </a:lnTo>
                <a:lnTo>
                  <a:pt x="786" y="494"/>
                </a:lnTo>
                <a:lnTo>
                  <a:pt x="746" y="526"/>
                </a:lnTo>
                <a:lnTo>
                  <a:pt x="707" y="561"/>
                </a:lnTo>
                <a:lnTo>
                  <a:pt x="669" y="597"/>
                </a:lnTo>
                <a:lnTo>
                  <a:pt x="633" y="633"/>
                </a:lnTo>
                <a:lnTo>
                  <a:pt x="597" y="671"/>
                </a:lnTo>
                <a:lnTo>
                  <a:pt x="561" y="709"/>
                </a:lnTo>
                <a:lnTo>
                  <a:pt x="526" y="746"/>
                </a:lnTo>
                <a:lnTo>
                  <a:pt x="492" y="786"/>
                </a:lnTo>
                <a:lnTo>
                  <a:pt x="460" y="828"/>
                </a:lnTo>
                <a:lnTo>
                  <a:pt x="429" y="867"/>
                </a:lnTo>
                <a:lnTo>
                  <a:pt x="398" y="911"/>
                </a:lnTo>
                <a:lnTo>
                  <a:pt x="368" y="952"/>
                </a:lnTo>
                <a:lnTo>
                  <a:pt x="341" y="995"/>
                </a:lnTo>
                <a:lnTo>
                  <a:pt x="312" y="1040"/>
                </a:lnTo>
                <a:lnTo>
                  <a:pt x="285" y="1085"/>
                </a:lnTo>
                <a:lnTo>
                  <a:pt x="260" y="1130"/>
                </a:lnTo>
                <a:lnTo>
                  <a:pt x="236" y="1177"/>
                </a:lnTo>
                <a:lnTo>
                  <a:pt x="213" y="1224"/>
                </a:lnTo>
                <a:lnTo>
                  <a:pt x="191" y="1271"/>
                </a:lnTo>
                <a:lnTo>
                  <a:pt x="169" y="1320"/>
                </a:lnTo>
                <a:lnTo>
                  <a:pt x="150" y="1368"/>
                </a:lnTo>
                <a:lnTo>
                  <a:pt x="130" y="1417"/>
                </a:lnTo>
                <a:lnTo>
                  <a:pt x="114" y="1468"/>
                </a:lnTo>
                <a:lnTo>
                  <a:pt x="97" y="1518"/>
                </a:lnTo>
                <a:lnTo>
                  <a:pt x="81" y="1569"/>
                </a:lnTo>
                <a:lnTo>
                  <a:pt x="67" y="1621"/>
                </a:lnTo>
                <a:lnTo>
                  <a:pt x="54" y="1673"/>
                </a:lnTo>
                <a:lnTo>
                  <a:pt x="43" y="1725"/>
                </a:lnTo>
                <a:lnTo>
                  <a:pt x="32" y="1778"/>
                </a:lnTo>
                <a:lnTo>
                  <a:pt x="25" y="1832"/>
                </a:lnTo>
                <a:lnTo>
                  <a:pt x="16" y="1886"/>
                </a:lnTo>
                <a:lnTo>
                  <a:pt x="11" y="1940"/>
                </a:lnTo>
                <a:lnTo>
                  <a:pt x="5" y="1994"/>
                </a:lnTo>
                <a:lnTo>
                  <a:pt x="2" y="2050"/>
                </a:lnTo>
                <a:lnTo>
                  <a:pt x="0" y="2104"/>
                </a:lnTo>
                <a:lnTo>
                  <a:pt x="0" y="2160"/>
                </a:lnTo>
                <a:lnTo>
                  <a:pt x="563" y="2160"/>
                </a:lnTo>
                <a:lnTo>
                  <a:pt x="563" y="2160"/>
                </a:lnTo>
                <a:lnTo>
                  <a:pt x="590" y="2155"/>
                </a:lnTo>
                <a:lnTo>
                  <a:pt x="613" y="2146"/>
                </a:lnTo>
                <a:lnTo>
                  <a:pt x="636" y="2135"/>
                </a:lnTo>
                <a:lnTo>
                  <a:pt x="654" y="2122"/>
                </a:lnTo>
                <a:lnTo>
                  <a:pt x="671" y="2106"/>
                </a:lnTo>
                <a:lnTo>
                  <a:pt x="682" y="2090"/>
                </a:lnTo>
                <a:lnTo>
                  <a:pt x="687" y="2081"/>
                </a:lnTo>
                <a:lnTo>
                  <a:pt x="691" y="2072"/>
                </a:lnTo>
                <a:lnTo>
                  <a:pt x="692" y="2063"/>
                </a:lnTo>
                <a:lnTo>
                  <a:pt x="692" y="2052"/>
                </a:lnTo>
                <a:lnTo>
                  <a:pt x="692" y="2052"/>
                </a:lnTo>
                <a:lnTo>
                  <a:pt x="691" y="2041"/>
                </a:lnTo>
                <a:lnTo>
                  <a:pt x="689" y="2030"/>
                </a:lnTo>
                <a:lnTo>
                  <a:pt x="683" y="2019"/>
                </a:lnTo>
                <a:lnTo>
                  <a:pt x="678" y="2009"/>
                </a:lnTo>
                <a:lnTo>
                  <a:pt x="662" y="1991"/>
                </a:lnTo>
                <a:lnTo>
                  <a:pt x="644" y="1972"/>
                </a:lnTo>
                <a:lnTo>
                  <a:pt x="626" y="1956"/>
                </a:lnTo>
                <a:lnTo>
                  <a:pt x="611" y="1936"/>
                </a:lnTo>
                <a:lnTo>
                  <a:pt x="604" y="1927"/>
                </a:lnTo>
                <a:lnTo>
                  <a:pt x="600" y="1917"/>
                </a:lnTo>
                <a:lnTo>
                  <a:pt x="597" y="1906"/>
                </a:lnTo>
                <a:lnTo>
                  <a:pt x="595" y="1893"/>
                </a:lnTo>
                <a:lnTo>
                  <a:pt x="595" y="1893"/>
                </a:lnTo>
                <a:lnTo>
                  <a:pt x="597" y="1882"/>
                </a:lnTo>
                <a:lnTo>
                  <a:pt x="599" y="1872"/>
                </a:lnTo>
                <a:lnTo>
                  <a:pt x="604" y="1861"/>
                </a:lnTo>
                <a:lnTo>
                  <a:pt x="609" y="1850"/>
                </a:lnTo>
                <a:lnTo>
                  <a:pt x="617" y="1841"/>
                </a:lnTo>
                <a:lnTo>
                  <a:pt x="624" y="1832"/>
                </a:lnTo>
                <a:lnTo>
                  <a:pt x="635" y="1823"/>
                </a:lnTo>
                <a:lnTo>
                  <a:pt x="645" y="1816"/>
                </a:lnTo>
                <a:lnTo>
                  <a:pt x="656" y="1808"/>
                </a:lnTo>
                <a:lnTo>
                  <a:pt x="671" y="1801"/>
                </a:lnTo>
                <a:lnTo>
                  <a:pt x="683" y="1796"/>
                </a:lnTo>
                <a:lnTo>
                  <a:pt x="700" y="1792"/>
                </a:lnTo>
                <a:lnTo>
                  <a:pt x="714" y="1787"/>
                </a:lnTo>
                <a:lnTo>
                  <a:pt x="730" y="1785"/>
                </a:lnTo>
                <a:lnTo>
                  <a:pt x="748" y="1783"/>
                </a:lnTo>
                <a:lnTo>
                  <a:pt x="764" y="1783"/>
                </a:lnTo>
                <a:lnTo>
                  <a:pt x="764" y="1783"/>
                </a:lnTo>
                <a:lnTo>
                  <a:pt x="783" y="1783"/>
                </a:lnTo>
                <a:lnTo>
                  <a:pt x="799" y="1785"/>
                </a:lnTo>
                <a:lnTo>
                  <a:pt x="815" y="1787"/>
                </a:lnTo>
                <a:lnTo>
                  <a:pt x="831" y="1792"/>
                </a:lnTo>
                <a:lnTo>
                  <a:pt x="846" y="1796"/>
                </a:lnTo>
                <a:lnTo>
                  <a:pt x="860" y="1801"/>
                </a:lnTo>
                <a:lnTo>
                  <a:pt x="873" y="1808"/>
                </a:lnTo>
                <a:lnTo>
                  <a:pt x="885" y="1816"/>
                </a:lnTo>
                <a:lnTo>
                  <a:pt x="896" y="1823"/>
                </a:lnTo>
                <a:lnTo>
                  <a:pt x="905" y="1832"/>
                </a:lnTo>
                <a:lnTo>
                  <a:pt x="914" y="1841"/>
                </a:lnTo>
                <a:lnTo>
                  <a:pt x="921" y="1850"/>
                </a:lnTo>
                <a:lnTo>
                  <a:pt x="927" y="1861"/>
                </a:lnTo>
                <a:lnTo>
                  <a:pt x="930" y="1872"/>
                </a:lnTo>
                <a:lnTo>
                  <a:pt x="934" y="1882"/>
                </a:lnTo>
                <a:lnTo>
                  <a:pt x="934" y="1893"/>
                </a:lnTo>
                <a:lnTo>
                  <a:pt x="934" y="1893"/>
                </a:lnTo>
                <a:lnTo>
                  <a:pt x="934" y="1906"/>
                </a:lnTo>
                <a:lnTo>
                  <a:pt x="930" y="1917"/>
                </a:lnTo>
                <a:lnTo>
                  <a:pt x="925" y="1927"/>
                </a:lnTo>
                <a:lnTo>
                  <a:pt x="920" y="1936"/>
                </a:lnTo>
                <a:lnTo>
                  <a:pt x="903" y="1956"/>
                </a:lnTo>
                <a:lnTo>
                  <a:pt x="885" y="1972"/>
                </a:lnTo>
                <a:lnTo>
                  <a:pt x="867" y="1991"/>
                </a:lnTo>
                <a:lnTo>
                  <a:pt x="853" y="2009"/>
                </a:lnTo>
                <a:lnTo>
                  <a:pt x="846" y="2019"/>
                </a:lnTo>
                <a:lnTo>
                  <a:pt x="842" y="2030"/>
                </a:lnTo>
                <a:lnTo>
                  <a:pt x="838" y="2041"/>
                </a:lnTo>
                <a:lnTo>
                  <a:pt x="837" y="2052"/>
                </a:lnTo>
                <a:lnTo>
                  <a:pt x="837" y="2052"/>
                </a:lnTo>
                <a:lnTo>
                  <a:pt x="838" y="2063"/>
                </a:lnTo>
                <a:lnTo>
                  <a:pt x="840" y="2072"/>
                </a:lnTo>
                <a:lnTo>
                  <a:pt x="844" y="2081"/>
                </a:lnTo>
                <a:lnTo>
                  <a:pt x="847" y="2090"/>
                </a:lnTo>
                <a:lnTo>
                  <a:pt x="858" y="2106"/>
                </a:lnTo>
                <a:lnTo>
                  <a:pt x="874" y="2122"/>
                </a:lnTo>
                <a:lnTo>
                  <a:pt x="894" y="2135"/>
                </a:lnTo>
                <a:lnTo>
                  <a:pt x="916" y="2146"/>
                </a:lnTo>
                <a:lnTo>
                  <a:pt x="941" y="2155"/>
                </a:lnTo>
                <a:lnTo>
                  <a:pt x="968" y="2160"/>
                </a:lnTo>
                <a:lnTo>
                  <a:pt x="2160" y="2160"/>
                </a:lnTo>
                <a:lnTo>
                  <a:pt x="2160" y="986"/>
                </a:lnTo>
                <a:lnTo>
                  <a:pt x="2160" y="986"/>
                </a:lnTo>
                <a:lnTo>
                  <a:pt x="2164" y="956"/>
                </a:lnTo>
                <a:lnTo>
                  <a:pt x="2173" y="929"/>
                </a:lnTo>
                <a:lnTo>
                  <a:pt x="2183" y="903"/>
                </a:lnTo>
                <a:lnTo>
                  <a:pt x="2196" y="882"/>
                </a:lnTo>
                <a:lnTo>
                  <a:pt x="2203" y="871"/>
                </a:lnTo>
                <a:lnTo>
                  <a:pt x="2212" y="864"/>
                </a:lnTo>
                <a:lnTo>
                  <a:pt x="2221" y="856"/>
                </a:lnTo>
                <a:lnTo>
                  <a:pt x="2230" y="849"/>
                </a:lnTo>
                <a:lnTo>
                  <a:pt x="2239" y="846"/>
                </a:lnTo>
                <a:lnTo>
                  <a:pt x="2250" y="842"/>
                </a:lnTo>
                <a:lnTo>
                  <a:pt x="2259" y="838"/>
                </a:lnTo>
                <a:lnTo>
                  <a:pt x="2270" y="838"/>
                </a:lnTo>
                <a:lnTo>
                  <a:pt x="2270" y="838"/>
                </a:lnTo>
                <a:lnTo>
                  <a:pt x="2283" y="840"/>
                </a:lnTo>
                <a:lnTo>
                  <a:pt x="2293" y="842"/>
                </a:lnTo>
                <a:lnTo>
                  <a:pt x="2304" y="847"/>
                </a:lnTo>
                <a:lnTo>
                  <a:pt x="2313" y="853"/>
                </a:lnTo>
                <a:lnTo>
                  <a:pt x="2331" y="869"/>
                </a:lnTo>
                <a:lnTo>
                  <a:pt x="2349" y="887"/>
                </a:lnTo>
                <a:lnTo>
                  <a:pt x="2367" y="905"/>
                </a:lnTo>
                <a:lnTo>
                  <a:pt x="2385" y="920"/>
                </a:lnTo>
                <a:lnTo>
                  <a:pt x="2394" y="927"/>
                </a:lnTo>
                <a:lnTo>
                  <a:pt x="2405" y="930"/>
                </a:lnTo>
                <a:lnTo>
                  <a:pt x="2416" y="934"/>
                </a:lnTo>
                <a:lnTo>
                  <a:pt x="2429" y="936"/>
                </a:lnTo>
                <a:lnTo>
                  <a:pt x="2429" y="936"/>
                </a:lnTo>
                <a:lnTo>
                  <a:pt x="2439" y="934"/>
                </a:lnTo>
                <a:lnTo>
                  <a:pt x="2450" y="932"/>
                </a:lnTo>
                <a:lnTo>
                  <a:pt x="2461" y="929"/>
                </a:lnTo>
                <a:lnTo>
                  <a:pt x="2472" y="921"/>
                </a:lnTo>
                <a:lnTo>
                  <a:pt x="2481" y="914"/>
                </a:lnTo>
                <a:lnTo>
                  <a:pt x="2490" y="907"/>
                </a:lnTo>
                <a:lnTo>
                  <a:pt x="2499" y="896"/>
                </a:lnTo>
                <a:lnTo>
                  <a:pt x="2508" y="885"/>
                </a:lnTo>
                <a:lnTo>
                  <a:pt x="2515" y="874"/>
                </a:lnTo>
                <a:lnTo>
                  <a:pt x="2521" y="860"/>
                </a:lnTo>
                <a:lnTo>
                  <a:pt x="2526" y="847"/>
                </a:lnTo>
                <a:lnTo>
                  <a:pt x="2531" y="831"/>
                </a:lnTo>
                <a:lnTo>
                  <a:pt x="2535" y="817"/>
                </a:lnTo>
                <a:lnTo>
                  <a:pt x="2537" y="801"/>
                </a:lnTo>
                <a:lnTo>
                  <a:pt x="2539" y="783"/>
                </a:lnTo>
                <a:lnTo>
                  <a:pt x="2540" y="766"/>
                </a:lnTo>
                <a:lnTo>
                  <a:pt x="2540" y="766"/>
                </a:lnTo>
                <a:lnTo>
                  <a:pt x="2539" y="748"/>
                </a:lnTo>
                <a:lnTo>
                  <a:pt x="2537" y="732"/>
                </a:lnTo>
                <a:lnTo>
                  <a:pt x="2535" y="716"/>
                </a:lnTo>
                <a:lnTo>
                  <a:pt x="2531" y="700"/>
                </a:lnTo>
                <a:lnTo>
                  <a:pt x="2526" y="685"/>
                </a:lnTo>
                <a:lnTo>
                  <a:pt x="2521" y="671"/>
                </a:lnTo>
                <a:lnTo>
                  <a:pt x="2515" y="658"/>
                </a:lnTo>
                <a:lnTo>
                  <a:pt x="2508" y="645"/>
                </a:lnTo>
                <a:lnTo>
                  <a:pt x="2499" y="635"/>
                </a:lnTo>
                <a:lnTo>
                  <a:pt x="2490" y="626"/>
                </a:lnTo>
                <a:lnTo>
                  <a:pt x="2481" y="617"/>
                </a:lnTo>
                <a:lnTo>
                  <a:pt x="2472" y="609"/>
                </a:lnTo>
                <a:lnTo>
                  <a:pt x="2461" y="604"/>
                </a:lnTo>
                <a:lnTo>
                  <a:pt x="2450" y="600"/>
                </a:lnTo>
                <a:lnTo>
                  <a:pt x="2439" y="597"/>
                </a:lnTo>
                <a:lnTo>
                  <a:pt x="2429" y="597"/>
                </a:lnTo>
                <a:lnTo>
                  <a:pt x="2429" y="59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923928" y="2728600"/>
            <a:ext cx="54006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  <a:defRPr/>
            </a:pPr>
            <a:r>
              <a:rPr lang="en-US" altLang="zh-CN" sz="2800" kern="0" dirty="0">
                <a:solidFill>
                  <a:prstClr val="white"/>
                </a:solidFill>
                <a:latin typeface="Impact" panose="020B0806030902050204" pitchFamily="34" charset="0"/>
                <a:ea typeface="时尚中黑简体" pitchFamily="2" charset="-122"/>
              </a:rPr>
              <a:t>01。</a:t>
            </a:r>
          </a:p>
        </p:txBody>
      </p:sp>
      <p:sp>
        <p:nvSpPr>
          <p:cNvPr id="36" name="矩形 35"/>
          <p:cNvSpPr/>
          <p:nvPr/>
        </p:nvSpPr>
        <p:spPr>
          <a:xfrm>
            <a:off x="4716016" y="2728600"/>
            <a:ext cx="63443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  <a:defRPr/>
            </a:pPr>
            <a:r>
              <a:rPr lang="en-US" altLang="zh-CN" sz="2800" kern="0" dirty="0">
                <a:solidFill>
                  <a:prstClr val="white"/>
                </a:solidFill>
                <a:latin typeface="Impact" panose="020B0806030902050204" pitchFamily="34" charset="0"/>
                <a:ea typeface="时尚中黑简体" pitchFamily="2" charset="-122"/>
              </a:rPr>
              <a:t>02。</a:t>
            </a:r>
          </a:p>
        </p:txBody>
      </p:sp>
      <p:sp>
        <p:nvSpPr>
          <p:cNvPr id="37" name="矩形 36"/>
          <p:cNvSpPr/>
          <p:nvPr/>
        </p:nvSpPr>
        <p:spPr>
          <a:xfrm>
            <a:off x="4737392" y="3520688"/>
            <a:ext cx="61306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  <a:defRPr/>
            </a:pPr>
            <a:r>
              <a:rPr lang="en-US" altLang="zh-CN" sz="2800" kern="0" dirty="0">
                <a:solidFill>
                  <a:prstClr val="white"/>
                </a:solidFill>
                <a:latin typeface="Impact" panose="020B0806030902050204" pitchFamily="34" charset="0"/>
                <a:ea typeface="时尚中黑简体" pitchFamily="2" charset="-122"/>
              </a:rPr>
              <a:t>03。</a:t>
            </a:r>
          </a:p>
        </p:txBody>
      </p:sp>
      <p:sp>
        <p:nvSpPr>
          <p:cNvPr id="46" name="矩形 45"/>
          <p:cNvSpPr/>
          <p:nvPr/>
        </p:nvSpPr>
        <p:spPr>
          <a:xfrm>
            <a:off x="3923928" y="3493821"/>
            <a:ext cx="6480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  <a:defRPr/>
            </a:pPr>
            <a:r>
              <a:rPr lang="en-US" altLang="zh-CN" sz="2800" kern="0" dirty="0">
                <a:solidFill>
                  <a:prstClr val="white"/>
                </a:solidFill>
                <a:latin typeface="Impact" panose="020B0806030902050204" pitchFamily="34" charset="0"/>
                <a:ea typeface="时尚中黑简体" pitchFamily="2" charset="-122"/>
              </a:rPr>
              <a:t>04。</a:t>
            </a:r>
          </a:p>
        </p:txBody>
      </p:sp>
      <p:cxnSp>
        <p:nvCxnSpPr>
          <p:cNvPr id="47" name="直接连接符 46"/>
          <p:cNvCxnSpPr/>
          <p:nvPr/>
        </p:nvCxnSpPr>
        <p:spPr>
          <a:xfrm>
            <a:off x="1548073" y="2371889"/>
            <a:ext cx="2232248" cy="0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65000"/>
              </a:sysClr>
            </a:solidFill>
            <a:prstDash val="sysDash"/>
          </a:ln>
          <a:effectLst/>
        </p:spPr>
      </p:cxnSp>
      <p:sp>
        <p:nvSpPr>
          <p:cNvPr id="48" name="椭圆 47"/>
          <p:cNvSpPr/>
          <p:nvPr/>
        </p:nvSpPr>
        <p:spPr>
          <a:xfrm>
            <a:off x="3733001" y="2320830"/>
            <a:ext cx="94643" cy="92374"/>
          </a:xfrm>
          <a:prstGeom prst="ellipse">
            <a:avLst/>
          </a:prstGeom>
          <a:solidFill>
            <a:sysClr val="window" lastClr="FFFFFF">
              <a:lumMod val="75000"/>
            </a:sysClr>
          </a:solidFill>
          <a:ln w="381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1548631" y="1830631"/>
            <a:ext cx="20160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50" name="椭圆 49"/>
          <p:cNvSpPr/>
          <p:nvPr/>
        </p:nvSpPr>
        <p:spPr>
          <a:xfrm>
            <a:off x="5436097" y="2320830"/>
            <a:ext cx="94643" cy="92374"/>
          </a:xfrm>
          <a:prstGeom prst="ellipse">
            <a:avLst/>
          </a:prstGeom>
          <a:solidFill>
            <a:sysClr val="window" lastClr="FFFFFF">
              <a:lumMod val="75000"/>
            </a:sysClr>
          </a:solidFill>
          <a:ln w="381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</a:endParaRPr>
          </a:p>
        </p:txBody>
      </p:sp>
      <p:cxnSp>
        <p:nvCxnSpPr>
          <p:cNvPr id="51" name="直接连接符 50"/>
          <p:cNvCxnSpPr>
            <a:stCxn id="50" idx="6"/>
          </p:cNvCxnSpPr>
          <p:nvPr/>
        </p:nvCxnSpPr>
        <p:spPr>
          <a:xfrm>
            <a:off x="5530739" y="2367017"/>
            <a:ext cx="2232248" cy="0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65000"/>
              </a:sysClr>
            </a:solidFill>
            <a:prstDash val="sysDash"/>
          </a:ln>
          <a:effectLst/>
        </p:spPr>
      </p:cxnSp>
      <p:sp>
        <p:nvSpPr>
          <p:cNvPr id="52" name="矩形 51"/>
          <p:cNvSpPr/>
          <p:nvPr/>
        </p:nvSpPr>
        <p:spPr>
          <a:xfrm>
            <a:off x="5724334" y="1802538"/>
            <a:ext cx="20160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53" name="椭圆 52"/>
          <p:cNvSpPr/>
          <p:nvPr/>
        </p:nvSpPr>
        <p:spPr>
          <a:xfrm>
            <a:off x="5413463" y="3916325"/>
            <a:ext cx="94643" cy="92374"/>
          </a:xfrm>
          <a:prstGeom prst="ellipse">
            <a:avLst/>
          </a:prstGeom>
          <a:solidFill>
            <a:sysClr val="window" lastClr="FFFFFF">
              <a:lumMod val="75000"/>
            </a:sysClr>
          </a:solidFill>
          <a:ln w="381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</a:endParaRPr>
          </a:p>
        </p:txBody>
      </p:sp>
      <p:cxnSp>
        <p:nvCxnSpPr>
          <p:cNvPr id="54" name="直接连接符 53"/>
          <p:cNvCxnSpPr>
            <a:stCxn id="53" idx="6"/>
          </p:cNvCxnSpPr>
          <p:nvPr/>
        </p:nvCxnSpPr>
        <p:spPr>
          <a:xfrm>
            <a:off x="5508104" y="3962511"/>
            <a:ext cx="2232248" cy="0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65000"/>
              </a:sysClr>
            </a:solidFill>
            <a:prstDash val="sysDash"/>
          </a:ln>
          <a:effectLst/>
        </p:spPr>
      </p:cxnSp>
      <p:sp>
        <p:nvSpPr>
          <p:cNvPr id="55" name="矩形 54"/>
          <p:cNvSpPr/>
          <p:nvPr/>
        </p:nvSpPr>
        <p:spPr>
          <a:xfrm>
            <a:off x="5724334" y="3971840"/>
            <a:ext cx="20160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cxnSp>
        <p:nvCxnSpPr>
          <p:cNvPr id="56" name="直接连接符 55"/>
          <p:cNvCxnSpPr/>
          <p:nvPr/>
        </p:nvCxnSpPr>
        <p:spPr>
          <a:xfrm>
            <a:off x="1531956" y="3982829"/>
            <a:ext cx="2232248" cy="0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65000"/>
              </a:sysClr>
            </a:solidFill>
            <a:prstDash val="sysDash"/>
          </a:ln>
          <a:effectLst/>
        </p:spPr>
      </p:cxnSp>
      <p:sp>
        <p:nvSpPr>
          <p:cNvPr id="57" name="椭圆 56"/>
          <p:cNvSpPr/>
          <p:nvPr/>
        </p:nvSpPr>
        <p:spPr>
          <a:xfrm>
            <a:off x="3716884" y="3931770"/>
            <a:ext cx="94643" cy="92374"/>
          </a:xfrm>
          <a:prstGeom prst="ellipse">
            <a:avLst/>
          </a:prstGeom>
          <a:solidFill>
            <a:sysClr val="window" lastClr="FFFFFF">
              <a:lumMod val="75000"/>
            </a:sysClr>
          </a:solidFill>
          <a:ln w="381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1543906" y="3971840"/>
            <a:ext cx="20160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25" name="矩形 24"/>
          <p:cNvSpPr/>
          <p:nvPr>
            <p:custDataLst>
              <p:tags r:id="rId1"/>
            </p:custDataLst>
          </p:nvPr>
        </p:nvSpPr>
        <p:spPr>
          <a:xfrm>
            <a:off x="0" y="4901734"/>
            <a:ext cx="487600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b="0" dirty="0">
                <a:latin typeface="+mj-ea"/>
                <a:ea typeface="+mj-ea"/>
              </a:rPr>
              <a:t>......../</a:t>
            </a:r>
            <a:endParaRPr lang="zh-CN" altLang="en-US" sz="1100" b="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5823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2" presetClass="entr" presetSubtype="9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1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1800"/>
                                </p:stCondLst>
                                <p:childTnLst>
                                  <p:par>
                                    <p:cTn id="35" presetID="53" presetClass="entr" presetSubtype="16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7" dur="3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3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9" dur="3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0" fill="hold">
                                <p:stCondLst>
                                  <p:cond delay="2100"/>
                                </p:stCondLst>
                                <p:childTnLst>
                                  <p:par>
                                    <p:cTn id="41" presetID="53" presetClass="entr" presetSubtype="16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3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3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5" dur="3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6" fill="hold">
                                <p:stCondLst>
                                  <p:cond delay="2400"/>
                                </p:stCondLst>
                                <p:childTnLst>
                                  <p:par>
                                    <p:cTn id="47" presetID="53" presetClass="entr" presetSubtype="16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3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3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1" dur="3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2700"/>
                                </p:stCondLst>
                                <p:childTnLst>
                                  <p:par>
                                    <p:cTn id="53" presetID="53" presetClass="entr" presetSubtype="16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3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3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7" dur="3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8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59" presetID="42" presetClass="path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5.55556E-7 9.87654E-7 L -0.0309 -0.04383 " pathEditMode="relative" rAng="0" ptsTypes="AA">
                                          <p:cBhvr>
                                            <p:cTn id="60" dur="3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545" y="-2191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1" presetID="42" presetClass="path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5.55556E-7 9.87654E-7 L -0.0309 -0.04383 " pathEditMode="relative" rAng="0" ptsTypes="AA">
                                          <p:cBhvr>
                                            <p:cTn id="62" dur="3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545" y="-2191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3300"/>
                                </p:stCondLst>
                                <p:childTnLst>
                                  <p:par>
                                    <p:cTn id="64" presetID="10" presetClass="entr" presetSubtype="0" repeatCount="3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6" dur="15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7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68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0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4250"/>
                                </p:stCondLst>
                                <p:childTnLst>
                                  <p:par>
                                    <p:cTn id="72" presetID="2" presetClass="entr" presetSubtype="8" fill="hold" grpId="0" nodeType="afterEffect" p14:presetBounceEnd="5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667">
                                          <p:cBhvr additive="base">
                                            <p:cTn id="74" dur="3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667">
                                          <p:cBhvr additive="base">
                                            <p:cTn id="75" dur="3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4550"/>
                                </p:stCondLst>
                                <p:childTnLst>
                                  <p:par>
                                    <p:cTn id="77" presetID="42" presetClass="path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1.94444E-6 -3.02376E-6 L 0.03298 -0.03671 " pathEditMode="relative" rAng="0" ptsTypes="AA">
                                          <p:cBhvr>
                                            <p:cTn id="78" dur="3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649" y="-1851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9" presetID="42" presetClass="path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1.94444E-6 -3.02376E-6 L 0.03298 -0.03671 " pathEditMode="relative" rAng="0" ptsTypes="AA">
                                          <p:cBhvr>
                                            <p:cTn id="80" dur="3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649" y="-1851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4850"/>
                                </p:stCondLst>
                                <p:childTnLst>
                                  <p:par>
                                    <p:cTn id="82" presetID="10" presetClass="entr" presetSubtype="0" repeatCount="3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4" dur="15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5" fill="hold">
                                <p:stCondLst>
                                  <p:cond delay="5300"/>
                                </p:stCondLst>
                                <p:childTnLst>
                                  <p:par>
                                    <p:cTn id="86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8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9" fill="hold">
                                <p:stCondLst>
                                  <p:cond delay="5800"/>
                                </p:stCondLst>
                                <p:childTnLst>
                                  <p:par>
                                    <p:cTn id="90" presetID="2" presetClass="entr" presetSubtype="2" fill="hold" grpId="0" nodeType="afterEffect" p14:presetBounceEnd="5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667">
                                          <p:cBhvr additive="base">
                                            <p:cTn id="92" dur="3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667">
                                          <p:cBhvr additive="base">
                                            <p:cTn id="93" dur="3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4" fill="hold">
                                <p:stCondLst>
                                  <p:cond delay="6100"/>
                                </p:stCondLst>
                                <p:childTnLst>
                                  <p:par>
                                    <p:cTn id="95" presetID="42" presetClass="path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05556E-6 -3.81599E-6 L 0.02952 0.04323 " pathEditMode="relative" rAng="0" ptsTypes="AA">
                                          <p:cBhvr>
                                            <p:cTn id="96" dur="3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76" y="2161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97" presetID="42" presetClass="path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05556E-6 -3.81599E-6 L 0.02952 0.04323 " pathEditMode="relative" rAng="0" ptsTypes="AA">
                                          <p:cBhvr>
                                            <p:cTn id="98" dur="3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76" y="2161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9" fill="hold">
                                <p:stCondLst>
                                  <p:cond delay="6400"/>
                                </p:stCondLst>
                                <p:childTnLst>
                                  <p:par>
                                    <p:cTn id="100" presetID="10" presetClass="entr" presetSubtype="0" repeatCount="3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2" dur="15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3" fill="hold">
                                <p:stCondLst>
                                  <p:cond delay="6850"/>
                                </p:stCondLst>
                                <p:childTnLst>
                                  <p:par>
                                    <p:cTn id="104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6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7" fill="hold">
                                <p:stCondLst>
                                  <p:cond delay="7350"/>
                                </p:stCondLst>
                                <p:childTnLst>
                                  <p:par>
                                    <p:cTn id="108" presetID="2" presetClass="entr" presetSubtype="2" fill="hold" grpId="0" nodeType="afterEffect" p14:presetBounceEnd="5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667">
                                          <p:cBhvr additive="base">
                                            <p:cTn id="110" dur="3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667">
                                          <p:cBhvr additive="base">
                                            <p:cTn id="111" dur="3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2" presetID="42" presetClass="path" presetSubtype="0" accel="50000" decel="5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4.44444E-6 1.23457E-7 L -0.03281 0.04074 " pathEditMode="relative" rAng="0" ptsTypes="AA">
                                          <p:cBhvr>
                                            <p:cTn id="113" dur="3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649" y="2037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14" presetID="42" presetClass="path" presetSubtype="0" accel="50000" decel="5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4.44444E-6 1.23457E-7 L -0.03281 0.04074 " pathEditMode="relative" rAng="0" ptsTypes="AA">
                                          <p:cBhvr>
                                            <p:cTn id="115" dur="3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649" y="2037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6" fill="hold">
                                <p:stCondLst>
                                  <p:cond delay="7650"/>
                                </p:stCondLst>
                                <p:childTnLst>
                                  <p:par>
                                    <p:cTn id="117" presetID="10" presetClass="entr" presetSubtype="0" repeatCount="3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9" dur="15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0" fill="hold">
                                <p:stCondLst>
                                  <p:cond delay="8100"/>
                                </p:stCondLst>
                                <p:childTnLst>
                                  <p:par>
                                    <p:cTn id="121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23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4" fill="hold">
                                <p:stCondLst>
                                  <p:cond delay="8600"/>
                                </p:stCondLst>
                                <p:childTnLst>
                                  <p:par>
                                    <p:cTn id="125" presetID="2" presetClass="entr" presetSubtype="8" fill="hold" grpId="0" nodeType="afterEffect" p14:presetBounceEnd="5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667">
                                          <p:cBhvr additive="base">
                                            <p:cTn id="127" dur="3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667">
                                          <p:cBhvr additive="base">
                                            <p:cTn id="128" dur="3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31" grpId="0" animBg="1"/>
          <p:bldP spid="31" grpId="1" animBg="1"/>
          <p:bldP spid="32" grpId="0" animBg="1"/>
          <p:bldP spid="32" grpId="1" animBg="1"/>
          <p:bldP spid="33" grpId="0" animBg="1"/>
          <p:bldP spid="33" grpId="1" animBg="1"/>
          <p:bldP spid="34" grpId="0" animBg="1"/>
          <p:bldP spid="34" grpId="1" animBg="1"/>
          <p:bldP spid="35" grpId="0"/>
          <p:bldP spid="35" grpId="1"/>
          <p:bldP spid="36" grpId="0"/>
          <p:bldP spid="36" grpId="1"/>
          <p:bldP spid="37" grpId="0"/>
          <p:bldP spid="37" grpId="1"/>
          <p:bldP spid="46" grpId="0"/>
          <p:bldP spid="46" grpId="1"/>
          <p:bldP spid="48" grpId="0" animBg="1"/>
          <p:bldP spid="49" grpId="0"/>
          <p:bldP spid="50" grpId="0" animBg="1"/>
          <p:bldP spid="52" grpId="0"/>
          <p:bldP spid="53" grpId="0" animBg="1"/>
          <p:bldP spid="55" grpId="0"/>
          <p:bldP spid="57" grpId="0" animBg="1"/>
          <p:bldP spid="58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2" presetClass="entr" presetSubtype="9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1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1800"/>
                                </p:stCondLst>
                                <p:childTnLst>
                                  <p:par>
                                    <p:cTn id="35" presetID="53" presetClass="entr" presetSubtype="16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7" dur="3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3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9" dur="3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0" fill="hold">
                                <p:stCondLst>
                                  <p:cond delay="2100"/>
                                </p:stCondLst>
                                <p:childTnLst>
                                  <p:par>
                                    <p:cTn id="41" presetID="53" presetClass="entr" presetSubtype="16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3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3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5" dur="3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6" fill="hold">
                                <p:stCondLst>
                                  <p:cond delay="2400"/>
                                </p:stCondLst>
                                <p:childTnLst>
                                  <p:par>
                                    <p:cTn id="47" presetID="53" presetClass="entr" presetSubtype="16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3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3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1" dur="3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2700"/>
                                </p:stCondLst>
                                <p:childTnLst>
                                  <p:par>
                                    <p:cTn id="53" presetID="53" presetClass="entr" presetSubtype="16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3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3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7" dur="3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8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59" presetID="42" presetClass="path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5.55556E-7 9.87654E-7 L -0.0309 -0.04383 " pathEditMode="relative" rAng="0" ptsTypes="AA">
                                          <p:cBhvr>
                                            <p:cTn id="60" dur="3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545" y="-2191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1" presetID="42" presetClass="path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5.55556E-7 9.87654E-7 L -0.0309 -0.04383 " pathEditMode="relative" rAng="0" ptsTypes="AA">
                                          <p:cBhvr>
                                            <p:cTn id="62" dur="3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545" y="-2191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3300"/>
                                </p:stCondLst>
                                <p:childTnLst>
                                  <p:par>
                                    <p:cTn id="64" presetID="10" presetClass="entr" presetSubtype="0" repeatCount="3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6" dur="15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7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68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0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4250"/>
                                </p:stCondLst>
                                <p:childTnLst>
                                  <p:par>
                                    <p:cTn id="72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4" dur="3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5" dur="3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4550"/>
                                </p:stCondLst>
                                <p:childTnLst>
                                  <p:par>
                                    <p:cTn id="77" presetID="42" presetClass="path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1.94444E-6 -3.02376E-6 L 0.03298 -0.03671 " pathEditMode="relative" rAng="0" ptsTypes="AA">
                                          <p:cBhvr>
                                            <p:cTn id="78" dur="3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649" y="-1851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9" presetID="42" presetClass="path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1.94444E-6 -3.02376E-6 L 0.03298 -0.03671 " pathEditMode="relative" rAng="0" ptsTypes="AA">
                                          <p:cBhvr>
                                            <p:cTn id="80" dur="3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649" y="-1851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4850"/>
                                </p:stCondLst>
                                <p:childTnLst>
                                  <p:par>
                                    <p:cTn id="82" presetID="10" presetClass="entr" presetSubtype="0" repeatCount="3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4" dur="15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5" fill="hold">
                                <p:stCondLst>
                                  <p:cond delay="5300"/>
                                </p:stCondLst>
                                <p:childTnLst>
                                  <p:par>
                                    <p:cTn id="86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8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9" fill="hold">
                                <p:stCondLst>
                                  <p:cond delay="5800"/>
                                </p:stCondLst>
                                <p:childTnLst>
                                  <p:par>
                                    <p:cTn id="90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2" dur="3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3" dur="3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4" fill="hold">
                                <p:stCondLst>
                                  <p:cond delay="6100"/>
                                </p:stCondLst>
                                <p:childTnLst>
                                  <p:par>
                                    <p:cTn id="95" presetID="42" presetClass="path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05556E-6 -3.81599E-6 L 0.02952 0.04323 " pathEditMode="relative" rAng="0" ptsTypes="AA">
                                          <p:cBhvr>
                                            <p:cTn id="96" dur="3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76" y="2161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97" presetID="42" presetClass="path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05556E-6 -3.81599E-6 L 0.02952 0.04323 " pathEditMode="relative" rAng="0" ptsTypes="AA">
                                          <p:cBhvr>
                                            <p:cTn id="98" dur="3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76" y="2161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9" fill="hold">
                                <p:stCondLst>
                                  <p:cond delay="6400"/>
                                </p:stCondLst>
                                <p:childTnLst>
                                  <p:par>
                                    <p:cTn id="100" presetID="10" presetClass="entr" presetSubtype="0" repeatCount="3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2" dur="15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3" fill="hold">
                                <p:stCondLst>
                                  <p:cond delay="6850"/>
                                </p:stCondLst>
                                <p:childTnLst>
                                  <p:par>
                                    <p:cTn id="104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6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7" fill="hold">
                                <p:stCondLst>
                                  <p:cond delay="7350"/>
                                </p:stCondLst>
                                <p:childTnLst>
                                  <p:par>
                                    <p:cTn id="108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0" dur="3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1" dur="3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2" presetID="42" presetClass="path" presetSubtype="0" accel="50000" decel="5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4.44444E-6 1.23457E-7 L -0.03281 0.04074 " pathEditMode="relative" rAng="0" ptsTypes="AA">
                                          <p:cBhvr>
                                            <p:cTn id="113" dur="3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649" y="2037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14" presetID="42" presetClass="path" presetSubtype="0" accel="50000" decel="5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4.44444E-6 1.23457E-7 L -0.03281 0.04074 " pathEditMode="relative" rAng="0" ptsTypes="AA">
                                          <p:cBhvr>
                                            <p:cTn id="115" dur="3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649" y="2037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6" fill="hold">
                                <p:stCondLst>
                                  <p:cond delay="7650"/>
                                </p:stCondLst>
                                <p:childTnLst>
                                  <p:par>
                                    <p:cTn id="117" presetID="10" presetClass="entr" presetSubtype="0" repeatCount="3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9" dur="15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0" fill="hold">
                                <p:stCondLst>
                                  <p:cond delay="8100"/>
                                </p:stCondLst>
                                <p:childTnLst>
                                  <p:par>
                                    <p:cTn id="121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23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4" fill="hold">
                                <p:stCondLst>
                                  <p:cond delay="8600"/>
                                </p:stCondLst>
                                <p:childTnLst>
                                  <p:par>
                                    <p:cTn id="12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7" dur="3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8" dur="3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31" grpId="0" animBg="1"/>
          <p:bldP spid="31" grpId="1" animBg="1"/>
          <p:bldP spid="32" grpId="0" animBg="1"/>
          <p:bldP spid="32" grpId="1" animBg="1"/>
          <p:bldP spid="33" grpId="0" animBg="1"/>
          <p:bldP spid="33" grpId="1" animBg="1"/>
          <p:bldP spid="34" grpId="0" animBg="1"/>
          <p:bldP spid="34" grpId="1" animBg="1"/>
          <p:bldP spid="35" grpId="0"/>
          <p:bldP spid="35" grpId="1"/>
          <p:bldP spid="36" grpId="0"/>
          <p:bldP spid="36" grpId="1"/>
          <p:bldP spid="37" grpId="0"/>
          <p:bldP spid="37" grpId="1"/>
          <p:bldP spid="46" grpId="0"/>
          <p:bldP spid="46" grpId="1"/>
          <p:bldP spid="48" grpId="0" animBg="1"/>
          <p:bldP spid="49" grpId="0"/>
          <p:bldP spid="50" grpId="0" animBg="1"/>
          <p:bldP spid="52" grpId="0"/>
          <p:bldP spid="53" grpId="0" animBg="1"/>
          <p:bldP spid="55" grpId="0"/>
          <p:bldP spid="57" grpId="0" animBg="1"/>
          <p:bldP spid="58" grpId="0"/>
        </p:bldLst>
      </p:timing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矩形 193"/>
          <p:cNvSpPr/>
          <p:nvPr/>
        </p:nvSpPr>
        <p:spPr>
          <a:xfrm>
            <a:off x="0" y="434529"/>
            <a:ext cx="755576" cy="4090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683568" y="360988"/>
            <a:ext cx="3672408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itchFamily="34" charset="-122"/>
                <a:ea typeface="微软雅黑" pitchFamily="34" charset="-122"/>
              </a:rPr>
              <a:t>Fill in the catalog title here</a:t>
            </a:r>
          </a:p>
        </p:txBody>
      </p:sp>
      <p:sp>
        <p:nvSpPr>
          <p:cNvPr id="196" name="矩形 195"/>
          <p:cNvSpPr/>
          <p:nvPr/>
        </p:nvSpPr>
        <p:spPr>
          <a:xfrm>
            <a:off x="715208" y="607790"/>
            <a:ext cx="1560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itchFamily="34" charset="0"/>
              </a:rPr>
              <a:t>Fill in the title here.</a:t>
            </a:r>
            <a:endParaRPr lang="zh-CN" altLang="en-US" sz="1400" dirty="0">
              <a:solidFill>
                <a:prstClr val="black">
                  <a:lumMod val="65000"/>
                  <a:lumOff val="35000"/>
                </a:prstClr>
              </a:solidFill>
              <a:latin typeface="Impact" pitchFamily="34" charset="0"/>
            </a:endParaRPr>
          </a:p>
        </p:txBody>
      </p:sp>
      <p:sp>
        <p:nvSpPr>
          <p:cNvPr id="25" name="矩形 41"/>
          <p:cNvSpPr>
            <a:spLocks noChangeArrowheads="1"/>
          </p:cNvSpPr>
          <p:nvPr/>
        </p:nvSpPr>
        <p:spPr bwMode="auto">
          <a:xfrm>
            <a:off x="827584" y="1417861"/>
            <a:ext cx="2540000" cy="1693862"/>
          </a:xfrm>
          <a:prstGeom prst="rect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sp>
        <p:nvSpPr>
          <p:cNvPr id="26" name="矩形 42"/>
          <p:cNvSpPr>
            <a:spLocks noChangeArrowheads="1"/>
          </p:cNvSpPr>
          <p:nvPr/>
        </p:nvSpPr>
        <p:spPr bwMode="auto">
          <a:xfrm>
            <a:off x="3367584" y="3110137"/>
            <a:ext cx="2540000" cy="1693862"/>
          </a:xfrm>
          <a:prstGeom prst="rect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sp>
        <p:nvSpPr>
          <p:cNvPr id="27" name="矩形 43"/>
          <p:cNvSpPr>
            <a:spLocks noChangeArrowheads="1"/>
          </p:cNvSpPr>
          <p:nvPr/>
        </p:nvSpPr>
        <p:spPr bwMode="auto">
          <a:xfrm>
            <a:off x="5907584" y="1417861"/>
            <a:ext cx="2540000" cy="1693862"/>
          </a:xfrm>
          <a:prstGeom prst="rect">
            <a:avLst/>
          </a:prstGeom>
          <a:blipFill dpi="0"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grpSp>
        <p:nvGrpSpPr>
          <p:cNvPr id="28" name="Group 12"/>
          <p:cNvGrpSpPr>
            <a:grpSpLocks/>
          </p:cNvGrpSpPr>
          <p:nvPr/>
        </p:nvGrpSpPr>
        <p:grpSpPr bwMode="auto">
          <a:xfrm>
            <a:off x="827584" y="3110137"/>
            <a:ext cx="2540000" cy="1693862"/>
            <a:chOff x="0" y="0"/>
            <a:chExt cx="1979879" cy="1319922"/>
          </a:xfrm>
        </p:grpSpPr>
        <p:sp>
          <p:nvSpPr>
            <p:cNvPr id="29" name="矩形 46"/>
            <p:cNvSpPr>
              <a:spLocks noChangeArrowheads="1"/>
            </p:cNvSpPr>
            <p:nvPr/>
          </p:nvSpPr>
          <p:spPr bwMode="auto">
            <a:xfrm>
              <a:off x="0" y="0"/>
              <a:ext cx="1979879" cy="131992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zh-CN" altLang="zh-CN" ker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30" name="矩形 47"/>
            <p:cNvSpPr>
              <a:spLocks noChangeArrowheads="1"/>
            </p:cNvSpPr>
            <p:nvPr/>
          </p:nvSpPr>
          <p:spPr bwMode="auto">
            <a:xfrm>
              <a:off x="389792" y="106234"/>
              <a:ext cx="1466806" cy="478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kern="0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Your content is typed here, the language should be concise.</a:t>
              </a:r>
            </a:p>
          </p:txBody>
        </p:sp>
        <p:grpSp>
          <p:nvGrpSpPr>
            <p:cNvPr id="38" name="Group 15"/>
            <p:cNvGrpSpPr>
              <a:grpSpLocks/>
            </p:cNvGrpSpPr>
            <p:nvPr/>
          </p:nvGrpSpPr>
          <p:grpSpPr bwMode="auto">
            <a:xfrm>
              <a:off x="34072" y="71799"/>
              <a:ext cx="333375" cy="333375"/>
              <a:chOff x="-100916" y="-118059"/>
              <a:chExt cx="333375" cy="333375"/>
            </a:xfrm>
          </p:grpSpPr>
          <p:sp>
            <p:nvSpPr>
              <p:cNvPr id="39" name="等腰三角形 49"/>
              <p:cNvSpPr>
                <a:spLocks noChangeArrowheads="1"/>
              </p:cNvSpPr>
              <p:nvPr/>
            </p:nvSpPr>
            <p:spPr bwMode="auto">
              <a:xfrm>
                <a:off x="-17567" y="-38053"/>
                <a:ext cx="180000" cy="144000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zh-CN" altLang="zh-CN" ker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endParaRPr>
              </a:p>
            </p:txBody>
          </p:sp>
          <p:sp>
            <p:nvSpPr>
              <p:cNvPr id="40" name="同心圆 50"/>
              <p:cNvSpPr>
                <a:spLocks noChangeArrowheads="1"/>
              </p:cNvSpPr>
              <p:nvPr/>
            </p:nvSpPr>
            <p:spPr bwMode="auto">
              <a:xfrm>
                <a:off x="-100916" y="-118059"/>
                <a:ext cx="333375" cy="333375"/>
              </a:xfrm>
              <a:custGeom>
                <a:avLst/>
                <a:gdLst>
                  <a:gd name="G0" fmla="+- 998 0 0"/>
                  <a:gd name="G1" fmla="+- 21600 0 998"/>
                  <a:gd name="G2" fmla="+- 21600 0 998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998" y="10800"/>
                    </a:moveTo>
                    <a:cubicBezTo>
                      <a:pt x="998" y="16213"/>
                      <a:pt x="5387" y="20602"/>
                      <a:pt x="10800" y="20602"/>
                    </a:cubicBezTo>
                    <a:cubicBezTo>
                      <a:pt x="16213" y="20602"/>
                      <a:pt x="20602" y="16213"/>
                      <a:pt x="20602" y="10800"/>
                    </a:cubicBezTo>
                    <a:cubicBezTo>
                      <a:pt x="20602" y="5387"/>
                      <a:pt x="16213" y="998"/>
                      <a:pt x="10800" y="998"/>
                    </a:cubicBezTo>
                    <a:cubicBezTo>
                      <a:pt x="5387" y="998"/>
                      <a:pt x="998" y="5387"/>
                      <a:pt x="998" y="1080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zh-CN" altLang="zh-CN" ker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endParaRPr>
              </a:p>
            </p:txBody>
          </p:sp>
        </p:grpSp>
      </p:grpSp>
      <p:grpSp>
        <p:nvGrpSpPr>
          <p:cNvPr id="41" name="Group 18"/>
          <p:cNvGrpSpPr>
            <a:grpSpLocks/>
          </p:cNvGrpSpPr>
          <p:nvPr/>
        </p:nvGrpSpPr>
        <p:grpSpPr bwMode="auto">
          <a:xfrm>
            <a:off x="3367584" y="1417861"/>
            <a:ext cx="2540000" cy="1693862"/>
            <a:chOff x="0" y="0"/>
            <a:chExt cx="1979879" cy="1319919"/>
          </a:xfrm>
        </p:grpSpPr>
        <p:sp>
          <p:nvSpPr>
            <p:cNvPr id="42" name="矩形 58"/>
            <p:cNvSpPr>
              <a:spLocks noChangeArrowheads="1"/>
            </p:cNvSpPr>
            <p:nvPr/>
          </p:nvSpPr>
          <p:spPr bwMode="auto">
            <a:xfrm>
              <a:off x="0" y="0"/>
              <a:ext cx="1979879" cy="131991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zh-CN" altLang="zh-CN" ker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grpSp>
          <p:nvGrpSpPr>
            <p:cNvPr id="43" name="Group 20"/>
            <p:cNvGrpSpPr>
              <a:grpSpLocks/>
            </p:cNvGrpSpPr>
            <p:nvPr/>
          </p:nvGrpSpPr>
          <p:grpSpPr bwMode="auto">
            <a:xfrm rot="16200000" flipV="1">
              <a:off x="1615762" y="958556"/>
              <a:ext cx="333375" cy="333375"/>
              <a:chOff x="-170883" y="-130071"/>
              <a:chExt cx="333375" cy="333375"/>
            </a:xfrm>
          </p:grpSpPr>
          <p:sp>
            <p:nvSpPr>
              <p:cNvPr id="45" name="等腰三角形 61"/>
              <p:cNvSpPr>
                <a:spLocks noChangeArrowheads="1"/>
              </p:cNvSpPr>
              <p:nvPr/>
            </p:nvSpPr>
            <p:spPr bwMode="auto">
              <a:xfrm>
                <a:off x="-87536" y="-57492"/>
                <a:ext cx="180000" cy="144000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zh-CN" altLang="zh-CN" ker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endParaRPr>
              </a:p>
            </p:txBody>
          </p:sp>
          <p:sp>
            <p:nvSpPr>
              <p:cNvPr id="59" name="同心圆 62"/>
              <p:cNvSpPr>
                <a:spLocks noChangeArrowheads="1"/>
              </p:cNvSpPr>
              <p:nvPr/>
            </p:nvSpPr>
            <p:spPr bwMode="auto">
              <a:xfrm>
                <a:off x="-170883" y="-130071"/>
                <a:ext cx="333375" cy="333375"/>
              </a:xfrm>
              <a:custGeom>
                <a:avLst/>
                <a:gdLst>
                  <a:gd name="G0" fmla="+- 797 0 0"/>
                  <a:gd name="G1" fmla="+- 21600 0 797"/>
                  <a:gd name="G2" fmla="+- 21600 0 797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797" y="10800"/>
                    </a:moveTo>
                    <a:cubicBezTo>
                      <a:pt x="797" y="16325"/>
                      <a:pt x="5275" y="20803"/>
                      <a:pt x="10800" y="20803"/>
                    </a:cubicBezTo>
                    <a:cubicBezTo>
                      <a:pt x="16325" y="20803"/>
                      <a:pt x="20803" y="16325"/>
                      <a:pt x="20803" y="10800"/>
                    </a:cubicBezTo>
                    <a:cubicBezTo>
                      <a:pt x="20803" y="5275"/>
                      <a:pt x="16325" y="797"/>
                      <a:pt x="10800" y="797"/>
                    </a:cubicBezTo>
                    <a:cubicBezTo>
                      <a:pt x="5275" y="797"/>
                      <a:pt x="797" y="5275"/>
                      <a:pt x="797" y="1080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zh-CN" altLang="zh-CN" ker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endParaRPr>
              </a:p>
            </p:txBody>
          </p:sp>
        </p:grpSp>
        <p:sp>
          <p:nvSpPr>
            <p:cNvPr id="44" name="矩形 60"/>
            <p:cNvSpPr>
              <a:spLocks noChangeArrowheads="1"/>
            </p:cNvSpPr>
            <p:nvPr/>
          </p:nvSpPr>
          <p:spPr bwMode="auto">
            <a:xfrm>
              <a:off x="234454" y="112893"/>
              <a:ext cx="1466806" cy="478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kern="0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Your content is typed here, the language should be concise.</a:t>
              </a:r>
            </a:p>
          </p:txBody>
        </p:sp>
      </p:grpSp>
      <p:grpSp>
        <p:nvGrpSpPr>
          <p:cNvPr id="60" name="Group 24"/>
          <p:cNvGrpSpPr>
            <a:grpSpLocks/>
          </p:cNvGrpSpPr>
          <p:nvPr/>
        </p:nvGrpSpPr>
        <p:grpSpPr bwMode="auto">
          <a:xfrm>
            <a:off x="5907584" y="3110137"/>
            <a:ext cx="2540000" cy="1693862"/>
            <a:chOff x="0" y="0"/>
            <a:chExt cx="1979879" cy="1319919"/>
          </a:xfrm>
        </p:grpSpPr>
        <p:sp>
          <p:nvSpPr>
            <p:cNvPr id="61" name="矩形 64"/>
            <p:cNvSpPr>
              <a:spLocks noChangeArrowheads="1"/>
            </p:cNvSpPr>
            <p:nvPr/>
          </p:nvSpPr>
          <p:spPr bwMode="auto">
            <a:xfrm>
              <a:off x="0" y="0"/>
              <a:ext cx="1979879" cy="131991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zh-CN" altLang="zh-CN" ker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grpSp>
          <p:nvGrpSpPr>
            <p:cNvPr id="62" name="Group 26"/>
            <p:cNvGrpSpPr>
              <a:grpSpLocks/>
            </p:cNvGrpSpPr>
            <p:nvPr/>
          </p:nvGrpSpPr>
          <p:grpSpPr bwMode="auto">
            <a:xfrm rot="5400000" flipH="1" flipV="1">
              <a:off x="33040" y="45867"/>
              <a:ext cx="333375" cy="333375"/>
              <a:chOff x="158236" y="-116793"/>
              <a:chExt cx="333375" cy="333375"/>
            </a:xfrm>
          </p:grpSpPr>
          <p:sp>
            <p:nvSpPr>
              <p:cNvPr id="64" name="等腰三角形 67"/>
              <p:cNvSpPr>
                <a:spLocks noChangeArrowheads="1"/>
              </p:cNvSpPr>
              <p:nvPr/>
            </p:nvSpPr>
            <p:spPr bwMode="auto">
              <a:xfrm>
                <a:off x="234922" y="-44211"/>
                <a:ext cx="180000" cy="144000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zh-CN" altLang="zh-CN" ker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endParaRPr>
              </a:p>
            </p:txBody>
          </p:sp>
          <p:sp>
            <p:nvSpPr>
              <p:cNvPr id="65" name="同心圆 68"/>
              <p:cNvSpPr>
                <a:spLocks noChangeArrowheads="1"/>
              </p:cNvSpPr>
              <p:nvPr/>
            </p:nvSpPr>
            <p:spPr bwMode="auto">
              <a:xfrm>
                <a:off x="158236" y="-116793"/>
                <a:ext cx="333375" cy="333375"/>
              </a:xfrm>
              <a:custGeom>
                <a:avLst/>
                <a:gdLst>
                  <a:gd name="G0" fmla="+- 1005 0 0"/>
                  <a:gd name="G1" fmla="+- 21600 0 1005"/>
                  <a:gd name="G2" fmla="+- 21600 0 1005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005" y="10800"/>
                    </a:moveTo>
                    <a:cubicBezTo>
                      <a:pt x="1005" y="16210"/>
                      <a:pt x="5390" y="20595"/>
                      <a:pt x="10800" y="20595"/>
                    </a:cubicBezTo>
                    <a:cubicBezTo>
                      <a:pt x="16210" y="20595"/>
                      <a:pt x="20595" y="16210"/>
                      <a:pt x="20595" y="10800"/>
                    </a:cubicBezTo>
                    <a:cubicBezTo>
                      <a:pt x="20595" y="5390"/>
                      <a:pt x="16210" y="1005"/>
                      <a:pt x="10800" y="1005"/>
                    </a:cubicBezTo>
                    <a:cubicBezTo>
                      <a:pt x="5390" y="1005"/>
                      <a:pt x="1005" y="5390"/>
                      <a:pt x="1005" y="1080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zh-CN" altLang="zh-CN" ker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endParaRPr>
              </a:p>
            </p:txBody>
          </p:sp>
        </p:grpSp>
        <p:sp>
          <p:nvSpPr>
            <p:cNvPr id="63" name="矩形 66"/>
            <p:cNvSpPr>
              <a:spLocks noChangeArrowheads="1"/>
            </p:cNvSpPr>
            <p:nvPr/>
          </p:nvSpPr>
          <p:spPr bwMode="auto">
            <a:xfrm>
              <a:off x="418288" y="106230"/>
              <a:ext cx="1466806" cy="478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kern="0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Your content is typed here, the language should be concise.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31538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="">
      <p:transition spd="slow" advClick="0" advTm="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2" presetClass="entr" presetSubtype="12" fill="hold" nodeType="afterEffect" p14:presetBounceEnd="7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0000">
                                          <p:cBhvr additive="base">
                                            <p:cTn id="20" dur="3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0000">
                                          <p:cBhvr additive="base">
                                            <p:cTn id="21" dur="3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9" fill="hold" grpId="0" nodeType="withEffect" p14:presetBounceEnd="7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0000">
                                          <p:cBhvr additive="base">
                                            <p:cTn id="24" dur="3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0000">
                                          <p:cBhvr additive="base">
                                            <p:cTn id="25" dur="3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1" fill="hold" nodeType="withEffect" p14:presetBounceEnd="7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0000">
                                          <p:cBhvr additive="base">
                                            <p:cTn id="28" dur="3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0000">
                                          <p:cBhvr additive="base">
                                            <p:cTn id="29" dur="3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4" fill="hold" grpId="0" nodeType="withEffect" p14:presetBounceEnd="7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0000">
                                          <p:cBhvr additive="base">
                                            <p:cTn id="32" dur="3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0000">
                                          <p:cBhvr additive="base">
                                            <p:cTn id="33" dur="3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6" fill="hold" nodeType="withEffect" p14:presetBounceEnd="7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0000">
                                          <p:cBhvr additive="base">
                                            <p:cTn id="36" dur="3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0000">
                                          <p:cBhvr additive="base">
                                            <p:cTn id="37" dur="3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3" fill="hold" grpId="0" nodeType="withEffect" p14:presetBounceEnd="7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0000">
                                          <p:cBhvr additive="base">
                                            <p:cTn id="40" dur="3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0000">
                                          <p:cBhvr additive="base">
                                            <p:cTn id="41" dur="3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25" grpId="0" animBg="1"/>
          <p:bldP spid="26" grpId="0" animBg="1"/>
          <p:bldP spid="27" grpId="0" animBg="1"/>
        </p:bldLst>
      </p:timing>
    </mc:Choice>
    <mc:Fallback xmlns:a14="http://schemas.microsoft.com/office/drawing/2010/main"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2" presetClass="entr" presetSubtype="1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3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3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9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3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3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3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3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3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3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3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7" dur="3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3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3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25" grpId="0" animBg="1"/>
          <p:bldP spid="26" grpId="0" animBg="1"/>
          <p:bldP spid="27" grpId="0" animBg="1"/>
        </p:bldLst>
      </p:timing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矩形 193"/>
          <p:cNvSpPr/>
          <p:nvPr/>
        </p:nvSpPr>
        <p:spPr>
          <a:xfrm>
            <a:off x="0" y="434529"/>
            <a:ext cx="755576" cy="4090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683568" y="360988"/>
            <a:ext cx="4065588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itchFamily="34" charset="-122"/>
                <a:ea typeface="微软雅黑" pitchFamily="34" charset="-122"/>
              </a:rPr>
              <a:t>Fill in the catalog title here</a:t>
            </a:r>
          </a:p>
        </p:txBody>
      </p:sp>
      <p:sp>
        <p:nvSpPr>
          <p:cNvPr id="196" name="矩形 195"/>
          <p:cNvSpPr/>
          <p:nvPr/>
        </p:nvSpPr>
        <p:spPr>
          <a:xfrm>
            <a:off x="715208" y="607790"/>
            <a:ext cx="1560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itchFamily="34" charset="0"/>
              </a:rPr>
              <a:t>Fill in the title here.</a:t>
            </a:r>
            <a:endParaRPr lang="zh-CN" altLang="en-US" sz="1400" dirty="0">
              <a:solidFill>
                <a:prstClr val="black">
                  <a:lumMod val="65000"/>
                  <a:lumOff val="35000"/>
                </a:prstClr>
              </a:solidFill>
              <a:latin typeface="Impact" pitchFamily="34" charset="0"/>
            </a:endParaRPr>
          </a:p>
        </p:txBody>
      </p:sp>
      <p:sp>
        <p:nvSpPr>
          <p:cNvPr id="31" name="Freeform 44"/>
          <p:cNvSpPr>
            <a:spLocks/>
          </p:cNvSpPr>
          <p:nvPr/>
        </p:nvSpPr>
        <p:spPr bwMode="auto">
          <a:xfrm>
            <a:off x="3320672" y="3568919"/>
            <a:ext cx="1138644" cy="1039632"/>
          </a:xfrm>
          <a:custGeom>
            <a:avLst/>
            <a:gdLst>
              <a:gd name="T0" fmla="*/ 583 w 622"/>
              <a:gd name="T1" fmla="*/ 130 h 568"/>
              <a:gd name="T2" fmla="*/ 404 w 622"/>
              <a:gd name="T3" fmla="*/ 0 h 568"/>
              <a:gd name="T4" fmla="*/ 314 w 622"/>
              <a:gd name="T5" fmla="*/ 43 h 568"/>
              <a:gd name="T6" fmla="*/ 131 w 622"/>
              <a:gd name="T7" fmla="*/ 43 h 568"/>
              <a:gd name="T8" fmla="*/ 59 w 622"/>
              <a:gd name="T9" fmla="*/ 95 h 568"/>
              <a:gd name="T10" fmla="*/ 15 w 622"/>
              <a:gd name="T11" fmla="*/ 230 h 568"/>
              <a:gd name="T12" fmla="*/ 98 w 622"/>
              <a:gd name="T13" fmla="*/ 485 h 568"/>
              <a:gd name="T14" fmla="*/ 213 w 622"/>
              <a:gd name="T15" fmla="*/ 568 h 568"/>
              <a:gd name="T16" fmla="*/ 481 w 622"/>
              <a:gd name="T17" fmla="*/ 568 h 568"/>
              <a:gd name="T18" fmla="*/ 596 w 622"/>
              <a:gd name="T19" fmla="*/ 485 h 568"/>
              <a:gd name="T20" fmla="*/ 622 w 622"/>
              <a:gd name="T21" fmla="*/ 404 h 568"/>
              <a:gd name="T22" fmla="*/ 567 w 622"/>
              <a:gd name="T23" fmla="*/ 234 h 568"/>
              <a:gd name="T24" fmla="*/ 583 w 622"/>
              <a:gd name="T25" fmla="*/ 130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22" h="568">
                <a:moveTo>
                  <a:pt x="583" y="130"/>
                </a:moveTo>
                <a:cubicBezTo>
                  <a:pt x="506" y="116"/>
                  <a:pt x="441" y="67"/>
                  <a:pt x="404" y="0"/>
                </a:cubicBezTo>
                <a:cubicBezTo>
                  <a:pt x="381" y="25"/>
                  <a:pt x="347" y="43"/>
                  <a:pt x="314" y="43"/>
                </a:cubicBezTo>
                <a:cubicBezTo>
                  <a:pt x="131" y="43"/>
                  <a:pt x="131" y="43"/>
                  <a:pt x="131" y="43"/>
                </a:cubicBezTo>
                <a:cubicBezTo>
                  <a:pt x="59" y="95"/>
                  <a:pt x="59" y="95"/>
                  <a:pt x="59" y="95"/>
                </a:cubicBezTo>
                <a:cubicBezTo>
                  <a:pt x="20" y="123"/>
                  <a:pt x="0" y="184"/>
                  <a:pt x="15" y="230"/>
                </a:cubicBezTo>
                <a:cubicBezTo>
                  <a:pt x="98" y="485"/>
                  <a:pt x="98" y="485"/>
                  <a:pt x="98" y="485"/>
                </a:cubicBezTo>
                <a:cubicBezTo>
                  <a:pt x="113" y="531"/>
                  <a:pt x="165" y="568"/>
                  <a:pt x="213" y="568"/>
                </a:cubicBezTo>
                <a:cubicBezTo>
                  <a:pt x="481" y="568"/>
                  <a:pt x="481" y="568"/>
                  <a:pt x="481" y="568"/>
                </a:cubicBezTo>
                <a:cubicBezTo>
                  <a:pt x="529" y="568"/>
                  <a:pt x="581" y="531"/>
                  <a:pt x="596" y="485"/>
                </a:cubicBezTo>
                <a:cubicBezTo>
                  <a:pt x="622" y="404"/>
                  <a:pt x="622" y="404"/>
                  <a:pt x="622" y="404"/>
                </a:cubicBezTo>
                <a:cubicBezTo>
                  <a:pt x="567" y="234"/>
                  <a:pt x="567" y="234"/>
                  <a:pt x="567" y="234"/>
                </a:cubicBezTo>
                <a:cubicBezTo>
                  <a:pt x="556" y="201"/>
                  <a:pt x="563" y="161"/>
                  <a:pt x="583" y="13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2" name="Freeform 46"/>
          <p:cNvSpPr>
            <a:spLocks/>
          </p:cNvSpPr>
          <p:nvPr/>
        </p:nvSpPr>
        <p:spPr bwMode="auto">
          <a:xfrm>
            <a:off x="3016674" y="2439558"/>
            <a:ext cx="1110797" cy="1208263"/>
          </a:xfrm>
          <a:custGeom>
            <a:avLst/>
            <a:gdLst>
              <a:gd name="T0" fmla="*/ 540 w 607"/>
              <a:gd name="T1" fmla="*/ 496 h 660"/>
              <a:gd name="T2" fmla="*/ 607 w 607"/>
              <a:gd name="T3" fmla="*/ 324 h 660"/>
              <a:gd name="T4" fmla="*/ 546 w 607"/>
              <a:gd name="T5" fmla="*/ 255 h 660"/>
              <a:gd name="T6" fmla="*/ 490 w 607"/>
              <a:gd name="T7" fmla="*/ 81 h 660"/>
              <a:gd name="T8" fmla="*/ 418 w 607"/>
              <a:gd name="T9" fmla="*/ 29 h 660"/>
              <a:gd name="T10" fmla="*/ 275 w 607"/>
              <a:gd name="T11" fmla="*/ 29 h 660"/>
              <a:gd name="T12" fmla="*/ 59 w 607"/>
              <a:gd name="T13" fmla="*/ 186 h 660"/>
              <a:gd name="T14" fmla="*/ 15 w 607"/>
              <a:gd name="T15" fmla="*/ 321 h 660"/>
              <a:gd name="T16" fmla="*/ 98 w 607"/>
              <a:gd name="T17" fmla="*/ 576 h 660"/>
              <a:gd name="T18" fmla="*/ 213 w 607"/>
              <a:gd name="T19" fmla="*/ 660 h 660"/>
              <a:gd name="T20" fmla="*/ 297 w 607"/>
              <a:gd name="T21" fmla="*/ 660 h 660"/>
              <a:gd name="T22" fmla="*/ 480 w 607"/>
              <a:gd name="T23" fmla="*/ 660 h 660"/>
              <a:gd name="T24" fmla="*/ 570 w 607"/>
              <a:gd name="T25" fmla="*/ 617 h 660"/>
              <a:gd name="T26" fmla="*/ 543 w 607"/>
              <a:gd name="T27" fmla="*/ 537 h 660"/>
              <a:gd name="T28" fmla="*/ 540 w 607"/>
              <a:gd name="T29" fmla="*/ 496 h 6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07" h="660">
                <a:moveTo>
                  <a:pt x="540" y="496"/>
                </a:moveTo>
                <a:cubicBezTo>
                  <a:pt x="540" y="430"/>
                  <a:pt x="565" y="369"/>
                  <a:pt x="607" y="324"/>
                </a:cubicBezTo>
                <a:cubicBezTo>
                  <a:pt x="579" y="309"/>
                  <a:pt x="555" y="284"/>
                  <a:pt x="546" y="255"/>
                </a:cubicBezTo>
                <a:cubicBezTo>
                  <a:pt x="490" y="81"/>
                  <a:pt x="490" y="81"/>
                  <a:pt x="490" y="81"/>
                </a:cubicBezTo>
                <a:cubicBezTo>
                  <a:pt x="418" y="29"/>
                  <a:pt x="418" y="29"/>
                  <a:pt x="418" y="29"/>
                </a:cubicBezTo>
                <a:cubicBezTo>
                  <a:pt x="378" y="0"/>
                  <a:pt x="314" y="0"/>
                  <a:pt x="275" y="29"/>
                </a:cubicBezTo>
                <a:cubicBezTo>
                  <a:pt x="59" y="186"/>
                  <a:pt x="59" y="186"/>
                  <a:pt x="59" y="186"/>
                </a:cubicBezTo>
                <a:cubicBezTo>
                  <a:pt x="20" y="214"/>
                  <a:pt x="0" y="275"/>
                  <a:pt x="15" y="321"/>
                </a:cubicBezTo>
                <a:cubicBezTo>
                  <a:pt x="98" y="576"/>
                  <a:pt x="98" y="576"/>
                  <a:pt x="98" y="576"/>
                </a:cubicBezTo>
                <a:cubicBezTo>
                  <a:pt x="112" y="622"/>
                  <a:pt x="164" y="660"/>
                  <a:pt x="213" y="660"/>
                </a:cubicBezTo>
                <a:cubicBezTo>
                  <a:pt x="297" y="660"/>
                  <a:pt x="297" y="660"/>
                  <a:pt x="297" y="660"/>
                </a:cubicBezTo>
                <a:cubicBezTo>
                  <a:pt x="480" y="660"/>
                  <a:pt x="480" y="660"/>
                  <a:pt x="480" y="660"/>
                </a:cubicBezTo>
                <a:cubicBezTo>
                  <a:pt x="513" y="660"/>
                  <a:pt x="547" y="642"/>
                  <a:pt x="570" y="617"/>
                </a:cubicBezTo>
                <a:cubicBezTo>
                  <a:pt x="557" y="592"/>
                  <a:pt x="548" y="565"/>
                  <a:pt x="543" y="537"/>
                </a:cubicBezTo>
                <a:cubicBezTo>
                  <a:pt x="541" y="523"/>
                  <a:pt x="540" y="510"/>
                  <a:pt x="540" y="496"/>
                </a:cubicBezTo>
              </a:path>
            </a:pathLst>
          </a:custGeom>
          <a:solidFill>
            <a:schemeClr val="bg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3" name="Freeform 48"/>
          <p:cNvSpPr>
            <a:spLocks/>
          </p:cNvSpPr>
          <p:nvPr/>
        </p:nvSpPr>
        <p:spPr bwMode="auto">
          <a:xfrm>
            <a:off x="4338647" y="3583618"/>
            <a:ext cx="1261637" cy="1034217"/>
          </a:xfrm>
          <a:custGeom>
            <a:avLst/>
            <a:gdLst>
              <a:gd name="T0" fmla="*/ 630 w 689"/>
              <a:gd name="T1" fmla="*/ 91 h 565"/>
              <a:gd name="T2" fmla="*/ 562 w 689"/>
              <a:gd name="T3" fmla="*/ 41 h 565"/>
              <a:gd name="T4" fmla="*/ 383 w 689"/>
              <a:gd name="T5" fmla="*/ 41 h 565"/>
              <a:gd name="T6" fmla="*/ 294 w 689"/>
              <a:gd name="T7" fmla="*/ 0 h 565"/>
              <a:gd name="T8" fmla="*/ 110 w 689"/>
              <a:gd name="T9" fmla="*/ 124 h 565"/>
              <a:gd name="T10" fmla="*/ 73 w 689"/>
              <a:gd name="T11" fmla="*/ 126 h 565"/>
              <a:gd name="T12" fmla="*/ 27 w 689"/>
              <a:gd name="T13" fmla="*/ 122 h 565"/>
              <a:gd name="T14" fmla="*/ 11 w 689"/>
              <a:gd name="T15" fmla="*/ 226 h 565"/>
              <a:gd name="T16" fmla="*/ 66 w 689"/>
              <a:gd name="T17" fmla="*/ 396 h 565"/>
              <a:gd name="T18" fmla="*/ 94 w 689"/>
              <a:gd name="T19" fmla="*/ 481 h 565"/>
              <a:gd name="T20" fmla="*/ 209 w 689"/>
              <a:gd name="T21" fmla="*/ 565 h 565"/>
              <a:gd name="T22" fmla="*/ 477 w 689"/>
              <a:gd name="T23" fmla="*/ 565 h 565"/>
              <a:gd name="T24" fmla="*/ 592 w 689"/>
              <a:gd name="T25" fmla="*/ 481 h 565"/>
              <a:gd name="T26" fmla="*/ 674 w 689"/>
              <a:gd name="T27" fmla="*/ 226 h 565"/>
              <a:gd name="T28" fmla="*/ 630 w 689"/>
              <a:gd name="T29" fmla="*/ 91 h 5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89" h="565">
                <a:moveTo>
                  <a:pt x="630" y="91"/>
                </a:moveTo>
                <a:cubicBezTo>
                  <a:pt x="562" y="41"/>
                  <a:pt x="562" y="41"/>
                  <a:pt x="562" y="41"/>
                </a:cubicBezTo>
                <a:cubicBezTo>
                  <a:pt x="383" y="41"/>
                  <a:pt x="383" y="41"/>
                  <a:pt x="383" y="41"/>
                </a:cubicBezTo>
                <a:cubicBezTo>
                  <a:pt x="351" y="41"/>
                  <a:pt x="317" y="24"/>
                  <a:pt x="294" y="0"/>
                </a:cubicBezTo>
                <a:cubicBezTo>
                  <a:pt x="255" y="65"/>
                  <a:pt x="189" y="112"/>
                  <a:pt x="110" y="124"/>
                </a:cubicBezTo>
                <a:cubicBezTo>
                  <a:pt x="98" y="125"/>
                  <a:pt x="86" y="126"/>
                  <a:pt x="73" y="126"/>
                </a:cubicBezTo>
                <a:cubicBezTo>
                  <a:pt x="57" y="126"/>
                  <a:pt x="42" y="125"/>
                  <a:pt x="27" y="122"/>
                </a:cubicBezTo>
                <a:cubicBezTo>
                  <a:pt x="7" y="153"/>
                  <a:pt x="0" y="193"/>
                  <a:pt x="11" y="226"/>
                </a:cubicBezTo>
                <a:cubicBezTo>
                  <a:pt x="66" y="396"/>
                  <a:pt x="66" y="396"/>
                  <a:pt x="66" y="396"/>
                </a:cubicBezTo>
                <a:cubicBezTo>
                  <a:pt x="94" y="481"/>
                  <a:pt x="94" y="481"/>
                  <a:pt x="94" y="481"/>
                </a:cubicBezTo>
                <a:cubicBezTo>
                  <a:pt x="109" y="527"/>
                  <a:pt x="160" y="565"/>
                  <a:pt x="209" y="565"/>
                </a:cubicBezTo>
                <a:cubicBezTo>
                  <a:pt x="477" y="565"/>
                  <a:pt x="477" y="565"/>
                  <a:pt x="477" y="565"/>
                </a:cubicBezTo>
                <a:cubicBezTo>
                  <a:pt x="525" y="565"/>
                  <a:pt x="577" y="527"/>
                  <a:pt x="592" y="481"/>
                </a:cubicBezTo>
                <a:cubicBezTo>
                  <a:pt x="674" y="226"/>
                  <a:pt x="674" y="226"/>
                  <a:pt x="674" y="226"/>
                </a:cubicBezTo>
                <a:cubicBezTo>
                  <a:pt x="689" y="180"/>
                  <a:pt x="669" y="119"/>
                  <a:pt x="630" y="9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4" name="Freeform 50"/>
          <p:cNvSpPr>
            <a:spLocks/>
          </p:cNvSpPr>
          <p:nvPr/>
        </p:nvSpPr>
        <p:spPr bwMode="auto">
          <a:xfrm>
            <a:off x="3836622" y="1851671"/>
            <a:ext cx="1270919" cy="1180415"/>
          </a:xfrm>
          <a:custGeom>
            <a:avLst/>
            <a:gdLst>
              <a:gd name="T0" fmla="*/ 635 w 694"/>
              <a:gd name="T1" fmla="*/ 186 h 645"/>
              <a:gd name="T2" fmla="*/ 418 w 694"/>
              <a:gd name="T3" fmla="*/ 29 h 645"/>
              <a:gd name="T4" fmla="*/ 276 w 694"/>
              <a:gd name="T5" fmla="*/ 29 h 645"/>
              <a:gd name="T6" fmla="*/ 59 w 694"/>
              <a:gd name="T7" fmla="*/ 186 h 645"/>
              <a:gd name="T8" fmla="*/ 15 w 694"/>
              <a:gd name="T9" fmla="*/ 321 h 645"/>
              <a:gd name="T10" fmla="*/ 42 w 694"/>
              <a:gd name="T11" fmla="*/ 402 h 645"/>
              <a:gd name="T12" fmla="*/ 98 w 694"/>
              <a:gd name="T13" fmla="*/ 576 h 645"/>
              <a:gd name="T14" fmla="*/ 159 w 694"/>
              <a:gd name="T15" fmla="*/ 645 h 645"/>
              <a:gd name="T16" fmla="*/ 233 w 694"/>
              <a:gd name="T17" fmla="*/ 589 h 645"/>
              <a:gd name="T18" fmla="*/ 347 w 694"/>
              <a:gd name="T19" fmla="*/ 562 h 645"/>
              <a:gd name="T20" fmla="*/ 458 w 694"/>
              <a:gd name="T21" fmla="*/ 587 h 645"/>
              <a:gd name="T22" fmla="*/ 535 w 694"/>
              <a:gd name="T23" fmla="*/ 645 h 645"/>
              <a:gd name="T24" fmla="*/ 596 w 694"/>
              <a:gd name="T25" fmla="*/ 576 h 645"/>
              <a:gd name="T26" fmla="*/ 651 w 694"/>
              <a:gd name="T27" fmla="*/ 406 h 645"/>
              <a:gd name="T28" fmla="*/ 679 w 694"/>
              <a:gd name="T29" fmla="*/ 321 h 645"/>
              <a:gd name="T30" fmla="*/ 635 w 694"/>
              <a:gd name="T31" fmla="*/ 186 h 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94" h="645">
                <a:moveTo>
                  <a:pt x="635" y="186"/>
                </a:moveTo>
                <a:cubicBezTo>
                  <a:pt x="418" y="29"/>
                  <a:pt x="418" y="29"/>
                  <a:pt x="418" y="29"/>
                </a:cubicBezTo>
                <a:cubicBezTo>
                  <a:pt x="379" y="0"/>
                  <a:pt x="315" y="0"/>
                  <a:pt x="276" y="29"/>
                </a:cubicBezTo>
                <a:cubicBezTo>
                  <a:pt x="59" y="186"/>
                  <a:pt x="59" y="186"/>
                  <a:pt x="59" y="186"/>
                </a:cubicBezTo>
                <a:cubicBezTo>
                  <a:pt x="20" y="215"/>
                  <a:pt x="0" y="275"/>
                  <a:pt x="15" y="321"/>
                </a:cubicBezTo>
                <a:cubicBezTo>
                  <a:pt x="42" y="402"/>
                  <a:pt x="42" y="402"/>
                  <a:pt x="42" y="402"/>
                </a:cubicBezTo>
                <a:cubicBezTo>
                  <a:pt x="98" y="576"/>
                  <a:pt x="98" y="576"/>
                  <a:pt x="98" y="576"/>
                </a:cubicBezTo>
                <a:cubicBezTo>
                  <a:pt x="107" y="605"/>
                  <a:pt x="131" y="630"/>
                  <a:pt x="159" y="645"/>
                </a:cubicBezTo>
                <a:cubicBezTo>
                  <a:pt x="180" y="622"/>
                  <a:pt x="205" y="603"/>
                  <a:pt x="233" y="589"/>
                </a:cubicBezTo>
                <a:cubicBezTo>
                  <a:pt x="268" y="572"/>
                  <a:pt x="306" y="562"/>
                  <a:pt x="347" y="562"/>
                </a:cubicBezTo>
                <a:cubicBezTo>
                  <a:pt x="387" y="562"/>
                  <a:pt x="424" y="571"/>
                  <a:pt x="458" y="587"/>
                </a:cubicBezTo>
                <a:cubicBezTo>
                  <a:pt x="487" y="601"/>
                  <a:pt x="514" y="621"/>
                  <a:pt x="535" y="645"/>
                </a:cubicBezTo>
                <a:cubicBezTo>
                  <a:pt x="563" y="630"/>
                  <a:pt x="587" y="605"/>
                  <a:pt x="596" y="576"/>
                </a:cubicBezTo>
                <a:cubicBezTo>
                  <a:pt x="651" y="406"/>
                  <a:pt x="651" y="406"/>
                  <a:pt x="651" y="406"/>
                </a:cubicBezTo>
                <a:cubicBezTo>
                  <a:pt x="679" y="321"/>
                  <a:pt x="679" y="321"/>
                  <a:pt x="679" y="321"/>
                </a:cubicBezTo>
                <a:cubicBezTo>
                  <a:pt x="694" y="275"/>
                  <a:pt x="674" y="215"/>
                  <a:pt x="635" y="186"/>
                </a:cubicBezTo>
              </a:path>
            </a:pathLst>
          </a:cu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5" name="Freeform 52"/>
          <p:cNvSpPr>
            <a:spLocks/>
          </p:cNvSpPr>
          <p:nvPr/>
        </p:nvSpPr>
        <p:spPr bwMode="auto">
          <a:xfrm>
            <a:off x="4816692" y="2451934"/>
            <a:ext cx="1103835" cy="1206716"/>
          </a:xfrm>
          <a:custGeom>
            <a:avLst/>
            <a:gdLst>
              <a:gd name="T0" fmla="*/ 544 w 603"/>
              <a:gd name="T1" fmla="*/ 186 h 659"/>
              <a:gd name="T2" fmla="*/ 327 w 603"/>
              <a:gd name="T3" fmla="*/ 28 h 659"/>
              <a:gd name="T4" fmla="*/ 185 w 603"/>
              <a:gd name="T5" fmla="*/ 28 h 659"/>
              <a:gd name="T6" fmla="*/ 116 w 603"/>
              <a:gd name="T7" fmla="*/ 78 h 659"/>
              <a:gd name="T8" fmla="*/ 61 w 603"/>
              <a:gd name="T9" fmla="*/ 248 h 659"/>
              <a:gd name="T10" fmla="*/ 0 w 603"/>
              <a:gd name="T11" fmla="*/ 317 h 659"/>
              <a:gd name="T12" fmla="*/ 67 w 603"/>
              <a:gd name="T13" fmla="*/ 489 h 659"/>
              <a:gd name="T14" fmla="*/ 64 w 603"/>
              <a:gd name="T15" fmla="*/ 531 h 659"/>
              <a:gd name="T16" fmla="*/ 33 w 603"/>
              <a:gd name="T17" fmla="*/ 618 h 659"/>
              <a:gd name="T18" fmla="*/ 122 w 603"/>
              <a:gd name="T19" fmla="*/ 659 h 659"/>
              <a:gd name="T20" fmla="*/ 301 w 603"/>
              <a:gd name="T21" fmla="*/ 659 h 659"/>
              <a:gd name="T22" fmla="*/ 390 w 603"/>
              <a:gd name="T23" fmla="*/ 659 h 659"/>
              <a:gd name="T24" fmla="*/ 505 w 603"/>
              <a:gd name="T25" fmla="*/ 576 h 659"/>
              <a:gd name="T26" fmla="*/ 588 w 603"/>
              <a:gd name="T27" fmla="*/ 321 h 659"/>
              <a:gd name="T28" fmla="*/ 544 w 603"/>
              <a:gd name="T29" fmla="*/ 186 h 6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03" h="659">
                <a:moveTo>
                  <a:pt x="544" y="186"/>
                </a:moveTo>
                <a:cubicBezTo>
                  <a:pt x="327" y="28"/>
                  <a:pt x="327" y="28"/>
                  <a:pt x="327" y="28"/>
                </a:cubicBezTo>
                <a:cubicBezTo>
                  <a:pt x="288" y="0"/>
                  <a:pt x="224" y="0"/>
                  <a:pt x="185" y="28"/>
                </a:cubicBezTo>
                <a:cubicBezTo>
                  <a:pt x="116" y="78"/>
                  <a:pt x="116" y="78"/>
                  <a:pt x="116" y="78"/>
                </a:cubicBezTo>
                <a:cubicBezTo>
                  <a:pt x="61" y="248"/>
                  <a:pt x="61" y="248"/>
                  <a:pt x="61" y="248"/>
                </a:cubicBezTo>
                <a:cubicBezTo>
                  <a:pt x="52" y="277"/>
                  <a:pt x="28" y="302"/>
                  <a:pt x="0" y="317"/>
                </a:cubicBezTo>
                <a:cubicBezTo>
                  <a:pt x="42" y="362"/>
                  <a:pt x="67" y="423"/>
                  <a:pt x="67" y="489"/>
                </a:cubicBezTo>
                <a:cubicBezTo>
                  <a:pt x="67" y="504"/>
                  <a:pt x="66" y="518"/>
                  <a:pt x="64" y="531"/>
                </a:cubicBezTo>
                <a:cubicBezTo>
                  <a:pt x="59" y="562"/>
                  <a:pt x="48" y="591"/>
                  <a:pt x="33" y="618"/>
                </a:cubicBezTo>
                <a:cubicBezTo>
                  <a:pt x="56" y="642"/>
                  <a:pt x="90" y="659"/>
                  <a:pt x="122" y="659"/>
                </a:cubicBezTo>
                <a:cubicBezTo>
                  <a:pt x="301" y="659"/>
                  <a:pt x="301" y="659"/>
                  <a:pt x="301" y="659"/>
                </a:cubicBezTo>
                <a:cubicBezTo>
                  <a:pt x="390" y="659"/>
                  <a:pt x="390" y="659"/>
                  <a:pt x="390" y="659"/>
                </a:cubicBezTo>
                <a:cubicBezTo>
                  <a:pt x="438" y="659"/>
                  <a:pt x="490" y="622"/>
                  <a:pt x="505" y="576"/>
                </a:cubicBezTo>
                <a:cubicBezTo>
                  <a:pt x="588" y="321"/>
                  <a:pt x="588" y="321"/>
                  <a:pt x="588" y="321"/>
                </a:cubicBezTo>
                <a:cubicBezTo>
                  <a:pt x="603" y="275"/>
                  <a:pt x="583" y="214"/>
                  <a:pt x="544" y="18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3992851" y="2859783"/>
            <a:ext cx="958459" cy="958459"/>
            <a:chOff x="3919984" y="2613718"/>
            <a:chExt cx="1165944" cy="1165944"/>
          </a:xfrm>
        </p:grpSpPr>
        <p:sp>
          <p:nvSpPr>
            <p:cNvPr id="37" name="椭圆 36"/>
            <p:cNvSpPr/>
            <p:nvPr/>
          </p:nvSpPr>
          <p:spPr>
            <a:xfrm>
              <a:off x="3919984" y="2613718"/>
              <a:ext cx="1165944" cy="1165944"/>
            </a:xfrm>
            <a:prstGeom prst="ellipse">
              <a:avLst/>
            </a:prstGeom>
            <a:gradFill flip="none" rotWithShape="1">
              <a:gsLst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</a:gsLst>
              <a:lin ang="18900000" scaled="1"/>
              <a:tileRect/>
            </a:gradFill>
            <a:ln w="12700" cap="flat" cmpd="sng" algn="ctr">
              <a:solidFill>
                <a:sysClr val="window" lastClr="FFFFFF"/>
              </a:solidFill>
              <a:prstDash val="solid"/>
            </a:ln>
            <a:effectLst>
              <a:outerShdw blurRad="152400" dist="63500" dir="8100000" algn="tr" rotWithShape="0">
                <a:prstClr val="black">
                  <a:alpha val="26000"/>
                </a:prstClr>
              </a:outerShdw>
            </a:effectLst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kern="0">
                <a:solidFill>
                  <a:prstClr val="black"/>
                </a:solidFill>
              </a:endParaRPr>
            </a:p>
          </p:txBody>
        </p:sp>
        <p:sp>
          <p:nvSpPr>
            <p:cNvPr id="46" name="Freeform 6"/>
            <p:cNvSpPr>
              <a:spLocks noChangeAspect="1" noEditPoints="1"/>
            </p:cNvSpPr>
            <p:nvPr/>
          </p:nvSpPr>
          <p:spPr bwMode="auto">
            <a:xfrm>
              <a:off x="4165899" y="2922272"/>
              <a:ext cx="674113" cy="548836"/>
            </a:xfrm>
            <a:custGeom>
              <a:avLst/>
              <a:gdLst>
                <a:gd name="T0" fmla="*/ 36 w 113"/>
                <a:gd name="T1" fmla="*/ 11 h 86"/>
                <a:gd name="T2" fmla="*/ 106 w 113"/>
                <a:gd name="T3" fmla="*/ 32 h 86"/>
                <a:gd name="T4" fmla="*/ 102 w 113"/>
                <a:gd name="T5" fmla="*/ 35 h 86"/>
                <a:gd name="T6" fmla="*/ 99 w 113"/>
                <a:gd name="T7" fmla="*/ 39 h 86"/>
                <a:gd name="T8" fmla="*/ 95 w 113"/>
                <a:gd name="T9" fmla="*/ 43 h 86"/>
                <a:gd name="T10" fmla="*/ 91 w 113"/>
                <a:gd name="T11" fmla="*/ 86 h 86"/>
                <a:gd name="T12" fmla="*/ 91 w 113"/>
                <a:gd name="T13" fmla="*/ 47 h 86"/>
                <a:gd name="T14" fmla="*/ 81 w 113"/>
                <a:gd name="T15" fmla="*/ 86 h 86"/>
                <a:gd name="T16" fmla="*/ 77 w 113"/>
                <a:gd name="T17" fmla="*/ 59 h 86"/>
                <a:gd name="T18" fmla="*/ 74 w 113"/>
                <a:gd name="T19" fmla="*/ 56 h 86"/>
                <a:gd name="T20" fmla="*/ 70 w 113"/>
                <a:gd name="T21" fmla="*/ 86 h 86"/>
                <a:gd name="T22" fmla="*/ 70 w 113"/>
                <a:gd name="T23" fmla="*/ 54 h 86"/>
                <a:gd name="T24" fmla="*/ 59 w 113"/>
                <a:gd name="T25" fmla="*/ 86 h 86"/>
                <a:gd name="T26" fmla="*/ 56 w 113"/>
                <a:gd name="T27" fmla="*/ 65 h 86"/>
                <a:gd name="T28" fmla="*/ 52 w 113"/>
                <a:gd name="T29" fmla="*/ 68 h 86"/>
                <a:gd name="T30" fmla="*/ 48 w 113"/>
                <a:gd name="T31" fmla="*/ 86 h 86"/>
                <a:gd name="T32" fmla="*/ 48 w 113"/>
                <a:gd name="T33" fmla="*/ 71 h 86"/>
                <a:gd name="T34" fmla="*/ 38 w 113"/>
                <a:gd name="T35" fmla="*/ 86 h 86"/>
                <a:gd name="T36" fmla="*/ 34 w 113"/>
                <a:gd name="T37" fmla="*/ 70 h 86"/>
                <a:gd name="T38" fmla="*/ 31 w 113"/>
                <a:gd name="T39" fmla="*/ 67 h 86"/>
                <a:gd name="T40" fmla="*/ 27 w 113"/>
                <a:gd name="T41" fmla="*/ 86 h 86"/>
                <a:gd name="T42" fmla="*/ 27 w 113"/>
                <a:gd name="T43" fmla="*/ 67 h 86"/>
                <a:gd name="T44" fmla="*/ 16 w 113"/>
                <a:gd name="T45" fmla="*/ 86 h 86"/>
                <a:gd name="T46" fmla="*/ 5 w 113"/>
                <a:gd name="T47" fmla="*/ 79 h 86"/>
                <a:gd name="T48" fmla="*/ 2 w 113"/>
                <a:gd name="T49" fmla="*/ 76 h 86"/>
                <a:gd name="T50" fmla="*/ 0 w 113"/>
                <a:gd name="T51" fmla="*/ 58 h 86"/>
                <a:gd name="T52" fmla="*/ 38 w 113"/>
                <a:gd name="T53" fmla="*/ 64 h 86"/>
                <a:gd name="T54" fmla="*/ 70 w 113"/>
                <a:gd name="T55" fmla="*/ 45 h 86"/>
                <a:gd name="T56" fmla="*/ 82 w 113"/>
                <a:gd name="T57" fmla="*/ 46 h 86"/>
                <a:gd name="T58" fmla="*/ 111 w 113"/>
                <a:gd name="T59" fmla="*/ 13 h 86"/>
                <a:gd name="T60" fmla="*/ 89 w 113"/>
                <a:gd name="T61" fmla="*/ 10 h 86"/>
                <a:gd name="T62" fmla="*/ 74 w 113"/>
                <a:gd name="T63" fmla="*/ 31 h 86"/>
                <a:gd name="T64" fmla="*/ 42 w 113"/>
                <a:gd name="T65" fmla="*/ 49 h 86"/>
                <a:gd name="T66" fmla="*/ 25 w 113"/>
                <a:gd name="T67" fmla="*/ 43 h 86"/>
                <a:gd name="T68" fmla="*/ 13 w 113"/>
                <a:gd name="T69" fmla="*/ 86 h 86"/>
                <a:gd name="T70" fmla="*/ 13 w 113"/>
                <a:gd name="T71" fmla="*/ 75 h 86"/>
                <a:gd name="T72" fmla="*/ 31 w 113"/>
                <a:gd name="T73" fmla="*/ 12 h 86"/>
                <a:gd name="T74" fmla="*/ 49 w 113"/>
                <a:gd name="T75" fmla="*/ 19 h 86"/>
                <a:gd name="T76" fmla="*/ 39 w 113"/>
                <a:gd name="T77" fmla="*/ 19 h 86"/>
                <a:gd name="T78" fmla="*/ 43 w 113"/>
                <a:gd name="T79" fmla="*/ 44 h 86"/>
                <a:gd name="T80" fmla="*/ 34 w 113"/>
                <a:gd name="T81" fmla="*/ 31 h 86"/>
                <a:gd name="T82" fmla="*/ 20 w 113"/>
                <a:gd name="T83" fmla="*/ 38 h 86"/>
                <a:gd name="T84" fmla="*/ 30 w 113"/>
                <a:gd name="T85" fmla="*/ 17 h 86"/>
                <a:gd name="T86" fmla="*/ 21 w 113"/>
                <a:gd name="T87" fmla="*/ 2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3" h="86">
                  <a:moveTo>
                    <a:pt x="36" y="2"/>
                  </a:moveTo>
                  <a:cubicBezTo>
                    <a:pt x="39" y="2"/>
                    <a:pt x="41" y="4"/>
                    <a:pt x="41" y="6"/>
                  </a:cubicBezTo>
                  <a:cubicBezTo>
                    <a:pt x="41" y="9"/>
                    <a:pt x="39" y="11"/>
                    <a:pt x="36" y="11"/>
                  </a:cubicBezTo>
                  <a:cubicBezTo>
                    <a:pt x="34" y="11"/>
                    <a:pt x="32" y="9"/>
                    <a:pt x="32" y="6"/>
                  </a:cubicBezTo>
                  <a:cubicBezTo>
                    <a:pt x="32" y="4"/>
                    <a:pt x="34" y="2"/>
                    <a:pt x="36" y="2"/>
                  </a:cubicBezTo>
                  <a:close/>
                  <a:moveTo>
                    <a:pt x="106" y="32"/>
                  </a:moveTo>
                  <a:cubicBezTo>
                    <a:pt x="106" y="86"/>
                    <a:pt x="106" y="86"/>
                    <a:pt x="106" y="86"/>
                  </a:cubicBezTo>
                  <a:cubicBezTo>
                    <a:pt x="102" y="86"/>
                    <a:pt x="102" y="86"/>
                    <a:pt x="102" y="8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5" y="32"/>
                    <a:pt x="105" y="32"/>
                    <a:pt x="105" y="32"/>
                  </a:cubicBezTo>
                  <a:cubicBezTo>
                    <a:pt x="106" y="32"/>
                    <a:pt x="106" y="32"/>
                    <a:pt x="106" y="32"/>
                  </a:cubicBezTo>
                  <a:close/>
                  <a:moveTo>
                    <a:pt x="99" y="39"/>
                  </a:moveTo>
                  <a:cubicBezTo>
                    <a:pt x="99" y="86"/>
                    <a:pt x="99" y="86"/>
                    <a:pt x="99" y="86"/>
                  </a:cubicBezTo>
                  <a:cubicBezTo>
                    <a:pt x="97" y="86"/>
                    <a:pt x="96" y="86"/>
                    <a:pt x="95" y="86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9" y="39"/>
                    <a:pt x="99" y="39"/>
                    <a:pt x="99" y="39"/>
                  </a:cubicBezTo>
                  <a:close/>
                  <a:moveTo>
                    <a:pt x="91" y="47"/>
                  </a:moveTo>
                  <a:cubicBezTo>
                    <a:pt x="91" y="86"/>
                    <a:pt x="91" y="86"/>
                    <a:pt x="91" y="86"/>
                  </a:cubicBezTo>
                  <a:cubicBezTo>
                    <a:pt x="90" y="86"/>
                    <a:pt x="89" y="86"/>
                    <a:pt x="88" y="86"/>
                  </a:cubicBezTo>
                  <a:cubicBezTo>
                    <a:pt x="88" y="51"/>
                    <a:pt x="88" y="51"/>
                    <a:pt x="88" y="51"/>
                  </a:cubicBezTo>
                  <a:cubicBezTo>
                    <a:pt x="91" y="47"/>
                    <a:pt x="91" y="47"/>
                    <a:pt x="91" y="47"/>
                  </a:cubicBezTo>
                  <a:close/>
                  <a:moveTo>
                    <a:pt x="84" y="55"/>
                  </a:moveTo>
                  <a:cubicBezTo>
                    <a:pt x="84" y="86"/>
                    <a:pt x="84" y="86"/>
                    <a:pt x="84" y="86"/>
                  </a:cubicBezTo>
                  <a:cubicBezTo>
                    <a:pt x="83" y="86"/>
                    <a:pt x="82" y="86"/>
                    <a:pt x="81" y="86"/>
                  </a:cubicBezTo>
                  <a:cubicBezTo>
                    <a:pt x="81" y="59"/>
                    <a:pt x="81" y="59"/>
                    <a:pt x="81" y="59"/>
                  </a:cubicBezTo>
                  <a:cubicBezTo>
                    <a:pt x="84" y="55"/>
                    <a:pt x="84" y="55"/>
                    <a:pt x="84" y="55"/>
                  </a:cubicBezTo>
                  <a:close/>
                  <a:moveTo>
                    <a:pt x="77" y="59"/>
                  </a:moveTo>
                  <a:cubicBezTo>
                    <a:pt x="77" y="86"/>
                    <a:pt x="77" y="86"/>
                    <a:pt x="77" y="86"/>
                  </a:cubicBezTo>
                  <a:cubicBezTo>
                    <a:pt x="76" y="86"/>
                    <a:pt x="75" y="86"/>
                    <a:pt x="74" y="86"/>
                  </a:cubicBezTo>
                  <a:cubicBezTo>
                    <a:pt x="74" y="56"/>
                    <a:pt x="74" y="56"/>
                    <a:pt x="74" y="56"/>
                  </a:cubicBezTo>
                  <a:cubicBezTo>
                    <a:pt x="77" y="59"/>
                    <a:pt x="77" y="59"/>
                    <a:pt x="77" y="59"/>
                  </a:cubicBezTo>
                  <a:close/>
                  <a:moveTo>
                    <a:pt x="70" y="54"/>
                  </a:moveTo>
                  <a:cubicBezTo>
                    <a:pt x="70" y="86"/>
                    <a:pt x="70" y="86"/>
                    <a:pt x="70" y="86"/>
                  </a:cubicBezTo>
                  <a:cubicBezTo>
                    <a:pt x="69" y="86"/>
                    <a:pt x="68" y="86"/>
                    <a:pt x="66" y="86"/>
                  </a:cubicBezTo>
                  <a:cubicBezTo>
                    <a:pt x="66" y="57"/>
                    <a:pt x="66" y="57"/>
                    <a:pt x="66" y="57"/>
                  </a:cubicBezTo>
                  <a:cubicBezTo>
                    <a:pt x="70" y="54"/>
                    <a:pt x="70" y="54"/>
                    <a:pt x="70" y="54"/>
                  </a:cubicBezTo>
                  <a:close/>
                  <a:moveTo>
                    <a:pt x="63" y="59"/>
                  </a:moveTo>
                  <a:cubicBezTo>
                    <a:pt x="63" y="86"/>
                    <a:pt x="63" y="86"/>
                    <a:pt x="63" y="86"/>
                  </a:cubicBezTo>
                  <a:cubicBezTo>
                    <a:pt x="62" y="86"/>
                    <a:pt x="60" y="86"/>
                    <a:pt x="59" y="86"/>
                  </a:cubicBezTo>
                  <a:cubicBezTo>
                    <a:pt x="59" y="62"/>
                    <a:pt x="59" y="62"/>
                    <a:pt x="59" y="62"/>
                  </a:cubicBezTo>
                  <a:cubicBezTo>
                    <a:pt x="63" y="59"/>
                    <a:pt x="63" y="59"/>
                    <a:pt x="63" y="59"/>
                  </a:cubicBezTo>
                  <a:close/>
                  <a:moveTo>
                    <a:pt x="56" y="65"/>
                  </a:moveTo>
                  <a:cubicBezTo>
                    <a:pt x="56" y="86"/>
                    <a:pt x="56" y="86"/>
                    <a:pt x="56" y="86"/>
                  </a:cubicBezTo>
                  <a:cubicBezTo>
                    <a:pt x="54" y="86"/>
                    <a:pt x="53" y="86"/>
                    <a:pt x="52" y="86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6" y="65"/>
                    <a:pt x="56" y="65"/>
                    <a:pt x="56" y="65"/>
                  </a:cubicBezTo>
                  <a:close/>
                  <a:moveTo>
                    <a:pt x="48" y="71"/>
                  </a:move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6" y="86"/>
                    <a:pt x="45" y="86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8" y="71"/>
                    <a:pt x="48" y="71"/>
                    <a:pt x="48" y="71"/>
                  </a:cubicBezTo>
                  <a:close/>
                  <a:moveTo>
                    <a:pt x="41" y="75"/>
                  </a:moveTo>
                  <a:cubicBezTo>
                    <a:pt x="41" y="86"/>
                    <a:pt x="41" y="86"/>
                    <a:pt x="41" y="86"/>
                  </a:cubicBezTo>
                  <a:cubicBezTo>
                    <a:pt x="40" y="86"/>
                    <a:pt x="39" y="86"/>
                    <a:pt x="38" y="86"/>
                  </a:cubicBezTo>
                  <a:cubicBezTo>
                    <a:pt x="38" y="72"/>
                    <a:pt x="38" y="72"/>
                    <a:pt x="38" y="72"/>
                  </a:cubicBezTo>
                  <a:cubicBezTo>
                    <a:pt x="41" y="75"/>
                    <a:pt x="41" y="75"/>
                    <a:pt x="41" y="75"/>
                  </a:cubicBezTo>
                  <a:close/>
                  <a:moveTo>
                    <a:pt x="34" y="70"/>
                  </a:moveTo>
                  <a:cubicBezTo>
                    <a:pt x="34" y="86"/>
                    <a:pt x="34" y="86"/>
                    <a:pt x="34" y="86"/>
                  </a:cubicBezTo>
                  <a:cubicBezTo>
                    <a:pt x="33" y="86"/>
                    <a:pt x="32" y="86"/>
                    <a:pt x="31" y="86"/>
                  </a:cubicBezTo>
                  <a:cubicBezTo>
                    <a:pt x="31" y="67"/>
                    <a:pt x="31" y="67"/>
                    <a:pt x="31" y="67"/>
                  </a:cubicBezTo>
                  <a:cubicBezTo>
                    <a:pt x="34" y="70"/>
                    <a:pt x="34" y="70"/>
                    <a:pt x="34" y="70"/>
                  </a:cubicBezTo>
                  <a:close/>
                  <a:moveTo>
                    <a:pt x="27" y="67"/>
                  </a:moveTo>
                  <a:cubicBezTo>
                    <a:pt x="27" y="86"/>
                    <a:pt x="27" y="86"/>
                    <a:pt x="27" y="86"/>
                  </a:cubicBezTo>
                  <a:cubicBezTo>
                    <a:pt x="26" y="86"/>
                    <a:pt x="25" y="86"/>
                    <a:pt x="23" y="86"/>
                  </a:cubicBezTo>
                  <a:cubicBezTo>
                    <a:pt x="23" y="69"/>
                    <a:pt x="23" y="69"/>
                    <a:pt x="23" y="69"/>
                  </a:cubicBezTo>
                  <a:cubicBezTo>
                    <a:pt x="27" y="67"/>
                    <a:pt x="27" y="67"/>
                    <a:pt x="27" y="67"/>
                  </a:cubicBezTo>
                  <a:close/>
                  <a:moveTo>
                    <a:pt x="20" y="71"/>
                  </a:moveTo>
                  <a:cubicBezTo>
                    <a:pt x="20" y="86"/>
                    <a:pt x="20" y="86"/>
                    <a:pt x="20" y="86"/>
                  </a:cubicBezTo>
                  <a:cubicBezTo>
                    <a:pt x="19" y="86"/>
                    <a:pt x="17" y="86"/>
                    <a:pt x="16" y="86"/>
                  </a:cubicBezTo>
                  <a:cubicBezTo>
                    <a:pt x="16" y="73"/>
                    <a:pt x="16" y="73"/>
                    <a:pt x="16" y="73"/>
                  </a:cubicBezTo>
                  <a:cubicBezTo>
                    <a:pt x="20" y="71"/>
                    <a:pt x="20" y="71"/>
                    <a:pt x="20" y="71"/>
                  </a:cubicBezTo>
                  <a:close/>
                  <a:moveTo>
                    <a:pt x="5" y="79"/>
                  </a:moveTo>
                  <a:cubicBezTo>
                    <a:pt x="5" y="86"/>
                    <a:pt x="5" y="86"/>
                    <a:pt x="5" y="86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4" y="80"/>
                    <a:pt x="4" y="80"/>
                    <a:pt x="4" y="80"/>
                  </a:cubicBezTo>
                  <a:cubicBezTo>
                    <a:pt x="5" y="79"/>
                    <a:pt x="5" y="79"/>
                    <a:pt x="5" y="79"/>
                  </a:cubicBezTo>
                  <a:close/>
                  <a:moveTo>
                    <a:pt x="0" y="58"/>
                  </a:moveTo>
                  <a:cubicBezTo>
                    <a:pt x="7" y="70"/>
                    <a:pt x="7" y="70"/>
                    <a:pt x="7" y="70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38" y="64"/>
                    <a:pt x="38" y="64"/>
                    <a:pt x="38" y="64"/>
                  </a:cubicBezTo>
                  <a:cubicBezTo>
                    <a:pt x="42" y="66"/>
                    <a:pt x="42" y="66"/>
                    <a:pt x="42" y="66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70" y="45"/>
                    <a:pt x="70" y="45"/>
                    <a:pt x="70" y="45"/>
                  </a:cubicBezTo>
                  <a:cubicBezTo>
                    <a:pt x="73" y="47"/>
                    <a:pt x="73" y="47"/>
                    <a:pt x="73" y="47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82" y="46"/>
                    <a:pt x="82" y="46"/>
                    <a:pt x="82" y="46"/>
                  </a:cubicBezTo>
                  <a:cubicBezTo>
                    <a:pt x="104" y="22"/>
                    <a:pt x="104" y="22"/>
                    <a:pt x="104" y="22"/>
                  </a:cubicBezTo>
                  <a:cubicBezTo>
                    <a:pt x="109" y="26"/>
                    <a:pt x="109" y="26"/>
                    <a:pt x="109" y="26"/>
                  </a:cubicBezTo>
                  <a:cubicBezTo>
                    <a:pt x="111" y="13"/>
                    <a:pt x="111" y="13"/>
                    <a:pt x="111" y="13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01" y="5"/>
                    <a:pt x="101" y="5"/>
                    <a:pt x="101" y="5"/>
                  </a:cubicBezTo>
                  <a:cubicBezTo>
                    <a:pt x="89" y="10"/>
                    <a:pt x="89" y="10"/>
                    <a:pt x="89" y="10"/>
                  </a:cubicBezTo>
                  <a:cubicBezTo>
                    <a:pt x="93" y="13"/>
                    <a:pt x="93" y="13"/>
                    <a:pt x="93" y="13"/>
                  </a:cubicBezTo>
                  <a:cubicBezTo>
                    <a:pt x="76" y="32"/>
                    <a:pt x="76" y="32"/>
                    <a:pt x="76" y="32"/>
                  </a:cubicBezTo>
                  <a:cubicBezTo>
                    <a:pt x="74" y="31"/>
                    <a:pt x="74" y="31"/>
                    <a:pt x="74" y="31"/>
                  </a:cubicBezTo>
                  <a:cubicBezTo>
                    <a:pt x="70" y="28"/>
                    <a:pt x="70" y="28"/>
                    <a:pt x="70" y="28"/>
                  </a:cubicBezTo>
                  <a:cubicBezTo>
                    <a:pt x="65" y="31"/>
                    <a:pt x="65" y="31"/>
                    <a:pt x="65" y="31"/>
                  </a:cubicBezTo>
                  <a:cubicBezTo>
                    <a:pt x="42" y="49"/>
                    <a:pt x="42" y="49"/>
                    <a:pt x="42" y="49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5" y="43"/>
                    <a:pt x="25" y="43"/>
                    <a:pt x="25" y="43"/>
                  </a:cubicBezTo>
                  <a:cubicBezTo>
                    <a:pt x="0" y="58"/>
                    <a:pt x="0" y="58"/>
                    <a:pt x="0" y="58"/>
                  </a:cubicBezTo>
                  <a:close/>
                  <a:moveTo>
                    <a:pt x="13" y="75"/>
                  </a:moveTo>
                  <a:cubicBezTo>
                    <a:pt x="13" y="86"/>
                    <a:pt x="13" y="86"/>
                    <a:pt x="13" y="86"/>
                  </a:cubicBezTo>
                  <a:cubicBezTo>
                    <a:pt x="11" y="86"/>
                    <a:pt x="10" y="86"/>
                    <a:pt x="9" y="86"/>
                  </a:cubicBezTo>
                  <a:cubicBezTo>
                    <a:pt x="9" y="77"/>
                    <a:pt x="9" y="77"/>
                    <a:pt x="9" y="77"/>
                  </a:cubicBezTo>
                  <a:cubicBezTo>
                    <a:pt x="13" y="75"/>
                    <a:pt x="13" y="75"/>
                    <a:pt x="13" y="75"/>
                  </a:cubicBezTo>
                  <a:close/>
                  <a:moveTo>
                    <a:pt x="21" y="22"/>
                  </a:moveTo>
                  <a:cubicBezTo>
                    <a:pt x="23" y="17"/>
                    <a:pt x="23" y="17"/>
                    <a:pt x="23" y="17"/>
                  </a:cubicBezTo>
                  <a:cubicBezTo>
                    <a:pt x="31" y="12"/>
                    <a:pt x="31" y="12"/>
                    <a:pt x="31" y="1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3" y="19"/>
                    <a:pt x="43" y="19"/>
                    <a:pt x="43" y="19"/>
                  </a:cubicBezTo>
                  <a:cubicBezTo>
                    <a:pt x="49" y="19"/>
                    <a:pt x="49" y="19"/>
                    <a:pt x="49" y="19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41" y="22"/>
                    <a:pt x="41" y="22"/>
                    <a:pt x="41" y="22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3" y="44"/>
                    <a:pt x="43" y="44"/>
                    <a:pt x="43" y="44"/>
                  </a:cubicBezTo>
                  <a:cubicBezTo>
                    <a:pt x="41" y="44"/>
                    <a:pt x="41" y="44"/>
                    <a:pt x="41" y="44"/>
                  </a:cubicBezTo>
                  <a:cubicBezTo>
                    <a:pt x="39" y="35"/>
                    <a:pt x="39" y="35"/>
                    <a:pt x="39" y="35"/>
                  </a:cubicBezTo>
                  <a:cubicBezTo>
                    <a:pt x="34" y="31"/>
                    <a:pt x="34" y="31"/>
                    <a:pt x="34" y="31"/>
                  </a:cubicBezTo>
                  <a:cubicBezTo>
                    <a:pt x="32" y="33"/>
                    <a:pt x="31" y="38"/>
                    <a:pt x="31" y="38"/>
                  </a:cubicBezTo>
                  <a:cubicBezTo>
                    <a:pt x="21" y="40"/>
                    <a:pt x="21" y="40"/>
                    <a:pt x="21" y="40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27" y="35"/>
                    <a:pt x="27" y="35"/>
                    <a:pt x="27" y="35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23" y="24"/>
                    <a:pt x="23" y="24"/>
                    <a:pt x="23" y="24"/>
                  </a:cubicBezTo>
                  <a:lnTo>
                    <a:pt x="21" y="2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47" name="Freeform 31"/>
          <p:cNvSpPr>
            <a:spLocks noChangeAspect="1" noEditPoints="1"/>
          </p:cNvSpPr>
          <p:nvPr/>
        </p:nvSpPr>
        <p:spPr bwMode="auto">
          <a:xfrm>
            <a:off x="4263309" y="2155318"/>
            <a:ext cx="417543" cy="494894"/>
          </a:xfrm>
          <a:custGeom>
            <a:avLst/>
            <a:gdLst>
              <a:gd name="T0" fmla="*/ 203 w 235"/>
              <a:gd name="T1" fmla="*/ 0 h 279"/>
              <a:gd name="T2" fmla="*/ 235 w 235"/>
              <a:gd name="T3" fmla="*/ 211 h 279"/>
              <a:gd name="T4" fmla="*/ 205 w 235"/>
              <a:gd name="T5" fmla="*/ 247 h 279"/>
              <a:gd name="T6" fmla="*/ 32 w 235"/>
              <a:gd name="T7" fmla="*/ 279 h 279"/>
              <a:gd name="T8" fmla="*/ 0 w 235"/>
              <a:gd name="T9" fmla="*/ 68 h 279"/>
              <a:gd name="T10" fmla="*/ 31 w 235"/>
              <a:gd name="T11" fmla="*/ 32 h 279"/>
              <a:gd name="T12" fmla="*/ 205 w 235"/>
              <a:gd name="T13" fmla="*/ 196 h 279"/>
              <a:gd name="T14" fmla="*/ 214 w 235"/>
              <a:gd name="T15" fmla="*/ 27 h 279"/>
              <a:gd name="T16" fmla="*/ 52 w 235"/>
              <a:gd name="T17" fmla="*/ 36 h 279"/>
              <a:gd name="T18" fmla="*/ 205 w 235"/>
              <a:gd name="T19" fmla="*/ 68 h 279"/>
              <a:gd name="T20" fmla="*/ 103 w 235"/>
              <a:gd name="T21" fmla="*/ 78 h 279"/>
              <a:gd name="T22" fmla="*/ 65 w 235"/>
              <a:gd name="T23" fmla="*/ 117 h 279"/>
              <a:gd name="T24" fmla="*/ 103 w 235"/>
              <a:gd name="T25" fmla="*/ 156 h 279"/>
              <a:gd name="T26" fmla="*/ 142 w 235"/>
              <a:gd name="T27" fmla="*/ 117 h 279"/>
              <a:gd name="T28" fmla="*/ 103 w 235"/>
              <a:gd name="T29" fmla="*/ 78 h 279"/>
              <a:gd name="T30" fmla="*/ 93 w 235"/>
              <a:gd name="T31" fmla="*/ 214 h 279"/>
              <a:gd name="T32" fmla="*/ 112 w 235"/>
              <a:gd name="T33" fmla="*/ 214 h 279"/>
              <a:gd name="T34" fmla="*/ 107 w 235"/>
              <a:gd name="T35" fmla="*/ 171 h 279"/>
              <a:gd name="T36" fmla="*/ 98 w 235"/>
              <a:gd name="T37" fmla="*/ 171 h 279"/>
              <a:gd name="T38" fmla="*/ 119 w 235"/>
              <a:gd name="T39" fmla="*/ 159 h 279"/>
              <a:gd name="T40" fmla="*/ 118 w 235"/>
              <a:gd name="T41" fmla="*/ 214 h 279"/>
              <a:gd name="T42" fmla="*/ 119 w 235"/>
              <a:gd name="T43" fmla="*/ 159 h 279"/>
              <a:gd name="T44" fmla="*/ 96 w 235"/>
              <a:gd name="T45" fmla="*/ 170 h 279"/>
              <a:gd name="T46" fmla="*/ 47 w 235"/>
              <a:gd name="T47" fmla="*/ 214 h 279"/>
              <a:gd name="T48" fmla="*/ 108 w 235"/>
              <a:gd name="T49" fmla="*/ 103 h 279"/>
              <a:gd name="T50" fmla="*/ 70 w 235"/>
              <a:gd name="T51" fmla="*/ 111 h 279"/>
              <a:gd name="T52" fmla="*/ 79 w 235"/>
              <a:gd name="T53" fmla="*/ 141 h 279"/>
              <a:gd name="T54" fmla="*/ 127 w 235"/>
              <a:gd name="T55" fmla="*/ 141 h 279"/>
              <a:gd name="T56" fmla="*/ 136 w 235"/>
              <a:gd name="T57" fmla="*/ 110 h 279"/>
              <a:gd name="T58" fmla="*/ 108 w 235"/>
              <a:gd name="T59" fmla="*/ 103 h 279"/>
              <a:gd name="T60" fmla="*/ 22 w 235"/>
              <a:gd name="T61" fmla="*/ 232 h 279"/>
              <a:gd name="T62" fmla="*/ 184 w 235"/>
              <a:gd name="T63" fmla="*/ 63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35" h="279">
                <a:moveTo>
                  <a:pt x="63" y="0"/>
                </a:moveTo>
                <a:cubicBezTo>
                  <a:pt x="203" y="0"/>
                  <a:pt x="203" y="0"/>
                  <a:pt x="203" y="0"/>
                </a:cubicBezTo>
                <a:cubicBezTo>
                  <a:pt x="221" y="0"/>
                  <a:pt x="235" y="14"/>
                  <a:pt x="235" y="32"/>
                </a:cubicBezTo>
                <a:cubicBezTo>
                  <a:pt x="235" y="211"/>
                  <a:pt x="235" y="211"/>
                  <a:pt x="235" y="211"/>
                </a:cubicBezTo>
                <a:cubicBezTo>
                  <a:pt x="235" y="228"/>
                  <a:pt x="222" y="242"/>
                  <a:pt x="205" y="243"/>
                </a:cubicBezTo>
                <a:cubicBezTo>
                  <a:pt x="205" y="247"/>
                  <a:pt x="205" y="247"/>
                  <a:pt x="205" y="247"/>
                </a:cubicBezTo>
                <a:cubicBezTo>
                  <a:pt x="205" y="265"/>
                  <a:pt x="190" y="279"/>
                  <a:pt x="173" y="279"/>
                </a:cubicBezTo>
                <a:cubicBezTo>
                  <a:pt x="32" y="279"/>
                  <a:pt x="32" y="279"/>
                  <a:pt x="32" y="279"/>
                </a:cubicBezTo>
                <a:cubicBezTo>
                  <a:pt x="15" y="279"/>
                  <a:pt x="0" y="265"/>
                  <a:pt x="0" y="247"/>
                </a:cubicBezTo>
                <a:cubicBezTo>
                  <a:pt x="0" y="68"/>
                  <a:pt x="0" y="68"/>
                  <a:pt x="0" y="68"/>
                </a:cubicBezTo>
                <a:cubicBezTo>
                  <a:pt x="0" y="51"/>
                  <a:pt x="14" y="37"/>
                  <a:pt x="31" y="36"/>
                </a:cubicBezTo>
                <a:cubicBezTo>
                  <a:pt x="31" y="32"/>
                  <a:pt x="31" y="32"/>
                  <a:pt x="31" y="32"/>
                </a:cubicBezTo>
                <a:cubicBezTo>
                  <a:pt x="31" y="14"/>
                  <a:pt x="45" y="0"/>
                  <a:pt x="63" y="0"/>
                </a:cubicBezTo>
                <a:close/>
                <a:moveTo>
                  <a:pt x="205" y="196"/>
                </a:moveTo>
                <a:cubicBezTo>
                  <a:pt x="214" y="196"/>
                  <a:pt x="214" y="196"/>
                  <a:pt x="214" y="196"/>
                </a:cubicBezTo>
                <a:cubicBezTo>
                  <a:pt x="214" y="27"/>
                  <a:pt x="214" y="27"/>
                  <a:pt x="214" y="27"/>
                </a:cubicBezTo>
                <a:cubicBezTo>
                  <a:pt x="52" y="27"/>
                  <a:pt x="52" y="27"/>
                  <a:pt x="52" y="27"/>
                </a:cubicBezTo>
                <a:cubicBezTo>
                  <a:pt x="52" y="36"/>
                  <a:pt x="52" y="36"/>
                  <a:pt x="52" y="36"/>
                </a:cubicBezTo>
                <a:cubicBezTo>
                  <a:pt x="173" y="36"/>
                  <a:pt x="173" y="36"/>
                  <a:pt x="173" y="36"/>
                </a:cubicBezTo>
                <a:cubicBezTo>
                  <a:pt x="190" y="36"/>
                  <a:pt x="205" y="50"/>
                  <a:pt x="205" y="68"/>
                </a:cubicBezTo>
                <a:cubicBezTo>
                  <a:pt x="205" y="196"/>
                  <a:pt x="205" y="196"/>
                  <a:pt x="205" y="196"/>
                </a:cubicBezTo>
                <a:close/>
                <a:moveTo>
                  <a:pt x="103" y="78"/>
                </a:moveTo>
                <a:cubicBezTo>
                  <a:pt x="93" y="78"/>
                  <a:pt x="83" y="83"/>
                  <a:pt x="76" y="90"/>
                </a:cubicBezTo>
                <a:cubicBezTo>
                  <a:pt x="69" y="97"/>
                  <a:pt x="65" y="106"/>
                  <a:pt x="65" y="117"/>
                </a:cubicBezTo>
                <a:cubicBezTo>
                  <a:pt x="65" y="128"/>
                  <a:pt x="69" y="138"/>
                  <a:pt x="76" y="145"/>
                </a:cubicBezTo>
                <a:cubicBezTo>
                  <a:pt x="83" y="152"/>
                  <a:pt x="93" y="156"/>
                  <a:pt x="103" y="156"/>
                </a:cubicBezTo>
                <a:cubicBezTo>
                  <a:pt x="114" y="156"/>
                  <a:pt x="124" y="152"/>
                  <a:pt x="131" y="145"/>
                </a:cubicBezTo>
                <a:cubicBezTo>
                  <a:pt x="138" y="138"/>
                  <a:pt x="142" y="128"/>
                  <a:pt x="142" y="117"/>
                </a:cubicBezTo>
                <a:cubicBezTo>
                  <a:pt x="142" y="106"/>
                  <a:pt x="138" y="97"/>
                  <a:pt x="131" y="90"/>
                </a:cubicBezTo>
                <a:cubicBezTo>
                  <a:pt x="124" y="83"/>
                  <a:pt x="114" y="78"/>
                  <a:pt x="103" y="78"/>
                </a:cubicBezTo>
                <a:close/>
                <a:moveTo>
                  <a:pt x="102" y="173"/>
                </a:moveTo>
                <a:cubicBezTo>
                  <a:pt x="93" y="214"/>
                  <a:pt x="93" y="214"/>
                  <a:pt x="93" y="214"/>
                </a:cubicBezTo>
                <a:cubicBezTo>
                  <a:pt x="103" y="222"/>
                  <a:pt x="103" y="222"/>
                  <a:pt x="103" y="222"/>
                </a:cubicBezTo>
                <a:cubicBezTo>
                  <a:pt x="112" y="214"/>
                  <a:pt x="112" y="214"/>
                  <a:pt x="112" y="214"/>
                </a:cubicBezTo>
                <a:cubicBezTo>
                  <a:pt x="104" y="173"/>
                  <a:pt x="104" y="173"/>
                  <a:pt x="104" y="173"/>
                </a:cubicBezTo>
                <a:cubicBezTo>
                  <a:pt x="107" y="171"/>
                  <a:pt x="107" y="171"/>
                  <a:pt x="107" y="171"/>
                </a:cubicBezTo>
                <a:cubicBezTo>
                  <a:pt x="103" y="168"/>
                  <a:pt x="103" y="168"/>
                  <a:pt x="103" y="168"/>
                </a:cubicBezTo>
                <a:cubicBezTo>
                  <a:pt x="98" y="171"/>
                  <a:pt x="98" y="171"/>
                  <a:pt x="98" y="171"/>
                </a:cubicBezTo>
                <a:cubicBezTo>
                  <a:pt x="102" y="173"/>
                  <a:pt x="102" y="173"/>
                  <a:pt x="102" y="173"/>
                </a:cubicBezTo>
                <a:close/>
                <a:moveTo>
                  <a:pt x="119" y="159"/>
                </a:moveTo>
                <a:cubicBezTo>
                  <a:pt x="109" y="170"/>
                  <a:pt x="109" y="170"/>
                  <a:pt x="109" y="170"/>
                </a:cubicBezTo>
                <a:cubicBezTo>
                  <a:pt x="118" y="214"/>
                  <a:pt x="118" y="214"/>
                  <a:pt x="118" y="214"/>
                </a:cubicBezTo>
                <a:cubicBezTo>
                  <a:pt x="158" y="214"/>
                  <a:pt x="158" y="214"/>
                  <a:pt x="158" y="214"/>
                </a:cubicBezTo>
                <a:cubicBezTo>
                  <a:pt x="157" y="188"/>
                  <a:pt x="141" y="166"/>
                  <a:pt x="119" y="159"/>
                </a:cubicBezTo>
                <a:close/>
                <a:moveTo>
                  <a:pt x="87" y="214"/>
                </a:moveTo>
                <a:cubicBezTo>
                  <a:pt x="96" y="170"/>
                  <a:pt x="96" y="170"/>
                  <a:pt x="96" y="170"/>
                </a:cubicBezTo>
                <a:cubicBezTo>
                  <a:pt x="86" y="159"/>
                  <a:pt x="86" y="159"/>
                  <a:pt x="86" y="159"/>
                </a:cubicBezTo>
                <a:cubicBezTo>
                  <a:pt x="64" y="166"/>
                  <a:pt x="48" y="188"/>
                  <a:pt x="47" y="214"/>
                </a:cubicBezTo>
                <a:cubicBezTo>
                  <a:pt x="87" y="214"/>
                  <a:pt x="87" y="214"/>
                  <a:pt x="87" y="214"/>
                </a:cubicBezTo>
                <a:close/>
                <a:moveTo>
                  <a:pt x="108" y="103"/>
                </a:moveTo>
                <a:cubicBezTo>
                  <a:pt x="107" y="103"/>
                  <a:pt x="107" y="103"/>
                  <a:pt x="106" y="104"/>
                </a:cubicBezTo>
                <a:cubicBezTo>
                  <a:pt x="93" y="110"/>
                  <a:pt x="77" y="111"/>
                  <a:pt x="70" y="111"/>
                </a:cubicBezTo>
                <a:cubicBezTo>
                  <a:pt x="70" y="113"/>
                  <a:pt x="69" y="115"/>
                  <a:pt x="69" y="117"/>
                </a:cubicBezTo>
                <a:cubicBezTo>
                  <a:pt x="69" y="126"/>
                  <a:pt x="73" y="135"/>
                  <a:pt x="79" y="141"/>
                </a:cubicBezTo>
                <a:cubicBezTo>
                  <a:pt x="85" y="147"/>
                  <a:pt x="94" y="151"/>
                  <a:pt x="103" y="151"/>
                </a:cubicBezTo>
                <a:cubicBezTo>
                  <a:pt x="113" y="151"/>
                  <a:pt x="121" y="147"/>
                  <a:pt x="127" y="141"/>
                </a:cubicBezTo>
                <a:cubicBezTo>
                  <a:pt x="133" y="135"/>
                  <a:pt x="137" y="126"/>
                  <a:pt x="137" y="117"/>
                </a:cubicBezTo>
                <a:cubicBezTo>
                  <a:pt x="137" y="115"/>
                  <a:pt x="137" y="112"/>
                  <a:pt x="136" y="110"/>
                </a:cubicBezTo>
                <a:cubicBezTo>
                  <a:pt x="133" y="110"/>
                  <a:pt x="130" y="110"/>
                  <a:pt x="127" y="109"/>
                </a:cubicBezTo>
                <a:cubicBezTo>
                  <a:pt x="121" y="108"/>
                  <a:pt x="114" y="106"/>
                  <a:pt x="108" y="103"/>
                </a:cubicBezTo>
                <a:close/>
                <a:moveTo>
                  <a:pt x="22" y="63"/>
                </a:moveTo>
                <a:cubicBezTo>
                  <a:pt x="22" y="232"/>
                  <a:pt x="22" y="232"/>
                  <a:pt x="22" y="232"/>
                </a:cubicBezTo>
                <a:cubicBezTo>
                  <a:pt x="184" y="232"/>
                  <a:pt x="184" y="232"/>
                  <a:pt x="184" y="232"/>
                </a:cubicBezTo>
                <a:cubicBezTo>
                  <a:pt x="184" y="63"/>
                  <a:pt x="184" y="63"/>
                  <a:pt x="184" y="63"/>
                </a:cubicBezTo>
                <a:lnTo>
                  <a:pt x="22" y="6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8" name="Freeform 26"/>
          <p:cNvSpPr>
            <a:spLocks noChangeAspect="1" noEditPoints="1"/>
          </p:cNvSpPr>
          <p:nvPr/>
        </p:nvSpPr>
        <p:spPr bwMode="auto">
          <a:xfrm>
            <a:off x="3375464" y="2859783"/>
            <a:ext cx="393212" cy="464705"/>
          </a:xfrm>
          <a:custGeom>
            <a:avLst/>
            <a:gdLst>
              <a:gd name="T0" fmla="*/ 170 w 224"/>
              <a:gd name="T1" fmla="*/ 0 h 264"/>
              <a:gd name="T2" fmla="*/ 200 w 224"/>
              <a:gd name="T3" fmla="*/ 30 h 264"/>
              <a:gd name="T4" fmla="*/ 188 w 224"/>
              <a:gd name="T5" fmla="*/ 104 h 264"/>
              <a:gd name="T6" fmla="*/ 183 w 224"/>
              <a:gd name="T7" fmla="*/ 18 h 264"/>
              <a:gd name="T8" fmla="*/ 56 w 224"/>
              <a:gd name="T9" fmla="*/ 13 h 264"/>
              <a:gd name="T10" fmla="*/ 75 w 224"/>
              <a:gd name="T11" fmla="*/ 37 h 264"/>
              <a:gd name="T12" fmla="*/ 12 w 224"/>
              <a:gd name="T13" fmla="*/ 112 h 264"/>
              <a:gd name="T14" fmla="*/ 17 w 224"/>
              <a:gd name="T15" fmla="*/ 240 h 264"/>
              <a:gd name="T16" fmla="*/ 67 w 224"/>
              <a:gd name="T17" fmla="*/ 245 h 264"/>
              <a:gd name="T18" fmla="*/ 29 w 224"/>
              <a:gd name="T19" fmla="*/ 257 h 264"/>
              <a:gd name="T20" fmla="*/ 0 w 224"/>
              <a:gd name="T21" fmla="*/ 228 h 264"/>
              <a:gd name="T22" fmla="*/ 0 w 224"/>
              <a:gd name="T23" fmla="*/ 108 h 264"/>
              <a:gd name="T24" fmla="*/ 34 w 224"/>
              <a:gd name="T25" fmla="*/ 3 h 264"/>
              <a:gd name="T26" fmla="*/ 34 w 224"/>
              <a:gd name="T27" fmla="*/ 3 h 264"/>
              <a:gd name="T28" fmla="*/ 34 w 224"/>
              <a:gd name="T29" fmla="*/ 3 h 264"/>
              <a:gd name="T30" fmla="*/ 36 w 224"/>
              <a:gd name="T31" fmla="*/ 2 h 264"/>
              <a:gd name="T32" fmla="*/ 36 w 224"/>
              <a:gd name="T33" fmla="*/ 2 h 264"/>
              <a:gd name="T34" fmla="*/ 36 w 224"/>
              <a:gd name="T35" fmla="*/ 2 h 264"/>
              <a:gd name="T36" fmla="*/ 36 w 224"/>
              <a:gd name="T37" fmla="*/ 2 h 264"/>
              <a:gd name="T38" fmla="*/ 38 w 224"/>
              <a:gd name="T39" fmla="*/ 0 h 264"/>
              <a:gd name="T40" fmla="*/ 38 w 224"/>
              <a:gd name="T41" fmla="*/ 0 h 264"/>
              <a:gd name="T42" fmla="*/ 38 w 224"/>
              <a:gd name="T43" fmla="*/ 0 h 264"/>
              <a:gd name="T44" fmla="*/ 38 w 224"/>
              <a:gd name="T45" fmla="*/ 0 h 264"/>
              <a:gd name="T46" fmla="*/ 38 w 224"/>
              <a:gd name="T47" fmla="*/ 0 h 264"/>
              <a:gd name="T48" fmla="*/ 39 w 224"/>
              <a:gd name="T49" fmla="*/ 0 h 264"/>
              <a:gd name="T50" fmla="*/ 40 w 224"/>
              <a:gd name="T51" fmla="*/ 0 h 264"/>
              <a:gd name="T52" fmla="*/ 37 w 224"/>
              <a:gd name="T53" fmla="*/ 180 h 264"/>
              <a:gd name="T54" fmla="*/ 101 w 224"/>
              <a:gd name="T55" fmla="*/ 170 h 264"/>
              <a:gd name="T56" fmla="*/ 37 w 224"/>
              <a:gd name="T57" fmla="*/ 143 h 264"/>
              <a:gd name="T58" fmla="*/ 101 w 224"/>
              <a:gd name="T59" fmla="*/ 153 h 264"/>
              <a:gd name="T60" fmla="*/ 37 w 224"/>
              <a:gd name="T61" fmla="*/ 143 h 264"/>
              <a:gd name="T62" fmla="*/ 37 w 224"/>
              <a:gd name="T63" fmla="*/ 127 h 264"/>
              <a:gd name="T64" fmla="*/ 166 w 224"/>
              <a:gd name="T65" fmla="*/ 117 h 264"/>
              <a:gd name="T66" fmla="*/ 104 w 224"/>
              <a:gd name="T67" fmla="*/ 86 h 264"/>
              <a:gd name="T68" fmla="*/ 166 w 224"/>
              <a:gd name="T69" fmla="*/ 96 h 264"/>
              <a:gd name="T70" fmla="*/ 104 w 224"/>
              <a:gd name="T71" fmla="*/ 86 h 264"/>
              <a:gd name="T72" fmla="*/ 104 w 224"/>
              <a:gd name="T73" fmla="*/ 69 h 264"/>
              <a:gd name="T74" fmla="*/ 166 w 224"/>
              <a:gd name="T75" fmla="*/ 59 h 264"/>
              <a:gd name="T76" fmla="*/ 104 w 224"/>
              <a:gd name="T77" fmla="*/ 34 h 264"/>
              <a:gd name="T78" fmla="*/ 166 w 224"/>
              <a:gd name="T79" fmla="*/ 44 h 264"/>
              <a:gd name="T80" fmla="*/ 104 w 224"/>
              <a:gd name="T81" fmla="*/ 34 h 264"/>
              <a:gd name="T82" fmla="*/ 94 w 224"/>
              <a:gd name="T83" fmla="*/ 217 h 264"/>
              <a:gd name="T84" fmla="*/ 224 w 224"/>
              <a:gd name="T85" fmla="*/ 147 h 264"/>
              <a:gd name="T86" fmla="*/ 90 w 224"/>
              <a:gd name="T87" fmla="*/ 222 h 264"/>
              <a:gd name="T88" fmla="*/ 88 w 224"/>
              <a:gd name="T89" fmla="*/ 264 h 264"/>
              <a:gd name="T90" fmla="*/ 90 w 224"/>
              <a:gd name="T91" fmla="*/ 222 h 264"/>
              <a:gd name="T92" fmla="*/ 188 w 224"/>
              <a:gd name="T93" fmla="*/ 205 h 264"/>
              <a:gd name="T94" fmla="*/ 183 w 224"/>
              <a:gd name="T95" fmla="*/ 240 h 264"/>
              <a:gd name="T96" fmla="*/ 147 w 224"/>
              <a:gd name="T97" fmla="*/ 245 h 264"/>
              <a:gd name="T98" fmla="*/ 145 w 224"/>
              <a:gd name="T99" fmla="*/ 257 h 264"/>
              <a:gd name="T100" fmla="*/ 191 w 224"/>
              <a:gd name="T101" fmla="*/ 248 h 264"/>
              <a:gd name="T102" fmla="*/ 200 w 224"/>
              <a:gd name="T103" fmla="*/ 192 h 264"/>
              <a:gd name="T104" fmla="*/ 62 w 224"/>
              <a:gd name="T105" fmla="*/ 34 h 264"/>
              <a:gd name="T106" fmla="*/ 22 w 224"/>
              <a:gd name="T107" fmla="*/ 81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24" h="264">
                <a:moveTo>
                  <a:pt x="40" y="0"/>
                </a:moveTo>
                <a:cubicBezTo>
                  <a:pt x="170" y="0"/>
                  <a:pt x="170" y="0"/>
                  <a:pt x="170" y="0"/>
                </a:cubicBezTo>
                <a:cubicBezTo>
                  <a:pt x="179" y="0"/>
                  <a:pt x="186" y="3"/>
                  <a:pt x="191" y="9"/>
                </a:cubicBezTo>
                <a:cubicBezTo>
                  <a:pt x="197" y="14"/>
                  <a:pt x="200" y="21"/>
                  <a:pt x="200" y="30"/>
                </a:cubicBezTo>
                <a:cubicBezTo>
                  <a:pt x="200" y="92"/>
                  <a:pt x="200" y="92"/>
                  <a:pt x="200" y="92"/>
                </a:cubicBezTo>
                <a:cubicBezTo>
                  <a:pt x="188" y="104"/>
                  <a:pt x="188" y="104"/>
                  <a:pt x="188" y="104"/>
                </a:cubicBezTo>
                <a:cubicBezTo>
                  <a:pt x="188" y="30"/>
                  <a:pt x="188" y="30"/>
                  <a:pt x="188" y="30"/>
                </a:cubicBezTo>
                <a:cubicBezTo>
                  <a:pt x="188" y="25"/>
                  <a:pt x="186" y="21"/>
                  <a:pt x="183" y="18"/>
                </a:cubicBezTo>
                <a:cubicBezTo>
                  <a:pt x="179" y="14"/>
                  <a:pt x="175" y="13"/>
                  <a:pt x="170" y="13"/>
                </a:cubicBezTo>
                <a:cubicBezTo>
                  <a:pt x="56" y="13"/>
                  <a:pt x="56" y="13"/>
                  <a:pt x="56" y="13"/>
                </a:cubicBezTo>
                <a:cubicBezTo>
                  <a:pt x="75" y="28"/>
                  <a:pt x="75" y="28"/>
                  <a:pt x="75" y="28"/>
                </a:cubicBezTo>
                <a:cubicBezTo>
                  <a:pt x="77" y="30"/>
                  <a:pt x="77" y="34"/>
                  <a:pt x="75" y="37"/>
                </a:cubicBezTo>
                <a:cubicBezTo>
                  <a:pt x="75" y="37"/>
                  <a:pt x="75" y="37"/>
                  <a:pt x="75" y="37"/>
                </a:cubicBezTo>
                <a:cubicBezTo>
                  <a:pt x="12" y="112"/>
                  <a:pt x="12" y="112"/>
                  <a:pt x="12" y="112"/>
                </a:cubicBezTo>
                <a:cubicBezTo>
                  <a:pt x="12" y="228"/>
                  <a:pt x="12" y="228"/>
                  <a:pt x="12" y="228"/>
                </a:cubicBezTo>
                <a:cubicBezTo>
                  <a:pt x="12" y="232"/>
                  <a:pt x="14" y="236"/>
                  <a:pt x="17" y="240"/>
                </a:cubicBezTo>
                <a:cubicBezTo>
                  <a:pt x="20" y="243"/>
                  <a:pt x="25" y="245"/>
                  <a:pt x="29" y="245"/>
                </a:cubicBezTo>
                <a:cubicBezTo>
                  <a:pt x="67" y="245"/>
                  <a:pt x="67" y="245"/>
                  <a:pt x="67" y="245"/>
                </a:cubicBezTo>
                <a:cubicBezTo>
                  <a:pt x="62" y="257"/>
                  <a:pt x="62" y="257"/>
                  <a:pt x="62" y="257"/>
                </a:cubicBezTo>
                <a:cubicBezTo>
                  <a:pt x="29" y="257"/>
                  <a:pt x="29" y="257"/>
                  <a:pt x="29" y="257"/>
                </a:cubicBezTo>
                <a:cubicBezTo>
                  <a:pt x="21" y="257"/>
                  <a:pt x="14" y="254"/>
                  <a:pt x="9" y="248"/>
                </a:cubicBezTo>
                <a:cubicBezTo>
                  <a:pt x="3" y="243"/>
                  <a:pt x="0" y="236"/>
                  <a:pt x="0" y="228"/>
                </a:cubicBezTo>
                <a:cubicBezTo>
                  <a:pt x="0" y="110"/>
                  <a:pt x="0" y="110"/>
                  <a:pt x="0" y="110"/>
                </a:cubicBezTo>
                <a:cubicBezTo>
                  <a:pt x="0" y="109"/>
                  <a:pt x="0" y="108"/>
                  <a:pt x="0" y="108"/>
                </a:cubicBezTo>
                <a:cubicBezTo>
                  <a:pt x="34" y="5"/>
                  <a:pt x="34" y="5"/>
                  <a:pt x="34" y="5"/>
                </a:cubicBezTo>
                <a:cubicBezTo>
                  <a:pt x="34" y="4"/>
                  <a:pt x="34" y="4"/>
                  <a:pt x="34" y="3"/>
                </a:cubicBezTo>
                <a:cubicBezTo>
                  <a:pt x="34" y="3"/>
                  <a:pt x="34" y="3"/>
                  <a:pt x="34" y="3"/>
                </a:cubicBezTo>
                <a:cubicBezTo>
                  <a:pt x="34" y="3"/>
                  <a:pt x="34" y="3"/>
                  <a:pt x="34" y="3"/>
                </a:cubicBezTo>
                <a:cubicBezTo>
                  <a:pt x="34" y="3"/>
                  <a:pt x="34" y="3"/>
                  <a:pt x="34" y="3"/>
                </a:cubicBezTo>
                <a:cubicBezTo>
                  <a:pt x="34" y="3"/>
                  <a:pt x="34" y="3"/>
                  <a:pt x="34" y="3"/>
                </a:cubicBezTo>
                <a:cubicBezTo>
                  <a:pt x="34" y="3"/>
                  <a:pt x="34" y="3"/>
                  <a:pt x="34" y="3"/>
                </a:cubicBezTo>
                <a:cubicBezTo>
                  <a:pt x="35" y="3"/>
                  <a:pt x="35" y="2"/>
                  <a:pt x="36" y="2"/>
                </a:cubicBezTo>
                <a:cubicBezTo>
                  <a:pt x="36" y="2"/>
                  <a:pt x="36" y="2"/>
                  <a:pt x="36" y="2"/>
                </a:cubicBezTo>
                <a:cubicBezTo>
                  <a:pt x="36" y="2"/>
                  <a:pt x="36" y="2"/>
                  <a:pt x="36" y="2"/>
                </a:cubicBezTo>
                <a:cubicBezTo>
                  <a:pt x="36" y="2"/>
                  <a:pt x="36" y="2"/>
                  <a:pt x="36" y="2"/>
                </a:cubicBezTo>
                <a:cubicBezTo>
                  <a:pt x="36" y="2"/>
                  <a:pt x="36" y="2"/>
                  <a:pt x="36" y="2"/>
                </a:cubicBezTo>
                <a:cubicBezTo>
                  <a:pt x="36" y="2"/>
                  <a:pt x="36" y="2"/>
                  <a:pt x="36" y="2"/>
                </a:cubicBezTo>
                <a:cubicBezTo>
                  <a:pt x="36" y="2"/>
                  <a:pt x="36" y="2"/>
                  <a:pt x="36" y="2"/>
                </a:cubicBezTo>
                <a:cubicBezTo>
                  <a:pt x="36" y="1"/>
                  <a:pt x="36" y="1"/>
                  <a:pt x="36" y="1"/>
                </a:cubicBezTo>
                <a:cubicBezTo>
                  <a:pt x="36" y="1"/>
                  <a:pt x="37" y="1"/>
                  <a:pt x="38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9" y="0"/>
                  <a:pt x="39" y="0"/>
                  <a:pt x="39" y="0"/>
                </a:cubicBezTo>
                <a:cubicBezTo>
                  <a:pt x="39" y="0"/>
                  <a:pt x="39" y="0"/>
                  <a:pt x="39" y="0"/>
                </a:cubicBezTo>
                <a:cubicBezTo>
                  <a:pt x="39" y="0"/>
                  <a:pt x="39" y="0"/>
                  <a:pt x="40" y="0"/>
                </a:cubicBezTo>
                <a:cubicBezTo>
                  <a:pt x="40" y="0"/>
                  <a:pt x="40" y="0"/>
                  <a:pt x="40" y="0"/>
                </a:cubicBezTo>
                <a:close/>
                <a:moveTo>
                  <a:pt x="37" y="170"/>
                </a:moveTo>
                <a:cubicBezTo>
                  <a:pt x="37" y="180"/>
                  <a:pt x="37" y="180"/>
                  <a:pt x="37" y="180"/>
                </a:cubicBezTo>
                <a:cubicBezTo>
                  <a:pt x="101" y="180"/>
                  <a:pt x="101" y="180"/>
                  <a:pt x="101" y="180"/>
                </a:cubicBezTo>
                <a:cubicBezTo>
                  <a:pt x="101" y="170"/>
                  <a:pt x="101" y="170"/>
                  <a:pt x="101" y="170"/>
                </a:cubicBezTo>
                <a:cubicBezTo>
                  <a:pt x="37" y="170"/>
                  <a:pt x="37" y="170"/>
                  <a:pt x="37" y="170"/>
                </a:cubicBezTo>
                <a:close/>
                <a:moveTo>
                  <a:pt x="37" y="143"/>
                </a:moveTo>
                <a:cubicBezTo>
                  <a:pt x="37" y="153"/>
                  <a:pt x="37" y="153"/>
                  <a:pt x="37" y="153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1" y="143"/>
                  <a:pt x="101" y="143"/>
                  <a:pt x="101" y="143"/>
                </a:cubicBezTo>
                <a:cubicBezTo>
                  <a:pt x="37" y="143"/>
                  <a:pt x="37" y="143"/>
                  <a:pt x="37" y="143"/>
                </a:cubicBezTo>
                <a:close/>
                <a:moveTo>
                  <a:pt x="37" y="117"/>
                </a:moveTo>
                <a:cubicBezTo>
                  <a:pt x="37" y="127"/>
                  <a:pt x="37" y="127"/>
                  <a:pt x="37" y="127"/>
                </a:cubicBezTo>
                <a:cubicBezTo>
                  <a:pt x="166" y="127"/>
                  <a:pt x="166" y="127"/>
                  <a:pt x="166" y="127"/>
                </a:cubicBezTo>
                <a:cubicBezTo>
                  <a:pt x="166" y="117"/>
                  <a:pt x="166" y="117"/>
                  <a:pt x="166" y="117"/>
                </a:cubicBezTo>
                <a:cubicBezTo>
                  <a:pt x="37" y="117"/>
                  <a:pt x="37" y="117"/>
                  <a:pt x="37" y="117"/>
                </a:cubicBezTo>
                <a:close/>
                <a:moveTo>
                  <a:pt x="104" y="86"/>
                </a:moveTo>
                <a:cubicBezTo>
                  <a:pt x="104" y="96"/>
                  <a:pt x="104" y="96"/>
                  <a:pt x="104" y="96"/>
                </a:cubicBezTo>
                <a:cubicBezTo>
                  <a:pt x="166" y="96"/>
                  <a:pt x="166" y="96"/>
                  <a:pt x="166" y="96"/>
                </a:cubicBezTo>
                <a:cubicBezTo>
                  <a:pt x="166" y="86"/>
                  <a:pt x="166" y="86"/>
                  <a:pt x="166" y="86"/>
                </a:cubicBezTo>
                <a:cubicBezTo>
                  <a:pt x="104" y="86"/>
                  <a:pt x="104" y="86"/>
                  <a:pt x="104" y="86"/>
                </a:cubicBezTo>
                <a:close/>
                <a:moveTo>
                  <a:pt x="104" y="59"/>
                </a:moveTo>
                <a:cubicBezTo>
                  <a:pt x="104" y="69"/>
                  <a:pt x="104" y="69"/>
                  <a:pt x="104" y="69"/>
                </a:cubicBezTo>
                <a:cubicBezTo>
                  <a:pt x="166" y="69"/>
                  <a:pt x="166" y="69"/>
                  <a:pt x="166" y="69"/>
                </a:cubicBezTo>
                <a:cubicBezTo>
                  <a:pt x="166" y="59"/>
                  <a:pt x="166" y="59"/>
                  <a:pt x="166" y="59"/>
                </a:cubicBezTo>
                <a:cubicBezTo>
                  <a:pt x="104" y="59"/>
                  <a:pt x="104" y="59"/>
                  <a:pt x="104" y="59"/>
                </a:cubicBezTo>
                <a:close/>
                <a:moveTo>
                  <a:pt x="104" y="34"/>
                </a:moveTo>
                <a:cubicBezTo>
                  <a:pt x="104" y="44"/>
                  <a:pt x="104" y="44"/>
                  <a:pt x="104" y="44"/>
                </a:cubicBezTo>
                <a:cubicBezTo>
                  <a:pt x="166" y="44"/>
                  <a:pt x="166" y="44"/>
                  <a:pt x="166" y="44"/>
                </a:cubicBezTo>
                <a:cubicBezTo>
                  <a:pt x="166" y="34"/>
                  <a:pt x="166" y="34"/>
                  <a:pt x="166" y="34"/>
                </a:cubicBezTo>
                <a:cubicBezTo>
                  <a:pt x="104" y="34"/>
                  <a:pt x="104" y="34"/>
                  <a:pt x="104" y="34"/>
                </a:cubicBezTo>
                <a:close/>
                <a:moveTo>
                  <a:pt x="194" y="117"/>
                </a:moveTo>
                <a:cubicBezTo>
                  <a:pt x="94" y="217"/>
                  <a:pt x="94" y="217"/>
                  <a:pt x="94" y="217"/>
                </a:cubicBezTo>
                <a:cubicBezTo>
                  <a:pt x="124" y="248"/>
                  <a:pt x="124" y="248"/>
                  <a:pt x="124" y="248"/>
                </a:cubicBezTo>
                <a:cubicBezTo>
                  <a:pt x="224" y="147"/>
                  <a:pt x="224" y="147"/>
                  <a:pt x="224" y="147"/>
                </a:cubicBezTo>
                <a:cubicBezTo>
                  <a:pt x="194" y="117"/>
                  <a:pt x="194" y="117"/>
                  <a:pt x="194" y="117"/>
                </a:cubicBezTo>
                <a:close/>
                <a:moveTo>
                  <a:pt x="90" y="222"/>
                </a:moveTo>
                <a:cubicBezTo>
                  <a:pt x="78" y="255"/>
                  <a:pt x="78" y="255"/>
                  <a:pt x="78" y="255"/>
                </a:cubicBezTo>
                <a:cubicBezTo>
                  <a:pt x="88" y="264"/>
                  <a:pt x="88" y="264"/>
                  <a:pt x="88" y="264"/>
                </a:cubicBezTo>
                <a:cubicBezTo>
                  <a:pt x="120" y="252"/>
                  <a:pt x="120" y="252"/>
                  <a:pt x="120" y="252"/>
                </a:cubicBezTo>
                <a:cubicBezTo>
                  <a:pt x="90" y="222"/>
                  <a:pt x="90" y="222"/>
                  <a:pt x="90" y="222"/>
                </a:cubicBezTo>
                <a:close/>
                <a:moveTo>
                  <a:pt x="200" y="192"/>
                </a:moveTo>
                <a:cubicBezTo>
                  <a:pt x="188" y="205"/>
                  <a:pt x="188" y="205"/>
                  <a:pt x="188" y="205"/>
                </a:cubicBezTo>
                <a:cubicBezTo>
                  <a:pt x="188" y="228"/>
                  <a:pt x="188" y="228"/>
                  <a:pt x="188" y="228"/>
                </a:cubicBezTo>
                <a:cubicBezTo>
                  <a:pt x="188" y="232"/>
                  <a:pt x="186" y="236"/>
                  <a:pt x="183" y="240"/>
                </a:cubicBezTo>
                <a:cubicBezTo>
                  <a:pt x="179" y="243"/>
                  <a:pt x="175" y="245"/>
                  <a:pt x="170" y="245"/>
                </a:cubicBezTo>
                <a:cubicBezTo>
                  <a:pt x="147" y="245"/>
                  <a:pt x="147" y="245"/>
                  <a:pt x="147" y="245"/>
                </a:cubicBezTo>
                <a:cubicBezTo>
                  <a:pt x="140" y="252"/>
                  <a:pt x="140" y="252"/>
                  <a:pt x="140" y="252"/>
                </a:cubicBezTo>
                <a:cubicBezTo>
                  <a:pt x="145" y="257"/>
                  <a:pt x="145" y="257"/>
                  <a:pt x="145" y="257"/>
                </a:cubicBezTo>
                <a:cubicBezTo>
                  <a:pt x="170" y="257"/>
                  <a:pt x="170" y="257"/>
                  <a:pt x="170" y="257"/>
                </a:cubicBezTo>
                <a:cubicBezTo>
                  <a:pt x="179" y="257"/>
                  <a:pt x="186" y="254"/>
                  <a:pt x="191" y="248"/>
                </a:cubicBezTo>
                <a:cubicBezTo>
                  <a:pt x="197" y="243"/>
                  <a:pt x="200" y="236"/>
                  <a:pt x="200" y="228"/>
                </a:cubicBezTo>
                <a:cubicBezTo>
                  <a:pt x="200" y="192"/>
                  <a:pt x="200" y="192"/>
                  <a:pt x="200" y="192"/>
                </a:cubicBezTo>
                <a:close/>
                <a:moveTo>
                  <a:pt x="22" y="81"/>
                </a:moveTo>
                <a:cubicBezTo>
                  <a:pt x="62" y="34"/>
                  <a:pt x="62" y="34"/>
                  <a:pt x="62" y="34"/>
                </a:cubicBezTo>
                <a:cubicBezTo>
                  <a:pt x="43" y="17"/>
                  <a:pt x="43" y="17"/>
                  <a:pt x="43" y="17"/>
                </a:cubicBezTo>
                <a:lnTo>
                  <a:pt x="22" y="8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49" name="Group 20"/>
          <p:cNvGrpSpPr>
            <a:grpSpLocks noChangeAspect="1"/>
          </p:cNvGrpSpPr>
          <p:nvPr/>
        </p:nvGrpSpPr>
        <p:grpSpPr bwMode="auto">
          <a:xfrm>
            <a:off x="3656472" y="3874902"/>
            <a:ext cx="548882" cy="454186"/>
            <a:chOff x="1066" y="1895"/>
            <a:chExt cx="314" cy="241"/>
          </a:xfrm>
          <a:solidFill>
            <a:schemeClr val="bg1"/>
          </a:solidFill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0" name="Freeform 21"/>
            <p:cNvSpPr>
              <a:spLocks/>
            </p:cNvSpPr>
            <p:nvPr/>
          </p:nvSpPr>
          <p:spPr bwMode="auto">
            <a:xfrm>
              <a:off x="1066" y="2128"/>
              <a:ext cx="314" cy="8"/>
            </a:xfrm>
            <a:custGeom>
              <a:avLst/>
              <a:gdLst>
                <a:gd name="T0" fmla="*/ 2 w 76"/>
                <a:gd name="T1" fmla="*/ 2 h 2"/>
                <a:gd name="T2" fmla="*/ 0 w 76"/>
                <a:gd name="T3" fmla="*/ 1 h 2"/>
                <a:gd name="T4" fmla="*/ 2 w 76"/>
                <a:gd name="T5" fmla="*/ 0 h 2"/>
                <a:gd name="T6" fmla="*/ 75 w 76"/>
                <a:gd name="T7" fmla="*/ 0 h 2"/>
                <a:gd name="T8" fmla="*/ 76 w 76"/>
                <a:gd name="T9" fmla="*/ 1 h 2"/>
                <a:gd name="T10" fmla="*/ 75 w 76"/>
                <a:gd name="T11" fmla="*/ 2 h 2"/>
                <a:gd name="T12" fmla="*/ 2 w 76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2">
                  <a:moveTo>
                    <a:pt x="2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0"/>
                    <a:pt x="76" y="0"/>
                    <a:pt x="76" y="1"/>
                  </a:cubicBezTo>
                  <a:cubicBezTo>
                    <a:pt x="76" y="2"/>
                    <a:pt x="75" y="2"/>
                    <a:pt x="75" y="2"/>
                  </a:cubicBezTo>
                  <a:lnTo>
                    <a:pt x="2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1" name="Rectangle 22"/>
            <p:cNvSpPr>
              <a:spLocks noChangeArrowheads="1"/>
            </p:cNvSpPr>
            <p:nvPr/>
          </p:nvSpPr>
          <p:spPr bwMode="auto">
            <a:xfrm>
              <a:off x="1107" y="1949"/>
              <a:ext cx="46" cy="1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2" name="Rectangle 23"/>
            <p:cNvSpPr>
              <a:spLocks noChangeArrowheads="1"/>
            </p:cNvSpPr>
            <p:nvPr/>
          </p:nvSpPr>
          <p:spPr bwMode="auto">
            <a:xfrm>
              <a:off x="1173" y="1895"/>
              <a:ext cx="46" cy="20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3" name="Rectangle 24"/>
            <p:cNvSpPr>
              <a:spLocks noChangeArrowheads="1"/>
            </p:cNvSpPr>
            <p:nvPr/>
          </p:nvSpPr>
          <p:spPr bwMode="auto">
            <a:xfrm>
              <a:off x="1235" y="1961"/>
              <a:ext cx="46" cy="14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4" name="Rectangle 25"/>
            <p:cNvSpPr>
              <a:spLocks noChangeArrowheads="1"/>
            </p:cNvSpPr>
            <p:nvPr/>
          </p:nvSpPr>
          <p:spPr bwMode="auto">
            <a:xfrm>
              <a:off x="1306" y="2007"/>
              <a:ext cx="45" cy="9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55" name="Freeform 44"/>
          <p:cNvSpPr>
            <a:spLocks noEditPoints="1"/>
          </p:cNvSpPr>
          <p:nvPr/>
        </p:nvSpPr>
        <p:spPr bwMode="auto">
          <a:xfrm>
            <a:off x="4698787" y="3836510"/>
            <a:ext cx="567694" cy="530931"/>
          </a:xfrm>
          <a:custGeom>
            <a:avLst/>
            <a:gdLst>
              <a:gd name="T0" fmla="*/ 139 w 276"/>
              <a:gd name="T1" fmla="*/ 161 h 239"/>
              <a:gd name="T2" fmla="*/ 111 w 276"/>
              <a:gd name="T3" fmla="*/ 161 h 239"/>
              <a:gd name="T4" fmla="*/ 111 w 276"/>
              <a:gd name="T5" fmla="*/ 190 h 239"/>
              <a:gd name="T6" fmla="*/ 139 w 276"/>
              <a:gd name="T7" fmla="*/ 190 h 239"/>
              <a:gd name="T8" fmla="*/ 139 w 276"/>
              <a:gd name="T9" fmla="*/ 161 h 239"/>
              <a:gd name="T10" fmla="*/ 63 w 276"/>
              <a:gd name="T11" fmla="*/ 112 h 239"/>
              <a:gd name="T12" fmla="*/ 137 w 276"/>
              <a:gd name="T13" fmla="*/ 38 h 239"/>
              <a:gd name="T14" fmla="*/ 210 w 276"/>
              <a:gd name="T15" fmla="*/ 112 h 239"/>
              <a:gd name="T16" fmla="*/ 63 w 276"/>
              <a:gd name="T17" fmla="*/ 112 h 239"/>
              <a:gd name="T18" fmla="*/ 137 w 276"/>
              <a:gd name="T19" fmla="*/ 0 h 239"/>
              <a:gd name="T20" fmla="*/ 127 w 276"/>
              <a:gd name="T21" fmla="*/ 10 h 239"/>
              <a:gd name="T22" fmla="*/ 21 w 276"/>
              <a:gd name="T23" fmla="*/ 116 h 239"/>
              <a:gd name="T24" fmla="*/ 0 w 276"/>
              <a:gd name="T25" fmla="*/ 140 h 239"/>
              <a:gd name="T26" fmla="*/ 56 w 276"/>
              <a:gd name="T27" fmla="*/ 140 h 239"/>
              <a:gd name="T28" fmla="*/ 56 w 276"/>
              <a:gd name="T29" fmla="*/ 239 h 239"/>
              <a:gd name="T30" fmla="*/ 85 w 276"/>
              <a:gd name="T31" fmla="*/ 239 h 239"/>
              <a:gd name="T32" fmla="*/ 85 w 276"/>
              <a:gd name="T33" fmla="*/ 140 h 239"/>
              <a:gd name="T34" fmla="*/ 184 w 276"/>
              <a:gd name="T35" fmla="*/ 140 h 239"/>
              <a:gd name="T36" fmla="*/ 184 w 276"/>
              <a:gd name="T37" fmla="*/ 239 h 239"/>
              <a:gd name="T38" fmla="*/ 213 w 276"/>
              <a:gd name="T39" fmla="*/ 239 h 239"/>
              <a:gd name="T40" fmla="*/ 213 w 276"/>
              <a:gd name="T41" fmla="*/ 140 h 239"/>
              <a:gd name="T42" fmla="*/ 276 w 276"/>
              <a:gd name="T43" fmla="*/ 140 h 239"/>
              <a:gd name="T44" fmla="*/ 253 w 276"/>
              <a:gd name="T45" fmla="*/ 116 h 239"/>
              <a:gd name="T46" fmla="*/ 146 w 276"/>
              <a:gd name="T47" fmla="*/ 10 h 239"/>
              <a:gd name="T48" fmla="*/ 137 w 276"/>
              <a:gd name="T4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76" h="239">
                <a:moveTo>
                  <a:pt x="139" y="161"/>
                </a:moveTo>
                <a:lnTo>
                  <a:pt x="111" y="161"/>
                </a:lnTo>
                <a:lnTo>
                  <a:pt x="111" y="190"/>
                </a:lnTo>
                <a:lnTo>
                  <a:pt x="139" y="190"/>
                </a:lnTo>
                <a:lnTo>
                  <a:pt x="139" y="161"/>
                </a:lnTo>
                <a:moveTo>
                  <a:pt x="63" y="112"/>
                </a:moveTo>
                <a:lnTo>
                  <a:pt x="137" y="38"/>
                </a:lnTo>
                <a:lnTo>
                  <a:pt x="210" y="112"/>
                </a:lnTo>
                <a:lnTo>
                  <a:pt x="63" y="112"/>
                </a:lnTo>
                <a:moveTo>
                  <a:pt x="137" y="0"/>
                </a:moveTo>
                <a:lnTo>
                  <a:pt x="127" y="10"/>
                </a:lnTo>
                <a:lnTo>
                  <a:pt x="21" y="116"/>
                </a:lnTo>
                <a:lnTo>
                  <a:pt x="0" y="140"/>
                </a:lnTo>
                <a:lnTo>
                  <a:pt x="56" y="140"/>
                </a:lnTo>
                <a:lnTo>
                  <a:pt x="56" y="239"/>
                </a:lnTo>
                <a:lnTo>
                  <a:pt x="85" y="239"/>
                </a:lnTo>
                <a:lnTo>
                  <a:pt x="85" y="140"/>
                </a:lnTo>
                <a:lnTo>
                  <a:pt x="184" y="140"/>
                </a:lnTo>
                <a:lnTo>
                  <a:pt x="184" y="239"/>
                </a:lnTo>
                <a:lnTo>
                  <a:pt x="213" y="239"/>
                </a:lnTo>
                <a:lnTo>
                  <a:pt x="213" y="140"/>
                </a:lnTo>
                <a:lnTo>
                  <a:pt x="276" y="140"/>
                </a:lnTo>
                <a:lnTo>
                  <a:pt x="253" y="116"/>
                </a:lnTo>
                <a:lnTo>
                  <a:pt x="146" y="10"/>
                </a:lnTo>
                <a:lnTo>
                  <a:pt x="137" y="0"/>
                </a:lnTo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6" name="Freeform 48"/>
          <p:cNvSpPr>
            <a:spLocks noEditPoints="1"/>
          </p:cNvSpPr>
          <p:nvPr/>
        </p:nvSpPr>
        <p:spPr bwMode="auto">
          <a:xfrm>
            <a:off x="5119403" y="2864223"/>
            <a:ext cx="498408" cy="498408"/>
          </a:xfrm>
          <a:custGeom>
            <a:avLst/>
            <a:gdLst>
              <a:gd name="T0" fmla="*/ 152 w 152"/>
              <a:gd name="T1" fmla="*/ 88 h 152"/>
              <a:gd name="T2" fmla="*/ 152 w 152"/>
              <a:gd name="T3" fmla="*/ 64 h 152"/>
              <a:gd name="T4" fmla="*/ 138 w 152"/>
              <a:gd name="T5" fmla="*/ 64 h 152"/>
              <a:gd name="T6" fmla="*/ 128 w 152"/>
              <a:gd name="T7" fmla="*/ 40 h 152"/>
              <a:gd name="T8" fmla="*/ 138 w 152"/>
              <a:gd name="T9" fmla="*/ 31 h 152"/>
              <a:gd name="T10" fmla="*/ 121 w 152"/>
              <a:gd name="T11" fmla="*/ 14 h 152"/>
              <a:gd name="T12" fmla="*/ 111 w 152"/>
              <a:gd name="T13" fmla="*/ 24 h 152"/>
              <a:gd name="T14" fmla="*/ 88 w 152"/>
              <a:gd name="T15" fmla="*/ 14 h 152"/>
              <a:gd name="T16" fmla="*/ 88 w 152"/>
              <a:gd name="T17" fmla="*/ 0 h 152"/>
              <a:gd name="T18" fmla="*/ 64 w 152"/>
              <a:gd name="T19" fmla="*/ 0 h 152"/>
              <a:gd name="T20" fmla="*/ 64 w 152"/>
              <a:gd name="T21" fmla="*/ 14 h 152"/>
              <a:gd name="T22" fmla="*/ 41 w 152"/>
              <a:gd name="T23" fmla="*/ 24 h 152"/>
              <a:gd name="T24" fmla="*/ 31 w 152"/>
              <a:gd name="T25" fmla="*/ 14 h 152"/>
              <a:gd name="T26" fmla="*/ 14 w 152"/>
              <a:gd name="T27" fmla="*/ 31 h 152"/>
              <a:gd name="T28" fmla="*/ 24 w 152"/>
              <a:gd name="T29" fmla="*/ 40 h 152"/>
              <a:gd name="T30" fmla="*/ 14 w 152"/>
              <a:gd name="T31" fmla="*/ 64 h 152"/>
              <a:gd name="T32" fmla="*/ 0 w 152"/>
              <a:gd name="T33" fmla="*/ 64 h 152"/>
              <a:gd name="T34" fmla="*/ 0 w 152"/>
              <a:gd name="T35" fmla="*/ 88 h 152"/>
              <a:gd name="T36" fmla="*/ 14 w 152"/>
              <a:gd name="T37" fmla="*/ 88 h 152"/>
              <a:gd name="T38" fmla="*/ 24 w 152"/>
              <a:gd name="T39" fmla="*/ 111 h 152"/>
              <a:gd name="T40" fmla="*/ 14 w 152"/>
              <a:gd name="T41" fmla="*/ 121 h 152"/>
              <a:gd name="T42" fmla="*/ 31 w 152"/>
              <a:gd name="T43" fmla="*/ 138 h 152"/>
              <a:gd name="T44" fmla="*/ 41 w 152"/>
              <a:gd name="T45" fmla="*/ 128 h 152"/>
              <a:gd name="T46" fmla="*/ 64 w 152"/>
              <a:gd name="T47" fmla="*/ 138 h 152"/>
              <a:gd name="T48" fmla="*/ 64 w 152"/>
              <a:gd name="T49" fmla="*/ 152 h 152"/>
              <a:gd name="T50" fmla="*/ 88 w 152"/>
              <a:gd name="T51" fmla="*/ 152 h 152"/>
              <a:gd name="T52" fmla="*/ 88 w 152"/>
              <a:gd name="T53" fmla="*/ 138 h 152"/>
              <a:gd name="T54" fmla="*/ 111 w 152"/>
              <a:gd name="T55" fmla="*/ 128 h 152"/>
              <a:gd name="T56" fmla="*/ 121 w 152"/>
              <a:gd name="T57" fmla="*/ 138 h 152"/>
              <a:gd name="T58" fmla="*/ 138 w 152"/>
              <a:gd name="T59" fmla="*/ 121 h 152"/>
              <a:gd name="T60" fmla="*/ 128 w 152"/>
              <a:gd name="T61" fmla="*/ 111 h 152"/>
              <a:gd name="T62" fmla="*/ 138 w 152"/>
              <a:gd name="T63" fmla="*/ 88 h 152"/>
              <a:gd name="T64" fmla="*/ 152 w 152"/>
              <a:gd name="T65" fmla="*/ 88 h 152"/>
              <a:gd name="T66" fmla="*/ 76 w 152"/>
              <a:gd name="T67" fmla="*/ 115 h 152"/>
              <a:gd name="T68" fmla="*/ 37 w 152"/>
              <a:gd name="T69" fmla="*/ 76 h 152"/>
              <a:gd name="T70" fmla="*/ 76 w 152"/>
              <a:gd name="T71" fmla="*/ 37 h 152"/>
              <a:gd name="T72" fmla="*/ 115 w 152"/>
              <a:gd name="T73" fmla="*/ 76 h 152"/>
              <a:gd name="T74" fmla="*/ 76 w 152"/>
              <a:gd name="T75" fmla="*/ 115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52" h="152">
                <a:moveTo>
                  <a:pt x="152" y="88"/>
                </a:moveTo>
                <a:cubicBezTo>
                  <a:pt x="152" y="64"/>
                  <a:pt x="152" y="64"/>
                  <a:pt x="152" y="64"/>
                </a:cubicBezTo>
                <a:cubicBezTo>
                  <a:pt x="138" y="64"/>
                  <a:pt x="138" y="64"/>
                  <a:pt x="138" y="64"/>
                </a:cubicBezTo>
                <a:cubicBezTo>
                  <a:pt x="136" y="55"/>
                  <a:pt x="133" y="47"/>
                  <a:pt x="128" y="40"/>
                </a:cubicBezTo>
                <a:cubicBezTo>
                  <a:pt x="138" y="31"/>
                  <a:pt x="138" y="31"/>
                  <a:pt x="138" y="31"/>
                </a:cubicBezTo>
                <a:cubicBezTo>
                  <a:pt x="121" y="14"/>
                  <a:pt x="121" y="14"/>
                  <a:pt x="121" y="14"/>
                </a:cubicBezTo>
                <a:cubicBezTo>
                  <a:pt x="111" y="24"/>
                  <a:pt x="111" y="24"/>
                  <a:pt x="111" y="24"/>
                </a:cubicBezTo>
                <a:cubicBezTo>
                  <a:pt x="104" y="19"/>
                  <a:pt x="96" y="16"/>
                  <a:pt x="88" y="14"/>
                </a:cubicBezTo>
                <a:cubicBezTo>
                  <a:pt x="88" y="0"/>
                  <a:pt x="88" y="0"/>
                  <a:pt x="88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64" y="14"/>
                  <a:pt x="64" y="14"/>
                  <a:pt x="64" y="14"/>
                </a:cubicBezTo>
                <a:cubicBezTo>
                  <a:pt x="56" y="16"/>
                  <a:pt x="48" y="19"/>
                  <a:pt x="41" y="24"/>
                </a:cubicBezTo>
                <a:cubicBezTo>
                  <a:pt x="31" y="14"/>
                  <a:pt x="31" y="14"/>
                  <a:pt x="31" y="14"/>
                </a:cubicBezTo>
                <a:cubicBezTo>
                  <a:pt x="14" y="31"/>
                  <a:pt x="14" y="31"/>
                  <a:pt x="14" y="31"/>
                </a:cubicBezTo>
                <a:cubicBezTo>
                  <a:pt x="24" y="40"/>
                  <a:pt x="24" y="40"/>
                  <a:pt x="24" y="40"/>
                </a:cubicBezTo>
                <a:cubicBezTo>
                  <a:pt x="19" y="47"/>
                  <a:pt x="16" y="55"/>
                  <a:pt x="14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88"/>
                  <a:pt x="0" y="88"/>
                  <a:pt x="0" y="88"/>
                </a:cubicBezTo>
                <a:cubicBezTo>
                  <a:pt x="14" y="88"/>
                  <a:pt x="14" y="88"/>
                  <a:pt x="14" y="88"/>
                </a:cubicBezTo>
                <a:cubicBezTo>
                  <a:pt x="16" y="96"/>
                  <a:pt x="19" y="104"/>
                  <a:pt x="24" y="111"/>
                </a:cubicBezTo>
                <a:cubicBezTo>
                  <a:pt x="14" y="121"/>
                  <a:pt x="14" y="121"/>
                  <a:pt x="14" y="121"/>
                </a:cubicBezTo>
                <a:cubicBezTo>
                  <a:pt x="31" y="138"/>
                  <a:pt x="31" y="138"/>
                  <a:pt x="31" y="138"/>
                </a:cubicBezTo>
                <a:cubicBezTo>
                  <a:pt x="41" y="128"/>
                  <a:pt x="41" y="128"/>
                  <a:pt x="41" y="128"/>
                </a:cubicBezTo>
                <a:cubicBezTo>
                  <a:pt x="48" y="133"/>
                  <a:pt x="56" y="136"/>
                  <a:pt x="64" y="138"/>
                </a:cubicBezTo>
                <a:cubicBezTo>
                  <a:pt x="64" y="152"/>
                  <a:pt x="64" y="152"/>
                  <a:pt x="64" y="152"/>
                </a:cubicBezTo>
                <a:cubicBezTo>
                  <a:pt x="88" y="152"/>
                  <a:pt x="88" y="152"/>
                  <a:pt x="88" y="152"/>
                </a:cubicBezTo>
                <a:cubicBezTo>
                  <a:pt x="88" y="138"/>
                  <a:pt x="88" y="138"/>
                  <a:pt x="88" y="138"/>
                </a:cubicBezTo>
                <a:cubicBezTo>
                  <a:pt x="96" y="136"/>
                  <a:pt x="104" y="133"/>
                  <a:pt x="111" y="128"/>
                </a:cubicBezTo>
                <a:cubicBezTo>
                  <a:pt x="121" y="138"/>
                  <a:pt x="121" y="138"/>
                  <a:pt x="121" y="138"/>
                </a:cubicBezTo>
                <a:cubicBezTo>
                  <a:pt x="138" y="121"/>
                  <a:pt x="138" y="121"/>
                  <a:pt x="138" y="121"/>
                </a:cubicBezTo>
                <a:cubicBezTo>
                  <a:pt x="128" y="111"/>
                  <a:pt x="128" y="111"/>
                  <a:pt x="128" y="111"/>
                </a:cubicBezTo>
                <a:cubicBezTo>
                  <a:pt x="133" y="104"/>
                  <a:pt x="136" y="96"/>
                  <a:pt x="138" y="88"/>
                </a:cubicBezTo>
                <a:lnTo>
                  <a:pt x="152" y="88"/>
                </a:lnTo>
                <a:close/>
                <a:moveTo>
                  <a:pt x="76" y="115"/>
                </a:moveTo>
                <a:cubicBezTo>
                  <a:pt x="54" y="115"/>
                  <a:pt x="37" y="98"/>
                  <a:pt x="37" y="76"/>
                </a:cubicBezTo>
                <a:cubicBezTo>
                  <a:pt x="37" y="54"/>
                  <a:pt x="54" y="37"/>
                  <a:pt x="76" y="37"/>
                </a:cubicBezTo>
                <a:cubicBezTo>
                  <a:pt x="98" y="37"/>
                  <a:pt x="115" y="54"/>
                  <a:pt x="115" y="76"/>
                </a:cubicBezTo>
                <a:cubicBezTo>
                  <a:pt x="115" y="98"/>
                  <a:pt x="98" y="115"/>
                  <a:pt x="76" y="11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3451307" y="1275606"/>
            <a:ext cx="20160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cxnSp>
        <p:nvCxnSpPr>
          <p:cNvPr id="58" name="直接连接符 57"/>
          <p:cNvCxnSpPr/>
          <p:nvPr/>
        </p:nvCxnSpPr>
        <p:spPr>
          <a:xfrm>
            <a:off x="2771594" y="2920824"/>
            <a:ext cx="411102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ysDash"/>
            <a:headEnd type="oval"/>
            <a:tailEnd type="oval"/>
          </a:ln>
          <a:effectLst/>
        </p:spPr>
      </p:cxnSp>
      <p:sp>
        <p:nvSpPr>
          <p:cNvPr id="66" name="矩形 65"/>
          <p:cNvSpPr/>
          <p:nvPr/>
        </p:nvSpPr>
        <p:spPr>
          <a:xfrm>
            <a:off x="755576" y="2643758"/>
            <a:ext cx="20160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cxnSp>
        <p:nvCxnSpPr>
          <p:cNvPr id="67" name="直接连接符 66"/>
          <p:cNvCxnSpPr/>
          <p:nvPr/>
        </p:nvCxnSpPr>
        <p:spPr>
          <a:xfrm>
            <a:off x="2771594" y="3910960"/>
            <a:ext cx="779274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ysDash"/>
            <a:headEnd type="oval"/>
            <a:tailEnd type="oval"/>
          </a:ln>
          <a:effectLst/>
        </p:spPr>
      </p:cxnSp>
      <p:sp>
        <p:nvSpPr>
          <p:cNvPr id="68" name="矩形 67"/>
          <p:cNvSpPr/>
          <p:nvPr/>
        </p:nvSpPr>
        <p:spPr>
          <a:xfrm>
            <a:off x="755576" y="3651870"/>
            <a:ext cx="20160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cxnSp>
        <p:nvCxnSpPr>
          <p:cNvPr id="69" name="直接连接符 68"/>
          <p:cNvCxnSpPr/>
          <p:nvPr/>
        </p:nvCxnSpPr>
        <p:spPr>
          <a:xfrm>
            <a:off x="5762762" y="2920824"/>
            <a:ext cx="411102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ysDash"/>
            <a:headEnd type="oval"/>
            <a:tailEnd type="oval"/>
          </a:ln>
          <a:effectLst/>
        </p:spPr>
      </p:cxnSp>
      <p:sp>
        <p:nvSpPr>
          <p:cNvPr id="70" name="矩形 69"/>
          <p:cNvSpPr/>
          <p:nvPr/>
        </p:nvSpPr>
        <p:spPr>
          <a:xfrm>
            <a:off x="6300192" y="2643758"/>
            <a:ext cx="20160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cxnSp>
        <p:nvCxnSpPr>
          <p:cNvPr id="71" name="直接连接符 70"/>
          <p:cNvCxnSpPr/>
          <p:nvPr/>
        </p:nvCxnSpPr>
        <p:spPr>
          <a:xfrm>
            <a:off x="5410627" y="3878994"/>
            <a:ext cx="779274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ysDash"/>
            <a:headEnd type="oval"/>
            <a:tailEnd type="oval"/>
          </a:ln>
          <a:effectLst/>
        </p:spPr>
      </p:cxnSp>
      <p:sp>
        <p:nvSpPr>
          <p:cNvPr id="72" name="矩形 71"/>
          <p:cNvSpPr/>
          <p:nvPr/>
        </p:nvSpPr>
        <p:spPr>
          <a:xfrm>
            <a:off x="6300192" y="3601928"/>
            <a:ext cx="20160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</p:spTree>
    <p:extLst>
      <p:ext uri="{BB962C8B-B14F-4D97-AF65-F5344CB8AC3E}">
        <p14:creationId xmlns:p14="http://schemas.microsoft.com/office/powerpoint/2010/main" val="3901210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="">
      <p:transition spd="slow" advClick="0" advTm="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2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2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2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6" presetClass="emph" presetSubtype="0" autoRev="1" fill="hold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animScale>
                                          <p:cBhvr>
                                            <p:cTn id="24" dur="100" fill="hold"/>
                                            <p:tgtEl>
                                              <p:spTgt spid="36"/>
                                            </p:tgtEl>
                                          </p:cBhvr>
                                          <p:by x="130000" y="13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650"/>
                                </p:stCondLst>
                                <p:childTnLst>
                                  <p:par>
                                    <p:cTn id="26" presetID="23" presetClass="entr" presetSubtype="52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23" presetClass="entr" presetSubtype="528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3" presetClass="entr" presetSubtype="528" fill="hold" grpId="0" nodeType="withEffect">
                                      <p:stCondLst>
                                        <p:cond delay="45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23" presetClass="entr" presetSubtype="528" fill="hold" grpId="0" nodeType="withEffect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8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0" presetID="23" presetClass="entr" presetSubtype="528" fill="hold" grpId="0" nodeType="withEffect">
                                      <p:stCondLst>
                                        <p:cond delay="85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57" presetID="2" presetClass="entr" presetSubtype="1" fill="hold" grpId="0" nodeType="afterEffect" p14:presetBounceEnd="4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2000">
                                          <p:cBhvr additive="base">
                                            <p:cTn id="59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2000">
                                          <p:cBhvr additive="base">
                                            <p:cTn id="60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62" presetID="2" presetClass="entr" presetSubtype="1" fill="hold" grpId="0" nodeType="afterEffect" p14:presetBounceEnd="4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2000">
                                          <p:cBhvr additive="base">
                                            <p:cTn id="64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2000">
                                          <p:cBhvr additive="base">
                                            <p:cTn id="65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67" presetID="2" presetClass="entr" presetSubtype="1" fill="hold" nodeType="afterEffect" p14:presetBounceEnd="4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2000">
                                          <p:cBhvr additive="base">
                                            <p:cTn id="69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2000">
                                          <p:cBhvr additive="base">
                                            <p:cTn id="70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72" presetID="2" presetClass="entr" presetSubtype="1" fill="hold" grpId="0" nodeType="afterEffect" p14:presetBounceEnd="4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2000">
                                          <p:cBhvr additive="base">
                                            <p:cTn id="74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2000">
                                          <p:cBhvr additive="base">
                                            <p:cTn id="75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77" presetID="2" presetClass="entr" presetSubtype="1" fill="hold" grpId="0" nodeType="afterEffect" p14:presetBounceEnd="4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2000">
                                          <p:cBhvr additive="base">
                                            <p:cTn id="79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2000">
                                          <p:cBhvr additive="base">
                                            <p:cTn id="80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82" presetID="2" presetClass="entr" presetSubtype="1" fill="hold" grpId="0" nodeType="afterEffect" p14:presetBounceEnd="5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667">
                                          <p:cBhvr additive="base">
                                            <p:cTn id="84" dur="3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667">
                                          <p:cBhvr additive="base">
                                            <p:cTn id="85" dur="3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6" fill="hold">
                                <p:stCondLst>
                                  <p:cond delay="5800"/>
                                </p:stCondLst>
                                <p:childTnLst>
                                  <p:par>
                                    <p:cTn id="87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89" dur="3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0" fill="hold">
                                <p:stCondLst>
                                  <p:cond delay="6100"/>
                                </p:stCondLst>
                                <p:childTnLst>
                                  <p:par>
                                    <p:cTn id="91" presetID="2" presetClass="entr" presetSubtype="8" fill="hold" grpId="0" nodeType="afterEffect" p14:presetBounceEnd="5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667">
                                          <p:cBhvr additive="base">
                                            <p:cTn id="93" dur="3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667">
                                          <p:cBhvr additive="base">
                                            <p:cTn id="94" dur="3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6400"/>
                                </p:stCondLst>
                                <p:childTnLst>
                                  <p:par>
                                    <p:cTn id="9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8" dur="3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9" fill="hold">
                                <p:stCondLst>
                                  <p:cond delay="6700"/>
                                </p:stCondLst>
                                <p:childTnLst>
                                  <p:par>
                                    <p:cTn id="100" presetID="2" presetClass="entr" presetSubtype="8" fill="hold" grpId="0" nodeType="afterEffect" p14:presetBounceEnd="5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667">
                                          <p:cBhvr additive="base">
                                            <p:cTn id="102" dur="3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667">
                                          <p:cBhvr additive="base">
                                            <p:cTn id="103" dur="3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4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10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7" dur="300"/>
                                            <p:tgtEl>
                                              <p:spTgt spid="6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8" fill="hold">
                                <p:stCondLst>
                                  <p:cond delay="7300"/>
                                </p:stCondLst>
                                <p:childTnLst>
                                  <p:par>
                                    <p:cTn id="109" presetID="2" presetClass="entr" presetSubtype="2" fill="hold" grpId="0" nodeType="afterEffect" p14:presetBounceEnd="5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667">
                                          <p:cBhvr additive="base">
                                            <p:cTn id="111" dur="3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667">
                                          <p:cBhvr additive="base">
                                            <p:cTn id="112" dur="3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3" fill="hold">
                                <p:stCondLst>
                                  <p:cond delay="7600"/>
                                </p:stCondLst>
                                <p:childTnLst>
                                  <p:par>
                                    <p:cTn id="114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6" dur="3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7" fill="hold">
                                <p:stCondLst>
                                  <p:cond delay="7900"/>
                                </p:stCondLst>
                                <p:childTnLst>
                                  <p:par>
                                    <p:cTn id="118" presetID="2" presetClass="entr" presetSubtype="2" fill="hold" grpId="0" nodeType="afterEffect" p14:presetBounceEnd="5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667">
                                          <p:cBhvr additive="base">
                                            <p:cTn id="120" dur="3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667">
                                          <p:cBhvr additive="base">
                                            <p:cTn id="121" dur="3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31" grpId="0" animBg="1"/>
          <p:bldP spid="32" grpId="0" animBg="1"/>
          <p:bldP spid="33" grpId="0" animBg="1"/>
          <p:bldP spid="34" grpId="0" animBg="1"/>
          <p:bldP spid="35" grpId="0" animBg="1"/>
          <p:bldP spid="47" grpId="0" animBg="1"/>
          <p:bldP spid="48" grpId="0" animBg="1"/>
          <p:bldP spid="55" grpId="0" animBg="1"/>
          <p:bldP spid="56" grpId="0" animBg="1"/>
          <p:bldP spid="57" grpId="0"/>
          <p:bldP spid="66" grpId="0"/>
          <p:bldP spid="68" grpId="0"/>
          <p:bldP spid="70" grpId="0"/>
          <p:bldP spid="72" grpId="0"/>
        </p:bldLst>
      </p:timing>
    </mc:Choice>
    <mc:Fallback xmlns:a14="http://schemas.microsoft.com/office/drawing/2010/main"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2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2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2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6" presetClass="emph" presetSubtype="0" autoRev="1" fill="hold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animScale>
                                          <p:cBhvr>
                                            <p:cTn id="24" dur="100" fill="hold"/>
                                            <p:tgtEl>
                                              <p:spTgt spid="36"/>
                                            </p:tgtEl>
                                          </p:cBhvr>
                                          <p:by x="130000" y="13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650"/>
                                </p:stCondLst>
                                <p:childTnLst>
                                  <p:par>
                                    <p:cTn id="26" presetID="23" presetClass="entr" presetSubtype="52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23" presetClass="entr" presetSubtype="528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3" presetClass="entr" presetSubtype="528" fill="hold" grpId="0" nodeType="withEffect">
                                      <p:stCondLst>
                                        <p:cond delay="45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23" presetClass="entr" presetSubtype="528" fill="hold" grpId="0" nodeType="withEffect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8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0" presetID="23" presetClass="entr" presetSubtype="528" fill="hold" grpId="0" nodeType="withEffect">
                                      <p:stCondLst>
                                        <p:cond delay="85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57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62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5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67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9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72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4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5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77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82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4" dur="3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5" dur="3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6" fill="hold">
                                <p:stCondLst>
                                  <p:cond delay="5800"/>
                                </p:stCondLst>
                                <p:childTnLst>
                                  <p:par>
                                    <p:cTn id="87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89" dur="3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0" fill="hold">
                                <p:stCondLst>
                                  <p:cond delay="6100"/>
                                </p:stCondLst>
                                <p:childTnLst>
                                  <p:par>
                                    <p:cTn id="91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3" dur="3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4" dur="3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6400"/>
                                </p:stCondLst>
                                <p:childTnLst>
                                  <p:par>
                                    <p:cTn id="96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8" dur="3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9" fill="hold">
                                <p:stCondLst>
                                  <p:cond delay="6700"/>
                                </p:stCondLst>
                                <p:childTnLst>
                                  <p:par>
                                    <p:cTn id="100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2" dur="3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3" dur="3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4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105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7" dur="300"/>
                                            <p:tgtEl>
                                              <p:spTgt spid="6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8" fill="hold">
                                <p:stCondLst>
                                  <p:cond delay="7300"/>
                                </p:stCondLst>
                                <p:childTnLst>
                                  <p:par>
                                    <p:cTn id="109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1" dur="3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2" dur="3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3" fill="hold">
                                <p:stCondLst>
                                  <p:cond delay="7600"/>
                                </p:stCondLst>
                                <p:childTnLst>
                                  <p:par>
                                    <p:cTn id="114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6" dur="3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7" fill="hold">
                                <p:stCondLst>
                                  <p:cond delay="7900"/>
                                </p:stCondLst>
                                <p:childTnLst>
                                  <p:par>
                                    <p:cTn id="118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0" dur="3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1" dur="3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31" grpId="0" animBg="1"/>
          <p:bldP spid="32" grpId="0" animBg="1"/>
          <p:bldP spid="33" grpId="0" animBg="1"/>
          <p:bldP spid="34" grpId="0" animBg="1"/>
          <p:bldP spid="35" grpId="0" animBg="1"/>
          <p:bldP spid="47" grpId="0" animBg="1"/>
          <p:bldP spid="48" grpId="0" animBg="1"/>
          <p:bldP spid="55" grpId="0" animBg="1"/>
          <p:bldP spid="56" grpId="0" animBg="1"/>
          <p:bldP spid="57" grpId="0"/>
          <p:bldP spid="66" grpId="0"/>
          <p:bldP spid="68" grpId="0"/>
          <p:bldP spid="70" grpId="0"/>
          <p:bldP spid="72" grpId="0"/>
        </p:bldLst>
      </p:timing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矩形 193"/>
          <p:cNvSpPr/>
          <p:nvPr/>
        </p:nvSpPr>
        <p:spPr>
          <a:xfrm>
            <a:off x="0" y="434529"/>
            <a:ext cx="755576" cy="4090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683568" y="360988"/>
            <a:ext cx="3672408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itchFamily="34" charset="-122"/>
                <a:ea typeface="微软雅黑" pitchFamily="34" charset="-122"/>
              </a:rPr>
              <a:t>Fill in the catalog title here</a:t>
            </a:r>
          </a:p>
        </p:txBody>
      </p:sp>
      <p:sp>
        <p:nvSpPr>
          <p:cNvPr id="196" name="矩形 195"/>
          <p:cNvSpPr/>
          <p:nvPr/>
        </p:nvSpPr>
        <p:spPr>
          <a:xfrm>
            <a:off x="715208" y="607790"/>
            <a:ext cx="1560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itchFamily="34" charset="0"/>
              </a:rPr>
              <a:t>Fill in the title here.</a:t>
            </a:r>
            <a:endParaRPr lang="zh-CN" altLang="en-US" sz="1400" dirty="0">
              <a:solidFill>
                <a:prstClr val="black">
                  <a:lumMod val="65000"/>
                  <a:lumOff val="35000"/>
                </a:prstClr>
              </a:solidFill>
              <a:latin typeface="Impact" pitchFamily="34" charset="0"/>
            </a:endParaRPr>
          </a:p>
        </p:txBody>
      </p:sp>
      <p:sp>
        <p:nvSpPr>
          <p:cNvPr id="38" name="圆角矩形 4"/>
          <p:cNvSpPr/>
          <p:nvPr/>
        </p:nvSpPr>
        <p:spPr>
          <a:xfrm rot="2700000">
            <a:off x="2511913" y="2769835"/>
            <a:ext cx="3960440" cy="573977"/>
          </a:xfrm>
          <a:custGeom>
            <a:avLst/>
            <a:gdLst/>
            <a:ahLst/>
            <a:cxnLst/>
            <a:rect l="l" t="t" r="r" b="b"/>
            <a:pathLst>
              <a:path w="4968552" h="720080">
                <a:moveTo>
                  <a:pt x="3539923" y="0"/>
                </a:moveTo>
                <a:lnTo>
                  <a:pt x="4608512" y="0"/>
                </a:lnTo>
                <a:cubicBezTo>
                  <a:pt x="4807357" y="0"/>
                  <a:pt x="4968552" y="161195"/>
                  <a:pt x="4968552" y="360040"/>
                </a:cubicBezTo>
                <a:cubicBezTo>
                  <a:pt x="4968552" y="558885"/>
                  <a:pt x="4807357" y="720080"/>
                  <a:pt x="4608512" y="720080"/>
                </a:cubicBezTo>
                <a:lnTo>
                  <a:pt x="3539923" y="720080"/>
                </a:lnTo>
                <a:cubicBezTo>
                  <a:pt x="3579486" y="607368"/>
                  <a:pt x="3600400" y="486147"/>
                  <a:pt x="3600400" y="360040"/>
                </a:cubicBezTo>
                <a:cubicBezTo>
                  <a:pt x="3600400" y="233934"/>
                  <a:pt x="3579486" y="112712"/>
                  <a:pt x="3539923" y="0"/>
                </a:cubicBezTo>
                <a:close/>
                <a:moveTo>
                  <a:pt x="360040" y="0"/>
                </a:moveTo>
                <a:lnTo>
                  <a:pt x="1428630" y="0"/>
                </a:lnTo>
                <a:cubicBezTo>
                  <a:pt x="1389066" y="112712"/>
                  <a:pt x="1368152" y="233934"/>
                  <a:pt x="1368152" y="360040"/>
                </a:cubicBezTo>
                <a:cubicBezTo>
                  <a:pt x="1368152" y="486147"/>
                  <a:pt x="1389066" y="607368"/>
                  <a:pt x="1428630" y="720080"/>
                </a:cubicBezTo>
                <a:lnTo>
                  <a:pt x="360040" y="720080"/>
                </a:lnTo>
                <a:cubicBezTo>
                  <a:pt x="161195" y="720080"/>
                  <a:pt x="0" y="558885"/>
                  <a:pt x="0" y="360040"/>
                </a:cubicBezTo>
                <a:cubicBezTo>
                  <a:pt x="0" y="161195"/>
                  <a:pt x="161195" y="0"/>
                  <a:pt x="36004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9" name="圆角矩形 4"/>
          <p:cNvSpPr/>
          <p:nvPr/>
        </p:nvSpPr>
        <p:spPr>
          <a:xfrm rot="8100000">
            <a:off x="2511914" y="2769835"/>
            <a:ext cx="3960440" cy="573977"/>
          </a:xfrm>
          <a:custGeom>
            <a:avLst/>
            <a:gdLst/>
            <a:ahLst/>
            <a:cxnLst/>
            <a:rect l="l" t="t" r="r" b="b"/>
            <a:pathLst>
              <a:path w="4968552" h="720080">
                <a:moveTo>
                  <a:pt x="3539923" y="0"/>
                </a:moveTo>
                <a:lnTo>
                  <a:pt x="4608512" y="0"/>
                </a:lnTo>
                <a:cubicBezTo>
                  <a:pt x="4807357" y="0"/>
                  <a:pt x="4968552" y="161195"/>
                  <a:pt x="4968552" y="360040"/>
                </a:cubicBezTo>
                <a:cubicBezTo>
                  <a:pt x="4968552" y="558885"/>
                  <a:pt x="4807357" y="720080"/>
                  <a:pt x="4608512" y="720080"/>
                </a:cubicBezTo>
                <a:lnTo>
                  <a:pt x="3539923" y="720080"/>
                </a:lnTo>
                <a:cubicBezTo>
                  <a:pt x="3579486" y="607368"/>
                  <a:pt x="3600400" y="486147"/>
                  <a:pt x="3600400" y="360040"/>
                </a:cubicBezTo>
                <a:cubicBezTo>
                  <a:pt x="3600400" y="233934"/>
                  <a:pt x="3579486" y="112712"/>
                  <a:pt x="3539923" y="0"/>
                </a:cubicBezTo>
                <a:close/>
                <a:moveTo>
                  <a:pt x="360040" y="0"/>
                </a:moveTo>
                <a:lnTo>
                  <a:pt x="1428630" y="0"/>
                </a:lnTo>
                <a:cubicBezTo>
                  <a:pt x="1389066" y="112712"/>
                  <a:pt x="1368152" y="233934"/>
                  <a:pt x="1368152" y="360040"/>
                </a:cubicBezTo>
                <a:cubicBezTo>
                  <a:pt x="1368152" y="486147"/>
                  <a:pt x="1389066" y="607368"/>
                  <a:pt x="1428630" y="720080"/>
                </a:cubicBezTo>
                <a:lnTo>
                  <a:pt x="360040" y="720080"/>
                </a:lnTo>
                <a:cubicBezTo>
                  <a:pt x="161195" y="720080"/>
                  <a:pt x="0" y="558885"/>
                  <a:pt x="0" y="360040"/>
                </a:cubicBezTo>
                <a:cubicBezTo>
                  <a:pt x="0" y="161195"/>
                  <a:pt x="161195" y="0"/>
                  <a:pt x="36004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3686373" y="2251062"/>
            <a:ext cx="1611520" cy="1611520"/>
            <a:chOff x="3686373" y="2075063"/>
            <a:chExt cx="1611520" cy="1611520"/>
          </a:xfrm>
        </p:grpSpPr>
        <p:sp>
          <p:nvSpPr>
            <p:cNvPr id="41" name="椭圆 40"/>
            <p:cNvSpPr/>
            <p:nvPr/>
          </p:nvSpPr>
          <p:spPr>
            <a:xfrm rot="2700000">
              <a:off x="3686373" y="2075063"/>
              <a:ext cx="1611520" cy="16115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2" name="Freeform 6"/>
            <p:cNvSpPr>
              <a:spLocks noEditPoints="1"/>
            </p:cNvSpPr>
            <p:nvPr/>
          </p:nvSpPr>
          <p:spPr bwMode="auto">
            <a:xfrm>
              <a:off x="4259311" y="2435302"/>
              <a:ext cx="465644" cy="464505"/>
            </a:xfrm>
            <a:custGeom>
              <a:avLst/>
              <a:gdLst>
                <a:gd name="T0" fmla="*/ 60 w 99"/>
                <a:gd name="T1" fmla="*/ 9 h 99"/>
                <a:gd name="T2" fmla="*/ 81 w 99"/>
                <a:gd name="T3" fmla="*/ 10 h 99"/>
                <a:gd name="T4" fmla="*/ 79 w 99"/>
                <a:gd name="T5" fmla="*/ 20 h 99"/>
                <a:gd name="T6" fmla="*/ 96 w 99"/>
                <a:gd name="T7" fmla="*/ 31 h 99"/>
                <a:gd name="T8" fmla="*/ 90 w 99"/>
                <a:gd name="T9" fmla="*/ 38 h 99"/>
                <a:gd name="T10" fmla="*/ 99 w 99"/>
                <a:gd name="T11" fmla="*/ 57 h 99"/>
                <a:gd name="T12" fmla="*/ 90 w 99"/>
                <a:gd name="T13" fmla="*/ 60 h 99"/>
                <a:gd name="T14" fmla="*/ 89 w 99"/>
                <a:gd name="T15" fmla="*/ 81 h 99"/>
                <a:gd name="T16" fmla="*/ 80 w 99"/>
                <a:gd name="T17" fmla="*/ 79 h 99"/>
                <a:gd name="T18" fmla="*/ 68 w 99"/>
                <a:gd name="T19" fmla="*/ 97 h 99"/>
                <a:gd name="T20" fmla="*/ 61 w 99"/>
                <a:gd name="T21" fmla="*/ 90 h 99"/>
                <a:gd name="T22" fmla="*/ 42 w 99"/>
                <a:gd name="T23" fmla="*/ 99 h 99"/>
                <a:gd name="T24" fmla="*/ 39 w 99"/>
                <a:gd name="T25" fmla="*/ 91 h 99"/>
                <a:gd name="T26" fmla="*/ 18 w 99"/>
                <a:gd name="T27" fmla="*/ 89 h 99"/>
                <a:gd name="T28" fmla="*/ 20 w 99"/>
                <a:gd name="T29" fmla="*/ 80 h 99"/>
                <a:gd name="T30" fmla="*/ 3 w 99"/>
                <a:gd name="T31" fmla="*/ 68 h 99"/>
                <a:gd name="T32" fmla="*/ 9 w 99"/>
                <a:gd name="T33" fmla="*/ 61 h 99"/>
                <a:gd name="T34" fmla="*/ 0 w 99"/>
                <a:gd name="T35" fmla="*/ 42 h 99"/>
                <a:gd name="T36" fmla="*/ 9 w 99"/>
                <a:gd name="T37" fmla="*/ 39 h 99"/>
                <a:gd name="T38" fmla="*/ 10 w 99"/>
                <a:gd name="T39" fmla="*/ 18 h 99"/>
                <a:gd name="T40" fmla="*/ 19 w 99"/>
                <a:gd name="T41" fmla="*/ 20 h 99"/>
                <a:gd name="T42" fmla="*/ 31 w 99"/>
                <a:gd name="T43" fmla="*/ 3 h 99"/>
                <a:gd name="T44" fmla="*/ 38 w 99"/>
                <a:gd name="T45" fmla="*/ 9 h 99"/>
                <a:gd name="T46" fmla="*/ 57 w 99"/>
                <a:gd name="T47" fmla="*/ 0 h 99"/>
                <a:gd name="T48" fmla="*/ 36 w 99"/>
                <a:gd name="T49" fmla="*/ 58 h 99"/>
                <a:gd name="T50" fmla="*/ 45 w 99"/>
                <a:gd name="T51" fmla="*/ 47 h 99"/>
                <a:gd name="T52" fmla="*/ 58 w 99"/>
                <a:gd name="T53" fmla="*/ 55 h 99"/>
                <a:gd name="T54" fmla="*/ 64 w 99"/>
                <a:gd name="T55" fmla="*/ 56 h 99"/>
                <a:gd name="T56" fmla="*/ 54 w 99"/>
                <a:gd name="T57" fmla="*/ 54 h 99"/>
                <a:gd name="T58" fmla="*/ 58 w 99"/>
                <a:gd name="T59" fmla="*/ 69 h 99"/>
                <a:gd name="T60" fmla="*/ 71 w 99"/>
                <a:gd name="T61" fmla="*/ 71 h 99"/>
                <a:gd name="T62" fmla="*/ 71 w 99"/>
                <a:gd name="T63" fmla="*/ 28 h 99"/>
                <a:gd name="T64" fmla="*/ 28 w 99"/>
                <a:gd name="T65" fmla="*/ 28 h 99"/>
                <a:gd name="T66" fmla="*/ 28 w 99"/>
                <a:gd name="T67" fmla="*/ 71 h 99"/>
                <a:gd name="T68" fmla="*/ 55 w 99"/>
                <a:gd name="T69" fmla="*/ 79 h 99"/>
                <a:gd name="T70" fmla="*/ 48 w 99"/>
                <a:gd name="T71" fmla="*/ 66 h 99"/>
                <a:gd name="T72" fmla="*/ 35 w 99"/>
                <a:gd name="T73" fmla="*/ 75 h 99"/>
                <a:gd name="T74" fmla="*/ 42 w 99"/>
                <a:gd name="T75" fmla="*/ 71 h 99"/>
                <a:gd name="T76" fmla="*/ 45 w 99"/>
                <a:gd name="T77" fmla="*/ 52 h 99"/>
                <a:gd name="T78" fmla="*/ 38 w 99"/>
                <a:gd name="T79" fmla="*/ 59 h 99"/>
                <a:gd name="T80" fmla="*/ 51 w 99"/>
                <a:gd name="T81" fmla="*/ 37 h 99"/>
                <a:gd name="T82" fmla="*/ 51 w 99"/>
                <a:gd name="T83" fmla="*/ 46 h 99"/>
                <a:gd name="T84" fmla="*/ 51 w 99"/>
                <a:gd name="T85" fmla="*/ 3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9" h="99">
                  <a:moveTo>
                    <a:pt x="59" y="8"/>
                  </a:moveTo>
                  <a:cubicBezTo>
                    <a:pt x="59" y="9"/>
                    <a:pt x="60" y="9"/>
                    <a:pt x="60" y="9"/>
                  </a:cubicBezTo>
                  <a:cubicBezTo>
                    <a:pt x="66" y="2"/>
                    <a:pt x="66" y="2"/>
                    <a:pt x="66" y="2"/>
                  </a:cubicBezTo>
                  <a:cubicBezTo>
                    <a:pt x="81" y="10"/>
                    <a:pt x="81" y="10"/>
                    <a:pt x="81" y="10"/>
                  </a:cubicBezTo>
                  <a:cubicBezTo>
                    <a:pt x="78" y="19"/>
                    <a:pt x="78" y="19"/>
                    <a:pt x="78" y="19"/>
                  </a:cubicBezTo>
                  <a:cubicBezTo>
                    <a:pt x="78" y="19"/>
                    <a:pt x="79" y="19"/>
                    <a:pt x="79" y="20"/>
                  </a:cubicBezTo>
                  <a:cubicBezTo>
                    <a:pt x="88" y="17"/>
                    <a:pt x="88" y="17"/>
                    <a:pt x="88" y="17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0" y="38"/>
                    <a:pt x="90" y="38"/>
                    <a:pt x="90" y="38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57"/>
                    <a:pt x="99" y="57"/>
                    <a:pt x="99" y="57"/>
                  </a:cubicBezTo>
                  <a:cubicBezTo>
                    <a:pt x="91" y="59"/>
                    <a:pt x="91" y="59"/>
                    <a:pt x="91" y="59"/>
                  </a:cubicBezTo>
                  <a:cubicBezTo>
                    <a:pt x="91" y="59"/>
                    <a:pt x="90" y="60"/>
                    <a:pt x="90" y="60"/>
                  </a:cubicBezTo>
                  <a:cubicBezTo>
                    <a:pt x="97" y="67"/>
                    <a:pt x="97" y="67"/>
                    <a:pt x="97" y="67"/>
                  </a:cubicBezTo>
                  <a:cubicBezTo>
                    <a:pt x="89" y="81"/>
                    <a:pt x="89" y="81"/>
                    <a:pt x="89" y="81"/>
                  </a:cubicBezTo>
                  <a:cubicBezTo>
                    <a:pt x="80" y="78"/>
                    <a:pt x="80" y="78"/>
                    <a:pt x="80" y="78"/>
                  </a:cubicBezTo>
                  <a:cubicBezTo>
                    <a:pt x="80" y="79"/>
                    <a:pt x="80" y="79"/>
                    <a:pt x="80" y="79"/>
                  </a:cubicBezTo>
                  <a:cubicBezTo>
                    <a:pt x="82" y="88"/>
                    <a:pt x="82" y="88"/>
                    <a:pt x="82" y="88"/>
                  </a:cubicBezTo>
                  <a:cubicBezTo>
                    <a:pt x="68" y="97"/>
                    <a:pt x="68" y="97"/>
                    <a:pt x="68" y="97"/>
                  </a:cubicBezTo>
                  <a:cubicBezTo>
                    <a:pt x="62" y="90"/>
                    <a:pt x="62" y="90"/>
                    <a:pt x="62" y="90"/>
                  </a:cubicBezTo>
                  <a:cubicBezTo>
                    <a:pt x="62" y="90"/>
                    <a:pt x="61" y="90"/>
                    <a:pt x="61" y="9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42" y="99"/>
                    <a:pt x="42" y="99"/>
                    <a:pt x="42" y="99"/>
                  </a:cubicBezTo>
                  <a:cubicBezTo>
                    <a:pt x="40" y="91"/>
                    <a:pt x="40" y="91"/>
                    <a:pt x="40" y="91"/>
                  </a:cubicBezTo>
                  <a:cubicBezTo>
                    <a:pt x="40" y="91"/>
                    <a:pt x="39" y="91"/>
                    <a:pt x="39" y="91"/>
                  </a:cubicBezTo>
                  <a:cubicBezTo>
                    <a:pt x="33" y="97"/>
                    <a:pt x="33" y="97"/>
                    <a:pt x="33" y="97"/>
                  </a:cubicBezTo>
                  <a:cubicBezTo>
                    <a:pt x="18" y="89"/>
                    <a:pt x="18" y="89"/>
                    <a:pt x="18" y="89"/>
                  </a:cubicBezTo>
                  <a:cubicBezTo>
                    <a:pt x="21" y="81"/>
                    <a:pt x="21" y="81"/>
                    <a:pt x="21" y="81"/>
                  </a:cubicBezTo>
                  <a:cubicBezTo>
                    <a:pt x="20" y="80"/>
                    <a:pt x="20" y="80"/>
                    <a:pt x="20" y="80"/>
                  </a:cubicBezTo>
                  <a:cubicBezTo>
                    <a:pt x="11" y="83"/>
                    <a:pt x="11" y="83"/>
                    <a:pt x="11" y="83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9" y="62"/>
                    <a:pt x="9" y="62"/>
                    <a:pt x="9" y="62"/>
                  </a:cubicBezTo>
                  <a:cubicBezTo>
                    <a:pt x="9" y="62"/>
                    <a:pt x="9" y="61"/>
                    <a:pt x="9" y="61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8" y="40"/>
                    <a:pt x="8" y="40"/>
                    <a:pt x="8" y="40"/>
                  </a:cubicBezTo>
                  <a:cubicBezTo>
                    <a:pt x="8" y="40"/>
                    <a:pt x="8" y="39"/>
                    <a:pt x="9" y="39"/>
                  </a:cubicBezTo>
                  <a:cubicBezTo>
                    <a:pt x="2" y="33"/>
                    <a:pt x="2" y="33"/>
                    <a:pt x="2" y="33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19" y="20"/>
                    <a:pt x="19" y="20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7" y="9"/>
                    <a:pt x="38" y="9"/>
                    <a:pt x="38" y="9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9" y="8"/>
                    <a:pt x="59" y="8"/>
                    <a:pt x="59" y="8"/>
                  </a:cubicBezTo>
                  <a:close/>
                  <a:moveTo>
                    <a:pt x="36" y="58"/>
                  </a:moveTo>
                  <a:cubicBezTo>
                    <a:pt x="37" y="52"/>
                    <a:pt x="37" y="52"/>
                    <a:pt x="37" y="52"/>
                  </a:cubicBezTo>
                  <a:cubicBezTo>
                    <a:pt x="45" y="47"/>
                    <a:pt x="45" y="47"/>
                    <a:pt x="45" y="47"/>
                  </a:cubicBezTo>
                  <a:cubicBezTo>
                    <a:pt x="56" y="47"/>
                    <a:pt x="56" y="47"/>
                    <a:pt x="56" y="47"/>
                  </a:cubicBezTo>
                  <a:cubicBezTo>
                    <a:pt x="58" y="55"/>
                    <a:pt x="58" y="55"/>
                    <a:pt x="58" y="55"/>
                  </a:cubicBezTo>
                  <a:cubicBezTo>
                    <a:pt x="64" y="55"/>
                    <a:pt x="64" y="55"/>
                    <a:pt x="64" y="55"/>
                  </a:cubicBezTo>
                  <a:cubicBezTo>
                    <a:pt x="64" y="56"/>
                    <a:pt x="64" y="56"/>
                    <a:pt x="64" y="56"/>
                  </a:cubicBezTo>
                  <a:cubicBezTo>
                    <a:pt x="56" y="58"/>
                    <a:pt x="56" y="58"/>
                    <a:pt x="56" y="58"/>
                  </a:cubicBezTo>
                  <a:cubicBezTo>
                    <a:pt x="54" y="54"/>
                    <a:pt x="54" y="54"/>
                    <a:pt x="54" y="54"/>
                  </a:cubicBezTo>
                  <a:cubicBezTo>
                    <a:pt x="52" y="62"/>
                    <a:pt x="52" y="62"/>
                    <a:pt x="52" y="62"/>
                  </a:cubicBezTo>
                  <a:cubicBezTo>
                    <a:pt x="58" y="69"/>
                    <a:pt x="58" y="69"/>
                    <a:pt x="58" y="69"/>
                  </a:cubicBezTo>
                  <a:cubicBezTo>
                    <a:pt x="58" y="79"/>
                    <a:pt x="58" y="79"/>
                    <a:pt x="58" y="79"/>
                  </a:cubicBezTo>
                  <a:cubicBezTo>
                    <a:pt x="63" y="77"/>
                    <a:pt x="67" y="74"/>
                    <a:pt x="71" y="71"/>
                  </a:cubicBezTo>
                  <a:cubicBezTo>
                    <a:pt x="76" y="66"/>
                    <a:pt x="80" y="58"/>
                    <a:pt x="80" y="50"/>
                  </a:cubicBezTo>
                  <a:cubicBezTo>
                    <a:pt x="80" y="41"/>
                    <a:pt x="76" y="34"/>
                    <a:pt x="71" y="28"/>
                  </a:cubicBezTo>
                  <a:cubicBezTo>
                    <a:pt x="65" y="23"/>
                    <a:pt x="58" y="19"/>
                    <a:pt x="49" y="19"/>
                  </a:cubicBezTo>
                  <a:cubicBezTo>
                    <a:pt x="41" y="19"/>
                    <a:pt x="34" y="23"/>
                    <a:pt x="28" y="28"/>
                  </a:cubicBezTo>
                  <a:cubicBezTo>
                    <a:pt x="23" y="34"/>
                    <a:pt x="19" y="41"/>
                    <a:pt x="19" y="50"/>
                  </a:cubicBezTo>
                  <a:cubicBezTo>
                    <a:pt x="19" y="58"/>
                    <a:pt x="23" y="66"/>
                    <a:pt x="28" y="71"/>
                  </a:cubicBezTo>
                  <a:cubicBezTo>
                    <a:pt x="34" y="76"/>
                    <a:pt x="41" y="80"/>
                    <a:pt x="49" y="80"/>
                  </a:cubicBezTo>
                  <a:cubicBezTo>
                    <a:pt x="52" y="80"/>
                    <a:pt x="54" y="80"/>
                    <a:pt x="55" y="79"/>
                  </a:cubicBezTo>
                  <a:cubicBezTo>
                    <a:pt x="53" y="70"/>
                    <a:pt x="53" y="70"/>
                    <a:pt x="53" y="70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47" y="69"/>
                    <a:pt x="45" y="73"/>
                    <a:pt x="45" y="73"/>
                  </a:cubicBezTo>
                  <a:cubicBezTo>
                    <a:pt x="35" y="75"/>
                    <a:pt x="35" y="75"/>
                    <a:pt x="35" y="75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42" y="71"/>
                    <a:pt x="42" y="71"/>
                    <a:pt x="42" y="71"/>
                  </a:cubicBezTo>
                  <a:cubicBezTo>
                    <a:pt x="44" y="61"/>
                    <a:pt x="44" y="61"/>
                    <a:pt x="44" y="61"/>
                  </a:cubicBezTo>
                  <a:cubicBezTo>
                    <a:pt x="45" y="52"/>
                    <a:pt x="45" y="52"/>
                    <a:pt x="45" y="52"/>
                  </a:cubicBezTo>
                  <a:cubicBezTo>
                    <a:pt x="41" y="54"/>
                    <a:pt x="41" y="54"/>
                    <a:pt x="41" y="54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6" y="58"/>
                    <a:pt x="36" y="58"/>
                    <a:pt x="36" y="58"/>
                  </a:cubicBezTo>
                  <a:close/>
                  <a:moveTo>
                    <a:pt x="51" y="37"/>
                  </a:moveTo>
                  <a:cubicBezTo>
                    <a:pt x="48" y="37"/>
                    <a:pt x="46" y="39"/>
                    <a:pt x="46" y="41"/>
                  </a:cubicBezTo>
                  <a:cubicBezTo>
                    <a:pt x="46" y="44"/>
                    <a:pt x="48" y="46"/>
                    <a:pt x="51" y="46"/>
                  </a:cubicBezTo>
                  <a:cubicBezTo>
                    <a:pt x="53" y="46"/>
                    <a:pt x="55" y="44"/>
                    <a:pt x="55" y="41"/>
                  </a:cubicBezTo>
                  <a:cubicBezTo>
                    <a:pt x="55" y="39"/>
                    <a:pt x="53" y="37"/>
                    <a:pt x="51" y="3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931723" y="3003798"/>
              <a:ext cx="1120820" cy="369332"/>
            </a:xfrm>
            <a:prstGeom prst="rect">
              <a:avLst/>
            </a:prstGeom>
            <a:noFill/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prstClr val="white"/>
                  </a:solidFill>
                  <a:latin typeface="Impact" pitchFamily="34" charset="0"/>
                </a:rPr>
                <a:t>KEY WORD.</a:t>
              </a:r>
              <a:endParaRPr lang="zh-CN" altLang="en-US" dirty="0">
                <a:solidFill>
                  <a:prstClr val="white"/>
                </a:solidFill>
                <a:latin typeface="Impact" pitchFamily="34" charset="0"/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3119891" y="1719971"/>
            <a:ext cx="396262" cy="369332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prstClr val="white"/>
                </a:solidFill>
                <a:latin typeface="Impact" pitchFamily="34" charset="0"/>
              </a:rPr>
              <a:t>01。</a:t>
            </a:r>
            <a:endParaRPr lang="zh-CN" altLang="en-US" dirty="0">
              <a:solidFill>
                <a:prstClr val="white"/>
              </a:solidFill>
              <a:latin typeface="Impact" pitchFamily="34" charset="0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950978" y="1640306"/>
            <a:ext cx="20160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433519" y="1719971"/>
            <a:ext cx="423514" cy="369332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prstClr val="white"/>
                </a:solidFill>
                <a:latin typeface="Impact" pitchFamily="34" charset="0"/>
              </a:rPr>
              <a:t>02。</a:t>
            </a:r>
            <a:endParaRPr lang="zh-CN" altLang="en-US" dirty="0">
              <a:solidFill>
                <a:prstClr val="white"/>
              </a:solidFill>
              <a:latin typeface="Impact" pitchFamily="34" charset="0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6095292" y="1640306"/>
            <a:ext cx="20160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433519" y="4011673"/>
            <a:ext cx="429926" cy="369332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prstClr val="white"/>
                </a:solidFill>
                <a:latin typeface="Impact" pitchFamily="34" charset="0"/>
              </a:rPr>
              <a:t>03。</a:t>
            </a:r>
            <a:endParaRPr lang="zh-CN" altLang="en-US" dirty="0">
              <a:solidFill>
                <a:prstClr val="white"/>
              </a:solidFill>
              <a:latin typeface="Impact" pitchFamily="34" charset="0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6095292" y="3919340"/>
            <a:ext cx="20160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137653" y="4011673"/>
            <a:ext cx="423514" cy="369332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prstClr val="white"/>
                </a:solidFill>
                <a:latin typeface="Impact" pitchFamily="34" charset="0"/>
              </a:rPr>
              <a:t>04。</a:t>
            </a:r>
            <a:endParaRPr lang="zh-CN" altLang="en-US" dirty="0">
              <a:solidFill>
                <a:prstClr val="white"/>
              </a:solidFill>
              <a:latin typeface="Impact" pitchFamily="34" charset="0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950978" y="3919340"/>
            <a:ext cx="20160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zh-CN" altLang="en-US" sz="1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19" name="矩形 18"/>
          <p:cNvSpPr/>
          <p:nvPr>
            <p:custDataLst>
              <p:tags r:id="rId1"/>
            </p:custDataLst>
          </p:nvPr>
        </p:nvSpPr>
        <p:spPr>
          <a:xfrm>
            <a:off x="0" y="4901734"/>
            <a:ext cx="487600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b="0" dirty="0">
                <a:latin typeface="+mj-ea"/>
                <a:ea typeface="+mj-ea"/>
              </a:rPr>
              <a:t>......../</a:t>
            </a:r>
            <a:endParaRPr lang="zh-CN" altLang="en-US" sz="1100" b="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29108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2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2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2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6" presetClass="emph" presetSubtype="0" autoRev="1" fill="hold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animScale>
                                          <p:cBhvr>
                                            <p:cTn id="24" dur="100" fill="hold"/>
                                            <p:tgtEl>
                                              <p:spTgt spid="40"/>
                                            </p:tgtEl>
                                          </p:cBhvr>
                                          <p:by x="130000" y="13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650"/>
                                </p:stCondLst>
                                <p:childTnLst>
                                  <p:par>
                                    <p:cTn id="26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1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2" presetID="8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33" dur="16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4" presetID="8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35" dur="16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6" fill="hold">
                                <p:stCondLst>
                                  <p:cond delay="3250"/>
                                </p:stCondLst>
                                <p:childTnLst>
                                  <p:par>
                                    <p:cTn id="37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43" presetID="2" presetClass="entr" presetSubtype="8" fill="hold" grpId="0" nodeType="afterEffect" p14:presetBounceEnd="5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667">
                                          <p:cBhvr additive="base">
                                            <p:cTn id="45" dur="3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667">
                                          <p:cBhvr additive="base">
                                            <p:cTn id="46" dur="3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4050"/>
                                </p:stCondLst>
                                <p:childTnLst>
                                  <p:par>
                                    <p:cTn id="48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4550"/>
                                </p:stCondLst>
                                <p:childTnLst>
                                  <p:par>
                                    <p:cTn id="54" presetID="2" presetClass="entr" presetSubtype="2" fill="hold" grpId="0" nodeType="afterEffect" p14:presetBounceEnd="5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667">
                                          <p:cBhvr additive="base">
                                            <p:cTn id="56" dur="3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667">
                                          <p:cBhvr additive="base">
                                            <p:cTn id="57" dur="3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8" fill="hold">
                                <p:stCondLst>
                                  <p:cond delay="4850"/>
                                </p:stCondLst>
                                <p:childTnLst>
                                  <p:par>
                                    <p:cTn id="5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3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5350"/>
                                </p:stCondLst>
                                <p:childTnLst>
                                  <p:par>
                                    <p:cTn id="65" presetID="2" presetClass="entr" presetSubtype="2" fill="hold" grpId="0" nodeType="afterEffect" p14:presetBounceEnd="5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667">
                                          <p:cBhvr additive="base">
                                            <p:cTn id="67" dur="3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667">
                                          <p:cBhvr additive="base">
                                            <p:cTn id="68" dur="3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5650"/>
                                </p:stCondLst>
                                <p:childTnLst>
                                  <p:par>
                                    <p:cTn id="7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4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6150"/>
                                </p:stCondLst>
                                <p:childTnLst>
                                  <p:par>
                                    <p:cTn id="76" presetID="2" presetClass="entr" presetSubtype="8" fill="hold" grpId="0" nodeType="afterEffect" p14:presetBounceEnd="56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667">
                                          <p:cBhvr additive="base">
                                            <p:cTn id="78" dur="3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667">
                                          <p:cBhvr additive="base">
                                            <p:cTn id="79" dur="3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38" grpId="0" animBg="1"/>
          <p:bldP spid="38" grpId="1" animBg="1"/>
          <p:bldP spid="39" grpId="0" animBg="1"/>
          <p:bldP spid="39" grpId="1" animBg="1"/>
          <p:bldP spid="44" grpId="0"/>
          <p:bldP spid="45" grpId="0"/>
          <p:bldP spid="59" grpId="0"/>
          <p:bldP spid="60" grpId="0"/>
          <p:bldP spid="61" grpId="0"/>
          <p:bldP spid="62" grpId="0"/>
          <p:bldP spid="63" grpId="0"/>
          <p:bldP spid="64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2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2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2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6" presetClass="emph" presetSubtype="0" autoRev="1" fill="hold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animScale>
                                          <p:cBhvr>
                                            <p:cTn id="24" dur="100" fill="hold"/>
                                            <p:tgtEl>
                                              <p:spTgt spid="40"/>
                                            </p:tgtEl>
                                          </p:cBhvr>
                                          <p:by x="130000" y="13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650"/>
                                </p:stCondLst>
                                <p:childTnLst>
                                  <p:par>
                                    <p:cTn id="26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1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2" presetID="8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33" dur="16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4" presetID="8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35" dur="16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6" fill="hold">
                                <p:stCondLst>
                                  <p:cond delay="3250"/>
                                </p:stCondLst>
                                <p:childTnLst>
                                  <p:par>
                                    <p:cTn id="37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3750"/>
                                </p:stCondLst>
                                <p:childTnLst>
                                  <p:par>
                                    <p:cTn id="43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3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3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4050"/>
                                </p:stCondLst>
                                <p:childTnLst>
                                  <p:par>
                                    <p:cTn id="48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4550"/>
                                </p:stCondLst>
                                <p:childTnLst>
                                  <p:par>
                                    <p:cTn id="54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6" dur="3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7" dur="3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8" fill="hold">
                                <p:stCondLst>
                                  <p:cond delay="4850"/>
                                </p:stCondLst>
                                <p:childTnLst>
                                  <p:par>
                                    <p:cTn id="5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3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5350"/>
                                </p:stCondLst>
                                <p:childTnLst>
                                  <p:par>
                                    <p:cTn id="6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7" dur="3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8" dur="3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5650"/>
                                </p:stCondLst>
                                <p:childTnLst>
                                  <p:par>
                                    <p:cTn id="7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4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6150"/>
                                </p:stCondLst>
                                <p:childTnLst>
                                  <p:par>
                                    <p:cTn id="76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8" dur="3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9" dur="3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38" grpId="0" animBg="1"/>
          <p:bldP spid="38" grpId="1" animBg="1"/>
          <p:bldP spid="39" grpId="0" animBg="1"/>
          <p:bldP spid="39" grpId="1" animBg="1"/>
          <p:bldP spid="44" grpId="0"/>
          <p:bldP spid="45" grpId="0"/>
          <p:bldP spid="59" grpId="0"/>
          <p:bldP spid="60" grpId="0"/>
          <p:bldP spid="61" grpId="0"/>
          <p:bldP spid="62" grpId="0"/>
          <p:bldP spid="63" grpId="0"/>
          <p:bldP spid="64" grpId="0"/>
        </p:bldLst>
      </p:timing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矩形 193"/>
          <p:cNvSpPr/>
          <p:nvPr/>
        </p:nvSpPr>
        <p:spPr>
          <a:xfrm>
            <a:off x="0" y="434529"/>
            <a:ext cx="755576" cy="4090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683567" y="360988"/>
            <a:ext cx="3612979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itchFamily="34" charset="-122"/>
                <a:ea typeface="微软雅黑" pitchFamily="34" charset="-122"/>
              </a:rPr>
              <a:t>Fill in the catalog title here</a:t>
            </a:r>
          </a:p>
        </p:txBody>
      </p:sp>
      <p:sp>
        <p:nvSpPr>
          <p:cNvPr id="196" name="矩形 195"/>
          <p:cNvSpPr/>
          <p:nvPr/>
        </p:nvSpPr>
        <p:spPr>
          <a:xfrm>
            <a:off x="715208" y="607790"/>
            <a:ext cx="1560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itchFamily="34" charset="0"/>
              </a:rPr>
              <a:t>Fill in the title here.</a:t>
            </a:r>
            <a:endParaRPr lang="zh-CN" altLang="en-US" sz="1400" dirty="0">
              <a:solidFill>
                <a:prstClr val="black">
                  <a:lumMod val="65000"/>
                  <a:lumOff val="35000"/>
                </a:prstClr>
              </a:solidFill>
              <a:latin typeface="Impact" pitchFamily="34" charset="0"/>
            </a:endParaRPr>
          </a:p>
        </p:txBody>
      </p:sp>
      <p:sp>
        <p:nvSpPr>
          <p:cNvPr id="19" name="Freeform 11"/>
          <p:cNvSpPr>
            <a:spLocks/>
          </p:cNvSpPr>
          <p:nvPr/>
        </p:nvSpPr>
        <p:spPr bwMode="auto">
          <a:xfrm>
            <a:off x="6506903" y="4011910"/>
            <a:ext cx="1743456" cy="0"/>
          </a:xfrm>
          <a:custGeom>
            <a:avLst/>
            <a:gdLst>
              <a:gd name="T0" fmla="*/ 1984 w 1984"/>
              <a:gd name="T1" fmla="*/ 0 w 1984"/>
              <a:gd name="T2" fmla="*/ 1984 w 198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1984">
                <a:moveTo>
                  <a:pt x="1984" y="0"/>
                </a:moveTo>
                <a:lnTo>
                  <a:pt x="0" y="0"/>
                </a:lnTo>
                <a:lnTo>
                  <a:pt x="1984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 flipH="1">
            <a:off x="6506903" y="4011910"/>
            <a:ext cx="1743456" cy="0"/>
          </a:xfrm>
          <a:prstGeom prst="lin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cxnSp>
        <p:nvCxnSpPr>
          <p:cNvPr id="21" name="直接连接符 20"/>
          <p:cNvCxnSpPr>
            <a:stCxn id="70" idx="3"/>
          </p:cNvCxnSpPr>
          <p:nvPr/>
        </p:nvCxnSpPr>
        <p:spPr>
          <a:xfrm flipV="1">
            <a:off x="632405" y="1851672"/>
            <a:ext cx="0" cy="1516988"/>
          </a:xfrm>
          <a:prstGeom prst="line">
            <a:avLst/>
          </a:prstGeom>
          <a:ln>
            <a:solidFill>
              <a:schemeClr val="tx1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 flipV="1">
            <a:off x="2606567" y="1851671"/>
            <a:ext cx="0" cy="1516989"/>
          </a:xfrm>
          <a:prstGeom prst="line">
            <a:avLst/>
          </a:prstGeom>
          <a:ln>
            <a:solidFill>
              <a:schemeClr val="tx1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4594098" y="1851671"/>
            <a:ext cx="0" cy="1516989"/>
          </a:xfrm>
          <a:prstGeom prst="line">
            <a:avLst/>
          </a:prstGeom>
          <a:ln>
            <a:solidFill>
              <a:schemeClr val="tx1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6569143" y="1851671"/>
            <a:ext cx="0" cy="1516989"/>
          </a:xfrm>
          <a:prstGeom prst="line">
            <a:avLst/>
          </a:prstGeom>
          <a:ln>
            <a:solidFill>
              <a:schemeClr val="tx1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组合 24"/>
          <p:cNvGrpSpPr/>
          <p:nvPr/>
        </p:nvGrpSpPr>
        <p:grpSpPr>
          <a:xfrm>
            <a:off x="6575446" y="3368660"/>
            <a:ext cx="2023780" cy="643251"/>
            <a:chOff x="6575446" y="3440667"/>
            <a:chExt cx="2023780" cy="643251"/>
          </a:xfrm>
        </p:grpSpPr>
        <p:sp>
          <p:nvSpPr>
            <p:cNvPr id="26" name="Freeform 13"/>
            <p:cNvSpPr>
              <a:spLocks/>
            </p:cNvSpPr>
            <p:nvPr/>
          </p:nvSpPr>
          <p:spPr bwMode="auto">
            <a:xfrm>
              <a:off x="6575446" y="3440667"/>
              <a:ext cx="2023780" cy="643251"/>
            </a:xfrm>
            <a:custGeom>
              <a:avLst/>
              <a:gdLst>
                <a:gd name="T0" fmla="*/ 1984 w 2303"/>
                <a:gd name="T1" fmla="*/ 732 h 732"/>
                <a:gd name="T2" fmla="*/ 0 w 2303"/>
                <a:gd name="T3" fmla="*/ 732 h 732"/>
                <a:gd name="T4" fmla="*/ 321 w 2303"/>
                <a:gd name="T5" fmla="*/ 366 h 732"/>
                <a:gd name="T6" fmla="*/ 0 w 2303"/>
                <a:gd name="T7" fmla="*/ 0 h 732"/>
                <a:gd name="T8" fmla="*/ 1984 w 2303"/>
                <a:gd name="T9" fmla="*/ 0 h 732"/>
                <a:gd name="T10" fmla="*/ 2303 w 2303"/>
                <a:gd name="T11" fmla="*/ 366 h 732"/>
                <a:gd name="T12" fmla="*/ 1984 w 2303"/>
                <a:gd name="T13" fmla="*/ 732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03" h="732">
                  <a:moveTo>
                    <a:pt x="1984" y="732"/>
                  </a:moveTo>
                  <a:lnTo>
                    <a:pt x="0" y="732"/>
                  </a:lnTo>
                  <a:lnTo>
                    <a:pt x="321" y="366"/>
                  </a:lnTo>
                  <a:lnTo>
                    <a:pt x="0" y="0"/>
                  </a:lnTo>
                  <a:lnTo>
                    <a:pt x="1984" y="0"/>
                  </a:lnTo>
                  <a:lnTo>
                    <a:pt x="2303" y="366"/>
                  </a:lnTo>
                  <a:lnTo>
                    <a:pt x="1984" y="732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6964552" y="3576351"/>
              <a:ext cx="1351864" cy="371881"/>
              <a:chOff x="1491944" y="1784655"/>
              <a:chExt cx="1351864" cy="371881"/>
            </a:xfrm>
          </p:grpSpPr>
          <p:grpSp>
            <p:nvGrpSpPr>
              <p:cNvPr id="28" name="Group 6"/>
              <p:cNvGrpSpPr>
                <a:grpSpLocks noChangeAspect="1"/>
              </p:cNvGrpSpPr>
              <p:nvPr/>
            </p:nvGrpSpPr>
            <p:grpSpPr bwMode="auto">
              <a:xfrm>
                <a:off x="1491944" y="1784655"/>
                <a:ext cx="415760" cy="371881"/>
                <a:chOff x="833" y="1348"/>
                <a:chExt cx="379" cy="339"/>
              </a:xfrm>
              <a:solidFill>
                <a:schemeClr val="bg1"/>
              </a:solidFill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0" name="Freeform 7"/>
                <p:cNvSpPr>
                  <a:spLocks/>
                </p:cNvSpPr>
                <p:nvPr/>
              </p:nvSpPr>
              <p:spPr bwMode="auto">
                <a:xfrm>
                  <a:off x="1101" y="1360"/>
                  <a:ext cx="111" cy="315"/>
                </a:xfrm>
                <a:custGeom>
                  <a:avLst/>
                  <a:gdLst>
                    <a:gd name="T0" fmla="*/ 15 w 19"/>
                    <a:gd name="T1" fmla="*/ 27 h 54"/>
                    <a:gd name="T2" fmla="*/ 0 w 19"/>
                    <a:gd name="T3" fmla="*/ 3 h 54"/>
                    <a:gd name="T4" fmla="*/ 2 w 19"/>
                    <a:gd name="T5" fmla="*/ 0 h 54"/>
                    <a:gd name="T6" fmla="*/ 19 w 19"/>
                    <a:gd name="T7" fmla="*/ 27 h 54"/>
                    <a:gd name="T8" fmla="*/ 1 w 19"/>
                    <a:gd name="T9" fmla="*/ 54 h 54"/>
                    <a:gd name="T10" fmla="*/ 0 w 19"/>
                    <a:gd name="T11" fmla="*/ 51 h 54"/>
                    <a:gd name="T12" fmla="*/ 15 w 19"/>
                    <a:gd name="T13" fmla="*/ 27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" h="54">
                      <a:moveTo>
                        <a:pt x="15" y="27"/>
                      </a:moveTo>
                      <a:cubicBezTo>
                        <a:pt x="15" y="16"/>
                        <a:pt x="9" y="7"/>
                        <a:pt x="0" y="3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2" y="5"/>
                        <a:pt x="19" y="15"/>
                        <a:pt x="19" y="27"/>
                      </a:cubicBezTo>
                      <a:cubicBezTo>
                        <a:pt x="19" y="39"/>
                        <a:pt x="11" y="49"/>
                        <a:pt x="1" y="54"/>
                      </a:cubicBezTo>
                      <a:cubicBezTo>
                        <a:pt x="0" y="51"/>
                        <a:pt x="0" y="51"/>
                        <a:pt x="0" y="51"/>
                      </a:cubicBezTo>
                      <a:cubicBezTo>
                        <a:pt x="9" y="47"/>
                        <a:pt x="15" y="38"/>
                        <a:pt x="15" y="2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" name="Freeform 8"/>
                <p:cNvSpPr>
                  <a:spLocks/>
                </p:cNvSpPr>
                <p:nvPr/>
              </p:nvSpPr>
              <p:spPr bwMode="auto">
                <a:xfrm>
                  <a:off x="1060" y="1389"/>
                  <a:ext cx="99" cy="257"/>
                </a:xfrm>
                <a:custGeom>
                  <a:avLst/>
                  <a:gdLst>
                    <a:gd name="T0" fmla="*/ 14 w 17"/>
                    <a:gd name="T1" fmla="*/ 22 h 44"/>
                    <a:gd name="T2" fmla="*/ 1 w 17"/>
                    <a:gd name="T3" fmla="*/ 3 h 44"/>
                    <a:gd name="T4" fmla="*/ 2 w 17"/>
                    <a:gd name="T5" fmla="*/ 0 h 44"/>
                    <a:gd name="T6" fmla="*/ 17 w 17"/>
                    <a:gd name="T7" fmla="*/ 22 h 44"/>
                    <a:gd name="T8" fmla="*/ 2 w 17"/>
                    <a:gd name="T9" fmla="*/ 44 h 44"/>
                    <a:gd name="T10" fmla="*/ 0 w 17"/>
                    <a:gd name="T11" fmla="*/ 41 h 44"/>
                    <a:gd name="T12" fmla="*/ 14 w 17"/>
                    <a:gd name="T13" fmla="*/ 22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7" h="44">
                      <a:moveTo>
                        <a:pt x="14" y="22"/>
                      </a:moveTo>
                      <a:cubicBezTo>
                        <a:pt x="14" y="13"/>
                        <a:pt x="8" y="6"/>
                        <a:pt x="1" y="3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1" y="3"/>
                        <a:pt x="17" y="12"/>
                        <a:pt x="17" y="22"/>
                      </a:cubicBezTo>
                      <a:cubicBezTo>
                        <a:pt x="17" y="32"/>
                        <a:pt x="11" y="41"/>
                        <a:pt x="2" y="44"/>
                      </a:cubicBezTo>
                      <a:cubicBezTo>
                        <a:pt x="0" y="41"/>
                        <a:pt x="0" y="41"/>
                        <a:pt x="0" y="41"/>
                      </a:cubicBezTo>
                      <a:cubicBezTo>
                        <a:pt x="8" y="38"/>
                        <a:pt x="14" y="31"/>
                        <a:pt x="14" y="2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" name="Freeform 9"/>
                <p:cNvSpPr>
                  <a:spLocks/>
                </p:cNvSpPr>
                <p:nvPr/>
              </p:nvSpPr>
              <p:spPr bwMode="auto">
                <a:xfrm>
                  <a:off x="915" y="1348"/>
                  <a:ext cx="110" cy="339"/>
                </a:xfrm>
                <a:custGeom>
                  <a:avLst/>
                  <a:gdLst>
                    <a:gd name="T0" fmla="*/ 0 w 110"/>
                    <a:gd name="T1" fmla="*/ 99 h 339"/>
                    <a:gd name="T2" fmla="*/ 0 w 110"/>
                    <a:gd name="T3" fmla="*/ 240 h 339"/>
                    <a:gd name="T4" fmla="*/ 70 w 110"/>
                    <a:gd name="T5" fmla="*/ 298 h 339"/>
                    <a:gd name="T6" fmla="*/ 70 w 110"/>
                    <a:gd name="T7" fmla="*/ 175 h 339"/>
                    <a:gd name="T8" fmla="*/ 81 w 110"/>
                    <a:gd name="T9" fmla="*/ 175 h 339"/>
                    <a:gd name="T10" fmla="*/ 81 w 110"/>
                    <a:gd name="T11" fmla="*/ 310 h 339"/>
                    <a:gd name="T12" fmla="*/ 110 w 110"/>
                    <a:gd name="T13" fmla="*/ 339 h 339"/>
                    <a:gd name="T14" fmla="*/ 110 w 110"/>
                    <a:gd name="T15" fmla="*/ 0 h 339"/>
                    <a:gd name="T16" fmla="*/ 0 w 110"/>
                    <a:gd name="T17" fmla="*/ 99 h 3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0" h="339">
                      <a:moveTo>
                        <a:pt x="0" y="99"/>
                      </a:moveTo>
                      <a:lnTo>
                        <a:pt x="0" y="240"/>
                      </a:lnTo>
                      <a:lnTo>
                        <a:pt x="70" y="298"/>
                      </a:lnTo>
                      <a:lnTo>
                        <a:pt x="70" y="175"/>
                      </a:lnTo>
                      <a:lnTo>
                        <a:pt x="81" y="175"/>
                      </a:lnTo>
                      <a:lnTo>
                        <a:pt x="81" y="310"/>
                      </a:lnTo>
                      <a:lnTo>
                        <a:pt x="110" y="339"/>
                      </a:lnTo>
                      <a:lnTo>
                        <a:pt x="110" y="0"/>
                      </a:lnTo>
                      <a:lnTo>
                        <a:pt x="0" y="9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" name="Freeform 10"/>
                <p:cNvSpPr>
                  <a:spLocks/>
                </p:cNvSpPr>
                <p:nvPr/>
              </p:nvSpPr>
              <p:spPr bwMode="auto">
                <a:xfrm>
                  <a:off x="833" y="1453"/>
                  <a:ext cx="64" cy="129"/>
                </a:xfrm>
                <a:custGeom>
                  <a:avLst/>
                  <a:gdLst>
                    <a:gd name="T0" fmla="*/ 0 w 64"/>
                    <a:gd name="T1" fmla="*/ 0 h 129"/>
                    <a:gd name="T2" fmla="*/ 0 w 64"/>
                    <a:gd name="T3" fmla="*/ 129 h 129"/>
                    <a:gd name="T4" fmla="*/ 35 w 64"/>
                    <a:gd name="T5" fmla="*/ 129 h 129"/>
                    <a:gd name="T6" fmla="*/ 35 w 64"/>
                    <a:gd name="T7" fmla="*/ 59 h 129"/>
                    <a:gd name="T8" fmla="*/ 47 w 64"/>
                    <a:gd name="T9" fmla="*/ 59 h 129"/>
                    <a:gd name="T10" fmla="*/ 47 w 64"/>
                    <a:gd name="T11" fmla="*/ 129 h 129"/>
                    <a:gd name="T12" fmla="*/ 64 w 64"/>
                    <a:gd name="T13" fmla="*/ 129 h 129"/>
                    <a:gd name="T14" fmla="*/ 64 w 64"/>
                    <a:gd name="T15" fmla="*/ 0 h 129"/>
                    <a:gd name="T16" fmla="*/ 0 w 64"/>
                    <a:gd name="T17" fmla="*/ 0 h 1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4" h="129">
                      <a:moveTo>
                        <a:pt x="0" y="0"/>
                      </a:moveTo>
                      <a:lnTo>
                        <a:pt x="0" y="129"/>
                      </a:lnTo>
                      <a:lnTo>
                        <a:pt x="35" y="129"/>
                      </a:lnTo>
                      <a:lnTo>
                        <a:pt x="35" y="59"/>
                      </a:lnTo>
                      <a:lnTo>
                        <a:pt x="47" y="59"/>
                      </a:lnTo>
                      <a:lnTo>
                        <a:pt x="47" y="129"/>
                      </a:lnTo>
                      <a:lnTo>
                        <a:pt x="64" y="129"/>
                      </a:lnTo>
                      <a:lnTo>
                        <a:pt x="64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9" name="TextBox 28"/>
              <p:cNvSpPr txBox="1"/>
              <p:nvPr/>
            </p:nvSpPr>
            <p:spPr>
              <a:xfrm>
                <a:off x="1931379" y="1831925"/>
                <a:ext cx="9124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>
                    <a:solidFill>
                      <a:prstClr val="white"/>
                    </a:solidFill>
                    <a:latin typeface="Impact" pitchFamily="34" charset="0"/>
                  </a:rPr>
                  <a:t>KEY WORD</a:t>
                </a:r>
                <a:endParaRPr lang="zh-CN" altLang="en-US" sz="1400" dirty="0">
                  <a:solidFill>
                    <a:prstClr val="white"/>
                  </a:solidFill>
                  <a:latin typeface="Impact" pitchFamily="34" charset="0"/>
                </a:endParaRPr>
              </a:p>
            </p:txBody>
          </p:sp>
        </p:grpSp>
      </p:grpSp>
      <p:grpSp>
        <p:nvGrpSpPr>
          <p:cNvPr id="34" name="组合 33"/>
          <p:cNvGrpSpPr/>
          <p:nvPr/>
        </p:nvGrpSpPr>
        <p:grpSpPr>
          <a:xfrm>
            <a:off x="4594140" y="3368660"/>
            <a:ext cx="2026416" cy="643251"/>
            <a:chOff x="4594140" y="3440667"/>
            <a:chExt cx="2026416" cy="643251"/>
          </a:xfrm>
        </p:grpSpPr>
        <p:sp>
          <p:nvSpPr>
            <p:cNvPr id="35" name="Freeform 8"/>
            <p:cNvSpPr>
              <a:spLocks/>
            </p:cNvSpPr>
            <p:nvPr/>
          </p:nvSpPr>
          <p:spPr bwMode="auto">
            <a:xfrm>
              <a:off x="4594140" y="3440667"/>
              <a:ext cx="2026416" cy="643251"/>
            </a:xfrm>
            <a:custGeom>
              <a:avLst/>
              <a:gdLst>
                <a:gd name="T0" fmla="*/ 1985 w 2306"/>
                <a:gd name="T1" fmla="*/ 732 h 732"/>
                <a:gd name="T2" fmla="*/ 0 w 2306"/>
                <a:gd name="T3" fmla="*/ 732 h 732"/>
                <a:gd name="T4" fmla="*/ 322 w 2306"/>
                <a:gd name="T5" fmla="*/ 366 h 732"/>
                <a:gd name="T6" fmla="*/ 0 w 2306"/>
                <a:gd name="T7" fmla="*/ 0 h 732"/>
                <a:gd name="T8" fmla="*/ 1985 w 2306"/>
                <a:gd name="T9" fmla="*/ 0 h 732"/>
                <a:gd name="T10" fmla="*/ 2306 w 2306"/>
                <a:gd name="T11" fmla="*/ 366 h 732"/>
                <a:gd name="T12" fmla="*/ 1985 w 2306"/>
                <a:gd name="T13" fmla="*/ 732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06" h="732">
                  <a:moveTo>
                    <a:pt x="1985" y="732"/>
                  </a:moveTo>
                  <a:lnTo>
                    <a:pt x="0" y="732"/>
                  </a:lnTo>
                  <a:lnTo>
                    <a:pt x="322" y="366"/>
                  </a:lnTo>
                  <a:lnTo>
                    <a:pt x="0" y="0"/>
                  </a:lnTo>
                  <a:lnTo>
                    <a:pt x="1985" y="0"/>
                  </a:lnTo>
                  <a:lnTo>
                    <a:pt x="2306" y="366"/>
                  </a:lnTo>
                  <a:lnTo>
                    <a:pt x="1985" y="73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grpSp>
          <p:nvGrpSpPr>
            <p:cNvPr id="36" name="组合 35"/>
            <p:cNvGrpSpPr/>
            <p:nvPr/>
          </p:nvGrpSpPr>
          <p:grpSpPr>
            <a:xfrm>
              <a:off x="5068931" y="3515742"/>
              <a:ext cx="1087262" cy="493098"/>
              <a:chOff x="6086862" y="1851804"/>
              <a:chExt cx="1087262" cy="493098"/>
            </a:xfrm>
          </p:grpSpPr>
          <p:grpSp>
            <p:nvGrpSpPr>
              <p:cNvPr id="37" name="Group 29"/>
              <p:cNvGrpSpPr>
                <a:grpSpLocks noChangeAspect="1"/>
              </p:cNvGrpSpPr>
              <p:nvPr/>
            </p:nvGrpSpPr>
            <p:grpSpPr bwMode="auto">
              <a:xfrm>
                <a:off x="6086862" y="1851804"/>
                <a:ext cx="234382" cy="493098"/>
                <a:chOff x="4377" y="1861"/>
                <a:chExt cx="183" cy="385"/>
              </a:xfrm>
              <a:solidFill>
                <a:schemeClr val="bg1"/>
              </a:solidFill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7" name="Freeform 30"/>
                <p:cNvSpPr>
                  <a:spLocks/>
                </p:cNvSpPr>
                <p:nvPr/>
              </p:nvSpPr>
              <p:spPr bwMode="auto">
                <a:xfrm>
                  <a:off x="4473" y="1967"/>
                  <a:ext cx="87" cy="125"/>
                </a:xfrm>
                <a:custGeom>
                  <a:avLst/>
                  <a:gdLst>
                    <a:gd name="T0" fmla="*/ 3 w 18"/>
                    <a:gd name="T1" fmla="*/ 10 h 26"/>
                    <a:gd name="T2" fmla="*/ 5 w 18"/>
                    <a:gd name="T3" fmla="*/ 16 h 26"/>
                    <a:gd name="T4" fmla="*/ 0 w 18"/>
                    <a:gd name="T5" fmla="*/ 22 h 26"/>
                    <a:gd name="T6" fmla="*/ 0 w 18"/>
                    <a:gd name="T7" fmla="*/ 26 h 26"/>
                    <a:gd name="T8" fmla="*/ 18 w 18"/>
                    <a:gd name="T9" fmla="*/ 26 h 26"/>
                    <a:gd name="T10" fmla="*/ 11 w 18"/>
                    <a:gd name="T11" fmla="*/ 8 h 26"/>
                    <a:gd name="T12" fmla="*/ 0 w 18"/>
                    <a:gd name="T13" fmla="*/ 0 h 26"/>
                    <a:gd name="T14" fmla="*/ 0 w 18"/>
                    <a:gd name="T15" fmla="*/ 8 h 26"/>
                    <a:gd name="T16" fmla="*/ 3 w 18"/>
                    <a:gd name="T17" fmla="*/ 10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8" h="26">
                      <a:moveTo>
                        <a:pt x="3" y="10"/>
                      </a:moveTo>
                      <a:cubicBezTo>
                        <a:pt x="4" y="12"/>
                        <a:pt x="5" y="14"/>
                        <a:pt x="5" y="16"/>
                      </a:cubicBezTo>
                      <a:cubicBezTo>
                        <a:pt x="5" y="19"/>
                        <a:pt x="3" y="22"/>
                        <a:pt x="0" y="22"/>
                      </a:cubicBezTo>
                      <a:cubicBezTo>
                        <a:pt x="0" y="26"/>
                        <a:pt x="0" y="26"/>
                        <a:pt x="0" y="26"/>
                      </a:cubicBezTo>
                      <a:cubicBezTo>
                        <a:pt x="18" y="26"/>
                        <a:pt x="18" y="26"/>
                        <a:pt x="18" y="26"/>
                      </a:cubicBezTo>
                      <a:cubicBezTo>
                        <a:pt x="17" y="19"/>
                        <a:pt x="15" y="13"/>
                        <a:pt x="11" y="8"/>
                      </a:cubicBezTo>
                      <a:cubicBezTo>
                        <a:pt x="8" y="3"/>
                        <a:pt x="4" y="0"/>
                        <a:pt x="0" y="0"/>
                      </a:cubicBez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2" y="8"/>
                        <a:pt x="3" y="9"/>
                        <a:pt x="3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8" name="Freeform 31"/>
                <p:cNvSpPr>
                  <a:spLocks/>
                </p:cNvSpPr>
                <p:nvPr/>
              </p:nvSpPr>
              <p:spPr bwMode="auto">
                <a:xfrm>
                  <a:off x="4464" y="1952"/>
                  <a:ext cx="5" cy="0"/>
                </a:xfrm>
                <a:custGeom>
                  <a:avLst/>
                  <a:gdLst>
                    <a:gd name="T0" fmla="*/ 1 w 1"/>
                    <a:gd name="T1" fmla="*/ 0 w 1"/>
                    <a:gd name="T2" fmla="*/ 0 w 1"/>
                    <a:gd name="T3" fmla="*/ 1 w 1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1">
                      <a:moveTo>
                        <a:pt x="1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1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9" name="Freeform 32"/>
                <p:cNvSpPr>
                  <a:spLocks noEditPoints="1"/>
                </p:cNvSpPr>
                <p:nvPr/>
              </p:nvSpPr>
              <p:spPr bwMode="auto">
                <a:xfrm>
                  <a:off x="4377" y="2106"/>
                  <a:ext cx="183" cy="140"/>
                </a:xfrm>
                <a:custGeom>
                  <a:avLst/>
                  <a:gdLst>
                    <a:gd name="T0" fmla="*/ 0 w 38"/>
                    <a:gd name="T1" fmla="*/ 0 h 29"/>
                    <a:gd name="T2" fmla="*/ 0 w 38"/>
                    <a:gd name="T3" fmla="*/ 3 h 29"/>
                    <a:gd name="T4" fmla="*/ 6 w 38"/>
                    <a:gd name="T5" fmla="*/ 22 h 29"/>
                    <a:gd name="T6" fmla="*/ 19 w 38"/>
                    <a:gd name="T7" fmla="*/ 29 h 29"/>
                    <a:gd name="T8" fmla="*/ 33 w 38"/>
                    <a:gd name="T9" fmla="*/ 22 h 29"/>
                    <a:gd name="T10" fmla="*/ 38 w 38"/>
                    <a:gd name="T11" fmla="*/ 3 h 29"/>
                    <a:gd name="T12" fmla="*/ 38 w 38"/>
                    <a:gd name="T13" fmla="*/ 0 h 29"/>
                    <a:gd name="T14" fmla="*/ 0 w 38"/>
                    <a:gd name="T15" fmla="*/ 0 h 29"/>
                    <a:gd name="T16" fmla="*/ 22 w 38"/>
                    <a:gd name="T17" fmla="*/ 23 h 29"/>
                    <a:gd name="T18" fmla="*/ 22 w 38"/>
                    <a:gd name="T19" fmla="*/ 23 h 29"/>
                    <a:gd name="T20" fmla="*/ 22 w 38"/>
                    <a:gd name="T21" fmla="*/ 23 h 29"/>
                    <a:gd name="T22" fmla="*/ 21 w 38"/>
                    <a:gd name="T23" fmla="*/ 22 h 29"/>
                    <a:gd name="T24" fmla="*/ 22 w 38"/>
                    <a:gd name="T25" fmla="*/ 21 h 29"/>
                    <a:gd name="T26" fmla="*/ 34 w 38"/>
                    <a:gd name="T27" fmla="*/ 6 h 29"/>
                    <a:gd name="T28" fmla="*/ 34 w 38"/>
                    <a:gd name="T29" fmla="*/ 5 h 29"/>
                    <a:gd name="T30" fmla="*/ 35 w 38"/>
                    <a:gd name="T31" fmla="*/ 4 h 29"/>
                    <a:gd name="T32" fmla="*/ 36 w 38"/>
                    <a:gd name="T33" fmla="*/ 5 h 29"/>
                    <a:gd name="T34" fmla="*/ 36 w 38"/>
                    <a:gd name="T35" fmla="*/ 6 h 29"/>
                    <a:gd name="T36" fmla="*/ 22 w 38"/>
                    <a:gd name="T37" fmla="*/ 23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8" h="29">
                      <a:moveTo>
                        <a:pt x="0" y="0"/>
                      </a:move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0" y="11"/>
                        <a:pt x="2" y="17"/>
                        <a:pt x="6" y="22"/>
                      </a:cubicBezTo>
                      <a:cubicBezTo>
                        <a:pt x="9" y="26"/>
                        <a:pt x="14" y="29"/>
                        <a:pt x="19" y="29"/>
                      </a:cubicBezTo>
                      <a:cubicBezTo>
                        <a:pt x="24" y="29"/>
                        <a:pt x="29" y="26"/>
                        <a:pt x="33" y="22"/>
                      </a:cubicBezTo>
                      <a:cubicBezTo>
                        <a:pt x="36" y="17"/>
                        <a:pt x="38" y="11"/>
                        <a:pt x="38" y="3"/>
                      </a:cubicBezTo>
                      <a:cubicBezTo>
                        <a:pt x="38" y="2"/>
                        <a:pt x="38" y="1"/>
                        <a:pt x="38" y="0"/>
                      </a:cubicBezTo>
                      <a:lnTo>
                        <a:pt x="0" y="0"/>
                      </a:lnTo>
                      <a:close/>
                      <a:moveTo>
                        <a:pt x="22" y="23"/>
                      </a:moveTo>
                      <a:cubicBezTo>
                        <a:pt x="22" y="23"/>
                        <a:pt x="22" y="23"/>
                        <a:pt x="22" y="23"/>
                      </a:cubicBezTo>
                      <a:cubicBezTo>
                        <a:pt x="22" y="23"/>
                        <a:pt x="22" y="23"/>
                        <a:pt x="22" y="23"/>
                      </a:cubicBezTo>
                      <a:cubicBezTo>
                        <a:pt x="21" y="23"/>
                        <a:pt x="21" y="22"/>
                        <a:pt x="21" y="22"/>
                      </a:cubicBezTo>
                      <a:cubicBezTo>
                        <a:pt x="21" y="21"/>
                        <a:pt x="21" y="21"/>
                        <a:pt x="22" y="21"/>
                      </a:cubicBezTo>
                      <a:cubicBezTo>
                        <a:pt x="28" y="21"/>
                        <a:pt x="34" y="14"/>
                        <a:pt x="34" y="6"/>
                      </a:cubicBezTo>
                      <a:cubicBezTo>
                        <a:pt x="34" y="5"/>
                        <a:pt x="34" y="5"/>
                        <a:pt x="34" y="5"/>
                      </a:cubicBezTo>
                      <a:cubicBezTo>
                        <a:pt x="34" y="5"/>
                        <a:pt x="34" y="4"/>
                        <a:pt x="35" y="4"/>
                      </a:cubicBezTo>
                      <a:cubicBezTo>
                        <a:pt x="35" y="4"/>
                        <a:pt x="36" y="5"/>
                        <a:pt x="36" y="5"/>
                      </a:cubicBezTo>
                      <a:cubicBezTo>
                        <a:pt x="36" y="6"/>
                        <a:pt x="36" y="6"/>
                        <a:pt x="36" y="6"/>
                      </a:cubicBezTo>
                      <a:cubicBezTo>
                        <a:pt x="36" y="15"/>
                        <a:pt x="30" y="23"/>
                        <a:pt x="22" y="2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0" name="Freeform 33"/>
                <p:cNvSpPr>
                  <a:spLocks/>
                </p:cNvSpPr>
                <p:nvPr/>
              </p:nvSpPr>
              <p:spPr bwMode="auto">
                <a:xfrm>
                  <a:off x="4377" y="1967"/>
                  <a:ext cx="87" cy="125"/>
                </a:xfrm>
                <a:custGeom>
                  <a:avLst/>
                  <a:gdLst>
                    <a:gd name="T0" fmla="*/ 13 w 18"/>
                    <a:gd name="T1" fmla="*/ 16 h 26"/>
                    <a:gd name="T2" fmla="*/ 15 w 18"/>
                    <a:gd name="T3" fmla="*/ 10 h 26"/>
                    <a:gd name="T4" fmla="*/ 18 w 18"/>
                    <a:gd name="T5" fmla="*/ 8 h 26"/>
                    <a:gd name="T6" fmla="*/ 18 w 18"/>
                    <a:gd name="T7" fmla="*/ 0 h 26"/>
                    <a:gd name="T8" fmla="*/ 7 w 18"/>
                    <a:gd name="T9" fmla="*/ 8 h 26"/>
                    <a:gd name="T10" fmla="*/ 0 w 18"/>
                    <a:gd name="T11" fmla="*/ 26 h 26"/>
                    <a:gd name="T12" fmla="*/ 18 w 18"/>
                    <a:gd name="T13" fmla="*/ 26 h 26"/>
                    <a:gd name="T14" fmla="*/ 18 w 18"/>
                    <a:gd name="T15" fmla="*/ 22 h 26"/>
                    <a:gd name="T16" fmla="*/ 13 w 18"/>
                    <a:gd name="T17" fmla="*/ 16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8" h="26">
                      <a:moveTo>
                        <a:pt x="13" y="16"/>
                      </a:moveTo>
                      <a:cubicBezTo>
                        <a:pt x="13" y="14"/>
                        <a:pt x="14" y="12"/>
                        <a:pt x="15" y="10"/>
                      </a:cubicBezTo>
                      <a:cubicBezTo>
                        <a:pt x="15" y="9"/>
                        <a:pt x="16" y="8"/>
                        <a:pt x="18" y="8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14" y="0"/>
                        <a:pt x="10" y="3"/>
                        <a:pt x="7" y="8"/>
                      </a:cubicBezTo>
                      <a:cubicBezTo>
                        <a:pt x="3" y="13"/>
                        <a:pt x="1" y="20"/>
                        <a:pt x="0" y="26"/>
                      </a:cubicBezTo>
                      <a:cubicBezTo>
                        <a:pt x="18" y="26"/>
                        <a:pt x="18" y="26"/>
                        <a:pt x="18" y="26"/>
                      </a:cubicBezTo>
                      <a:cubicBezTo>
                        <a:pt x="18" y="22"/>
                        <a:pt x="18" y="22"/>
                        <a:pt x="18" y="22"/>
                      </a:cubicBezTo>
                      <a:cubicBezTo>
                        <a:pt x="15" y="22"/>
                        <a:pt x="13" y="19"/>
                        <a:pt x="13" y="1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1" name="Freeform 34"/>
                <p:cNvSpPr>
                  <a:spLocks/>
                </p:cNvSpPr>
                <p:nvPr/>
              </p:nvSpPr>
              <p:spPr bwMode="auto">
                <a:xfrm>
                  <a:off x="4469" y="1952"/>
                  <a:ext cx="4" cy="0"/>
                </a:xfrm>
                <a:custGeom>
                  <a:avLst/>
                  <a:gdLst>
                    <a:gd name="T0" fmla="*/ 1 w 1"/>
                    <a:gd name="T1" fmla="*/ 1 w 1"/>
                    <a:gd name="T2" fmla="*/ 0 w 1"/>
                    <a:gd name="T3" fmla="*/ 0 w 1"/>
                    <a:gd name="T4" fmla="*/ 1 w 1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">
                      <a:moveTo>
                        <a:pt x="1" y="0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2" name="Freeform 35"/>
                <p:cNvSpPr>
                  <a:spLocks/>
                </p:cNvSpPr>
                <p:nvPr/>
              </p:nvSpPr>
              <p:spPr bwMode="auto">
                <a:xfrm>
                  <a:off x="4425" y="1861"/>
                  <a:ext cx="58" cy="91"/>
                </a:xfrm>
                <a:custGeom>
                  <a:avLst/>
                  <a:gdLst>
                    <a:gd name="T0" fmla="*/ 2 w 12"/>
                    <a:gd name="T1" fmla="*/ 8 h 19"/>
                    <a:gd name="T2" fmla="*/ 8 w 12"/>
                    <a:gd name="T3" fmla="*/ 10 h 19"/>
                    <a:gd name="T4" fmla="*/ 10 w 12"/>
                    <a:gd name="T5" fmla="*/ 11 h 19"/>
                    <a:gd name="T6" fmla="*/ 10 w 12"/>
                    <a:gd name="T7" fmla="*/ 12 h 19"/>
                    <a:gd name="T8" fmla="*/ 8 w 12"/>
                    <a:gd name="T9" fmla="*/ 17 h 19"/>
                    <a:gd name="T10" fmla="*/ 8 w 12"/>
                    <a:gd name="T11" fmla="*/ 19 h 19"/>
                    <a:gd name="T12" fmla="*/ 9 w 12"/>
                    <a:gd name="T13" fmla="*/ 19 h 19"/>
                    <a:gd name="T14" fmla="*/ 10 w 12"/>
                    <a:gd name="T15" fmla="*/ 18 h 19"/>
                    <a:gd name="T16" fmla="*/ 10 w 12"/>
                    <a:gd name="T17" fmla="*/ 18 h 19"/>
                    <a:gd name="T18" fmla="*/ 12 w 12"/>
                    <a:gd name="T19" fmla="*/ 12 h 19"/>
                    <a:gd name="T20" fmla="*/ 10 w 12"/>
                    <a:gd name="T21" fmla="*/ 9 h 19"/>
                    <a:gd name="T22" fmla="*/ 5 w 12"/>
                    <a:gd name="T23" fmla="*/ 7 h 19"/>
                    <a:gd name="T24" fmla="*/ 3 w 12"/>
                    <a:gd name="T25" fmla="*/ 7 h 19"/>
                    <a:gd name="T26" fmla="*/ 2 w 12"/>
                    <a:gd name="T27" fmla="*/ 5 h 19"/>
                    <a:gd name="T28" fmla="*/ 4 w 12"/>
                    <a:gd name="T29" fmla="*/ 1 h 19"/>
                    <a:gd name="T30" fmla="*/ 3 w 12"/>
                    <a:gd name="T31" fmla="*/ 0 h 19"/>
                    <a:gd name="T32" fmla="*/ 2 w 12"/>
                    <a:gd name="T33" fmla="*/ 0 h 19"/>
                    <a:gd name="T34" fmla="*/ 0 w 12"/>
                    <a:gd name="T35" fmla="*/ 5 h 19"/>
                    <a:gd name="T36" fmla="*/ 2 w 12"/>
                    <a:gd name="T37" fmla="*/ 8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2" h="19">
                      <a:moveTo>
                        <a:pt x="2" y="8"/>
                      </a:moveTo>
                      <a:cubicBezTo>
                        <a:pt x="4" y="9"/>
                        <a:pt x="6" y="10"/>
                        <a:pt x="8" y="10"/>
                      </a:cubicBezTo>
                      <a:cubicBezTo>
                        <a:pt x="8" y="10"/>
                        <a:pt x="9" y="11"/>
                        <a:pt x="10" y="11"/>
                      </a:cubicBezTo>
                      <a:cubicBezTo>
                        <a:pt x="10" y="11"/>
                        <a:pt x="10" y="12"/>
                        <a:pt x="10" y="12"/>
                      </a:cubicBezTo>
                      <a:cubicBezTo>
                        <a:pt x="10" y="13"/>
                        <a:pt x="10" y="15"/>
                        <a:pt x="8" y="17"/>
                      </a:cubicBezTo>
                      <a:cubicBezTo>
                        <a:pt x="8" y="18"/>
                        <a:pt x="8" y="18"/>
                        <a:pt x="8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0" y="18"/>
                        <a:pt x="10" y="18"/>
                        <a:pt x="10" y="18"/>
                      </a:cubicBezTo>
                      <a:cubicBezTo>
                        <a:pt x="10" y="18"/>
                        <a:pt x="10" y="18"/>
                        <a:pt x="10" y="18"/>
                      </a:cubicBezTo>
                      <a:cubicBezTo>
                        <a:pt x="11" y="16"/>
                        <a:pt x="12" y="14"/>
                        <a:pt x="12" y="12"/>
                      </a:cubicBezTo>
                      <a:cubicBezTo>
                        <a:pt x="12" y="11"/>
                        <a:pt x="11" y="10"/>
                        <a:pt x="10" y="9"/>
                      </a:cubicBezTo>
                      <a:cubicBezTo>
                        <a:pt x="8" y="8"/>
                        <a:pt x="6" y="8"/>
                        <a:pt x="5" y="7"/>
                      </a:cubicBezTo>
                      <a:cubicBezTo>
                        <a:pt x="4" y="7"/>
                        <a:pt x="3" y="7"/>
                        <a:pt x="3" y="7"/>
                      </a:cubicBezTo>
                      <a:cubicBezTo>
                        <a:pt x="2" y="6"/>
                        <a:pt x="2" y="6"/>
                        <a:pt x="2" y="5"/>
                      </a:cubicBezTo>
                      <a:cubicBezTo>
                        <a:pt x="2" y="4"/>
                        <a:pt x="2" y="3"/>
                        <a:pt x="4" y="1"/>
                      </a:cubicBezTo>
                      <a:cubicBezTo>
                        <a:pt x="4" y="1"/>
                        <a:pt x="4" y="0"/>
                        <a:pt x="3" y="0"/>
                      </a:cubicBezTo>
                      <a:cubicBezTo>
                        <a:pt x="3" y="0"/>
                        <a:pt x="2" y="0"/>
                        <a:pt x="2" y="0"/>
                      </a:cubicBezTo>
                      <a:cubicBezTo>
                        <a:pt x="1" y="2"/>
                        <a:pt x="0" y="4"/>
                        <a:pt x="0" y="5"/>
                      </a:cubicBezTo>
                      <a:cubicBezTo>
                        <a:pt x="0" y="7"/>
                        <a:pt x="1" y="8"/>
                        <a:pt x="2" y="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46" name="TextBox 45"/>
              <p:cNvSpPr txBox="1"/>
              <p:nvPr/>
            </p:nvSpPr>
            <p:spPr>
              <a:xfrm>
                <a:off x="6361081" y="1968354"/>
                <a:ext cx="8130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>
                    <a:solidFill>
                      <a:prstClr val="white"/>
                    </a:solidFill>
                    <a:latin typeface="Impact" pitchFamily="34" charset="0"/>
                  </a:rPr>
                  <a:t>KEY WOR</a:t>
                </a:r>
                <a:endParaRPr lang="zh-CN" altLang="en-US" sz="1400" dirty="0">
                  <a:solidFill>
                    <a:prstClr val="white"/>
                  </a:solidFill>
                  <a:latin typeface="Impact" pitchFamily="34" charset="0"/>
                </a:endParaRPr>
              </a:p>
            </p:txBody>
          </p:sp>
        </p:grpSp>
      </p:grpSp>
      <p:grpSp>
        <p:nvGrpSpPr>
          <p:cNvPr id="53" name="组合 52"/>
          <p:cNvGrpSpPr/>
          <p:nvPr/>
        </p:nvGrpSpPr>
        <p:grpSpPr>
          <a:xfrm>
            <a:off x="2613714" y="3368660"/>
            <a:ext cx="2025537" cy="643251"/>
            <a:chOff x="2613712" y="3440667"/>
            <a:chExt cx="2025537" cy="643251"/>
          </a:xfrm>
        </p:grpSpPr>
        <p:sp>
          <p:nvSpPr>
            <p:cNvPr id="54" name="Freeform 7"/>
            <p:cNvSpPr>
              <a:spLocks/>
            </p:cNvSpPr>
            <p:nvPr/>
          </p:nvSpPr>
          <p:spPr bwMode="auto">
            <a:xfrm>
              <a:off x="2613712" y="3440667"/>
              <a:ext cx="2025537" cy="643251"/>
            </a:xfrm>
            <a:custGeom>
              <a:avLst/>
              <a:gdLst>
                <a:gd name="T0" fmla="*/ 1984 w 2305"/>
                <a:gd name="T1" fmla="*/ 732 h 732"/>
                <a:gd name="T2" fmla="*/ 0 w 2305"/>
                <a:gd name="T3" fmla="*/ 732 h 732"/>
                <a:gd name="T4" fmla="*/ 321 w 2305"/>
                <a:gd name="T5" fmla="*/ 366 h 732"/>
                <a:gd name="T6" fmla="*/ 0 w 2305"/>
                <a:gd name="T7" fmla="*/ 0 h 732"/>
                <a:gd name="T8" fmla="*/ 1984 w 2305"/>
                <a:gd name="T9" fmla="*/ 0 h 732"/>
                <a:gd name="T10" fmla="*/ 2305 w 2305"/>
                <a:gd name="T11" fmla="*/ 366 h 732"/>
                <a:gd name="T12" fmla="*/ 1984 w 2305"/>
                <a:gd name="T13" fmla="*/ 732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05" h="732">
                  <a:moveTo>
                    <a:pt x="1984" y="732"/>
                  </a:moveTo>
                  <a:lnTo>
                    <a:pt x="0" y="732"/>
                  </a:lnTo>
                  <a:lnTo>
                    <a:pt x="321" y="366"/>
                  </a:lnTo>
                  <a:lnTo>
                    <a:pt x="0" y="0"/>
                  </a:lnTo>
                  <a:lnTo>
                    <a:pt x="1984" y="0"/>
                  </a:lnTo>
                  <a:lnTo>
                    <a:pt x="2305" y="366"/>
                  </a:lnTo>
                  <a:lnTo>
                    <a:pt x="1984" y="7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grpSp>
          <p:nvGrpSpPr>
            <p:cNvPr id="55" name="组合 54"/>
            <p:cNvGrpSpPr/>
            <p:nvPr/>
          </p:nvGrpSpPr>
          <p:grpSpPr>
            <a:xfrm>
              <a:off x="2973796" y="3605948"/>
              <a:ext cx="1322755" cy="343122"/>
              <a:chOff x="1641394" y="3123021"/>
              <a:chExt cx="1322755" cy="343122"/>
            </a:xfrm>
          </p:grpSpPr>
          <p:grpSp>
            <p:nvGrpSpPr>
              <p:cNvPr id="56" name="Group 20"/>
              <p:cNvGrpSpPr>
                <a:grpSpLocks noChangeAspect="1"/>
              </p:cNvGrpSpPr>
              <p:nvPr/>
            </p:nvGrpSpPr>
            <p:grpSpPr bwMode="auto">
              <a:xfrm>
                <a:off x="1641394" y="3123021"/>
                <a:ext cx="433721" cy="332887"/>
                <a:chOff x="1066" y="1895"/>
                <a:chExt cx="314" cy="241"/>
              </a:xfrm>
              <a:solidFill>
                <a:schemeClr val="bg1"/>
              </a:solidFill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8" name="Freeform 21"/>
                <p:cNvSpPr>
                  <a:spLocks/>
                </p:cNvSpPr>
                <p:nvPr/>
              </p:nvSpPr>
              <p:spPr bwMode="auto">
                <a:xfrm>
                  <a:off x="1066" y="2128"/>
                  <a:ext cx="314" cy="8"/>
                </a:xfrm>
                <a:custGeom>
                  <a:avLst/>
                  <a:gdLst>
                    <a:gd name="T0" fmla="*/ 2 w 76"/>
                    <a:gd name="T1" fmla="*/ 2 h 2"/>
                    <a:gd name="T2" fmla="*/ 0 w 76"/>
                    <a:gd name="T3" fmla="*/ 1 h 2"/>
                    <a:gd name="T4" fmla="*/ 2 w 76"/>
                    <a:gd name="T5" fmla="*/ 0 h 2"/>
                    <a:gd name="T6" fmla="*/ 75 w 76"/>
                    <a:gd name="T7" fmla="*/ 0 h 2"/>
                    <a:gd name="T8" fmla="*/ 76 w 76"/>
                    <a:gd name="T9" fmla="*/ 1 h 2"/>
                    <a:gd name="T10" fmla="*/ 75 w 76"/>
                    <a:gd name="T11" fmla="*/ 2 h 2"/>
                    <a:gd name="T12" fmla="*/ 2 w 76"/>
                    <a:gd name="T13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6" h="2">
                      <a:moveTo>
                        <a:pt x="2" y="2"/>
                      </a:moveTo>
                      <a:cubicBezTo>
                        <a:pt x="1" y="2"/>
                        <a:pt x="0" y="2"/>
                        <a:pt x="0" y="1"/>
                      </a:cubicBezTo>
                      <a:cubicBezTo>
                        <a:pt x="0" y="0"/>
                        <a:pt x="1" y="0"/>
                        <a:pt x="2" y="0"/>
                      </a:cubicBezTo>
                      <a:cubicBezTo>
                        <a:pt x="75" y="0"/>
                        <a:pt x="75" y="0"/>
                        <a:pt x="75" y="0"/>
                      </a:cubicBezTo>
                      <a:cubicBezTo>
                        <a:pt x="75" y="0"/>
                        <a:pt x="76" y="0"/>
                        <a:pt x="76" y="1"/>
                      </a:cubicBezTo>
                      <a:cubicBezTo>
                        <a:pt x="76" y="2"/>
                        <a:pt x="75" y="2"/>
                        <a:pt x="75" y="2"/>
                      </a:cubicBezTo>
                      <a:lnTo>
                        <a:pt x="2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5" name="Rectangle 22"/>
                <p:cNvSpPr>
                  <a:spLocks noChangeArrowheads="1"/>
                </p:cNvSpPr>
                <p:nvPr/>
              </p:nvSpPr>
              <p:spPr bwMode="auto">
                <a:xfrm>
                  <a:off x="1107" y="1949"/>
                  <a:ext cx="46" cy="154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6" name="Rectangle 23"/>
                <p:cNvSpPr>
                  <a:spLocks noChangeArrowheads="1"/>
                </p:cNvSpPr>
                <p:nvPr/>
              </p:nvSpPr>
              <p:spPr bwMode="auto">
                <a:xfrm>
                  <a:off x="1173" y="1895"/>
                  <a:ext cx="46" cy="20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7" name="Rectangle 24"/>
                <p:cNvSpPr>
                  <a:spLocks noChangeArrowheads="1"/>
                </p:cNvSpPr>
                <p:nvPr/>
              </p:nvSpPr>
              <p:spPr bwMode="auto">
                <a:xfrm>
                  <a:off x="1235" y="1961"/>
                  <a:ext cx="46" cy="142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8" name="Rectangle 25"/>
                <p:cNvSpPr>
                  <a:spLocks noChangeArrowheads="1"/>
                </p:cNvSpPr>
                <p:nvPr/>
              </p:nvSpPr>
              <p:spPr bwMode="auto">
                <a:xfrm>
                  <a:off x="1306" y="2007"/>
                  <a:ext cx="45" cy="96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57" name="TextBox 56"/>
              <p:cNvSpPr txBox="1"/>
              <p:nvPr/>
            </p:nvSpPr>
            <p:spPr>
              <a:xfrm>
                <a:off x="2051720" y="3158366"/>
                <a:ext cx="9124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>
                    <a:solidFill>
                      <a:prstClr val="white"/>
                    </a:solidFill>
                    <a:latin typeface="Impact" pitchFamily="34" charset="0"/>
                  </a:rPr>
                  <a:t>KEY WORD</a:t>
                </a:r>
                <a:endParaRPr lang="zh-CN" altLang="en-US" sz="1400" dirty="0">
                  <a:solidFill>
                    <a:prstClr val="white"/>
                  </a:solidFill>
                  <a:latin typeface="Impact" pitchFamily="34" charset="0"/>
                </a:endParaRPr>
              </a:p>
            </p:txBody>
          </p:sp>
        </p:grpSp>
      </p:grpSp>
      <p:grpSp>
        <p:nvGrpSpPr>
          <p:cNvPr id="69" name="组合 68"/>
          <p:cNvGrpSpPr/>
          <p:nvPr/>
        </p:nvGrpSpPr>
        <p:grpSpPr>
          <a:xfrm>
            <a:off x="632405" y="3368660"/>
            <a:ext cx="2026416" cy="643251"/>
            <a:chOff x="632405" y="3440667"/>
            <a:chExt cx="2026416" cy="643251"/>
          </a:xfrm>
        </p:grpSpPr>
        <p:sp>
          <p:nvSpPr>
            <p:cNvPr id="70" name="Freeform 6"/>
            <p:cNvSpPr>
              <a:spLocks/>
            </p:cNvSpPr>
            <p:nvPr/>
          </p:nvSpPr>
          <p:spPr bwMode="auto">
            <a:xfrm>
              <a:off x="632405" y="3440667"/>
              <a:ext cx="2026416" cy="643251"/>
            </a:xfrm>
            <a:custGeom>
              <a:avLst/>
              <a:gdLst>
                <a:gd name="T0" fmla="*/ 1984 w 2306"/>
                <a:gd name="T1" fmla="*/ 732 h 732"/>
                <a:gd name="T2" fmla="*/ 0 w 2306"/>
                <a:gd name="T3" fmla="*/ 732 h 732"/>
                <a:gd name="T4" fmla="*/ 321 w 2306"/>
                <a:gd name="T5" fmla="*/ 366 h 732"/>
                <a:gd name="T6" fmla="*/ 0 w 2306"/>
                <a:gd name="T7" fmla="*/ 0 h 732"/>
                <a:gd name="T8" fmla="*/ 1984 w 2306"/>
                <a:gd name="T9" fmla="*/ 0 h 732"/>
                <a:gd name="T10" fmla="*/ 2306 w 2306"/>
                <a:gd name="T11" fmla="*/ 366 h 732"/>
                <a:gd name="T12" fmla="*/ 1984 w 2306"/>
                <a:gd name="T13" fmla="*/ 732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06" h="732">
                  <a:moveTo>
                    <a:pt x="1984" y="732"/>
                  </a:moveTo>
                  <a:lnTo>
                    <a:pt x="0" y="732"/>
                  </a:lnTo>
                  <a:lnTo>
                    <a:pt x="321" y="366"/>
                  </a:lnTo>
                  <a:lnTo>
                    <a:pt x="0" y="0"/>
                  </a:lnTo>
                  <a:lnTo>
                    <a:pt x="1984" y="0"/>
                  </a:lnTo>
                  <a:lnTo>
                    <a:pt x="2306" y="366"/>
                  </a:lnTo>
                  <a:lnTo>
                    <a:pt x="1984" y="73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grpSp>
          <p:nvGrpSpPr>
            <p:cNvPr id="71" name="组合 70"/>
            <p:cNvGrpSpPr/>
            <p:nvPr/>
          </p:nvGrpSpPr>
          <p:grpSpPr>
            <a:xfrm>
              <a:off x="1072594" y="3573700"/>
              <a:ext cx="1343184" cy="351800"/>
              <a:chOff x="6008914" y="3093443"/>
              <a:chExt cx="1343184" cy="351800"/>
            </a:xfrm>
          </p:grpSpPr>
          <p:grpSp>
            <p:nvGrpSpPr>
              <p:cNvPr id="72" name="Group 14"/>
              <p:cNvGrpSpPr>
                <a:grpSpLocks noChangeAspect="1"/>
              </p:cNvGrpSpPr>
              <p:nvPr/>
            </p:nvGrpSpPr>
            <p:grpSpPr bwMode="auto">
              <a:xfrm>
                <a:off x="6008914" y="3093443"/>
                <a:ext cx="390557" cy="351799"/>
                <a:chOff x="4645" y="1318"/>
                <a:chExt cx="262" cy="236"/>
              </a:xfrm>
              <a:solidFill>
                <a:schemeClr val="bg1"/>
              </a:solidFill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74" name="Freeform 15"/>
                <p:cNvSpPr>
                  <a:spLocks/>
                </p:cNvSpPr>
                <p:nvPr/>
              </p:nvSpPr>
              <p:spPr bwMode="auto">
                <a:xfrm>
                  <a:off x="4645" y="1425"/>
                  <a:ext cx="262" cy="129"/>
                </a:xfrm>
                <a:custGeom>
                  <a:avLst/>
                  <a:gdLst>
                    <a:gd name="T0" fmla="*/ 44 w 71"/>
                    <a:gd name="T1" fmla="*/ 6 h 35"/>
                    <a:gd name="T2" fmla="*/ 42 w 71"/>
                    <a:gd name="T3" fmla="*/ 8 h 35"/>
                    <a:gd name="T4" fmla="*/ 29 w 71"/>
                    <a:gd name="T5" fmla="*/ 8 h 35"/>
                    <a:gd name="T6" fmla="*/ 27 w 71"/>
                    <a:gd name="T7" fmla="*/ 6 h 35"/>
                    <a:gd name="T8" fmla="*/ 27 w 71"/>
                    <a:gd name="T9" fmla="*/ 0 h 35"/>
                    <a:gd name="T10" fmla="*/ 0 w 71"/>
                    <a:gd name="T11" fmla="*/ 0 h 35"/>
                    <a:gd name="T12" fmla="*/ 0 w 71"/>
                    <a:gd name="T13" fmla="*/ 28 h 35"/>
                    <a:gd name="T14" fmla="*/ 7 w 71"/>
                    <a:gd name="T15" fmla="*/ 35 h 35"/>
                    <a:gd name="T16" fmla="*/ 64 w 71"/>
                    <a:gd name="T17" fmla="*/ 35 h 35"/>
                    <a:gd name="T18" fmla="*/ 71 w 71"/>
                    <a:gd name="T19" fmla="*/ 28 h 35"/>
                    <a:gd name="T20" fmla="*/ 71 w 71"/>
                    <a:gd name="T21" fmla="*/ 0 h 35"/>
                    <a:gd name="T22" fmla="*/ 44 w 71"/>
                    <a:gd name="T23" fmla="*/ 0 h 35"/>
                    <a:gd name="T24" fmla="*/ 44 w 71"/>
                    <a:gd name="T25" fmla="*/ 6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1" h="35">
                      <a:moveTo>
                        <a:pt x="44" y="6"/>
                      </a:moveTo>
                      <a:cubicBezTo>
                        <a:pt x="44" y="7"/>
                        <a:pt x="43" y="8"/>
                        <a:pt x="42" y="8"/>
                      </a:cubicBezTo>
                      <a:cubicBezTo>
                        <a:pt x="29" y="8"/>
                        <a:pt x="29" y="8"/>
                        <a:pt x="29" y="8"/>
                      </a:cubicBezTo>
                      <a:cubicBezTo>
                        <a:pt x="28" y="8"/>
                        <a:pt x="27" y="7"/>
                        <a:pt x="27" y="6"/>
                      </a:cubicBezTo>
                      <a:cubicBezTo>
                        <a:pt x="27" y="0"/>
                        <a:pt x="27" y="0"/>
                        <a:pt x="27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28"/>
                        <a:pt x="0" y="28"/>
                        <a:pt x="0" y="28"/>
                      </a:cubicBezTo>
                      <a:cubicBezTo>
                        <a:pt x="0" y="31"/>
                        <a:pt x="3" y="35"/>
                        <a:pt x="7" y="35"/>
                      </a:cubicBezTo>
                      <a:cubicBezTo>
                        <a:pt x="64" y="35"/>
                        <a:pt x="64" y="35"/>
                        <a:pt x="64" y="35"/>
                      </a:cubicBezTo>
                      <a:cubicBezTo>
                        <a:pt x="68" y="35"/>
                        <a:pt x="71" y="31"/>
                        <a:pt x="71" y="28"/>
                      </a:cubicBezTo>
                      <a:cubicBezTo>
                        <a:pt x="71" y="0"/>
                        <a:pt x="71" y="0"/>
                        <a:pt x="71" y="0"/>
                      </a:cubicBezTo>
                      <a:cubicBezTo>
                        <a:pt x="44" y="0"/>
                        <a:pt x="44" y="0"/>
                        <a:pt x="44" y="0"/>
                      </a:cubicBezTo>
                      <a:lnTo>
                        <a:pt x="44" y="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5" name="Freeform 16"/>
                <p:cNvSpPr>
                  <a:spLocks noEditPoints="1"/>
                </p:cNvSpPr>
                <p:nvPr/>
              </p:nvSpPr>
              <p:spPr bwMode="auto">
                <a:xfrm>
                  <a:off x="4645" y="1318"/>
                  <a:ext cx="262" cy="100"/>
                </a:xfrm>
                <a:custGeom>
                  <a:avLst/>
                  <a:gdLst>
                    <a:gd name="T0" fmla="*/ 64 w 71"/>
                    <a:gd name="T1" fmla="*/ 12 h 27"/>
                    <a:gd name="T2" fmla="*/ 47 w 71"/>
                    <a:gd name="T3" fmla="*/ 12 h 27"/>
                    <a:gd name="T4" fmla="*/ 47 w 71"/>
                    <a:gd name="T5" fmla="*/ 5 h 27"/>
                    <a:gd name="T6" fmla="*/ 43 w 71"/>
                    <a:gd name="T7" fmla="*/ 0 h 27"/>
                    <a:gd name="T8" fmla="*/ 28 w 71"/>
                    <a:gd name="T9" fmla="*/ 0 h 27"/>
                    <a:gd name="T10" fmla="*/ 23 w 71"/>
                    <a:gd name="T11" fmla="*/ 5 h 27"/>
                    <a:gd name="T12" fmla="*/ 23 w 71"/>
                    <a:gd name="T13" fmla="*/ 12 h 27"/>
                    <a:gd name="T14" fmla="*/ 7 w 71"/>
                    <a:gd name="T15" fmla="*/ 12 h 27"/>
                    <a:gd name="T16" fmla="*/ 0 w 71"/>
                    <a:gd name="T17" fmla="*/ 19 h 27"/>
                    <a:gd name="T18" fmla="*/ 0 w 71"/>
                    <a:gd name="T19" fmla="*/ 27 h 27"/>
                    <a:gd name="T20" fmla="*/ 71 w 71"/>
                    <a:gd name="T21" fmla="*/ 27 h 27"/>
                    <a:gd name="T22" fmla="*/ 71 w 71"/>
                    <a:gd name="T23" fmla="*/ 19 h 27"/>
                    <a:gd name="T24" fmla="*/ 64 w 71"/>
                    <a:gd name="T25" fmla="*/ 12 h 27"/>
                    <a:gd name="T26" fmla="*/ 28 w 71"/>
                    <a:gd name="T27" fmla="*/ 5 h 27"/>
                    <a:gd name="T28" fmla="*/ 43 w 71"/>
                    <a:gd name="T29" fmla="*/ 5 h 27"/>
                    <a:gd name="T30" fmla="*/ 43 w 71"/>
                    <a:gd name="T31" fmla="*/ 12 h 27"/>
                    <a:gd name="T32" fmla="*/ 28 w 71"/>
                    <a:gd name="T33" fmla="*/ 12 h 27"/>
                    <a:gd name="T34" fmla="*/ 28 w 71"/>
                    <a:gd name="T35" fmla="*/ 5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1" h="27">
                      <a:moveTo>
                        <a:pt x="64" y="12"/>
                      </a:moveTo>
                      <a:cubicBezTo>
                        <a:pt x="47" y="12"/>
                        <a:pt x="47" y="12"/>
                        <a:pt x="47" y="12"/>
                      </a:cubicBezTo>
                      <a:cubicBezTo>
                        <a:pt x="47" y="5"/>
                        <a:pt x="47" y="5"/>
                        <a:pt x="47" y="5"/>
                      </a:cubicBezTo>
                      <a:cubicBezTo>
                        <a:pt x="47" y="2"/>
                        <a:pt x="45" y="0"/>
                        <a:pt x="43" y="0"/>
                      </a:cubicBez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25" y="0"/>
                        <a:pt x="23" y="2"/>
                        <a:pt x="23" y="5"/>
                      </a:cubicBezTo>
                      <a:cubicBezTo>
                        <a:pt x="23" y="12"/>
                        <a:pt x="23" y="12"/>
                        <a:pt x="23" y="12"/>
                      </a:cubicBezTo>
                      <a:cubicBezTo>
                        <a:pt x="7" y="12"/>
                        <a:pt x="7" y="12"/>
                        <a:pt x="7" y="12"/>
                      </a:cubicBezTo>
                      <a:cubicBezTo>
                        <a:pt x="3" y="12"/>
                        <a:pt x="0" y="15"/>
                        <a:pt x="0" y="19"/>
                      </a:cubicBezTo>
                      <a:cubicBezTo>
                        <a:pt x="0" y="27"/>
                        <a:pt x="0" y="27"/>
                        <a:pt x="0" y="27"/>
                      </a:cubicBezTo>
                      <a:cubicBezTo>
                        <a:pt x="71" y="27"/>
                        <a:pt x="71" y="27"/>
                        <a:pt x="71" y="27"/>
                      </a:cubicBezTo>
                      <a:cubicBezTo>
                        <a:pt x="71" y="19"/>
                        <a:pt x="71" y="19"/>
                        <a:pt x="71" y="19"/>
                      </a:cubicBezTo>
                      <a:cubicBezTo>
                        <a:pt x="71" y="15"/>
                        <a:pt x="68" y="12"/>
                        <a:pt x="64" y="12"/>
                      </a:cubicBezTo>
                      <a:close/>
                      <a:moveTo>
                        <a:pt x="28" y="5"/>
                      </a:move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3" y="12"/>
                        <a:pt x="43" y="12"/>
                        <a:pt x="43" y="12"/>
                      </a:cubicBezTo>
                      <a:cubicBezTo>
                        <a:pt x="28" y="12"/>
                        <a:pt x="28" y="12"/>
                        <a:pt x="28" y="12"/>
                      </a:cubicBezTo>
                      <a:lnTo>
                        <a:pt x="28" y="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73" name="TextBox 72"/>
              <p:cNvSpPr txBox="1"/>
              <p:nvPr/>
            </p:nvSpPr>
            <p:spPr>
              <a:xfrm>
                <a:off x="6439669" y="3137466"/>
                <a:ext cx="9124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>
                    <a:solidFill>
                      <a:prstClr val="white"/>
                    </a:solidFill>
                    <a:latin typeface="Impact" pitchFamily="34" charset="0"/>
                  </a:rPr>
                  <a:t>KEY WORD</a:t>
                </a:r>
                <a:endParaRPr lang="zh-CN" altLang="en-US" sz="1400" dirty="0">
                  <a:solidFill>
                    <a:prstClr val="white"/>
                  </a:solidFill>
                  <a:latin typeface="Impact" pitchFamily="34" charset="0"/>
                </a:endParaRPr>
              </a:p>
            </p:txBody>
          </p:sp>
        </p:grpSp>
      </p:grpSp>
      <p:sp>
        <p:nvSpPr>
          <p:cNvPr id="76" name="矩形 1"/>
          <p:cNvSpPr>
            <a:spLocks noChangeArrowheads="1"/>
          </p:cNvSpPr>
          <p:nvPr/>
        </p:nvSpPr>
        <p:spPr bwMode="auto">
          <a:xfrm>
            <a:off x="6756409" y="2179278"/>
            <a:ext cx="16320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zh-CN" altLang="en-US" sz="1000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77" name="矩形 1"/>
          <p:cNvSpPr>
            <a:spLocks noChangeArrowheads="1"/>
          </p:cNvSpPr>
          <p:nvPr/>
        </p:nvSpPr>
        <p:spPr bwMode="auto">
          <a:xfrm>
            <a:off x="4764187" y="2179278"/>
            <a:ext cx="16320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zh-CN" altLang="en-US" sz="1000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78" name="矩形 1"/>
          <p:cNvSpPr>
            <a:spLocks noChangeArrowheads="1"/>
          </p:cNvSpPr>
          <p:nvPr/>
        </p:nvSpPr>
        <p:spPr bwMode="auto">
          <a:xfrm>
            <a:off x="2771966" y="2179278"/>
            <a:ext cx="16320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zh-CN" altLang="en-US" sz="1000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79" name="矩形 1"/>
          <p:cNvSpPr>
            <a:spLocks noChangeArrowheads="1"/>
          </p:cNvSpPr>
          <p:nvPr/>
        </p:nvSpPr>
        <p:spPr bwMode="auto">
          <a:xfrm>
            <a:off x="779745" y="2179278"/>
            <a:ext cx="16320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zh-CN" altLang="en-US" sz="1000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</p:spTree>
    <p:extLst>
      <p:ext uri="{BB962C8B-B14F-4D97-AF65-F5344CB8AC3E}">
        <p14:creationId xmlns:p14="http://schemas.microsoft.com/office/powerpoint/2010/main" val="439189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="">
      <p:transition spd="slow" advClick="0" advTm="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2" presetClass="entr" presetSubtype="8" decel="52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8" decel="5200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8" decel="5200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8" decel="52000" fill="hold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2700"/>
                                </p:stCondLst>
                                <p:childTnLst>
                                  <p:par>
                                    <p:cTn id="3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7" dur="4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22" presetClass="entr" presetSubtype="4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0" dur="4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22" presetClass="entr" presetSubtype="4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3" dur="4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22" presetClass="entr" presetSubtype="4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6" dur="4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3700"/>
                                </p:stCondLst>
                                <p:childTnLst>
                                  <p:par>
                                    <p:cTn id="48" presetID="2" presetClass="entr" presetSubtype="2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0" dur="3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1" dur="3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53" presetID="2" presetClass="entr" presetSubtype="2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5" dur="3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6" dur="3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7" fill="hold">
                                <p:stCondLst>
                                  <p:cond delay="4300"/>
                                </p:stCondLst>
                                <p:childTnLst>
                                  <p:par>
                                    <p:cTn id="58" presetID="2" presetClass="entr" presetSubtype="2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0" dur="3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1" dur="3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4600"/>
                                </p:stCondLst>
                                <p:childTnLst>
                                  <p:par>
                                    <p:cTn id="63" presetID="2" presetClass="entr" presetSubtype="2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5" dur="3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6" dur="3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76" grpId="0"/>
          <p:bldP spid="77" grpId="0"/>
          <p:bldP spid="78" grpId="0"/>
          <p:bldP spid="79" grpId="0"/>
        </p:bldLst>
      </p:timing>
    </mc:Choice>
    <mc:Fallback xmlns:a14="http://schemas.microsoft.com/office/drawing/2010/main"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2" presetClass="entr" presetSubtype="8" decel="52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8" decel="5200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8" decel="5200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8" decel="52000" fill="hold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2700"/>
                                </p:stCondLst>
                                <p:childTnLst>
                                  <p:par>
                                    <p:cTn id="3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7" dur="4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22" presetClass="entr" presetSubtype="4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0" dur="4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22" presetClass="entr" presetSubtype="4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3" dur="4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22" presetClass="entr" presetSubtype="4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6" dur="4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3700"/>
                                </p:stCondLst>
                                <p:childTnLst>
                                  <p:par>
                                    <p:cTn id="48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0" dur="3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1" dur="3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53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3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3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7" fill="hold">
                                <p:stCondLst>
                                  <p:cond delay="4300"/>
                                </p:stCondLst>
                                <p:childTnLst>
                                  <p:par>
                                    <p:cTn id="58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0" dur="3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1" dur="3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4600"/>
                                </p:stCondLst>
                                <p:childTnLst>
                                  <p:par>
                                    <p:cTn id="63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5" dur="3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6" dur="3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76" grpId="0"/>
          <p:bldP spid="77" grpId="0"/>
          <p:bldP spid="78" grpId="0"/>
          <p:bldP spid="79" grpId="0"/>
        </p:bldLst>
      </p:timing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519" y="-20261"/>
            <a:ext cx="9144000" cy="5161071"/>
          </a:xfrm>
          <a:prstGeom prst="rect">
            <a:avLst/>
          </a:prstGeom>
        </p:spPr>
      </p:pic>
      <p:sp>
        <p:nvSpPr>
          <p:cNvPr id="57" name="TextBox 56"/>
          <p:cNvSpPr txBox="1"/>
          <p:nvPr/>
        </p:nvSpPr>
        <p:spPr>
          <a:xfrm>
            <a:off x="3563888" y="2109488"/>
            <a:ext cx="5580112" cy="412934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r">
              <a:lnSpc>
                <a:spcPts val="2500"/>
              </a:lnSpc>
              <a:defRPr/>
            </a:pPr>
            <a:r>
              <a:rPr lang="en-US" altLang="zh-CN" sz="4000" dirty="0">
                <a:ln w="6350"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latin typeface="Impact" panose="020B0806030902050204" pitchFamily="34" charset="0"/>
                <a:ea typeface="微软雅黑" pitchFamily="34" charset="-122"/>
              </a:rPr>
              <a:t>Thank YOU FOR LISTENING.</a:t>
            </a:r>
          </a:p>
        </p:txBody>
      </p:sp>
      <p:sp>
        <p:nvSpPr>
          <p:cNvPr id="9" name="矩形 8"/>
          <p:cNvSpPr/>
          <p:nvPr>
            <p:custDataLst>
              <p:tags r:id="rId1"/>
            </p:custDataLst>
          </p:nvPr>
        </p:nvSpPr>
        <p:spPr>
          <a:xfrm>
            <a:off x="0" y="4901734"/>
            <a:ext cx="487600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b="0" dirty="0">
                <a:latin typeface="+mj-ea"/>
                <a:ea typeface="+mj-ea"/>
              </a:rPr>
              <a:t>......../</a:t>
            </a:r>
            <a:endParaRPr lang="zh-CN" altLang="en-US" sz="1100" b="0" dirty="0">
              <a:latin typeface="+mj-ea"/>
              <a:ea typeface="+mj-ea"/>
            </a:endParaRPr>
          </a:p>
        </p:txBody>
      </p:sp>
      <p:sp>
        <p:nvSpPr>
          <p:cNvPr id="2" name="Rounded Rectangle 7">
            <a:extLst>
              <a:ext uri="{FF2B5EF4-FFF2-40B4-BE49-F238E27FC236}">
                <a16:creationId xmlns:a16="http://schemas.microsoft.com/office/drawing/2014/main" id="{51DA9FC4-0FA2-461E-BCEA-70BBF3B1EEFE}"/>
              </a:ext>
            </a:extLst>
          </p:cNvPr>
          <p:cNvSpPr/>
          <p:nvPr/>
        </p:nvSpPr>
        <p:spPr>
          <a:xfrm>
            <a:off x="539553" y="501159"/>
            <a:ext cx="1368152" cy="342399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71CD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LOGO.</a:t>
            </a:r>
            <a:endParaRPr lang="ko-KR" altLang="en-US" sz="2700" dirty="0"/>
          </a:p>
        </p:txBody>
      </p:sp>
      <p:sp>
        <p:nvSpPr>
          <p:cNvPr id="3" name="TextBox 3">
            <a:hlinkClick r:id="rId5"/>
            <a:extLst>
              <a:ext uri="{FF2B5EF4-FFF2-40B4-BE49-F238E27FC236}">
                <a16:creationId xmlns:a16="http://schemas.microsoft.com/office/drawing/2014/main" id="{EDAADB42-B613-46DB-85C4-CB7BEB10960E}"/>
              </a:ext>
            </a:extLst>
          </p:cNvPr>
          <p:cNvSpPr txBox="1"/>
          <p:nvPr/>
        </p:nvSpPr>
        <p:spPr>
          <a:xfrm>
            <a:off x="3779912" y="4926997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https://www.jpppt.com.</a:t>
            </a:r>
            <a:endParaRPr lang="ko-KR" altLang="en-US" sz="1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64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hyp="http://schemas.microsoft.com/office/drawing/2018/hyperlinkcolor" xmlns:a16="http://schemas.microsoft.com/office/drawing/2014/main" xmlns:a14="http://schemas.microsoft.com/office/drawing/2010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273"/>
            <a:ext cx="9144000" cy="516107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68144" y="1553103"/>
            <a:ext cx="1997968" cy="584775"/>
          </a:xfrm>
          <a:prstGeom prst="rect">
            <a:avLst/>
          </a:prstGeom>
          <a:effectLst/>
        </p:spPr>
        <p:txBody>
          <a:bodyPr wrap="square">
            <a:spAutoFit/>
          </a:bodyPr>
          <a:lstStyle>
            <a:defPPr>
              <a:defRPr lang="zh-CN"/>
            </a:defPPr>
            <a:lvl1pPr algn="just" fontAlgn="auto">
              <a:spcBef>
                <a:spcPts val="0"/>
              </a:spcBef>
              <a:spcAft>
                <a:spcPts val="0"/>
              </a:spcAft>
              <a:defRPr sz="2400" b="0">
                <a:solidFill>
                  <a:schemeClr val="tx2">
                    <a:alpha val="91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方正豪体简体" panose="03000509000000000000" pitchFamily="65" charset="-122"/>
              </a:defRPr>
            </a:lvl1pPr>
          </a:lstStyle>
          <a:p>
            <a:pPr algn="r"/>
            <a:r>
              <a:rPr lang="en-US" altLang="zh-CN" sz="3200" dirty="0">
                <a:solidFill>
                  <a:schemeClr val="tx1">
                    <a:alpha val="40000"/>
                  </a:schemeClr>
                </a:solidFill>
              </a:rPr>
              <a:t>CONTENTS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1744403" y="2058396"/>
            <a:ext cx="6067957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等腰三角形 6"/>
          <p:cNvSpPr/>
          <p:nvPr/>
        </p:nvSpPr>
        <p:spPr>
          <a:xfrm rot="18035669">
            <a:off x="7577052" y="706291"/>
            <a:ext cx="360040" cy="310379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等腰三角形 7"/>
          <p:cNvSpPr/>
          <p:nvPr/>
        </p:nvSpPr>
        <p:spPr>
          <a:xfrm rot="21283757">
            <a:off x="8011516" y="1012690"/>
            <a:ext cx="191945" cy="16547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等腰三角形 8"/>
          <p:cNvSpPr/>
          <p:nvPr/>
        </p:nvSpPr>
        <p:spPr>
          <a:xfrm rot="15968008">
            <a:off x="8112572" y="1419930"/>
            <a:ext cx="304349" cy="227352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0" name="标题层"/>
          <p:cNvSpPr txBox="1"/>
          <p:nvPr/>
        </p:nvSpPr>
        <p:spPr bwMode="auto">
          <a:xfrm>
            <a:off x="3635896" y="2377593"/>
            <a:ext cx="599460" cy="52322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280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itchFamily="34" charset="0"/>
                <a:ea typeface="微软雅黑" pitchFamily="34" charset="-122"/>
                <a:cs typeface="Arial" panose="020B0604020202020204" pitchFamily="34" charset="0"/>
              </a:rPr>
              <a:t>01</a:t>
            </a:r>
            <a:endParaRPr lang="zh-CN" altLang="en-US" sz="2800" kern="0" dirty="0">
              <a:solidFill>
                <a:prstClr val="black">
                  <a:lumMod val="65000"/>
                  <a:lumOff val="35000"/>
                </a:prstClr>
              </a:solidFill>
              <a:latin typeface="Impact" pitchFamily="34" charset="0"/>
              <a:ea typeface="微软雅黑" pitchFamily="34" charset="-122"/>
              <a:cs typeface="Arial" panose="020B0604020202020204" pitchFamily="34" charset="0"/>
            </a:endParaRPr>
          </a:p>
        </p:txBody>
      </p:sp>
      <p:sp>
        <p:nvSpPr>
          <p:cNvPr id="72" name="标题层"/>
          <p:cNvSpPr txBox="1"/>
          <p:nvPr/>
        </p:nvSpPr>
        <p:spPr bwMode="auto">
          <a:xfrm>
            <a:off x="6359800" y="2361659"/>
            <a:ext cx="2676696" cy="52322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28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itchFamily="34" charset="-122"/>
                <a:ea typeface="微软雅黑" pitchFamily="34" charset="-122"/>
              </a:rPr>
              <a:t>Add a title</a:t>
            </a:r>
          </a:p>
        </p:txBody>
      </p:sp>
      <p:cxnSp>
        <p:nvCxnSpPr>
          <p:cNvPr id="73" name="直接连接符 72"/>
          <p:cNvCxnSpPr/>
          <p:nvPr/>
        </p:nvCxnSpPr>
        <p:spPr>
          <a:xfrm>
            <a:off x="4138583" y="2639203"/>
            <a:ext cx="2147124" cy="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tailEnd type="oval"/>
          </a:ln>
          <a:effectLst/>
        </p:spPr>
      </p:cxnSp>
      <p:sp>
        <p:nvSpPr>
          <p:cNvPr id="90" name="标题层"/>
          <p:cNvSpPr txBox="1"/>
          <p:nvPr/>
        </p:nvSpPr>
        <p:spPr bwMode="auto">
          <a:xfrm>
            <a:off x="3635896" y="2910042"/>
            <a:ext cx="599460" cy="52322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280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itchFamily="34" charset="0"/>
                <a:ea typeface="微软雅黑" pitchFamily="34" charset="-122"/>
                <a:cs typeface="Arial" panose="020B0604020202020204" pitchFamily="34" charset="0"/>
              </a:rPr>
              <a:t>02</a:t>
            </a:r>
            <a:endParaRPr lang="zh-CN" altLang="en-US" sz="2800" kern="0" dirty="0">
              <a:solidFill>
                <a:prstClr val="black">
                  <a:lumMod val="65000"/>
                  <a:lumOff val="35000"/>
                </a:prstClr>
              </a:solidFill>
              <a:latin typeface="Impact" pitchFamily="34" charset="0"/>
              <a:ea typeface="微软雅黑" pitchFamily="34" charset="-122"/>
              <a:cs typeface="Arial" panose="020B0604020202020204" pitchFamily="34" charset="0"/>
            </a:endParaRPr>
          </a:p>
        </p:txBody>
      </p:sp>
      <p:sp>
        <p:nvSpPr>
          <p:cNvPr id="92" name="标题层"/>
          <p:cNvSpPr txBox="1"/>
          <p:nvPr/>
        </p:nvSpPr>
        <p:spPr bwMode="auto">
          <a:xfrm>
            <a:off x="6359800" y="2894108"/>
            <a:ext cx="2676695" cy="52322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28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itchFamily="34" charset="-122"/>
                <a:ea typeface="微软雅黑" pitchFamily="34" charset="-122"/>
              </a:rPr>
              <a:t>Add a title</a:t>
            </a:r>
          </a:p>
        </p:txBody>
      </p:sp>
      <p:cxnSp>
        <p:nvCxnSpPr>
          <p:cNvPr id="93" name="直接连接符 92"/>
          <p:cNvCxnSpPr/>
          <p:nvPr/>
        </p:nvCxnSpPr>
        <p:spPr>
          <a:xfrm>
            <a:off x="4138583" y="3171652"/>
            <a:ext cx="2147124" cy="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tailEnd type="oval"/>
          </a:ln>
          <a:effectLst/>
        </p:spPr>
      </p:cxnSp>
      <p:sp>
        <p:nvSpPr>
          <p:cNvPr id="95" name="标题层"/>
          <p:cNvSpPr txBox="1"/>
          <p:nvPr/>
        </p:nvSpPr>
        <p:spPr bwMode="auto">
          <a:xfrm>
            <a:off x="3635896" y="3442491"/>
            <a:ext cx="599460" cy="52322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280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itchFamily="34" charset="0"/>
                <a:ea typeface="微软雅黑" pitchFamily="34" charset="-122"/>
                <a:cs typeface="Arial" panose="020B0604020202020204" pitchFamily="34" charset="0"/>
              </a:rPr>
              <a:t>03</a:t>
            </a:r>
            <a:endParaRPr lang="zh-CN" altLang="en-US" sz="2800" kern="0" dirty="0">
              <a:solidFill>
                <a:prstClr val="black">
                  <a:lumMod val="65000"/>
                  <a:lumOff val="35000"/>
                </a:prstClr>
              </a:solidFill>
              <a:latin typeface="Impact" pitchFamily="34" charset="0"/>
              <a:ea typeface="微软雅黑" pitchFamily="34" charset="-122"/>
              <a:cs typeface="Arial" panose="020B0604020202020204" pitchFamily="34" charset="0"/>
            </a:endParaRPr>
          </a:p>
        </p:txBody>
      </p:sp>
      <p:sp>
        <p:nvSpPr>
          <p:cNvPr id="97" name="标题层"/>
          <p:cNvSpPr txBox="1"/>
          <p:nvPr/>
        </p:nvSpPr>
        <p:spPr bwMode="auto">
          <a:xfrm>
            <a:off x="6359800" y="3426557"/>
            <a:ext cx="2784199" cy="52322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28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itchFamily="34" charset="-122"/>
                <a:ea typeface="微软雅黑" pitchFamily="34" charset="-122"/>
              </a:rPr>
              <a:t>Add a title</a:t>
            </a:r>
          </a:p>
        </p:txBody>
      </p:sp>
      <p:cxnSp>
        <p:nvCxnSpPr>
          <p:cNvPr id="98" name="直接连接符 97"/>
          <p:cNvCxnSpPr/>
          <p:nvPr/>
        </p:nvCxnSpPr>
        <p:spPr>
          <a:xfrm>
            <a:off x="4138583" y="3704101"/>
            <a:ext cx="2147124" cy="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tailEnd type="oval"/>
          </a:ln>
          <a:effectLst/>
        </p:spPr>
      </p:cxnSp>
      <p:sp>
        <p:nvSpPr>
          <p:cNvPr id="100" name="标题层"/>
          <p:cNvSpPr txBox="1"/>
          <p:nvPr/>
        </p:nvSpPr>
        <p:spPr bwMode="auto">
          <a:xfrm>
            <a:off x="3635896" y="3974940"/>
            <a:ext cx="599460" cy="52322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280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itchFamily="34" charset="0"/>
                <a:ea typeface="微软雅黑" pitchFamily="34" charset="-122"/>
                <a:cs typeface="Arial" panose="020B0604020202020204" pitchFamily="34" charset="0"/>
              </a:rPr>
              <a:t>04</a:t>
            </a:r>
            <a:endParaRPr lang="zh-CN" altLang="en-US" sz="2800" kern="0" dirty="0">
              <a:solidFill>
                <a:prstClr val="black">
                  <a:lumMod val="65000"/>
                  <a:lumOff val="35000"/>
                </a:prstClr>
              </a:solidFill>
              <a:latin typeface="Impact" pitchFamily="34" charset="0"/>
              <a:ea typeface="微软雅黑" pitchFamily="34" charset="-122"/>
              <a:cs typeface="Arial" panose="020B0604020202020204" pitchFamily="34" charset="0"/>
            </a:endParaRPr>
          </a:p>
        </p:txBody>
      </p:sp>
      <p:sp>
        <p:nvSpPr>
          <p:cNvPr id="102" name="标题层"/>
          <p:cNvSpPr txBox="1"/>
          <p:nvPr/>
        </p:nvSpPr>
        <p:spPr bwMode="auto">
          <a:xfrm>
            <a:off x="6359801" y="3959006"/>
            <a:ext cx="2784198" cy="52322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28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itchFamily="34" charset="-122"/>
                <a:ea typeface="微软雅黑" pitchFamily="34" charset="-122"/>
              </a:rPr>
              <a:t>Add a title</a:t>
            </a:r>
          </a:p>
        </p:txBody>
      </p:sp>
      <p:cxnSp>
        <p:nvCxnSpPr>
          <p:cNvPr id="103" name="直接连接符 102"/>
          <p:cNvCxnSpPr/>
          <p:nvPr/>
        </p:nvCxnSpPr>
        <p:spPr>
          <a:xfrm>
            <a:off x="4138583" y="4236550"/>
            <a:ext cx="2147124" cy="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tailEnd type="oval"/>
          </a:ln>
          <a:effectLst/>
        </p:spPr>
      </p:cxnSp>
      <p:sp>
        <p:nvSpPr>
          <p:cNvPr id="29" name="矩形 28"/>
          <p:cNvSpPr/>
          <p:nvPr>
            <p:custDataLst>
              <p:tags r:id="rId1"/>
            </p:custDataLst>
          </p:nvPr>
        </p:nvSpPr>
        <p:spPr>
          <a:xfrm>
            <a:off x="0" y="4901734"/>
            <a:ext cx="487600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b="0" dirty="0">
                <a:latin typeface="+mj-ea"/>
                <a:ea typeface="+mj-ea"/>
              </a:rPr>
              <a:t>......../</a:t>
            </a:r>
            <a:endParaRPr lang="zh-CN" altLang="en-US" sz="1100" b="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0511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3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Rot by="21600000">
                                      <p:cBhvr>
                                        <p:cTn id="16" dur="1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" presetClass="entr" presetSubtype="3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animRot by="21600000">
                                      <p:cBhvr>
                                        <p:cTn id="22" dur="1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300"/>
                            </p:stCondLst>
                            <p:childTnLst>
                              <p:par>
                                <p:cTn id="32" presetID="2" presetClass="entr" presetSubtype="8" decel="525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4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4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decel="525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4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200"/>
                            </p:stCondLst>
                            <p:childTnLst>
                              <p:par>
                                <p:cTn id="45" presetID="2" presetClass="entr" presetSubtype="8" decel="525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4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4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decel="525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4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4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6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100"/>
                            </p:stCondLst>
                            <p:childTnLst>
                              <p:par>
                                <p:cTn id="58" presetID="2" presetClass="entr" presetSubtype="8" decel="525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4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4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decel="525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4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4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2" presetClass="entr" presetSubtype="8" decel="525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4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4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decel="525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4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4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4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70" grpId="0"/>
      <p:bldP spid="72" grpId="0"/>
      <p:bldP spid="90" grpId="0"/>
      <p:bldP spid="92" grpId="0"/>
      <p:bldP spid="95" grpId="0"/>
      <p:bldP spid="97" grpId="0"/>
      <p:bldP spid="100" grpId="0"/>
      <p:bldP spid="1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273"/>
            <a:ext cx="9144000" cy="5161071"/>
          </a:xfrm>
          <a:prstGeom prst="rect">
            <a:avLst/>
          </a:prstGeom>
        </p:spPr>
      </p:pic>
      <p:sp>
        <p:nvSpPr>
          <p:cNvPr id="2" name="等腰三角形 1"/>
          <p:cNvSpPr/>
          <p:nvPr/>
        </p:nvSpPr>
        <p:spPr>
          <a:xfrm>
            <a:off x="3686247" y="1538381"/>
            <a:ext cx="2376264" cy="2025056"/>
          </a:xfrm>
          <a:prstGeom prst="triangle">
            <a:avLst/>
          </a:prstGeom>
          <a:solidFill>
            <a:schemeClr val="tx1">
              <a:lumMod val="65000"/>
              <a:lumOff val="35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75923" y="1723785"/>
            <a:ext cx="159691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0">
                <a:solidFill>
                  <a:schemeClr val="accent2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 altLang="zh-CN" dirty="0">
                <a:solidFill>
                  <a:schemeClr val="accent3"/>
                </a:solidFill>
              </a:rPr>
              <a:t>01</a:t>
            </a:r>
            <a:endParaRPr lang="zh-CN" altLang="en-US" dirty="0">
              <a:solidFill>
                <a:schemeClr val="accent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93319" y="2034063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prstClr val="black">
                    <a:lumMod val="65000"/>
                    <a:lumOff val="35000"/>
                    <a:alpha val="91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豪体简体" panose="03000509000000000000" pitchFamily="65" charset="-122"/>
              </a:rPr>
              <a:t>Add a title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5808870" y="2693281"/>
            <a:ext cx="3083608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组合 12"/>
          <p:cNvGrpSpPr/>
          <p:nvPr/>
        </p:nvGrpSpPr>
        <p:grpSpPr>
          <a:xfrm>
            <a:off x="6228184" y="2787775"/>
            <a:ext cx="974819" cy="307777"/>
            <a:chOff x="1694389" y="3210530"/>
            <a:chExt cx="974819" cy="307777"/>
          </a:xfrm>
        </p:grpSpPr>
        <p:sp>
          <p:nvSpPr>
            <p:cNvPr id="14" name="矩形 13"/>
            <p:cNvSpPr/>
            <p:nvPr/>
          </p:nvSpPr>
          <p:spPr>
            <a:xfrm flipH="1">
              <a:off x="1694389" y="3363838"/>
              <a:ext cx="72008" cy="720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766397" y="3210530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prstClr val="black">
                      <a:lumMod val="65000"/>
                      <a:lumOff val="35000"/>
                      <a:alpha val="91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豪体简体" panose="03000509000000000000" pitchFamily="65" charset="-122"/>
                </a:rPr>
                <a:t>Add content.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7629629" y="2787775"/>
            <a:ext cx="974819" cy="307777"/>
            <a:chOff x="1694389" y="3537387"/>
            <a:chExt cx="974819" cy="307777"/>
          </a:xfrm>
        </p:grpSpPr>
        <p:sp>
          <p:nvSpPr>
            <p:cNvPr id="17" name="矩形 16"/>
            <p:cNvSpPr/>
            <p:nvPr/>
          </p:nvSpPr>
          <p:spPr>
            <a:xfrm flipH="1">
              <a:off x="1694389" y="3690695"/>
              <a:ext cx="72008" cy="720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66397" y="3537387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prstClr val="black">
                      <a:lumMod val="65000"/>
                      <a:lumOff val="35000"/>
                      <a:alpha val="91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豪体简体" panose="03000509000000000000" pitchFamily="65" charset="-122"/>
                </a:rPr>
                <a:t>Add content.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228184" y="3147814"/>
            <a:ext cx="974819" cy="307777"/>
            <a:chOff x="1694389" y="3875941"/>
            <a:chExt cx="974819" cy="307777"/>
          </a:xfrm>
        </p:grpSpPr>
        <p:sp>
          <p:nvSpPr>
            <p:cNvPr id="20" name="矩形 19"/>
            <p:cNvSpPr/>
            <p:nvPr/>
          </p:nvSpPr>
          <p:spPr>
            <a:xfrm flipH="1">
              <a:off x="1694389" y="4029249"/>
              <a:ext cx="72008" cy="720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766397" y="3875941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prstClr val="black">
                      <a:lumMod val="65000"/>
                      <a:lumOff val="35000"/>
                      <a:alpha val="91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豪体简体" panose="03000509000000000000" pitchFamily="65" charset="-122"/>
                </a:rPr>
                <a:t>Add content.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7629629" y="3147813"/>
            <a:ext cx="974819" cy="307777"/>
            <a:chOff x="1694389" y="4211992"/>
            <a:chExt cx="974819" cy="307777"/>
          </a:xfrm>
        </p:grpSpPr>
        <p:sp>
          <p:nvSpPr>
            <p:cNvPr id="23" name="矩形 22"/>
            <p:cNvSpPr/>
            <p:nvPr/>
          </p:nvSpPr>
          <p:spPr>
            <a:xfrm flipH="1">
              <a:off x="1694389" y="4365300"/>
              <a:ext cx="72008" cy="720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66397" y="4211992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prstClr val="black">
                      <a:lumMod val="65000"/>
                      <a:lumOff val="35000"/>
                      <a:alpha val="91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豪体简体" panose="03000509000000000000" pitchFamily="65" charset="-122"/>
                </a:rPr>
                <a:t>Add content.</a:t>
              </a:r>
            </a:p>
          </p:txBody>
        </p:sp>
      </p:grpSp>
      <p:sp>
        <p:nvSpPr>
          <p:cNvPr id="25" name="等腰三角形 24"/>
          <p:cNvSpPr/>
          <p:nvPr/>
        </p:nvSpPr>
        <p:spPr>
          <a:xfrm rot="18035669">
            <a:off x="4039143" y="1149246"/>
            <a:ext cx="360040" cy="310379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6" name="等腰三角形 25"/>
          <p:cNvSpPr/>
          <p:nvPr/>
        </p:nvSpPr>
        <p:spPr>
          <a:xfrm rot="21283757">
            <a:off x="3625107" y="1364444"/>
            <a:ext cx="191945" cy="16547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7" name="等腰三角形 26"/>
          <p:cNvSpPr/>
          <p:nvPr/>
        </p:nvSpPr>
        <p:spPr>
          <a:xfrm rot="15968008">
            <a:off x="3319369" y="1755547"/>
            <a:ext cx="304349" cy="227352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23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9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Rot by="21600000">
                                      <p:cBhvr>
                                        <p:cTn id="16" dur="1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1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1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animRot by="21600000">
                                      <p:cBhvr>
                                        <p:cTn id="22" dur="11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" presetClass="entr" presetSubtype="9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8" presetClass="emph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Rot by="21600000">
                                      <p:cBhvr>
                                        <p:cTn id="28" dur="1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3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8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300"/>
                            </p:stCondLst>
                            <p:childTnLst>
                              <p:par>
                                <p:cTn id="38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8" grpId="0"/>
      <p:bldP spid="9" grpId="0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椭圆 13"/>
          <p:cNvSpPr/>
          <p:nvPr/>
        </p:nvSpPr>
        <p:spPr>
          <a:xfrm>
            <a:off x="3543037" y="3954021"/>
            <a:ext cx="2304256" cy="561946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38000"/>
                </a:scheme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4097231" y="2117967"/>
            <a:ext cx="1562289" cy="1069108"/>
            <a:chOff x="4097229" y="1904756"/>
            <a:chExt cx="1562289" cy="1069108"/>
          </a:xfrm>
        </p:grpSpPr>
        <p:sp>
          <p:nvSpPr>
            <p:cNvPr id="16" name="矩形 5"/>
            <p:cNvSpPr/>
            <p:nvPr/>
          </p:nvSpPr>
          <p:spPr>
            <a:xfrm>
              <a:off x="4097229" y="1945520"/>
              <a:ext cx="1562289" cy="1028344"/>
            </a:xfrm>
            <a:custGeom>
              <a:avLst/>
              <a:gdLst>
                <a:gd name="connsiteX0" fmla="*/ 0 w 1440160"/>
                <a:gd name="connsiteY0" fmla="*/ 0 h 492857"/>
                <a:gd name="connsiteX1" fmla="*/ 1440160 w 1440160"/>
                <a:gd name="connsiteY1" fmla="*/ 0 h 492857"/>
                <a:gd name="connsiteX2" fmla="*/ 1440160 w 1440160"/>
                <a:gd name="connsiteY2" fmla="*/ 492857 h 492857"/>
                <a:gd name="connsiteX3" fmla="*/ 0 w 1440160"/>
                <a:gd name="connsiteY3" fmla="*/ 492857 h 492857"/>
                <a:gd name="connsiteX4" fmla="*/ 0 w 1440160"/>
                <a:gd name="connsiteY4" fmla="*/ 0 h 492857"/>
                <a:gd name="connsiteX0" fmla="*/ 306888 w 1440160"/>
                <a:gd name="connsiteY0" fmla="*/ 0 h 852980"/>
                <a:gd name="connsiteX1" fmla="*/ 1440160 w 1440160"/>
                <a:gd name="connsiteY1" fmla="*/ 360123 h 852980"/>
                <a:gd name="connsiteX2" fmla="*/ 1440160 w 1440160"/>
                <a:gd name="connsiteY2" fmla="*/ 852980 h 852980"/>
                <a:gd name="connsiteX3" fmla="*/ 0 w 1440160"/>
                <a:gd name="connsiteY3" fmla="*/ 852980 h 852980"/>
                <a:gd name="connsiteX4" fmla="*/ 306888 w 1440160"/>
                <a:gd name="connsiteY4" fmla="*/ 0 h 852980"/>
                <a:gd name="connsiteX0" fmla="*/ 93946 w 1227218"/>
                <a:gd name="connsiteY0" fmla="*/ 0 h 852980"/>
                <a:gd name="connsiteX1" fmla="*/ 1227218 w 1227218"/>
                <a:gd name="connsiteY1" fmla="*/ 360123 h 852980"/>
                <a:gd name="connsiteX2" fmla="*/ 1227218 w 1227218"/>
                <a:gd name="connsiteY2" fmla="*/ 852980 h 852980"/>
                <a:gd name="connsiteX3" fmla="*/ 0 w 1227218"/>
                <a:gd name="connsiteY3" fmla="*/ 289309 h 852980"/>
                <a:gd name="connsiteX4" fmla="*/ 93946 w 1227218"/>
                <a:gd name="connsiteY4" fmla="*/ 0 h 852980"/>
                <a:gd name="connsiteX0" fmla="*/ 93946 w 1405714"/>
                <a:gd name="connsiteY0" fmla="*/ 0 h 1028344"/>
                <a:gd name="connsiteX1" fmla="*/ 1227218 w 1405714"/>
                <a:gd name="connsiteY1" fmla="*/ 360123 h 1028344"/>
                <a:gd name="connsiteX2" fmla="*/ 1405714 w 1405714"/>
                <a:gd name="connsiteY2" fmla="*/ 1028344 h 1028344"/>
                <a:gd name="connsiteX3" fmla="*/ 0 w 1405714"/>
                <a:gd name="connsiteY3" fmla="*/ 289309 h 1028344"/>
                <a:gd name="connsiteX4" fmla="*/ 93946 w 1405714"/>
                <a:gd name="connsiteY4" fmla="*/ 0 h 1028344"/>
                <a:gd name="connsiteX0" fmla="*/ 93946 w 1543500"/>
                <a:gd name="connsiteY0" fmla="*/ 0 h 1028344"/>
                <a:gd name="connsiteX1" fmla="*/ 1543500 w 1543500"/>
                <a:gd name="connsiteY1" fmla="*/ 767219 h 1028344"/>
                <a:gd name="connsiteX2" fmla="*/ 1405714 w 1543500"/>
                <a:gd name="connsiteY2" fmla="*/ 1028344 h 1028344"/>
                <a:gd name="connsiteX3" fmla="*/ 0 w 1543500"/>
                <a:gd name="connsiteY3" fmla="*/ 289309 h 1028344"/>
                <a:gd name="connsiteX4" fmla="*/ 93946 w 1543500"/>
                <a:gd name="connsiteY4" fmla="*/ 0 h 1028344"/>
                <a:gd name="connsiteX0" fmla="*/ 93946 w 1543500"/>
                <a:gd name="connsiteY0" fmla="*/ 0 h 1028344"/>
                <a:gd name="connsiteX1" fmla="*/ 1543500 w 1543500"/>
                <a:gd name="connsiteY1" fmla="*/ 767219 h 1028344"/>
                <a:gd name="connsiteX2" fmla="*/ 1405714 w 1543500"/>
                <a:gd name="connsiteY2" fmla="*/ 1028344 h 1028344"/>
                <a:gd name="connsiteX3" fmla="*/ 0 w 1543500"/>
                <a:gd name="connsiteY3" fmla="*/ 289309 h 1028344"/>
                <a:gd name="connsiteX4" fmla="*/ 93946 w 1543500"/>
                <a:gd name="connsiteY4" fmla="*/ 0 h 1028344"/>
                <a:gd name="connsiteX0" fmla="*/ 93946 w 1543500"/>
                <a:gd name="connsiteY0" fmla="*/ 0 h 1028344"/>
                <a:gd name="connsiteX1" fmla="*/ 1543500 w 1543500"/>
                <a:gd name="connsiteY1" fmla="*/ 767219 h 1028344"/>
                <a:gd name="connsiteX2" fmla="*/ 1405714 w 1543500"/>
                <a:gd name="connsiteY2" fmla="*/ 1028344 h 1028344"/>
                <a:gd name="connsiteX3" fmla="*/ 0 w 1543500"/>
                <a:gd name="connsiteY3" fmla="*/ 289309 h 1028344"/>
                <a:gd name="connsiteX4" fmla="*/ 93946 w 1543500"/>
                <a:gd name="connsiteY4" fmla="*/ 0 h 1028344"/>
                <a:gd name="connsiteX0" fmla="*/ 93946 w 1543500"/>
                <a:gd name="connsiteY0" fmla="*/ 0 h 1028344"/>
                <a:gd name="connsiteX1" fmla="*/ 1543500 w 1543500"/>
                <a:gd name="connsiteY1" fmla="*/ 767219 h 1028344"/>
                <a:gd name="connsiteX2" fmla="*/ 1405714 w 1543500"/>
                <a:gd name="connsiteY2" fmla="*/ 1028344 h 1028344"/>
                <a:gd name="connsiteX3" fmla="*/ 0 w 1543500"/>
                <a:gd name="connsiteY3" fmla="*/ 289309 h 1028344"/>
                <a:gd name="connsiteX4" fmla="*/ 93946 w 1543500"/>
                <a:gd name="connsiteY4" fmla="*/ 0 h 1028344"/>
                <a:gd name="connsiteX0" fmla="*/ 93946 w 1543500"/>
                <a:gd name="connsiteY0" fmla="*/ 0 h 1028344"/>
                <a:gd name="connsiteX1" fmla="*/ 1321330 w 1543500"/>
                <a:gd name="connsiteY1" fmla="*/ 645560 h 1028344"/>
                <a:gd name="connsiteX2" fmla="*/ 1543500 w 1543500"/>
                <a:gd name="connsiteY2" fmla="*/ 767219 h 1028344"/>
                <a:gd name="connsiteX3" fmla="*/ 1405714 w 1543500"/>
                <a:gd name="connsiteY3" fmla="*/ 1028344 h 1028344"/>
                <a:gd name="connsiteX4" fmla="*/ 0 w 1543500"/>
                <a:gd name="connsiteY4" fmla="*/ 289309 h 1028344"/>
                <a:gd name="connsiteX5" fmla="*/ 93946 w 1543500"/>
                <a:gd name="connsiteY5" fmla="*/ 0 h 1028344"/>
                <a:gd name="connsiteX0" fmla="*/ 93946 w 1543500"/>
                <a:gd name="connsiteY0" fmla="*/ 0 h 1028344"/>
                <a:gd name="connsiteX1" fmla="*/ 1299409 w 1543500"/>
                <a:gd name="connsiteY1" fmla="*/ 717584 h 1028344"/>
                <a:gd name="connsiteX2" fmla="*/ 1543500 w 1543500"/>
                <a:gd name="connsiteY2" fmla="*/ 767219 h 1028344"/>
                <a:gd name="connsiteX3" fmla="*/ 1405714 w 1543500"/>
                <a:gd name="connsiteY3" fmla="*/ 1028344 h 1028344"/>
                <a:gd name="connsiteX4" fmla="*/ 0 w 1543500"/>
                <a:gd name="connsiteY4" fmla="*/ 289309 h 1028344"/>
                <a:gd name="connsiteX5" fmla="*/ 93946 w 1543500"/>
                <a:gd name="connsiteY5" fmla="*/ 0 h 1028344"/>
                <a:gd name="connsiteX0" fmla="*/ 122129 w 1571683"/>
                <a:gd name="connsiteY0" fmla="*/ 0 h 1028344"/>
                <a:gd name="connsiteX1" fmla="*/ 1327592 w 1571683"/>
                <a:gd name="connsiteY1" fmla="*/ 717584 h 1028344"/>
                <a:gd name="connsiteX2" fmla="*/ 1571683 w 1571683"/>
                <a:gd name="connsiteY2" fmla="*/ 767219 h 1028344"/>
                <a:gd name="connsiteX3" fmla="*/ 1433897 w 1571683"/>
                <a:gd name="connsiteY3" fmla="*/ 1028344 h 1028344"/>
                <a:gd name="connsiteX4" fmla="*/ 0 w 1571683"/>
                <a:gd name="connsiteY4" fmla="*/ 279915 h 1028344"/>
                <a:gd name="connsiteX5" fmla="*/ 122129 w 1571683"/>
                <a:gd name="connsiteY5" fmla="*/ 0 h 1028344"/>
                <a:gd name="connsiteX0" fmla="*/ 112735 w 1562289"/>
                <a:gd name="connsiteY0" fmla="*/ 0 h 1028344"/>
                <a:gd name="connsiteX1" fmla="*/ 1318198 w 1562289"/>
                <a:gd name="connsiteY1" fmla="*/ 717584 h 1028344"/>
                <a:gd name="connsiteX2" fmla="*/ 1562289 w 1562289"/>
                <a:gd name="connsiteY2" fmla="*/ 767219 h 1028344"/>
                <a:gd name="connsiteX3" fmla="*/ 1424503 w 1562289"/>
                <a:gd name="connsiteY3" fmla="*/ 1028344 h 1028344"/>
                <a:gd name="connsiteX4" fmla="*/ 0 w 1562289"/>
                <a:gd name="connsiteY4" fmla="*/ 264257 h 1028344"/>
                <a:gd name="connsiteX5" fmla="*/ 112735 w 1562289"/>
                <a:gd name="connsiteY5" fmla="*/ 0 h 1028344"/>
                <a:gd name="connsiteX0" fmla="*/ 112735 w 1562289"/>
                <a:gd name="connsiteY0" fmla="*/ 0 h 1028344"/>
                <a:gd name="connsiteX1" fmla="*/ 582295 w 1562289"/>
                <a:gd name="connsiteY1" fmla="*/ 279173 h 1028344"/>
                <a:gd name="connsiteX2" fmla="*/ 1318198 w 1562289"/>
                <a:gd name="connsiteY2" fmla="*/ 717584 h 1028344"/>
                <a:gd name="connsiteX3" fmla="*/ 1562289 w 1562289"/>
                <a:gd name="connsiteY3" fmla="*/ 767219 h 1028344"/>
                <a:gd name="connsiteX4" fmla="*/ 1424503 w 1562289"/>
                <a:gd name="connsiteY4" fmla="*/ 1028344 h 1028344"/>
                <a:gd name="connsiteX5" fmla="*/ 0 w 1562289"/>
                <a:gd name="connsiteY5" fmla="*/ 264257 h 1028344"/>
                <a:gd name="connsiteX6" fmla="*/ 112735 w 1562289"/>
                <a:gd name="connsiteY6" fmla="*/ 0 h 1028344"/>
                <a:gd name="connsiteX0" fmla="*/ 112735 w 1562289"/>
                <a:gd name="connsiteY0" fmla="*/ 0 h 1028344"/>
                <a:gd name="connsiteX1" fmla="*/ 582295 w 1562289"/>
                <a:gd name="connsiteY1" fmla="*/ 279173 h 1028344"/>
                <a:gd name="connsiteX2" fmla="*/ 1318198 w 1562289"/>
                <a:gd name="connsiteY2" fmla="*/ 717584 h 1028344"/>
                <a:gd name="connsiteX3" fmla="*/ 1562289 w 1562289"/>
                <a:gd name="connsiteY3" fmla="*/ 767219 h 1028344"/>
                <a:gd name="connsiteX4" fmla="*/ 1424503 w 1562289"/>
                <a:gd name="connsiteY4" fmla="*/ 1028344 h 1028344"/>
                <a:gd name="connsiteX5" fmla="*/ 0 w 1562289"/>
                <a:gd name="connsiteY5" fmla="*/ 264257 h 1028344"/>
                <a:gd name="connsiteX6" fmla="*/ 112735 w 1562289"/>
                <a:gd name="connsiteY6" fmla="*/ 0 h 1028344"/>
                <a:gd name="connsiteX0" fmla="*/ 112735 w 1562289"/>
                <a:gd name="connsiteY0" fmla="*/ 0 h 1028344"/>
                <a:gd name="connsiteX1" fmla="*/ 469560 w 1562289"/>
                <a:gd name="connsiteY1" fmla="*/ 232201 h 1028344"/>
                <a:gd name="connsiteX2" fmla="*/ 1318198 w 1562289"/>
                <a:gd name="connsiteY2" fmla="*/ 717584 h 1028344"/>
                <a:gd name="connsiteX3" fmla="*/ 1562289 w 1562289"/>
                <a:gd name="connsiteY3" fmla="*/ 767219 h 1028344"/>
                <a:gd name="connsiteX4" fmla="*/ 1424503 w 1562289"/>
                <a:gd name="connsiteY4" fmla="*/ 1028344 h 1028344"/>
                <a:gd name="connsiteX5" fmla="*/ 0 w 1562289"/>
                <a:gd name="connsiteY5" fmla="*/ 264257 h 1028344"/>
                <a:gd name="connsiteX6" fmla="*/ 112735 w 1562289"/>
                <a:gd name="connsiteY6" fmla="*/ 0 h 1028344"/>
                <a:gd name="connsiteX0" fmla="*/ 112735 w 1562289"/>
                <a:gd name="connsiteY0" fmla="*/ 0 h 1028344"/>
                <a:gd name="connsiteX1" fmla="*/ 469560 w 1562289"/>
                <a:gd name="connsiteY1" fmla="*/ 232201 h 1028344"/>
                <a:gd name="connsiteX2" fmla="*/ 1230516 w 1562289"/>
                <a:gd name="connsiteY2" fmla="*/ 661217 h 1028344"/>
                <a:gd name="connsiteX3" fmla="*/ 1562289 w 1562289"/>
                <a:gd name="connsiteY3" fmla="*/ 767219 h 1028344"/>
                <a:gd name="connsiteX4" fmla="*/ 1424503 w 1562289"/>
                <a:gd name="connsiteY4" fmla="*/ 1028344 h 1028344"/>
                <a:gd name="connsiteX5" fmla="*/ 0 w 1562289"/>
                <a:gd name="connsiteY5" fmla="*/ 264257 h 1028344"/>
                <a:gd name="connsiteX6" fmla="*/ 112735 w 1562289"/>
                <a:gd name="connsiteY6" fmla="*/ 0 h 1028344"/>
                <a:gd name="connsiteX0" fmla="*/ 112735 w 1562289"/>
                <a:gd name="connsiteY0" fmla="*/ 0 h 1028344"/>
                <a:gd name="connsiteX1" fmla="*/ 469560 w 1562289"/>
                <a:gd name="connsiteY1" fmla="*/ 232201 h 1028344"/>
                <a:gd name="connsiteX2" fmla="*/ 1230516 w 1562289"/>
                <a:gd name="connsiteY2" fmla="*/ 661217 h 1028344"/>
                <a:gd name="connsiteX3" fmla="*/ 1562289 w 1562289"/>
                <a:gd name="connsiteY3" fmla="*/ 767219 h 1028344"/>
                <a:gd name="connsiteX4" fmla="*/ 1424503 w 1562289"/>
                <a:gd name="connsiteY4" fmla="*/ 1028344 h 1028344"/>
                <a:gd name="connsiteX5" fmla="*/ 0 w 1562289"/>
                <a:gd name="connsiteY5" fmla="*/ 264257 h 1028344"/>
                <a:gd name="connsiteX6" fmla="*/ 112735 w 1562289"/>
                <a:gd name="connsiteY6" fmla="*/ 0 h 1028344"/>
                <a:gd name="connsiteX0" fmla="*/ 112735 w 1562289"/>
                <a:gd name="connsiteY0" fmla="*/ 0 h 1028344"/>
                <a:gd name="connsiteX1" fmla="*/ 469560 w 1562289"/>
                <a:gd name="connsiteY1" fmla="*/ 232201 h 1028344"/>
                <a:gd name="connsiteX2" fmla="*/ 1230516 w 1562289"/>
                <a:gd name="connsiteY2" fmla="*/ 661217 h 1028344"/>
                <a:gd name="connsiteX3" fmla="*/ 1562289 w 1562289"/>
                <a:gd name="connsiteY3" fmla="*/ 767219 h 1028344"/>
                <a:gd name="connsiteX4" fmla="*/ 1424503 w 1562289"/>
                <a:gd name="connsiteY4" fmla="*/ 1028344 h 1028344"/>
                <a:gd name="connsiteX5" fmla="*/ 0 w 1562289"/>
                <a:gd name="connsiteY5" fmla="*/ 264257 h 1028344"/>
                <a:gd name="connsiteX6" fmla="*/ 112735 w 1562289"/>
                <a:gd name="connsiteY6" fmla="*/ 0 h 1028344"/>
                <a:gd name="connsiteX0" fmla="*/ 112735 w 1562289"/>
                <a:gd name="connsiteY0" fmla="*/ 0 h 1028344"/>
                <a:gd name="connsiteX1" fmla="*/ 469560 w 1562289"/>
                <a:gd name="connsiteY1" fmla="*/ 232201 h 1028344"/>
                <a:gd name="connsiteX2" fmla="*/ 1230516 w 1562289"/>
                <a:gd name="connsiteY2" fmla="*/ 661217 h 1028344"/>
                <a:gd name="connsiteX3" fmla="*/ 1562289 w 1562289"/>
                <a:gd name="connsiteY3" fmla="*/ 767219 h 1028344"/>
                <a:gd name="connsiteX4" fmla="*/ 1424503 w 1562289"/>
                <a:gd name="connsiteY4" fmla="*/ 1028344 h 1028344"/>
                <a:gd name="connsiteX5" fmla="*/ 0 w 1562289"/>
                <a:gd name="connsiteY5" fmla="*/ 264257 h 1028344"/>
                <a:gd name="connsiteX6" fmla="*/ 112735 w 1562289"/>
                <a:gd name="connsiteY6" fmla="*/ 0 h 1028344"/>
                <a:gd name="connsiteX0" fmla="*/ 112735 w 1562289"/>
                <a:gd name="connsiteY0" fmla="*/ 0 h 1028344"/>
                <a:gd name="connsiteX1" fmla="*/ 469560 w 1562289"/>
                <a:gd name="connsiteY1" fmla="*/ 232201 h 1028344"/>
                <a:gd name="connsiteX2" fmla="*/ 1230516 w 1562289"/>
                <a:gd name="connsiteY2" fmla="*/ 661217 h 1028344"/>
                <a:gd name="connsiteX3" fmla="*/ 1562289 w 1562289"/>
                <a:gd name="connsiteY3" fmla="*/ 767219 h 1028344"/>
                <a:gd name="connsiteX4" fmla="*/ 1424503 w 1562289"/>
                <a:gd name="connsiteY4" fmla="*/ 1028344 h 1028344"/>
                <a:gd name="connsiteX5" fmla="*/ 0 w 1562289"/>
                <a:gd name="connsiteY5" fmla="*/ 264257 h 1028344"/>
                <a:gd name="connsiteX6" fmla="*/ 112735 w 1562289"/>
                <a:gd name="connsiteY6" fmla="*/ 0 h 1028344"/>
                <a:gd name="connsiteX0" fmla="*/ 112735 w 1562289"/>
                <a:gd name="connsiteY0" fmla="*/ 0 h 1028344"/>
                <a:gd name="connsiteX1" fmla="*/ 469560 w 1562289"/>
                <a:gd name="connsiteY1" fmla="*/ 232201 h 1028344"/>
                <a:gd name="connsiteX2" fmla="*/ 1230516 w 1562289"/>
                <a:gd name="connsiteY2" fmla="*/ 661217 h 1028344"/>
                <a:gd name="connsiteX3" fmla="*/ 1562289 w 1562289"/>
                <a:gd name="connsiteY3" fmla="*/ 767219 h 1028344"/>
                <a:gd name="connsiteX4" fmla="*/ 1424503 w 1562289"/>
                <a:gd name="connsiteY4" fmla="*/ 1028344 h 1028344"/>
                <a:gd name="connsiteX5" fmla="*/ 0 w 1562289"/>
                <a:gd name="connsiteY5" fmla="*/ 264257 h 1028344"/>
                <a:gd name="connsiteX6" fmla="*/ 112735 w 1562289"/>
                <a:gd name="connsiteY6" fmla="*/ 0 h 1028344"/>
                <a:gd name="connsiteX0" fmla="*/ 112735 w 1562289"/>
                <a:gd name="connsiteY0" fmla="*/ 0 h 1028344"/>
                <a:gd name="connsiteX1" fmla="*/ 469560 w 1562289"/>
                <a:gd name="connsiteY1" fmla="*/ 232201 h 1028344"/>
                <a:gd name="connsiteX2" fmla="*/ 1230516 w 1562289"/>
                <a:gd name="connsiteY2" fmla="*/ 661217 h 1028344"/>
                <a:gd name="connsiteX3" fmla="*/ 1562289 w 1562289"/>
                <a:gd name="connsiteY3" fmla="*/ 767219 h 1028344"/>
                <a:gd name="connsiteX4" fmla="*/ 1424503 w 1562289"/>
                <a:gd name="connsiteY4" fmla="*/ 1028344 h 1028344"/>
                <a:gd name="connsiteX5" fmla="*/ 0 w 1562289"/>
                <a:gd name="connsiteY5" fmla="*/ 264257 h 1028344"/>
                <a:gd name="connsiteX6" fmla="*/ 112735 w 1562289"/>
                <a:gd name="connsiteY6" fmla="*/ 0 h 1028344"/>
                <a:gd name="connsiteX0" fmla="*/ 112735 w 1562289"/>
                <a:gd name="connsiteY0" fmla="*/ 0 h 1028344"/>
                <a:gd name="connsiteX1" fmla="*/ 469560 w 1562289"/>
                <a:gd name="connsiteY1" fmla="*/ 232201 h 1028344"/>
                <a:gd name="connsiteX2" fmla="*/ 1230516 w 1562289"/>
                <a:gd name="connsiteY2" fmla="*/ 661217 h 1028344"/>
                <a:gd name="connsiteX3" fmla="*/ 1562289 w 1562289"/>
                <a:gd name="connsiteY3" fmla="*/ 767219 h 1028344"/>
                <a:gd name="connsiteX4" fmla="*/ 1424503 w 1562289"/>
                <a:gd name="connsiteY4" fmla="*/ 1028344 h 1028344"/>
                <a:gd name="connsiteX5" fmla="*/ 0 w 1562289"/>
                <a:gd name="connsiteY5" fmla="*/ 264257 h 1028344"/>
                <a:gd name="connsiteX6" fmla="*/ 112735 w 1562289"/>
                <a:gd name="connsiteY6" fmla="*/ 0 h 1028344"/>
                <a:gd name="connsiteX0" fmla="*/ 112735 w 1562289"/>
                <a:gd name="connsiteY0" fmla="*/ 0 h 1028344"/>
                <a:gd name="connsiteX1" fmla="*/ 469560 w 1562289"/>
                <a:gd name="connsiteY1" fmla="*/ 232201 h 1028344"/>
                <a:gd name="connsiteX2" fmla="*/ 1230516 w 1562289"/>
                <a:gd name="connsiteY2" fmla="*/ 661217 h 1028344"/>
                <a:gd name="connsiteX3" fmla="*/ 1562289 w 1562289"/>
                <a:gd name="connsiteY3" fmla="*/ 767219 h 1028344"/>
                <a:gd name="connsiteX4" fmla="*/ 1424503 w 1562289"/>
                <a:gd name="connsiteY4" fmla="*/ 1028344 h 1028344"/>
                <a:gd name="connsiteX5" fmla="*/ 722421 w 1562289"/>
                <a:gd name="connsiteY5" fmla="*/ 607180 h 1028344"/>
                <a:gd name="connsiteX6" fmla="*/ 0 w 1562289"/>
                <a:gd name="connsiteY6" fmla="*/ 264257 h 1028344"/>
                <a:gd name="connsiteX7" fmla="*/ 112735 w 1562289"/>
                <a:gd name="connsiteY7" fmla="*/ 0 h 1028344"/>
                <a:gd name="connsiteX0" fmla="*/ 112735 w 1562289"/>
                <a:gd name="connsiteY0" fmla="*/ 0 h 1028344"/>
                <a:gd name="connsiteX1" fmla="*/ 469560 w 1562289"/>
                <a:gd name="connsiteY1" fmla="*/ 232201 h 1028344"/>
                <a:gd name="connsiteX2" fmla="*/ 1230516 w 1562289"/>
                <a:gd name="connsiteY2" fmla="*/ 661217 h 1028344"/>
                <a:gd name="connsiteX3" fmla="*/ 1562289 w 1562289"/>
                <a:gd name="connsiteY3" fmla="*/ 767219 h 1028344"/>
                <a:gd name="connsiteX4" fmla="*/ 1424503 w 1562289"/>
                <a:gd name="connsiteY4" fmla="*/ 1028344 h 1028344"/>
                <a:gd name="connsiteX5" fmla="*/ 722421 w 1562289"/>
                <a:gd name="connsiteY5" fmla="*/ 607180 h 1028344"/>
                <a:gd name="connsiteX6" fmla="*/ 0 w 1562289"/>
                <a:gd name="connsiteY6" fmla="*/ 264257 h 1028344"/>
                <a:gd name="connsiteX7" fmla="*/ 112735 w 1562289"/>
                <a:gd name="connsiteY7" fmla="*/ 0 h 1028344"/>
                <a:gd name="connsiteX0" fmla="*/ 112735 w 1562289"/>
                <a:gd name="connsiteY0" fmla="*/ 0 h 1028344"/>
                <a:gd name="connsiteX1" fmla="*/ 469560 w 1562289"/>
                <a:gd name="connsiteY1" fmla="*/ 232201 h 1028344"/>
                <a:gd name="connsiteX2" fmla="*/ 1230516 w 1562289"/>
                <a:gd name="connsiteY2" fmla="*/ 661217 h 1028344"/>
                <a:gd name="connsiteX3" fmla="*/ 1562289 w 1562289"/>
                <a:gd name="connsiteY3" fmla="*/ 767219 h 1028344"/>
                <a:gd name="connsiteX4" fmla="*/ 1424503 w 1562289"/>
                <a:gd name="connsiteY4" fmla="*/ 1028344 h 1028344"/>
                <a:gd name="connsiteX5" fmla="*/ 722421 w 1562289"/>
                <a:gd name="connsiteY5" fmla="*/ 607180 h 1028344"/>
                <a:gd name="connsiteX6" fmla="*/ 0 w 1562289"/>
                <a:gd name="connsiteY6" fmla="*/ 264257 h 1028344"/>
                <a:gd name="connsiteX7" fmla="*/ 112735 w 1562289"/>
                <a:gd name="connsiteY7" fmla="*/ 0 h 1028344"/>
                <a:gd name="connsiteX0" fmla="*/ 112735 w 1562289"/>
                <a:gd name="connsiteY0" fmla="*/ 0 h 1028344"/>
                <a:gd name="connsiteX1" fmla="*/ 469560 w 1562289"/>
                <a:gd name="connsiteY1" fmla="*/ 232201 h 1028344"/>
                <a:gd name="connsiteX2" fmla="*/ 1230516 w 1562289"/>
                <a:gd name="connsiteY2" fmla="*/ 661217 h 1028344"/>
                <a:gd name="connsiteX3" fmla="*/ 1562289 w 1562289"/>
                <a:gd name="connsiteY3" fmla="*/ 767219 h 1028344"/>
                <a:gd name="connsiteX4" fmla="*/ 1424503 w 1562289"/>
                <a:gd name="connsiteY4" fmla="*/ 1028344 h 1028344"/>
                <a:gd name="connsiteX5" fmla="*/ 722421 w 1562289"/>
                <a:gd name="connsiteY5" fmla="*/ 607180 h 1028344"/>
                <a:gd name="connsiteX6" fmla="*/ 0 w 1562289"/>
                <a:gd name="connsiteY6" fmla="*/ 264257 h 1028344"/>
                <a:gd name="connsiteX7" fmla="*/ 112735 w 1562289"/>
                <a:gd name="connsiteY7" fmla="*/ 0 h 1028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62289" h="1028344">
                  <a:moveTo>
                    <a:pt x="112735" y="0"/>
                  </a:moveTo>
                  <a:cubicBezTo>
                    <a:pt x="216020" y="187003"/>
                    <a:pt x="272330" y="198642"/>
                    <a:pt x="469560" y="232201"/>
                  </a:cubicBezTo>
                  <a:cubicBezTo>
                    <a:pt x="986259" y="300050"/>
                    <a:pt x="1089598" y="493160"/>
                    <a:pt x="1230516" y="661217"/>
                  </a:cubicBezTo>
                  <a:cubicBezTo>
                    <a:pt x="1344239" y="746655"/>
                    <a:pt x="1464224" y="763200"/>
                    <a:pt x="1562289" y="767219"/>
                  </a:cubicBezTo>
                  <a:lnTo>
                    <a:pt x="1424503" y="1028344"/>
                  </a:lnTo>
                  <a:cubicBezTo>
                    <a:pt x="1271825" y="1022308"/>
                    <a:pt x="950313" y="791678"/>
                    <a:pt x="722421" y="607180"/>
                  </a:cubicBezTo>
                  <a:cubicBezTo>
                    <a:pt x="304029" y="508407"/>
                    <a:pt x="88914" y="386091"/>
                    <a:pt x="0" y="264257"/>
                  </a:cubicBezTo>
                  <a:lnTo>
                    <a:pt x="112735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矩形 4"/>
            <p:cNvSpPr/>
            <p:nvPr/>
          </p:nvSpPr>
          <p:spPr>
            <a:xfrm>
              <a:off x="4209882" y="1904756"/>
              <a:ext cx="1446390" cy="807579"/>
            </a:xfrm>
            <a:custGeom>
              <a:avLst/>
              <a:gdLst>
                <a:gd name="connsiteX0" fmla="*/ 0 w 1584176"/>
                <a:gd name="connsiteY0" fmla="*/ 0 h 423268"/>
                <a:gd name="connsiteX1" fmla="*/ 1584176 w 1584176"/>
                <a:gd name="connsiteY1" fmla="*/ 0 h 423268"/>
                <a:gd name="connsiteX2" fmla="*/ 1584176 w 1584176"/>
                <a:gd name="connsiteY2" fmla="*/ 423268 h 423268"/>
                <a:gd name="connsiteX3" fmla="*/ 0 w 1584176"/>
                <a:gd name="connsiteY3" fmla="*/ 423268 h 423268"/>
                <a:gd name="connsiteX4" fmla="*/ 0 w 1584176"/>
                <a:gd name="connsiteY4" fmla="*/ 0 h 423268"/>
                <a:gd name="connsiteX0" fmla="*/ 0 w 1634280"/>
                <a:gd name="connsiteY0" fmla="*/ 72024 h 423268"/>
                <a:gd name="connsiteX1" fmla="*/ 1634280 w 1634280"/>
                <a:gd name="connsiteY1" fmla="*/ 0 h 423268"/>
                <a:gd name="connsiteX2" fmla="*/ 1634280 w 1634280"/>
                <a:gd name="connsiteY2" fmla="*/ 423268 h 423268"/>
                <a:gd name="connsiteX3" fmla="*/ 50104 w 1634280"/>
                <a:gd name="connsiteY3" fmla="*/ 423268 h 423268"/>
                <a:gd name="connsiteX4" fmla="*/ 0 w 1634280"/>
                <a:gd name="connsiteY4" fmla="*/ 72024 h 423268"/>
                <a:gd name="connsiteX0" fmla="*/ 0 w 1634280"/>
                <a:gd name="connsiteY0" fmla="*/ 72024 h 423268"/>
                <a:gd name="connsiteX1" fmla="*/ 1634280 w 1634280"/>
                <a:gd name="connsiteY1" fmla="*/ 0 h 423268"/>
                <a:gd name="connsiteX2" fmla="*/ 1634280 w 1634280"/>
                <a:gd name="connsiteY2" fmla="*/ 423268 h 423268"/>
                <a:gd name="connsiteX3" fmla="*/ 291230 w 1634280"/>
                <a:gd name="connsiteY3" fmla="*/ 310534 h 423268"/>
                <a:gd name="connsiteX4" fmla="*/ 0 w 1634280"/>
                <a:gd name="connsiteY4" fmla="*/ 72024 h 423268"/>
                <a:gd name="connsiteX0" fmla="*/ 0 w 1634280"/>
                <a:gd name="connsiteY0" fmla="*/ 72024 h 773997"/>
                <a:gd name="connsiteX1" fmla="*/ 1634280 w 1634280"/>
                <a:gd name="connsiteY1" fmla="*/ 0 h 773997"/>
                <a:gd name="connsiteX2" fmla="*/ 1180212 w 1634280"/>
                <a:gd name="connsiteY2" fmla="*/ 773997 h 773997"/>
                <a:gd name="connsiteX3" fmla="*/ 291230 w 1634280"/>
                <a:gd name="connsiteY3" fmla="*/ 310534 h 773997"/>
                <a:gd name="connsiteX4" fmla="*/ 0 w 1634280"/>
                <a:gd name="connsiteY4" fmla="*/ 72024 h 773997"/>
                <a:gd name="connsiteX0" fmla="*/ 0 w 1443258"/>
                <a:gd name="connsiteY0" fmla="*/ 0 h 770351"/>
                <a:gd name="connsiteX1" fmla="*/ 1443258 w 1443258"/>
                <a:gd name="connsiteY1" fmla="*/ 770351 h 770351"/>
                <a:gd name="connsiteX2" fmla="*/ 1180212 w 1443258"/>
                <a:gd name="connsiteY2" fmla="*/ 701973 h 770351"/>
                <a:gd name="connsiteX3" fmla="*/ 291230 w 1443258"/>
                <a:gd name="connsiteY3" fmla="*/ 238510 h 770351"/>
                <a:gd name="connsiteX4" fmla="*/ 0 w 1443258"/>
                <a:gd name="connsiteY4" fmla="*/ 0 h 770351"/>
                <a:gd name="connsiteX0" fmla="*/ 0 w 1443258"/>
                <a:gd name="connsiteY0" fmla="*/ 10951 h 781302"/>
                <a:gd name="connsiteX1" fmla="*/ 1443258 w 1443258"/>
                <a:gd name="connsiteY1" fmla="*/ 781302 h 781302"/>
                <a:gd name="connsiteX2" fmla="*/ 1180212 w 1443258"/>
                <a:gd name="connsiteY2" fmla="*/ 712924 h 781302"/>
                <a:gd name="connsiteX3" fmla="*/ 291230 w 1443258"/>
                <a:gd name="connsiteY3" fmla="*/ 249461 h 781302"/>
                <a:gd name="connsiteX4" fmla="*/ 0 w 1443258"/>
                <a:gd name="connsiteY4" fmla="*/ 10951 h 781302"/>
                <a:gd name="connsiteX0" fmla="*/ 0 w 1443258"/>
                <a:gd name="connsiteY0" fmla="*/ 18660 h 789011"/>
                <a:gd name="connsiteX1" fmla="*/ 1443258 w 1443258"/>
                <a:gd name="connsiteY1" fmla="*/ 789011 h 789011"/>
                <a:gd name="connsiteX2" fmla="*/ 1180212 w 1443258"/>
                <a:gd name="connsiteY2" fmla="*/ 720633 h 789011"/>
                <a:gd name="connsiteX3" fmla="*/ 291230 w 1443258"/>
                <a:gd name="connsiteY3" fmla="*/ 257170 h 789011"/>
                <a:gd name="connsiteX4" fmla="*/ 0 w 1443258"/>
                <a:gd name="connsiteY4" fmla="*/ 18660 h 789011"/>
                <a:gd name="connsiteX0" fmla="*/ 0 w 1443258"/>
                <a:gd name="connsiteY0" fmla="*/ 33226 h 803577"/>
                <a:gd name="connsiteX1" fmla="*/ 1443258 w 1443258"/>
                <a:gd name="connsiteY1" fmla="*/ 803577 h 803577"/>
                <a:gd name="connsiteX2" fmla="*/ 1180212 w 1443258"/>
                <a:gd name="connsiteY2" fmla="*/ 735199 h 803577"/>
                <a:gd name="connsiteX3" fmla="*/ 291230 w 1443258"/>
                <a:gd name="connsiteY3" fmla="*/ 271736 h 803577"/>
                <a:gd name="connsiteX4" fmla="*/ 0 w 1443258"/>
                <a:gd name="connsiteY4" fmla="*/ 33226 h 803577"/>
                <a:gd name="connsiteX0" fmla="*/ 0 w 1443258"/>
                <a:gd name="connsiteY0" fmla="*/ 33226 h 803577"/>
                <a:gd name="connsiteX1" fmla="*/ 1443258 w 1443258"/>
                <a:gd name="connsiteY1" fmla="*/ 803577 h 803577"/>
                <a:gd name="connsiteX2" fmla="*/ 1180212 w 1443258"/>
                <a:gd name="connsiteY2" fmla="*/ 735199 h 803577"/>
                <a:gd name="connsiteX3" fmla="*/ 291230 w 1443258"/>
                <a:gd name="connsiteY3" fmla="*/ 271736 h 803577"/>
                <a:gd name="connsiteX4" fmla="*/ 0 w 1443258"/>
                <a:gd name="connsiteY4" fmla="*/ 33226 h 803577"/>
                <a:gd name="connsiteX0" fmla="*/ 0 w 1443258"/>
                <a:gd name="connsiteY0" fmla="*/ 33226 h 803577"/>
                <a:gd name="connsiteX1" fmla="*/ 1443258 w 1443258"/>
                <a:gd name="connsiteY1" fmla="*/ 803577 h 803577"/>
                <a:gd name="connsiteX2" fmla="*/ 1180212 w 1443258"/>
                <a:gd name="connsiteY2" fmla="*/ 735199 h 803577"/>
                <a:gd name="connsiteX3" fmla="*/ 291230 w 1443258"/>
                <a:gd name="connsiteY3" fmla="*/ 271736 h 803577"/>
                <a:gd name="connsiteX4" fmla="*/ 0 w 1443258"/>
                <a:gd name="connsiteY4" fmla="*/ 33226 h 803577"/>
                <a:gd name="connsiteX0" fmla="*/ 0 w 1443258"/>
                <a:gd name="connsiteY0" fmla="*/ 33226 h 803577"/>
                <a:gd name="connsiteX1" fmla="*/ 1443258 w 1443258"/>
                <a:gd name="connsiteY1" fmla="*/ 803577 h 803577"/>
                <a:gd name="connsiteX2" fmla="*/ 1180212 w 1443258"/>
                <a:gd name="connsiteY2" fmla="*/ 735199 h 803577"/>
                <a:gd name="connsiteX3" fmla="*/ 291230 w 1443258"/>
                <a:gd name="connsiteY3" fmla="*/ 271736 h 803577"/>
                <a:gd name="connsiteX4" fmla="*/ 0 w 1443258"/>
                <a:gd name="connsiteY4" fmla="*/ 33226 h 803577"/>
                <a:gd name="connsiteX0" fmla="*/ 0 w 1443258"/>
                <a:gd name="connsiteY0" fmla="*/ 33226 h 803577"/>
                <a:gd name="connsiteX1" fmla="*/ 1443258 w 1443258"/>
                <a:gd name="connsiteY1" fmla="*/ 803577 h 803577"/>
                <a:gd name="connsiteX2" fmla="*/ 1180212 w 1443258"/>
                <a:gd name="connsiteY2" fmla="*/ 735199 h 803577"/>
                <a:gd name="connsiteX3" fmla="*/ 291230 w 1443258"/>
                <a:gd name="connsiteY3" fmla="*/ 271736 h 803577"/>
                <a:gd name="connsiteX4" fmla="*/ 0 w 1443258"/>
                <a:gd name="connsiteY4" fmla="*/ 33226 h 803577"/>
                <a:gd name="connsiteX0" fmla="*/ 0 w 1443258"/>
                <a:gd name="connsiteY0" fmla="*/ 33226 h 803577"/>
                <a:gd name="connsiteX1" fmla="*/ 1443258 w 1443258"/>
                <a:gd name="connsiteY1" fmla="*/ 803577 h 803577"/>
                <a:gd name="connsiteX2" fmla="*/ 1180212 w 1443258"/>
                <a:gd name="connsiteY2" fmla="*/ 735199 h 803577"/>
                <a:gd name="connsiteX3" fmla="*/ 291230 w 1443258"/>
                <a:gd name="connsiteY3" fmla="*/ 271736 h 803577"/>
                <a:gd name="connsiteX4" fmla="*/ 0 w 1443258"/>
                <a:gd name="connsiteY4" fmla="*/ 33226 h 803577"/>
                <a:gd name="connsiteX0" fmla="*/ 0 w 1443258"/>
                <a:gd name="connsiteY0" fmla="*/ 33226 h 803577"/>
                <a:gd name="connsiteX1" fmla="*/ 1443258 w 1443258"/>
                <a:gd name="connsiteY1" fmla="*/ 803577 h 803577"/>
                <a:gd name="connsiteX2" fmla="*/ 1142634 w 1443258"/>
                <a:gd name="connsiteY2" fmla="*/ 725804 h 803577"/>
                <a:gd name="connsiteX3" fmla="*/ 291230 w 1443258"/>
                <a:gd name="connsiteY3" fmla="*/ 271736 h 803577"/>
                <a:gd name="connsiteX4" fmla="*/ 0 w 1443258"/>
                <a:gd name="connsiteY4" fmla="*/ 33226 h 803577"/>
                <a:gd name="connsiteX0" fmla="*/ 0 w 1443258"/>
                <a:gd name="connsiteY0" fmla="*/ 33226 h 803577"/>
                <a:gd name="connsiteX1" fmla="*/ 1443258 w 1443258"/>
                <a:gd name="connsiteY1" fmla="*/ 803577 h 803577"/>
                <a:gd name="connsiteX2" fmla="*/ 1142634 w 1443258"/>
                <a:gd name="connsiteY2" fmla="*/ 725804 h 803577"/>
                <a:gd name="connsiteX3" fmla="*/ 291230 w 1443258"/>
                <a:gd name="connsiteY3" fmla="*/ 271736 h 803577"/>
                <a:gd name="connsiteX4" fmla="*/ 0 w 1443258"/>
                <a:gd name="connsiteY4" fmla="*/ 33226 h 803577"/>
                <a:gd name="connsiteX0" fmla="*/ 0 w 1443258"/>
                <a:gd name="connsiteY0" fmla="*/ 33226 h 803577"/>
                <a:gd name="connsiteX1" fmla="*/ 1443258 w 1443258"/>
                <a:gd name="connsiteY1" fmla="*/ 803577 h 803577"/>
                <a:gd name="connsiteX2" fmla="*/ 1142634 w 1443258"/>
                <a:gd name="connsiteY2" fmla="*/ 725804 h 803577"/>
                <a:gd name="connsiteX3" fmla="*/ 291230 w 1443258"/>
                <a:gd name="connsiteY3" fmla="*/ 271736 h 803577"/>
                <a:gd name="connsiteX4" fmla="*/ 0 w 1443258"/>
                <a:gd name="connsiteY4" fmla="*/ 33226 h 803577"/>
                <a:gd name="connsiteX0" fmla="*/ 0 w 1443258"/>
                <a:gd name="connsiteY0" fmla="*/ 33226 h 803577"/>
                <a:gd name="connsiteX1" fmla="*/ 1443258 w 1443258"/>
                <a:gd name="connsiteY1" fmla="*/ 803577 h 803577"/>
                <a:gd name="connsiteX2" fmla="*/ 1142634 w 1443258"/>
                <a:gd name="connsiteY2" fmla="*/ 725804 h 803577"/>
                <a:gd name="connsiteX3" fmla="*/ 291230 w 1443258"/>
                <a:gd name="connsiteY3" fmla="*/ 271736 h 803577"/>
                <a:gd name="connsiteX4" fmla="*/ 0 w 1443258"/>
                <a:gd name="connsiteY4" fmla="*/ 33226 h 803577"/>
                <a:gd name="connsiteX0" fmla="*/ 0 w 1443258"/>
                <a:gd name="connsiteY0" fmla="*/ 33226 h 803577"/>
                <a:gd name="connsiteX1" fmla="*/ 1443258 w 1443258"/>
                <a:gd name="connsiteY1" fmla="*/ 803577 h 803577"/>
                <a:gd name="connsiteX2" fmla="*/ 1142634 w 1443258"/>
                <a:gd name="connsiteY2" fmla="*/ 725804 h 803577"/>
                <a:gd name="connsiteX3" fmla="*/ 291230 w 1443258"/>
                <a:gd name="connsiteY3" fmla="*/ 271736 h 803577"/>
                <a:gd name="connsiteX4" fmla="*/ 0 w 1443258"/>
                <a:gd name="connsiteY4" fmla="*/ 33226 h 803577"/>
                <a:gd name="connsiteX0" fmla="*/ 0 w 1443258"/>
                <a:gd name="connsiteY0" fmla="*/ 33226 h 803577"/>
                <a:gd name="connsiteX1" fmla="*/ 1443258 w 1443258"/>
                <a:gd name="connsiteY1" fmla="*/ 803577 h 803577"/>
                <a:gd name="connsiteX2" fmla="*/ 1142634 w 1443258"/>
                <a:gd name="connsiteY2" fmla="*/ 725804 h 803577"/>
                <a:gd name="connsiteX3" fmla="*/ 241126 w 1443258"/>
                <a:gd name="connsiteY3" fmla="*/ 259210 h 803577"/>
                <a:gd name="connsiteX4" fmla="*/ 0 w 1443258"/>
                <a:gd name="connsiteY4" fmla="*/ 33226 h 803577"/>
                <a:gd name="connsiteX0" fmla="*/ 0 w 1443258"/>
                <a:gd name="connsiteY0" fmla="*/ 33226 h 803577"/>
                <a:gd name="connsiteX1" fmla="*/ 1443258 w 1443258"/>
                <a:gd name="connsiteY1" fmla="*/ 803577 h 803577"/>
                <a:gd name="connsiteX2" fmla="*/ 1142634 w 1443258"/>
                <a:gd name="connsiteY2" fmla="*/ 725804 h 803577"/>
                <a:gd name="connsiteX3" fmla="*/ 241126 w 1443258"/>
                <a:gd name="connsiteY3" fmla="*/ 259210 h 803577"/>
                <a:gd name="connsiteX4" fmla="*/ 0 w 1443258"/>
                <a:gd name="connsiteY4" fmla="*/ 33226 h 803577"/>
                <a:gd name="connsiteX0" fmla="*/ 0 w 1443258"/>
                <a:gd name="connsiteY0" fmla="*/ 33226 h 803577"/>
                <a:gd name="connsiteX1" fmla="*/ 1443258 w 1443258"/>
                <a:gd name="connsiteY1" fmla="*/ 803577 h 803577"/>
                <a:gd name="connsiteX2" fmla="*/ 1142634 w 1443258"/>
                <a:gd name="connsiteY2" fmla="*/ 725804 h 803577"/>
                <a:gd name="connsiteX3" fmla="*/ 241126 w 1443258"/>
                <a:gd name="connsiteY3" fmla="*/ 259210 h 803577"/>
                <a:gd name="connsiteX4" fmla="*/ 0 w 1443258"/>
                <a:gd name="connsiteY4" fmla="*/ 33226 h 803577"/>
                <a:gd name="connsiteX0" fmla="*/ 0 w 1443258"/>
                <a:gd name="connsiteY0" fmla="*/ 33226 h 803577"/>
                <a:gd name="connsiteX1" fmla="*/ 1443258 w 1443258"/>
                <a:gd name="connsiteY1" fmla="*/ 803577 h 803577"/>
                <a:gd name="connsiteX2" fmla="*/ 1142634 w 1443258"/>
                <a:gd name="connsiteY2" fmla="*/ 725804 h 803577"/>
                <a:gd name="connsiteX3" fmla="*/ 241126 w 1443258"/>
                <a:gd name="connsiteY3" fmla="*/ 259210 h 803577"/>
                <a:gd name="connsiteX4" fmla="*/ 0 w 1443258"/>
                <a:gd name="connsiteY4" fmla="*/ 33226 h 803577"/>
                <a:gd name="connsiteX0" fmla="*/ 0 w 1443258"/>
                <a:gd name="connsiteY0" fmla="*/ 33226 h 803577"/>
                <a:gd name="connsiteX1" fmla="*/ 1443258 w 1443258"/>
                <a:gd name="connsiteY1" fmla="*/ 803577 h 803577"/>
                <a:gd name="connsiteX2" fmla="*/ 1142634 w 1443258"/>
                <a:gd name="connsiteY2" fmla="*/ 725804 h 803577"/>
                <a:gd name="connsiteX3" fmla="*/ 241126 w 1443258"/>
                <a:gd name="connsiteY3" fmla="*/ 259210 h 803577"/>
                <a:gd name="connsiteX4" fmla="*/ 0 w 1443258"/>
                <a:gd name="connsiteY4" fmla="*/ 33226 h 803577"/>
                <a:gd name="connsiteX0" fmla="*/ 0 w 1443258"/>
                <a:gd name="connsiteY0" fmla="*/ 33226 h 804937"/>
                <a:gd name="connsiteX1" fmla="*/ 1443258 w 1443258"/>
                <a:gd name="connsiteY1" fmla="*/ 803577 h 804937"/>
                <a:gd name="connsiteX2" fmla="*/ 1142634 w 1443258"/>
                <a:gd name="connsiteY2" fmla="*/ 725804 h 804937"/>
                <a:gd name="connsiteX3" fmla="*/ 241126 w 1443258"/>
                <a:gd name="connsiteY3" fmla="*/ 259210 h 804937"/>
                <a:gd name="connsiteX4" fmla="*/ 0 w 1443258"/>
                <a:gd name="connsiteY4" fmla="*/ 33226 h 804937"/>
                <a:gd name="connsiteX0" fmla="*/ 0 w 1443258"/>
                <a:gd name="connsiteY0" fmla="*/ 33226 h 804937"/>
                <a:gd name="connsiteX1" fmla="*/ 1443258 w 1443258"/>
                <a:gd name="connsiteY1" fmla="*/ 803577 h 804937"/>
                <a:gd name="connsiteX2" fmla="*/ 1142634 w 1443258"/>
                <a:gd name="connsiteY2" fmla="*/ 725804 h 804937"/>
                <a:gd name="connsiteX3" fmla="*/ 241126 w 1443258"/>
                <a:gd name="connsiteY3" fmla="*/ 259210 h 804937"/>
                <a:gd name="connsiteX4" fmla="*/ 0 w 1443258"/>
                <a:gd name="connsiteY4" fmla="*/ 33226 h 804937"/>
                <a:gd name="connsiteX0" fmla="*/ 0 w 1443258"/>
                <a:gd name="connsiteY0" fmla="*/ 41673 h 813384"/>
                <a:gd name="connsiteX1" fmla="*/ 1443258 w 1443258"/>
                <a:gd name="connsiteY1" fmla="*/ 812024 h 813384"/>
                <a:gd name="connsiteX2" fmla="*/ 1142634 w 1443258"/>
                <a:gd name="connsiteY2" fmla="*/ 734251 h 813384"/>
                <a:gd name="connsiteX3" fmla="*/ 241126 w 1443258"/>
                <a:gd name="connsiteY3" fmla="*/ 267657 h 813384"/>
                <a:gd name="connsiteX4" fmla="*/ 0 w 1443258"/>
                <a:gd name="connsiteY4" fmla="*/ 41673 h 813384"/>
                <a:gd name="connsiteX0" fmla="*/ 0 w 1452652"/>
                <a:gd name="connsiteY0" fmla="*/ 41901 h 810481"/>
                <a:gd name="connsiteX1" fmla="*/ 1452652 w 1452652"/>
                <a:gd name="connsiteY1" fmla="*/ 809121 h 810481"/>
                <a:gd name="connsiteX2" fmla="*/ 1152028 w 1452652"/>
                <a:gd name="connsiteY2" fmla="*/ 731348 h 810481"/>
                <a:gd name="connsiteX3" fmla="*/ 250520 w 1452652"/>
                <a:gd name="connsiteY3" fmla="*/ 264754 h 810481"/>
                <a:gd name="connsiteX4" fmla="*/ 0 w 1452652"/>
                <a:gd name="connsiteY4" fmla="*/ 41901 h 810481"/>
                <a:gd name="connsiteX0" fmla="*/ 0 w 1452652"/>
                <a:gd name="connsiteY0" fmla="*/ 42598 h 801784"/>
                <a:gd name="connsiteX1" fmla="*/ 1452652 w 1452652"/>
                <a:gd name="connsiteY1" fmla="*/ 800424 h 801784"/>
                <a:gd name="connsiteX2" fmla="*/ 1152028 w 1452652"/>
                <a:gd name="connsiteY2" fmla="*/ 722651 h 801784"/>
                <a:gd name="connsiteX3" fmla="*/ 250520 w 1452652"/>
                <a:gd name="connsiteY3" fmla="*/ 256057 h 801784"/>
                <a:gd name="connsiteX4" fmla="*/ 0 w 1452652"/>
                <a:gd name="connsiteY4" fmla="*/ 42598 h 801784"/>
                <a:gd name="connsiteX0" fmla="*/ 0 w 1449521"/>
                <a:gd name="connsiteY0" fmla="*/ 42598 h 801784"/>
                <a:gd name="connsiteX1" fmla="*/ 1449521 w 1449521"/>
                <a:gd name="connsiteY1" fmla="*/ 800424 h 801784"/>
                <a:gd name="connsiteX2" fmla="*/ 1148897 w 1449521"/>
                <a:gd name="connsiteY2" fmla="*/ 722651 h 801784"/>
                <a:gd name="connsiteX3" fmla="*/ 247389 w 1449521"/>
                <a:gd name="connsiteY3" fmla="*/ 256057 h 801784"/>
                <a:gd name="connsiteX4" fmla="*/ 0 w 1449521"/>
                <a:gd name="connsiteY4" fmla="*/ 42598 h 801784"/>
                <a:gd name="connsiteX0" fmla="*/ 0 w 1446390"/>
                <a:gd name="connsiteY0" fmla="*/ 42130 h 807579"/>
                <a:gd name="connsiteX1" fmla="*/ 1446390 w 1446390"/>
                <a:gd name="connsiteY1" fmla="*/ 806219 h 807579"/>
                <a:gd name="connsiteX2" fmla="*/ 1145766 w 1446390"/>
                <a:gd name="connsiteY2" fmla="*/ 728446 h 807579"/>
                <a:gd name="connsiteX3" fmla="*/ 244258 w 1446390"/>
                <a:gd name="connsiteY3" fmla="*/ 261852 h 807579"/>
                <a:gd name="connsiteX4" fmla="*/ 0 w 1446390"/>
                <a:gd name="connsiteY4" fmla="*/ 42130 h 807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390" h="807579">
                  <a:moveTo>
                    <a:pt x="0" y="42130"/>
                  </a:moveTo>
                  <a:cubicBezTo>
                    <a:pt x="637662" y="-130103"/>
                    <a:pt x="1256534" y="245679"/>
                    <a:pt x="1446390" y="806219"/>
                  </a:cubicBezTo>
                  <a:cubicBezTo>
                    <a:pt x="1336788" y="814741"/>
                    <a:pt x="1233448" y="782554"/>
                    <a:pt x="1145766" y="728446"/>
                  </a:cubicBezTo>
                  <a:cubicBezTo>
                    <a:pt x="1018539" y="642852"/>
                    <a:pt x="903840" y="322395"/>
                    <a:pt x="244258" y="261852"/>
                  </a:cubicBezTo>
                  <a:cubicBezTo>
                    <a:pt x="90812" y="238716"/>
                    <a:pt x="40710" y="146686"/>
                    <a:pt x="0" y="421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4121735" y="2429463"/>
            <a:ext cx="1174986" cy="1164499"/>
            <a:chOff x="3128964" y="2287587"/>
            <a:chExt cx="1233385" cy="1222376"/>
          </a:xfrm>
        </p:grpSpPr>
        <p:sp>
          <p:nvSpPr>
            <p:cNvPr id="19" name="Oval 6"/>
            <p:cNvSpPr>
              <a:spLocks noChangeArrowheads="1"/>
            </p:cNvSpPr>
            <p:nvPr/>
          </p:nvSpPr>
          <p:spPr bwMode="auto">
            <a:xfrm>
              <a:off x="3128964" y="2287587"/>
              <a:ext cx="1220787" cy="1222375"/>
            </a:xfrm>
            <a:prstGeom prst="ellipse">
              <a:avLst/>
            </a:prstGeom>
            <a:gradFill flip="none" rotWithShape="1">
              <a:gsLst>
                <a:gs pos="100000">
                  <a:schemeClr val="accent6">
                    <a:lumMod val="40000"/>
                    <a:lumOff val="60000"/>
                  </a:schemeClr>
                </a:gs>
                <a:gs pos="11000">
                  <a:schemeClr val="accent6"/>
                </a:gs>
                <a:gs pos="0">
                  <a:schemeClr val="accent6">
                    <a:lumMod val="40000"/>
                    <a:lumOff val="6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3154362" y="2339975"/>
              <a:ext cx="1169987" cy="1169988"/>
            </a:xfrm>
            <a:custGeom>
              <a:avLst/>
              <a:gdLst>
                <a:gd name="T0" fmla="*/ 312 w 312"/>
                <a:gd name="T1" fmla="*/ 157 h 312"/>
                <a:gd name="T2" fmla="*/ 155 w 312"/>
                <a:gd name="T3" fmla="*/ 311 h 312"/>
                <a:gd name="T4" fmla="*/ 1 w 312"/>
                <a:gd name="T5" fmla="*/ 155 h 312"/>
                <a:gd name="T6" fmla="*/ 157 w 312"/>
                <a:gd name="T7" fmla="*/ 0 h 312"/>
                <a:gd name="T8" fmla="*/ 312 w 312"/>
                <a:gd name="T9" fmla="*/ 157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312">
                  <a:moveTo>
                    <a:pt x="312" y="157"/>
                  </a:moveTo>
                  <a:cubicBezTo>
                    <a:pt x="311" y="242"/>
                    <a:pt x="241" y="312"/>
                    <a:pt x="155" y="311"/>
                  </a:cubicBezTo>
                  <a:cubicBezTo>
                    <a:pt x="69" y="311"/>
                    <a:pt x="0" y="241"/>
                    <a:pt x="1" y="155"/>
                  </a:cubicBezTo>
                  <a:cubicBezTo>
                    <a:pt x="1" y="69"/>
                    <a:pt x="71" y="0"/>
                    <a:pt x="157" y="0"/>
                  </a:cubicBezTo>
                  <a:cubicBezTo>
                    <a:pt x="243" y="1"/>
                    <a:pt x="312" y="71"/>
                    <a:pt x="312" y="157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6">
                    <a:lumMod val="20000"/>
                    <a:lumOff val="80000"/>
                  </a:schemeClr>
                </a:gs>
                <a:gs pos="87000">
                  <a:schemeClr val="accent6"/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1" name="Oval 16"/>
            <p:cNvSpPr>
              <a:spLocks noChangeArrowheads="1"/>
            </p:cNvSpPr>
            <p:nvPr/>
          </p:nvSpPr>
          <p:spPr bwMode="auto">
            <a:xfrm>
              <a:off x="3180555" y="2366168"/>
              <a:ext cx="1117600" cy="1117600"/>
            </a:xfrm>
            <a:prstGeom prst="ellipse">
              <a:avLst/>
            </a:prstGeom>
            <a:gradFill flip="none" rotWithShape="1">
              <a:gsLst>
                <a:gs pos="50000">
                  <a:schemeClr val="accent6"/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3175793" y="2366963"/>
              <a:ext cx="1122362" cy="896938"/>
            </a:xfrm>
            <a:custGeom>
              <a:avLst/>
              <a:gdLst>
                <a:gd name="T0" fmla="*/ 150 w 299"/>
                <a:gd name="T1" fmla="*/ 0 h 239"/>
                <a:gd name="T2" fmla="*/ 0 w 299"/>
                <a:gd name="T3" fmla="*/ 149 h 239"/>
                <a:gd name="T4" fmla="*/ 1 w 299"/>
                <a:gd name="T5" fmla="*/ 166 h 239"/>
                <a:gd name="T6" fmla="*/ 298 w 299"/>
                <a:gd name="T7" fmla="*/ 167 h 239"/>
                <a:gd name="T8" fmla="*/ 299 w 299"/>
                <a:gd name="T9" fmla="*/ 149 h 239"/>
                <a:gd name="T10" fmla="*/ 150 w 299"/>
                <a:gd name="T11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9" h="239">
                  <a:moveTo>
                    <a:pt x="150" y="0"/>
                  </a:moveTo>
                  <a:cubicBezTo>
                    <a:pt x="67" y="0"/>
                    <a:pt x="0" y="67"/>
                    <a:pt x="0" y="149"/>
                  </a:cubicBezTo>
                  <a:cubicBezTo>
                    <a:pt x="0" y="155"/>
                    <a:pt x="1" y="161"/>
                    <a:pt x="1" y="166"/>
                  </a:cubicBezTo>
                  <a:cubicBezTo>
                    <a:pt x="69" y="217"/>
                    <a:pt x="195" y="239"/>
                    <a:pt x="298" y="167"/>
                  </a:cubicBezTo>
                  <a:cubicBezTo>
                    <a:pt x="298" y="161"/>
                    <a:pt x="299" y="155"/>
                    <a:pt x="299" y="149"/>
                  </a:cubicBezTo>
                  <a:cubicBezTo>
                    <a:pt x="299" y="67"/>
                    <a:pt x="232" y="0"/>
                    <a:pt x="15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100000">
                  <a:schemeClr val="accent6"/>
                </a:gs>
              </a:gsLst>
              <a:lin ang="174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3192361" y="2366963"/>
              <a:ext cx="1169988" cy="736600"/>
            </a:xfrm>
            <a:custGeom>
              <a:avLst/>
              <a:gdLst>
                <a:gd name="T0" fmla="*/ 135 w 312"/>
                <a:gd name="T1" fmla="*/ 0 h 196"/>
                <a:gd name="T2" fmla="*/ 0 w 312"/>
                <a:gd name="T3" fmla="*/ 135 h 196"/>
                <a:gd name="T4" fmla="*/ 1 w 312"/>
                <a:gd name="T5" fmla="*/ 150 h 196"/>
                <a:gd name="T6" fmla="*/ 46 w 312"/>
                <a:gd name="T7" fmla="*/ 176 h 196"/>
                <a:gd name="T8" fmla="*/ 104 w 312"/>
                <a:gd name="T9" fmla="*/ 190 h 196"/>
                <a:gd name="T10" fmla="*/ 233 w 312"/>
                <a:gd name="T11" fmla="*/ 173 h 196"/>
                <a:gd name="T12" fmla="*/ 195 w 312"/>
                <a:gd name="T13" fmla="*/ 14 h 196"/>
                <a:gd name="T14" fmla="*/ 135 w 312"/>
                <a:gd name="T15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2" h="196">
                  <a:moveTo>
                    <a:pt x="135" y="0"/>
                  </a:moveTo>
                  <a:cubicBezTo>
                    <a:pt x="61" y="0"/>
                    <a:pt x="0" y="60"/>
                    <a:pt x="0" y="135"/>
                  </a:cubicBezTo>
                  <a:cubicBezTo>
                    <a:pt x="0" y="140"/>
                    <a:pt x="0" y="145"/>
                    <a:pt x="1" y="150"/>
                  </a:cubicBezTo>
                  <a:cubicBezTo>
                    <a:pt x="2" y="158"/>
                    <a:pt x="40" y="173"/>
                    <a:pt x="46" y="176"/>
                  </a:cubicBezTo>
                  <a:cubicBezTo>
                    <a:pt x="65" y="183"/>
                    <a:pt x="84" y="188"/>
                    <a:pt x="104" y="190"/>
                  </a:cubicBezTo>
                  <a:cubicBezTo>
                    <a:pt x="148" y="196"/>
                    <a:pt x="192" y="189"/>
                    <a:pt x="233" y="173"/>
                  </a:cubicBezTo>
                  <a:cubicBezTo>
                    <a:pt x="312" y="141"/>
                    <a:pt x="254" y="38"/>
                    <a:pt x="195" y="14"/>
                  </a:cubicBezTo>
                  <a:cubicBezTo>
                    <a:pt x="177" y="6"/>
                    <a:pt x="155" y="0"/>
                    <a:pt x="13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3261517" y="2324894"/>
              <a:ext cx="955675" cy="665162"/>
            </a:xfrm>
            <a:custGeom>
              <a:avLst/>
              <a:gdLst>
                <a:gd name="T0" fmla="*/ 0 w 255"/>
                <a:gd name="T1" fmla="*/ 124 h 177"/>
                <a:gd name="T2" fmla="*/ 11 w 255"/>
                <a:gd name="T3" fmla="*/ 96 h 177"/>
                <a:gd name="T4" fmla="*/ 27 w 255"/>
                <a:gd name="T5" fmla="*/ 70 h 177"/>
                <a:gd name="T6" fmla="*/ 196 w 255"/>
                <a:gd name="T7" fmla="*/ 39 h 177"/>
                <a:gd name="T8" fmla="*/ 251 w 255"/>
                <a:gd name="T9" fmla="*/ 136 h 177"/>
                <a:gd name="T10" fmla="*/ 203 w 255"/>
                <a:gd name="T11" fmla="*/ 172 h 177"/>
                <a:gd name="T12" fmla="*/ 134 w 255"/>
                <a:gd name="T13" fmla="*/ 115 h 177"/>
                <a:gd name="T14" fmla="*/ 44 w 255"/>
                <a:gd name="T15" fmla="*/ 92 h 177"/>
                <a:gd name="T16" fmla="*/ 0 w 255"/>
                <a:gd name="T17" fmla="*/ 12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5" h="177">
                  <a:moveTo>
                    <a:pt x="0" y="124"/>
                  </a:moveTo>
                  <a:cubicBezTo>
                    <a:pt x="7" y="117"/>
                    <a:pt x="8" y="105"/>
                    <a:pt x="11" y="96"/>
                  </a:cubicBezTo>
                  <a:cubicBezTo>
                    <a:pt x="15" y="87"/>
                    <a:pt x="21" y="79"/>
                    <a:pt x="27" y="70"/>
                  </a:cubicBezTo>
                  <a:cubicBezTo>
                    <a:pt x="65" y="17"/>
                    <a:pt x="139" y="0"/>
                    <a:pt x="196" y="39"/>
                  </a:cubicBezTo>
                  <a:cubicBezTo>
                    <a:pt x="226" y="59"/>
                    <a:pt x="255" y="92"/>
                    <a:pt x="251" y="136"/>
                  </a:cubicBezTo>
                  <a:cubicBezTo>
                    <a:pt x="249" y="161"/>
                    <a:pt x="228" y="177"/>
                    <a:pt x="203" y="172"/>
                  </a:cubicBezTo>
                  <a:cubicBezTo>
                    <a:pt x="172" y="165"/>
                    <a:pt x="154" y="137"/>
                    <a:pt x="134" y="115"/>
                  </a:cubicBezTo>
                  <a:cubicBezTo>
                    <a:pt x="111" y="91"/>
                    <a:pt x="75" y="81"/>
                    <a:pt x="44" y="92"/>
                  </a:cubicBezTo>
                  <a:cubicBezTo>
                    <a:pt x="24" y="100"/>
                    <a:pt x="15" y="106"/>
                    <a:pt x="0" y="124"/>
                  </a:cubicBezTo>
                  <a:close/>
                </a:path>
              </a:pathLst>
            </a:custGeom>
            <a:gradFill>
              <a:gsLst>
                <a:gs pos="96000">
                  <a:schemeClr val="bg1">
                    <a:alpha val="63000"/>
                  </a:schemeClr>
                </a:gs>
                <a:gs pos="3000">
                  <a:schemeClr val="accent6"/>
                </a:gs>
              </a:gsLst>
              <a:path path="circle">
                <a:fillToRect t="100000" r="100000"/>
              </a:path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3" name="Freeform 38"/>
            <p:cNvSpPr>
              <a:spLocks noEditPoints="1"/>
            </p:cNvSpPr>
            <p:nvPr/>
          </p:nvSpPr>
          <p:spPr bwMode="auto">
            <a:xfrm>
              <a:off x="3192362" y="2657475"/>
              <a:ext cx="363538" cy="739775"/>
            </a:xfrm>
            <a:custGeom>
              <a:avLst/>
              <a:gdLst>
                <a:gd name="T0" fmla="*/ 19 w 97"/>
                <a:gd name="T1" fmla="*/ 83 h 197"/>
                <a:gd name="T2" fmla="*/ 4 w 97"/>
                <a:gd name="T3" fmla="*/ 96 h 197"/>
                <a:gd name="T4" fmla="*/ 5 w 97"/>
                <a:gd name="T5" fmla="*/ 101 h 197"/>
                <a:gd name="T6" fmla="*/ 57 w 97"/>
                <a:gd name="T7" fmla="*/ 175 h 197"/>
                <a:gd name="T8" fmla="*/ 21 w 97"/>
                <a:gd name="T9" fmla="*/ 101 h 197"/>
                <a:gd name="T10" fmla="*/ 19 w 97"/>
                <a:gd name="T11" fmla="*/ 83 h 197"/>
                <a:gd name="T12" fmla="*/ 2 w 97"/>
                <a:gd name="T13" fmla="*/ 86 h 197"/>
                <a:gd name="T14" fmla="*/ 18 w 97"/>
                <a:gd name="T15" fmla="*/ 66 h 197"/>
                <a:gd name="T16" fmla="*/ 24 w 97"/>
                <a:gd name="T17" fmla="*/ 12 h 197"/>
                <a:gd name="T18" fmla="*/ 2 w 97"/>
                <a:gd name="T19" fmla="*/ 86 h 197"/>
                <a:gd name="T20" fmla="*/ 22 w 97"/>
                <a:gd name="T21" fmla="*/ 63 h 197"/>
                <a:gd name="T22" fmla="*/ 28 w 97"/>
                <a:gd name="T23" fmla="*/ 57 h 197"/>
                <a:gd name="T24" fmla="*/ 37 w 97"/>
                <a:gd name="T25" fmla="*/ 0 h 197"/>
                <a:gd name="T26" fmla="*/ 26 w 97"/>
                <a:gd name="T27" fmla="*/ 10 h 197"/>
                <a:gd name="T28" fmla="*/ 22 w 97"/>
                <a:gd name="T29" fmla="*/ 63 h 197"/>
                <a:gd name="T30" fmla="*/ 97 w 97"/>
                <a:gd name="T31" fmla="*/ 197 h 197"/>
                <a:gd name="T32" fmla="*/ 37 w 97"/>
                <a:gd name="T33" fmla="*/ 111 h 197"/>
                <a:gd name="T34" fmla="*/ 29 w 97"/>
                <a:gd name="T35" fmla="*/ 76 h 197"/>
                <a:gd name="T36" fmla="*/ 23 w 97"/>
                <a:gd name="T37" fmla="*/ 80 h 197"/>
                <a:gd name="T38" fmla="*/ 26 w 97"/>
                <a:gd name="T39" fmla="*/ 100 h 197"/>
                <a:gd name="T40" fmla="*/ 62 w 97"/>
                <a:gd name="T41" fmla="*/ 179 h 197"/>
                <a:gd name="T42" fmla="*/ 97 w 97"/>
                <a:gd name="T43" fmla="*/ 19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7" h="197">
                  <a:moveTo>
                    <a:pt x="19" y="83"/>
                  </a:moveTo>
                  <a:cubicBezTo>
                    <a:pt x="12" y="88"/>
                    <a:pt x="7" y="93"/>
                    <a:pt x="4" y="96"/>
                  </a:cubicBezTo>
                  <a:cubicBezTo>
                    <a:pt x="4" y="97"/>
                    <a:pt x="4" y="99"/>
                    <a:pt x="5" y="101"/>
                  </a:cubicBezTo>
                  <a:cubicBezTo>
                    <a:pt x="12" y="132"/>
                    <a:pt x="31" y="158"/>
                    <a:pt x="57" y="175"/>
                  </a:cubicBezTo>
                  <a:cubicBezTo>
                    <a:pt x="45" y="160"/>
                    <a:pt x="28" y="134"/>
                    <a:pt x="21" y="101"/>
                  </a:cubicBezTo>
                  <a:cubicBezTo>
                    <a:pt x="20" y="95"/>
                    <a:pt x="19" y="89"/>
                    <a:pt x="19" y="83"/>
                  </a:cubicBezTo>
                  <a:close/>
                  <a:moveTo>
                    <a:pt x="2" y="86"/>
                  </a:moveTo>
                  <a:cubicBezTo>
                    <a:pt x="6" y="79"/>
                    <a:pt x="12" y="72"/>
                    <a:pt x="18" y="66"/>
                  </a:cubicBezTo>
                  <a:cubicBezTo>
                    <a:pt x="17" y="42"/>
                    <a:pt x="21" y="23"/>
                    <a:pt x="24" y="12"/>
                  </a:cubicBezTo>
                  <a:cubicBezTo>
                    <a:pt x="8" y="32"/>
                    <a:pt x="0" y="58"/>
                    <a:pt x="2" y="86"/>
                  </a:cubicBezTo>
                  <a:close/>
                  <a:moveTo>
                    <a:pt x="22" y="63"/>
                  </a:moveTo>
                  <a:cubicBezTo>
                    <a:pt x="24" y="61"/>
                    <a:pt x="26" y="59"/>
                    <a:pt x="28" y="57"/>
                  </a:cubicBezTo>
                  <a:cubicBezTo>
                    <a:pt x="28" y="23"/>
                    <a:pt x="37" y="0"/>
                    <a:pt x="37" y="0"/>
                  </a:cubicBezTo>
                  <a:cubicBezTo>
                    <a:pt x="33" y="3"/>
                    <a:pt x="29" y="6"/>
                    <a:pt x="26" y="10"/>
                  </a:cubicBezTo>
                  <a:cubicBezTo>
                    <a:pt x="25" y="19"/>
                    <a:pt x="21" y="38"/>
                    <a:pt x="22" y="63"/>
                  </a:cubicBezTo>
                  <a:close/>
                  <a:moveTo>
                    <a:pt x="97" y="197"/>
                  </a:moveTo>
                  <a:cubicBezTo>
                    <a:pt x="97" y="197"/>
                    <a:pt x="56" y="172"/>
                    <a:pt x="37" y="111"/>
                  </a:cubicBezTo>
                  <a:cubicBezTo>
                    <a:pt x="33" y="99"/>
                    <a:pt x="31" y="87"/>
                    <a:pt x="29" y="76"/>
                  </a:cubicBezTo>
                  <a:cubicBezTo>
                    <a:pt x="27" y="77"/>
                    <a:pt x="25" y="79"/>
                    <a:pt x="23" y="80"/>
                  </a:cubicBezTo>
                  <a:cubicBezTo>
                    <a:pt x="23" y="87"/>
                    <a:pt x="24" y="93"/>
                    <a:pt x="26" y="100"/>
                  </a:cubicBezTo>
                  <a:cubicBezTo>
                    <a:pt x="33" y="137"/>
                    <a:pt x="51" y="164"/>
                    <a:pt x="62" y="179"/>
                  </a:cubicBezTo>
                  <a:cubicBezTo>
                    <a:pt x="71" y="184"/>
                    <a:pt x="83" y="192"/>
                    <a:pt x="97" y="197"/>
                  </a:cubicBezTo>
                  <a:close/>
                </a:path>
              </a:pathLst>
            </a:custGeom>
            <a:solidFill>
              <a:srgbClr val="F9F9F9">
                <a:alpha val="48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3615989" y="2219481"/>
            <a:ext cx="726357" cy="1637579"/>
            <a:chOff x="3564830" y="2205362"/>
            <a:chExt cx="726357" cy="1637579"/>
          </a:xfrm>
        </p:grpSpPr>
        <p:grpSp>
          <p:nvGrpSpPr>
            <p:cNvPr id="35" name="组合 34"/>
            <p:cNvGrpSpPr/>
            <p:nvPr/>
          </p:nvGrpSpPr>
          <p:grpSpPr>
            <a:xfrm>
              <a:off x="3564830" y="2205362"/>
              <a:ext cx="726357" cy="1637579"/>
              <a:chOff x="3564830" y="2205362"/>
              <a:chExt cx="726357" cy="1637579"/>
            </a:xfrm>
          </p:grpSpPr>
          <p:sp>
            <p:nvSpPr>
              <p:cNvPr id="37" name="等腰三角形 2"/>
              <p:cNvSpPr/>
              <p:nvPr/>
            </p:nvSpPr>
            <p:spPr>
              <a:xfrm>
                <a:off x="3564830" y="2540385"/>
                <a:ext cx="706795" cy="1302556"/>
              </a:xfrm>
              <a:custGeom>
                <a:avLst/>
                <a:gdLst>
                  <a:gd name="connsiteX0" fmla="*/ 0 w 648072"/>
                  <a:gd name="connsiteY0" fmla="*/ 648072 h 648072"/>
                  <a:gd name="connsiteX1" fmla="*/ 324036 w 648072"/>
                  <a:gd name="connsiteY1" fmla="*/ 0 h 648072"/>
                  <a:gd name="connsiteX2" fmla="*/ 648072 w 648072"/>
                  <a:gd name="connsiteY2" fmla="*/ 648072 h 648072"/>
                  <a:gd name="connsiteX3" fmla="*/ 0 w 648072"/>
                  <a:gd name="connsiteY3" fmla="*/ 648072 h 648072"/>
                  <a:gd name="connsiteX0" fmla="*/ 0 w 878313"/>
                  <a:gd name="connsiteY0" fmla="*/ 895461 h 895461"/>
                  <a:gd name="connsiteX1" fmla="*/ 878313 w 878313"/>
                  <a:gd name="connsiteY1" fmla="*/ 0 h 895461"/>
                  <a:gd name="connsiteX2" fmla="*/ 648072 w 878313"/>
                  <a:gd name="connsiteY2" fmla="*/ 895461 h 895461"/>
                  <a:gd name="connsiteX3" fmla="*/ 0 w 878313"/>
                  <a:gd name="connsiteY3" fmla="*/ 895461 h 895461"/>
                  <a:gd name="connsiteX0" fmla="*/ 0 w 1365187"/>
                  <a:gd name="connsiteY0" fmla="*/ 895461 h 1073957"/>
                  <a:gd name="connsiteX1" fmla="*/ 878313 w 1365187"/>
                  <a:gd name="connsiteY1" fmla="*/ 0 h 1073957"/>
                  <a:gd name="connsiteX2" fmla="*/ 1365187 w 1365187"/>
                  <a:gd name="connsiteY2" fmla="*/ 1073957 h 1073957"/>
                  <a:gd name="connsiteX3" fmla="*/ 0 w 1365187"/>
                  <a:gd name="connsiteY3" fmla="*/ 895461 h 1073957"/>
                  <a:gd name="connsiteX0" fmla="*/ 349237 w 486874"/>
                  <a:gd name="connsiteY0" fmla="*/ 1302556 h 1302556"/>
                  <a:gd name="connsiteX1" fmla="*/ 0 w 486874"/>
                  <a:gd name="connsiteY1" fmla="*/ 0 h 1302556"/>
                  <a:gd name="connsiteX2" fmla="*/ 486874 w 486874"/>
                  <a:gd name="connsiteY2" fmla="*/ 1073957 h 1302556"/>
                  <a:gd name="connsiteX3" fmla="*/ 349237 w 486874"/>
                  <a:gd name="connsiteY3" fmla="*/ 1302556 h 1302556"/>
                  <a:gd name="connsiteX0" fmla="*/ 349237 w 486874"/>
                  <a:gd name="connsiteY0" fmla="*/ 1302556 h 1302556"/>
                  <a:gd name="connsiteX1" fmla="*/ 0 w 486874"/>
                  <a:gd name="connsiteY1" fmla="*/ 0 h 1302556"/>
                  <a:gd name="connsiteX2" fmla="*/ 486874 w 486874"/>
                  <a:gd name="connsiteY2" fmla="*/ 1073957 h 1302556"/>
                  <a:gd name="connsiteX3" fmla="*/ 349237 w 486874"/>
                  <a:gd name="connsiteY3" fmla="*/ 1302556 h 1302556"/>
                  <a:gd name="connsiteX0" fmla="*/ 502951 w 640588"/>
                  <a:gd name="connsiteY0" fmla="*/ 1302556 h 1302556"/>
                  <a:gd name="connsiteX1" fmla="*/ 153714 w 640588"/>
                  <a:gd name="connsiteY1" fmla="*/ 0 h 1302556"/>
                  <a:gd name="connsiteX2" fmla="*/ 640588 w 640588"/>
                  <a:gd name="connsiteY2" fmla="*/ 1073957 h 1302556"/>
                  <a:gd name="connsiteX3" fmla="*/ 502951 w 640588"/>
                  <a:gd name="connsiteY3" fmla="*/ 1302556 h 1302556"/>
                  <a:gd name="connsiteX0" fmla="*/ 510790 w 648427"/>
                  <a:gd name="connsiteY0" fmla="*/ 1302556 h 1302556"/>
                  <a:gd name="connsiteX1" fmla="*/ 161553 w 648427"/>
                  <a:gd name="connsiteY1" fmla="*/ 0 h 1302556"/>
                  <a:gd name="connsiteX2" fmla="*/ 648427 w 648427"/>
                  <a:gd name="connsiteY2" fmla="*/ 1073957 h 1302556"/>
                  <a:gd name="connsiteX3" fmla="*/ 510790 w 648427"/>
                  <a:gd name="connsiteY3" fmla="*/ 1302556 h 1302556"/>
                  <a:gd name="connsiteX0" fmla="*/ 519054 w 644165"/>
                  <a:gd name="connsiteY0" fmla="*/ 1302556 h 1302556"/>
                  <a:gd name="connsiteX1" fmla="*/ 157291 w 644165"/>
                  <a:gd name="connsiteY1" fmla="*/ 0 h 1302556"/>
                  <a:gd name="connsiteX2" fmla="*/ 644165 w 644165"/>
                  <a:gd name="connsiteY2" fmla="*/ 1073957 h 1302556"/>
                  <a:gd name="connsiteX3" fmla="*/ 519054 w 644165"/>
                  <a:gd name="connsiteY3" fmla="*/ 1302556 h 1302556"/>
                  <a:gd name="connsiteX0" fmla="*/ 519054 w 644165"/>
                  <a:gd name="connsiteY0" fmla="*/ 1302556 h 1302556"/>
                  <a:gd name="connsiteX1" fmla="*/ 157291 w 644165"/>
                  <a:gd name="connsiteY1" fmla="*/ 0 h 1302556"/>
                  <a:gd name="connsiteX2" fmla="*/ 644165 w 644165"/>
                  <a:gd name="connsiteY2" fmla="*/ 1073957 h 1302556"/>
                  <a:gd name="connsiteX3" fmla="*/ 519054 w 644165"/>
                  <a:gd name="connsiteY3" fmla="*/ 1302556 h 1302556"/>
                  <a:gd name="connsiteX0" fmla="*/ 519054 w 644165"/>
                  <a:gd name="connsiteY0" fmla="*/ 1302556 h 1302556"/>
                  <a:gd name="connsiteX1" fmla="*/ 157291 w 644165"/>
                  <a:gd name="connsiteY1" fmla="*/ 0 h 1302556"/>
                  <a:gd name="connsiteX2" fmla="*/ 644165 w 644165"/>
                  <a:gd name="connsiteY2" fmla="*/ 1073957 h 1302556"/>
                  <a:gd name="connsiteX3" fmla="*/ 519054 w 644165"/>
                  <a:gd name="connsiteY3" fmla="*/ 1302556 h 1302556"/>
                  <a:gd name="connsiteX0" fmla="*/ 519054 w 644165"/>
                  <a:gd name="connsiteY0" fmla="*/ 1302556 h 1302556"/>
                  <a:gd name="connsiteX1" fmla="*/ 157291 w 644165"/>
                  <a:gd name="connsiteY1" fmla="*/ 0 h 1302556"/>
                  <a:gd name="connsiteX2" fmla="*/ 644165 w 644165"/>
                  <a:gd name="connsiteY2" fmla="*/ 1073957 h 1302556"/>
                  <a:gd name="connsiteX3" fmla="*/ 519054 w 644165"/>
                  <a:gd name="connsiteY3" fmla="*/ 1302556 h 1302556"/>
                  <a:gd name="connsiteX0" fmla="*/ 519054 w 641034"/>
                  <a:gd name="connsiteY0" fmla="*/ 1302556 h 1302556"/>
                  <a:gd name="connsiteX1" fmla="*/ 157291 w 641034"/>
                  <a:gd name="connsiteY1" fmla="*/ 0 h 1302556"/>
                  <a:gd name="connsiteX2" fmla="*/ 641034 w 641034"/>
                  <a:gd name="connsiteY2" fmla="*/ 1061431 h 1302556"/>
                  <a:gd name="connsiteX3" fmla="*/ 519054 w 641034"/>
                  <a:gd name="connsiteY3" fmla="*/ 1302556 h 1302556"/>
                  <a:gd name="connsiteX0" fmla="*/ 519054 w 709927"/>
                  <a:gd name="connsiteY0" fmla="*/ 1302556 h 1302556"/>
                  <a:gd name="connsiteX1" fmla="*/ 157291 w 709927"/>
                  <a:gd name="connsiteY1" fmla="*/ 0 h 1302556"/>
                  <a:gd name="connsiteX2" fmla="*/ 709927 w 709927"/>
                  <a:gd name="connsiteY2" fmla="*/ 964355 h 1302556"/>
                  <a:gd name="connsiteX3" fmla="*/ 519054 w 709927"/>
                  <a:gd name="connsiteY3" fmla="*/ 1302556 h 1302556"/>
                  <a:gd name="connsiteX0" fmla="*/ 519054 w 706795"/>
                  <a:gd name="connsiteY0" fmla="*/ 1302556 h 1302556"/>
                  <a:gd name="connsiteX1" fmla="*/ 157291 w 706795"/>
                  <a:gd name="connsiteY1" fmla="*/ 0 h 1302556"/>
                  <a:gd name="connsiteX2" fmla="*/ 706795 w 706795"/>
                  <a:gd name="connsiteY2" fmla="*/ 951829 h 1302556"/>
                  <a:gd name="connsiteX3" fmla="*/ 519054 w 706795"/>
                  <a:gd name="connsiteY3" fmla="*/ 1302556 h 13025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6795" h="1302556">
                    <a:moveTo>
                      <a:pt x="519054" y="1302556"/>
                    </a:moveTo>
                    <a:cubicBezTo>
                      <a:pt x="-89005" y="846450"/>
                      <a:pt x="-95814" y="421659"/>
                      <a:pt x="157291" y="0"/>
                    </a:cubicBezTo>
                    <a:cubicBezTo>
                      <a:pt x="47141" y="370512"/>
                      <a:pt x="297115" y="662736"/>
                      <a:pt x="706795" y="951829"/>
                    </a:cubicBezTo>
                    <a:lnTo>
                      <a:pt x="519054" y="13025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8" name="矩形 1"/>
              <p:cNvSpPr/>
              <p:nvPr/>
            </p:nvSpPr>
            <p:spPr>
              <a:xfrm>
                <a:off x="3675390" y="2205362"/>
                <a:ext cx="615797" cy="1409045"/>
              </a:xfrm>
              <a:custGeom>
                <a:avLst/>
                <a:gdLst>
                  <a:gd name="connsiteX0" fmla="*/ 0 w 792088"/>
                  <a:gd name="connsiteY0" fmla="*/ 0 h 576064"/>
                  <a:gd name="connsiteX1" fmla="*/ 792088 w 792088"/>
                  <a:gd name="connsiteY1" fmla="*/ 0 h 576064"/>
                  <a:gd name="connsiteX2" fmla="*/ 792088 w 792088"/>
                  <a:gd name="connsiteY2" fmla="*/ 576064 h 576064"/>
                  <a:gd name="connsiteX3" fmla="*/ 0 w 792088"/>
                  <a:gd name="connsiteY3" fmla="*/ 576064 h 576064"/>
                  <a:gd name="connsiteX4" fmla="*/ 0 w 792088"/>
                  <a:gd name="connsiteY4" fmla="*/ 0 h 576064"/>
                  <a:gd name="connsiteX0" fmla="*/ 0 w 857850"/>
                  <a:gd name="connsiteY0" fmla="*/ 90814 h 666878"/>
                  <a:gd name="connsiteX1" fmla="*/ 857850 w 857850"/>
                  <a:gd name="connsiteY1" fmla="*/ 0 h 666878"/>
                  <a:gd name="connsiteX2" fmla="*/ 792088 w 857850"/>
                  <a:gd name="connsiteY2" fmla="*/ 666878 h 666878"/>
                  <a:gd name="connsiteX3" fmla="*/ 0 w 857850"/>
                  <a:gd name="connsiteY3" fmla="*/ 666878 h 666878"/>
                  <a:gd name="connsiteX4" fmla="*/ 0 w 857850"/>
                  <a:gd name="connsiteY4" fmla="*/ 90814 h 666878"/>
                  <a:gd name="connsiteX0" fmla="*/ 723378 w 857850"/>
                  <a:gd name="connsiteY0" fmla="*/ 0 h 942451"/>
                  <a:gd name="connsiteX1" fmla="*/ 857850 w 857850"/>
                  <a:gd name="connsiteY1" fmla="*/ 275573 h 942451"/>
                  <a:gd name="connsiteX2" fmla="*/ 792088 w 857850"/>
                  <a:gd name="connsiteY2" fmla="*/ 942451 h 942451"/>
                  <a:gd name="connsiteX3" fmla="*/ 0 w 857850"/>
                  <a:gd name="connsiteY3" fmla="*/ 942451 h 942451"/>
                  <a:gd name="connsiteX4" fmla="*/ 723378 w 857850"/>
                  <a:gd name="connsiteY4" fmla="*/ 0 h 942451"/>
                  <a:gd name="connsiteX0" fmla="*/ 0 w 203548"/>
                  <a:gd name="connsiteY0" fmla="*/ 0 h 1409045"/>
                  <a:gd name="connsiteX1" fmla="*/ 134472 w 203548"/>
                  <a:gd name="connsiteY1" fmla="*/ 275573 h 1409045"/>
                  <a:gd name="connsiteX2" fmla="*/ 68710 w 203548"/>
                  <a:gd name="connsiteY2" fmla="*/ 942451 h 1409045"/>
                  <a:gd name="connsiteX3" fmla="*/ 203548 w 203548"/>
                  <a:gd name="connsiteY3" fmla="*/ 1409045 h 1409045"/>
                  <a:gd name="connsiteX4" fmla="*/ 0 w 203548"/>
                  <a:gd name="connsiteY4" fmla="*/ 0 h 1409045"/>
                  <a:gd name="connsiteX0" fmla="*/ 0 w 240943"/>
                  <a:gd name="connsiteY0" fmla="*/ 0 h 1409045"/>
                  <a:gd name="connsiteX1" fmla="*/ 134472 w 240943"/>
                  <a:gd name="connsiteY1" fmla="*/ 275573 h 1409045"/>
                  <a:gd name="connsiteX2" fmla="*/ 240943 w 240943"/>
                  <a:gd name="connsiteY2" fmla="*/ 1039528 h 1409045"/>
                  <a:gd name="connsiteX3" fmla="*/ 203548 w 240943"/>
                  <a:gd name="connsiteY3" fmla="*/ 1409045 h 1409045"/>
                  <a:gd name="connsiteX4" fmla="*/ 0 w 240943"/>
                  <a:gd name="connsiteY4" fmla="*/ 0 h 1409045"/>
                  <a:gd name="connsiteX0" fmla="*/ 213019 w 453962"/>
                  <a:gd name="connsiteY0" fmla="*/ 0 h 1409045"/>
                  <a:gd name="connsiteX1" fmla="*/ 347491 w 453962"/>
                  <a:gd name="connsiteY1" fmla="*/ 275573 h 1409045"/>
                  <a:gd name="connsiteX2" fmla="*/ 453962 w 453962"/>
                  <a:gd name="connsiteY2" fmla="*/ 1039528 h 1409045"/>
                  <a:gd name="connsiteX3" fmla="*/ 416567 w 453962"/>
                  <a:gd name="connsiteY3" fmla="*/ 1409045 h 1409045"/>
                  <a:gd name="connsiteX4" fmla="*/ 213019 w 453962"/>
                  <a:gd name="connsiteY4" fmla="*/ 0 h 1409045"/>
                  <a:gd name="connsiteX0" fmla="*/ 305613 w 546556"/>
                  <a:gd name="connsiteY0" fmla="*/ 0 h 1409045"/>
                  <a:gd name="connsiteX1" fmla="*/ 440085 w 546556"/>
                  <a:gd name="connsiteY1" fmla="*/ 275573 h 1409045"/>
                  <a:gd name="connsiteX2" fmla="*/ 546556 w 546556"/>
                  <a:gd name="connsiteY2" fmla="*/ 1039528 h 1409045"/>
                  <a:gd name="connsiteX3" fmla="*/ 509161 w 546556"/>
                  <a:gd name="connsiteY3" fmla="*/ 1409045 h 1409045"/>
                  <a:gd name="connsiteX4" fmla="*/ 305613 w 546556"/>
                  <a:gd name="connsiteY4" fmla="*/ 0 h 1409045"/>
                  <a:gd name="connsiteX0" fmla="*/ 324706 w 565649"/>
                  <a:gd name="connsiteY0" fmla="*/ 0 h 1409045"/>
                  <a:gd name="connsiteX1" fmla="*/ 459178 w 565649"/>
                  <a:gd name="connsiteY1" fmla="*/ 275573 h 1409045"/>
                  <a:gd name="connsiteX2" fmla="*/ 565649 w 565649"/>
                  <a:gd name="connsiteY2" fmla="*/ 1039528 h 1409045"/>
                  <a:gd name="connsiteX3" fmla="*/ 528254 w 565649"/>
                  <a:gd name="connsiteY3" fmla="*/ 1409045 h 1409045"/>
                  <a:gd name="connsiteX4" fmla="*/ 324706 w 565649"/>
                  <a:gd name="connsiteY4" fmla="*/ 0 h 1409045"/>
                  <a:gd name="connsiteX0" fmla="*/ 323844 w 564787"/>
                  <a:gd name="connsiteY0" fmla="*/ 0 h 1409045"/>
                  <a:gd name="connsiteX1" fmla="*/ 458316 w 564787"/>
                  <a:gd name="connsiteY1" fmla="*/ 275573 h 1409045"/>
                  <a:gd name="connsiteX2" fmla="*/ 564787 w 564787"/>
                  <a:gd name="connsiteY2" fmla="*/ 1039528 h 1409045"/>
                  <a:gd name="connsiteX3" fmla="*/ 527392 w 564787"/>
                  <a:gd name="connsiteY3" fmla="*/ 1409045 h 1409045"/>
                  <a:gd name="connsiteX4" fmla="*/ 323844 w 564787"/>
                  <a:gd name="connsiteY4" fmla="*/ 0 h 1409045"/>
                  <a:gd name="connsiteX0" fmla="*/ 323844 w 604774"/>
                  <a:gd name="connsiteY0" fmla="*/ 0 h 1409045"/>
                  <a:gd name="connsiteX1" fmla="*/ 458316 w 604774"/>
                  <a:gd name="connsiteY1" fmla="*/ 275573 h 1409045"/>
                  <a:gd name="connsiteX2" fmla="*/ 564787 w 604774"/>
                  <a:gd name="connsiteY2" fmla="*/ 1039528 h 1409045"/>
                  <a:gd name="connsiteX3" fmla="*/ 527392 w 604774"/>
                  <a:gd name="connsiteY3" fmla="*/ 1409045 h 1409045"/>
                  <a:gd name="connsiteX4" fmla="*/ 323844 w 604774"/>
                  <a:gd name="connsiteY4" fmla="*/ 0 h 1409045"/>
                  <a:gd name="connsiteX0" fmla="*/ 323844 w 604774"/>
                  <a:gd name="connsiteY0" fmla="*/ 0 h 1409045"/>
                  <a:gd name="connsiteX1" fmla="*/ 458316 w 604774"/>
                  <a:gd name="connsiteY1" fmla="*/ 275573 h 1409045"/>
                  <a:gd name="connsiteX2" fmla="*/ 564787 w 604774"/>
                  <a:gd name="connsiteY2" fmla="*/ 1039528 h 1409045"/>
                  <a:gd name="connsiteX3" fmla="*/ 527392 w 604774"/>
                  <a:gd name="connsiteY3" fmla="*/ 1409045 h 1409045"/>
                  <a:gd name="connsiteX4" fmla="*/ 323844 w 604774"/>
                  <a:gd name="connsiteY4" fmla="*/ 0 h 1409045"/>
                  <a:gd name="connsiteX0" fmla="*/ 323844 w 604774"/>
                  <a:gd name="connsiteY0" fmla="*/ 0 h 1409045"/>
                  <a:gd name="connsiteX1" fmla="*/ 458316 w 604774"/>
                  <a:gd name="connsiteY1" fmla="*/ 275573 h 1409045"/>
                  <a:gd name="connsiteX2" fmla="*/ 564787 w 604774"/>
                  <a:gd name="connsiteY2" fmla="*/ 1039528 h 1409045"/>
                  <a:gd name="connsiteX3" fmla="*/ 527392 w 604774"/>
                  <a:gd name="connsiteY3" fmla="*/ 1409045 h 1409045"/>
                  <a:gd name="connsiteX4" fmla="*/ 323844 w 604774"/>
                  <a:gd name="connsiteY4" fmla="*/ 0 h 1409045"/>
                  <a:gd name="connsiteX0" fmla="*/ 323844 w 604774"/>
                  <a:gd name="connsiteY0" fmla="*/ 0 h 1409045"/>
                  <a:gd name="connsiteX1" fmla="*/ 458316 w 604774"/>
                  <a:gd name="connsiteY1" fmla="*/ 275573 h 1409045"/>
                  <a:gd name="connsiteX2" fmla="*/ 564787 w 604774"/>
                  <a:gd name="connsiteY2" fmla="*/ 1039528 h 1409045"/>
                  <a:gd name="connsiteX3" fmla="*/ 527392 w 604774"/>
                  <a:gd name="connsiteY3" fmla="*/ 1409045 h 1409045"/>
                  <a:gd name="connsiteX4" fmla="*/ 323844 w 604774"/>
                  <a:gd name="connsiteY4" fmla="*/ 0 h 1409045"/>
                  <a:gd name="connsiteX0" fmla="*/ 323844 w 604774"/>
                  <a:gd name="connsiteY0" fmla="*/ 0 h 1409045"/>
                  <a:gd name="connsiteX1" fmla="*/ 458316 w 604774"/>
                  <a:gd name="connsiteY1" fmla="*/ 275573 h 1409045"/>
                  <a:gd name="connsiteX2" fmla="*/ 564787 w 604774"/>
                  <a:gd name="connsiteY2" fmla="*/ 1039528 h 1409045"/>
                  <a:gd name="connsiteX3" fmla="*/ 527392 w 604774"/>
                  <a:gd name="connsiteY3" fmla="*/ 1409045 h 1409045"/>
                  <a:gd name="connsiteX4" fmla="*/ 323844 w 604774"/>
                  <a:gd name="connsiteY4" fmla="*/ 0 h 1409045"/>
                  <a:gd name="connsiteX0" fmla="*/ 323844 w 604774"/>
                  <a:gd name="connsiteY0" fmla="*/ 0 h 1409045"/>
                  <a:gd name="connsiteX1" fmla="*/ 458316 w 604774"/>
                  <a:gd name="connsiteY1" fmla="*/ 275573 h 1409045"/>
                  <a:gd name="connsiteX2" fmla="*/ 564787 w 604774"/>
                  <a:gd name="connsiteY2" fmla="*/ 1039528 h 1409045"/>
                  <a:gd name="connsiteX3" fmla="*/ 527392 w 604774"/>
                  <a:gd name="connsiteY3" fmla="*/ 1409045 h 1409045"/>
                  <a:gd name="connsiteX4" fmla="*/ 323844 w 604774"/>
                  <a:gd name="connsiteY4" fmla="*/ 0 h 1409045"/>
                  <a:gd name="connsiteX0" fmla="*/ 323844 w 604774"/>
                  <a:gd name="connsiteY0" fmla="*/ 0 h 1409045"/>
                  <a:gd name="connsiteX1" fmla="*/ 458316 w 604774"/>
                  <a:gd name="connsiteY1" fmla="*/ 275573 h 1409045"/>
                  <a:gd name="connsiteX2" fmla="*/ 564787 w 604774"/>
                  <a:gd name="connsiteY2" fmla="*/ 1039528 h 1409045"/>
                  <a:gd name="connsiteX3" fmla="*/ 527392 w 604774"/>
                  <a:gd name="connsiteY3" fmla="*/ 1409045 h 1409045"/>
                  <a:gd name="connsiteX4" fmla="*/ 323844 w 604774"/>
                  <a:gd name="connsiteY4" fmla="*/ 0 h 1409045"/>
                  <a:gd name="connsiteX0" fmla="*/ 323844 w 604774"/>
                  <a:gd name="connsiteY0" fmla="*/ 0 h 1409045"/>
                  <a:gd name="connsiteX1" fmla="*/ 458316 w 604774"/>
                  <a:gd name="connsiteY1" fmla="*/ 275573 h 1409045"/>
                  <a:gd name="connsiteX2" fmla="*/ 564787 w 604774"/>
                  <a:gd name="connsiteY2" fmla="*/ 1039528 h 1409045"/>
                  <a:gd name="connsiteX3" fmla="*/ 527392 w 604774"/>
                  <a:gd name="connsiteY3" fmla="*/ 1409045 h 1409045"/>
                  <a:gd name="connsiteX4" fmla="*/ 323844 w 604774"/>
                  <a:gd name="connsiteY4" fmla="*/ 0 h 1409045"/>
                  <a:gd name="connsiteX0" fmla="*/ 323844 w 604774"/>
                  <a:gd name="connsiteY0" fmla="*/ 0 h 1409045"/>
                  <a:gd name="connsiteX1" fmla="*/ 458316 w 604774"/>
                  <a:gd name="connsiteY1" fmla="*/ 275573 h 1409045"/>
                  <a:gd name="connsiteX2" fmla="*/ 564787 w 604774"/>
                  <a:gd name="connsiteY2" fmla="*/ 1039528 h 1409045"/>
                  <a:gd name="connsiteX3" fmla="*/ 527392 w 604774"/>
                  <a:gd name="connsiteY3" fmla="*/ 1409045 h 1409045"/>
                  <a:gd name="connsiteX4" fmla="*/ 323844 w 604774"/>
                  <a:gd name="connsiteY4" fmla="*/ 0 h 1409045"/>
                  <a:gd name="connsiteX0" fmla="*/ 323844 w 604774"/>
                  <a:gd name="connsiteY0" fmla="*/ 0 h 1409045"/>
                  <a:gd name="connsiteX1" fmla="*/ 458316 w 604774"/>
                  <a:gd name="connsiteY1" fmla="*/ 275573 h 1409045"/>
                  <a:gd name="connsiteX2" fmla="*/ 564787 w 604774"/>
                  <a:gd name="connsiteY2" fmla="*/ 1039528 h 1409045"/>
                  <a:gd name="connsiteX3" fmla="*/ 527392 w 604774"/>
                  <a:gd name="connsiteY3" fmla="*/ 1409045 h 1409045"/>
                  <a:gd name="connsiteX4" fmla="*/ 323844 w 604774"/>
                  <a:gd name="connsiteY4" fmla="*/ 0 h 1409045"/>
                  <a:gd name="connsiteX0" fmla="*/ 323844 w 604774"/>
                  <a:gd name="connsiteY0" fmla="*/ 0 h 1409045"/>
                  <a:gd name="connsiteX1" fmla="*/ 458316 w 604774"/>
                  <a:gd name="connsiteY1" fmla="*/ 275573 h 1409045"/>
                  <a:gd name="connsiteX2" fmla="*/ 564787 w 604774"/>
                  <a:gd name="connsiteY2" fmla="*/ 1039528 h 1409045"/>
                  <a:gd name="connsiteX3" fmla="*/ 527392 w 604774"/>
                  <a:gd name="connsiteY3" fmla="*/ 1409045 h 1409045"/>
                  <a:gd name="connsiteX4" fmla="*/ 323844 w 604774"/>
                  <a:gd name="connsiteY4" fmla="*/ 0 h 1409045"/>
                  <a:gd name="connsiteX0" fmla="*/ 323844 w 608857"/>
                  <a:gd name="connsiteY0" fmla="*/ 0 h 1409045"/>
                  <a:gd name="connsiteX1" fmla="*/ 458316 w 608857"/>
                  <a:gd name="connsiteY1" fmla="*/ 275573 h 1409045"/>
                  <a:gd name="connsiteX2" fmla="*/ 564787 w 608857"/>
                  <a:gd name="connsiteY2" fmla="*/ 1039528 h 1409045"/>
                  <a:gd name="connsiteX3" fmla="*/ 527392 w 608857"/>
                  <a:gd name="connsiteY3" fmla="*/ 1409045 h 1409045"/>
                  <a:gd name="connsiteX4" fmla="*/ 323844 w 608857"/>
                  <a:gd name="connsiteY4" fmla="*/ 0 h 1409045"/>
                  <a:gd name="connsiteX0" fmla="*/ 323844 w 615797"/>
                  <a:gd name="connsiteY0" fmla="*/ 0 h 1409045"/>
                  <a:gd name="connsiteX1" fmla="*/ 458316 w 615797"/>
                  <a:gd name="connsiteY1" fmla="*/ 275573 h 1409045"/>
                  <a:gd name="connsiteX2" fmla="*/ 564787 w 615797"/>
                  <a:gd name="connsiteY2" fmla="*/ 1039528 h 1409045"/>
                  <a:gd name="connsiteX3" fmla="*/ 527392 w 615797"/>
                  <a:gd name="connsiteY3" fmla="*/ 1409045 h 1409045"/>
                  <a:gd name="connsiteX4" fmla="*/ 323844 w 615797"/>
                  <a:gd name="connsiteY4" fmla="*/ 0 h 1409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15797" h="1409045">
                    <a:moveTo>
                      <a:pt x="323844" y="0"/>
                    </a:moveTo>
                    <a:cubicBezTo>
                      <a:pt x="403114" y="32359"/>
                      <a:pt x="494911" y="177453"/>
                      <a:pt x="458316" y="275573"/>
                    </a:cubicBezTo>
                    <a:cubicBezTo>
                      <a:pt x="274601" y="661749"/>
                      <a:pt x="372723" y="809928"/>
                      <a:pt x="564787" y="1039528"/>
                    </a:cubicBezTo>
                    <a:cubicBezTo>
                      <a:pt x="683845" y="1237856"/>
                      <a:pt x="561777" y="1348503"/>
                      <a:pt x="527392" y="1409045"/>
                    </a:cubicBezTo>
                    <a:cubicBezTo>
                      <a:pt x="49316" y="1102201"/>
                      <a:pt x="-272187" y="422709"/>
                      <a:pt x="32384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6" name="矩形 1"/>
            <p:cNvSpPr/>
            <p:nvPr/>
          </p:nvSpPr>
          <p:spPr>
            <a:xfrm>
              <a:off x="3675408" y="2623385"/>
              <a:ext cx="615778" cy="999334"/>
            </a:xfrm>
            <a:custGeom>
              <a:avLst/>
              <a:gdLst/>
              <a:ahLst/>
              <a:cxnLst/>
              <a:rect l="l" t="t" r="r" b="b"/>
              <a:pathLst>
                <a:path w="615778" h="999334">
                  <a:moveTo>
                    <a:pt x="395170" y="0"/>
                  </a:moveTo>
                  <a:lnTo>
                    <a:pt x="402204" y="307"/>
                  </a:lnTo>
                  <a:cubicBezTo>
                    <a:pt x="300615" y="290405"/>
                    <a:pt x="396742" y="428953"/>
                    <a:pt x="564768" y="629817"/>
                  </a:cubicBezTo>
                  <a:cubicBezTo>
                    <a:pt x="683826" y="828145"/>
                    <a:pt x="561758" y="938792"/>
                    <a:pt x="527373" y="999334"/>
                  </a:cubicBezTo>
                  <a:cubicBezTo>
                    <a:pt x="198798" y="788444"/>
                    <a:pt x="-55819" y="401529"/>
                    <a:pt x="10597" y="42937"/>
                  </a:cubicBezTo>
                  <a:cubicBezTo>
                    <a:pt x="133366" y="14333"/>
                    <a:pt x="262330" y="0"/>
                    <a:pt x="395170" y="0"/>
                  </a:cubicBezTo>
                  <a:close/>
                </a:path>
              </a:pathLst>
            </a:custGeom>
            <a:gradFill>
              <a:gsLst>
                <a:gs pos="95000">
                  <a:schemeClr val="bg1">
                    <a:alpha val="20000"/>
                  </a:schemeClr>
                </a:gs>
                <a:gs pos="0">
                  <a:schemeClr val="bg1">
                    <a:alpha val="20000"/>
                  </a:schemeClr>
                </a:gs>
              </a:gsLst>
              <a:lin ang="48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4239475" y="3262020"/>
            <a:ext cx="1650634" cy="722749"/>
            <a:chOff x="4188318" y="3247901"/>
            <a:chExt cx="1650634" cy="722749"/>
          </a:xfrm>
        </p:grpSpPr>
        <p:grpSp>
          <p:nvGrpSpPr>
            <p:cNvPr id="40" name="组合 39"/>
            <p:cNvGrpSpPr/>
            <p:nvPr/>
          </p:nvGrpSpPr>
          <p:grpSpPr>
            <a:xfrm rot="3371838" flipH="1">
              <a:off x="4652260" y="2783959"/>
              <a:ext cx="722749" cy="1650634"/>
              <a:chOff x="3568438" y="2192306"/>
              <a:chExt cx="722749" cy="1650634"/>
            </a:xfrm>
          </p:grpSpPr>
          <p:sp>
            <p:nvSpPr>
              <p:cNvPr id="42" name="等腰三角形 2"/>
              <p:cNvSpPr/>
              <p:nvPr/>
            </p:nvSpPr>
            <p:spPr>
              <a:xfrm>
                <a:off x="3568438" y="2472284"/>
                <a:ext cx="703187" cy="1370656"/>
              </a:xfrm>
              <a:custGeom>
                <a:avLst/>
                <a:gdLst>
                  <a:gd name="connsiteX0" fmla="*/ 0 w 648072"/>
                  <a:gd name="connsiteY0" fmla="*/ 648072 h 648072"/>
                  <a:gd name="connsiteX1" fmla="*/ 324036 w 648072"/>
                  <a:gd name="connsiteY1" fmla="*/ 0 h 648072"/>
                  <a:gd name="connsiteX2" fmla="*/ 648072 w 648072"/>
                  <a:gd name="connsiteY2" fmla="*/ 648072 h 648072"/>
                  <a:gd name="connsiteX3" fmla="*/ 0 w 648072"/>
                  <a:gd name="connsiteY3" fmla="*/ 648072 h 648072"/>
                  <a:gd name="connsiteX0" fmla="*/ 0 w 878313"/>
                  <a:gd name="connsiteY0" fmla="*/ 895461 h 895461"/>
                  <a:gd name="connsiteX1" fmla="*/ 878313 w 878313"/>
                  <a:gd name="connsiteY1" fmla="*/ 0 h 895461"/>
                  <a:gd name="connsiteX2" fmla="*/ 648072 w 878313"/>
                  <a:gd name="connsiteY2" fmla="*/ 895461 h 895461"/>
                  <a:gd name="connsiteX3" fmla="*/ 0 w 878313"/>
                  <a:gd name="connsiteY3" fmla="*/ 895461 h 895461"/>
                  <a:gd name="connsiteX0" fmla="*/ 0 w 1365187"/>
                  <a:gd name="connsiteY0" fmla="*/ 895461 h 1073957"/>
                  <a:gd name="connsiteX1" fmla="*/ 878313 w 1365187"/>
                  <a:gd name="connsiteY1" fmla="*/ 0 h 1073957"/>
                  <a:gd name="connsiteX2" fmla="*/ 1365187 w 1365187"/>
                  <a:gd name="connsiteY2" fmla="*/ 1073957 h 1073957"/>
                  <a:gd name="connsiteX3" fmla="*/ 0 w 1365187"/>
                  <a:gd name="connsiteY3" fmla="*/ 895461 h 1073957"/>
                  <a:gd name="connsiteX0" fmla="*/ 349237 w 486874"/>
                  <a:gd name="connsiteY0" fmla="*/ 1302556 h 1302556"/>
                  <a:gd name="connsiteX1" fmla="*/ 0 w 486874"/>
                  <a:gd name="connsiteY1" fmla="*/ 0 h 1302556"/>
                  <a:gd name="connsiteX2" fmla="*/ 486874 w 486874"/>
                  <a:gd name="connsiteY2" fmla="*/ 1073957 h 1302556"/>
                  <a:gd name="connsiteX3" fmla="*/ 349237 w 486874"/>
                  <a:gd name="connsiteY3" fmla="*/ 1302556 h 1302556"/>
                  <a:gd name="connsiteX0" fmla="*/ 349237 w 486874"/>
                  <a:gd name="connsiteY0" fmla="*/ 1302556 h 1302556"/>
                  <a:gd name="connsiteX1" fmla="*/ 0 w 486874"/>
                  <a:gd name="connsiteY1" fmla="*/ 0 h 1302556"/>
                  <a:gd name="connsiteX2" fmla="*/ 486874 w 486874"/>
                  <a:gd name="connsiteY2" fmla="*/ 1073957 h 1302556"/>
                  <a:gd name="connsiteX3" fmla="*/ 349237 w 486874"/>
                  <a:gd name="connsiteY3" fmla="*/ 1302556 h 1302556"/>
                  <a:gd name="connsiteX0" fmla="*/ 502951 w 640588"/>
                  <a:gd name="connsiteY0" fmla="*/ 1302556 h 1302556"/>
                  <a:gd name="connsiteX1" fmla="*/ 153714 w 640588"/>
                  <a:gd name="connsiteY1" fmla="*/ 0 h 1302556"/>
                  <a:gd name="connsiteX2" fmla="*/ 640588 w 640588"/>
                  <a:gd name="connsiteY2" fmla="*/ 1073957 h 1302556"/>
                  <a:gd name="connsiteX3" fmla="*/ 502951 w 640588"/>
                  <a:gd name="connsiteY3" fmla="*/ 1302556 h 1302556"/>
                  <a:gd name="connsiteX0" fmla="*/ 510790 w 648427"/>
                  <a:gd name="connsiteY0" fmla="*/ 1302556 h 1302556"/>
                  <a:gd name="connsiteX1" fmla="*/ 161553 w 648427"/>
                  <a:gd name="connsiteY1" fmla="*/ 0 h 1302556"/>
                  <a:gd name="connsiteX2" fmla="*/ 648427 w 648427"/>
                  <a:gd name="connsiteY2" fmla="*/ 1073957 h 1302556"/>
                  <a:gd name="connsiteX3" fmla="*/ 510790 w 648427"/>
                  <a:gd name="connsiteY3" fmla="*/ 1302556 h 1302556"/>
                  <a:gd name="connsiteX0" fmla="*/ 519054 w 644165"/>
                  <a:gd name="connsiteY0" fmla="*/ 1302556 h 1302556"/>
                  <a:gd name="connsiteX1" fmla="*/ 157291 w 644165"/>
                  <a:gd name="connsiteY1" fmla="*/ 0 h 1302556"/>
                  <a:gd name="connsiteX2" fmla="*/ 644165 w 644165"/>
                  <a:gd name="connsiteY2" fmla="*/ 1073957 h 1302556"/>
                  <a:gd name="connsiteX3" fmla="*/ 519054 w 644165"/>
                  <a:gd name="connsiteY3" fmla="*/ 1302556 h 1302556"/>
                  <a:gd name="connsiteX0" fmla="*/ 519054 w 644165"/>
                  <a:gd name="connsiteY0" fmla="*/ 1302556 h 1302556"/>
                  <a:gd name="connsiteX1" fmla="*/ 157291 w 644165"/>
                  <a:gd name="connsiteY1" fmla="*/ 0 h 1302556"/>
                  <a:gd name="connsiteX2" fmla="*/ 644165 w 644165"/>
                  <a:gd name="connsiteY2" fmla="*/ 1073957 h 1302556"/>
                  <a:gd name="connsiteX3" fmla="*/ 519054 w 644165"/>
                  <a:gd name="connsiteY3" fmla="*/ 1302556 h 1302556"/>
                  <a:gd name="connsiteX0" fmla="*/ 519054 w 644165"/>
                  <a:gd name="connsiteY0" fmla="*/ 1302556 h 1302556"/>
                  <a:gd name="connsiteX1" fmla="*/ 157291 w 644165"/>
                  <a:gd name="connsiteY1" fmla="*/ 0 h 1302556"/>
                  <a:gd name="connsiteX2" fmla="*/ 644165 w 644165"/>
                  <a:gd name="connsiteY2" fmla="*/ 1073957 h 1302556"/>
                  <a:gd name="connsiteX3" fmla="*/ 519054 w 644165"/>
                  <a:gd name="connsiteY3" fmla="*/ 1302556 h 1302556"/>
                  <a:gd name="connsiteX0" fmla="*/ 519054 w 644165"/>
                  <a:gd name="connsiteY0" fmla="*/ 1302556 h 1302556"/>
                  <a:gd name="connsiteX1" fmla="*/ 157291 w 644165"/>
                  <a:gd name="connsiteY1" fmla="*/ 0 h 1302556"/>
                  <a:gd name="connsiteX2" fmla="*/ 644165 w 644165"/>
                  <a:gd name="connsiteY2" fmla="*/ 1073957 h 1302556"/>
                  <a:gd name="connsiteX3" fmla="*/ 519054 w 644165"/>
                  <a:gd name="connsiteY3" fmla="*/ 1302556 h 1302556"/>
                  <a:gd name="connsiteX0" fmla="*/ 519054 w 641034"/>
                  <a:gd name="connsiteY0" fmla="*/ 1302556 h 1302556"/>
                  <a:gd name="connsiteX1" fmla="*/ 157291 w 641034"/>
                  <a:gd name="connsiteY1" fmla="*/ 0 h 1302556"/>
                  <a:gd name="connsiteX2" fmla="*/ 641034 w 641034"/>
                  <a:gd name="connsiteY2" fmla="*/ 1061431 h 1302556"/>
                  <a:gd name="connsiteX3" fmla="*/ 519054 w 641034"/>
                  <a:gd name="connsiteY3" fmla="*/ 1302556 h 1302556"/>
                  <a:gd name="connsiteX0" fmla="*/ 519054 w 709927"/>
                  <a:gd name="connsiteY0" fmla="*/ 1302556 h 1302556"/>
                  <a:gd name="connsiteX1" fmla="*/ 157291 w 709927"/>
                  <a:gd name="connsiteY1" fmla="*/ 0 h 1302556"/>
                  <a:gd name="connsiteX2" fmla="*/ 709927 w 709927"/>
                  <a:gd name="connsiteY2" fmla="*/ 964355 h 1302556"/>
                  <a:gd name="connsiteX3" fmla="*/ 519054 w 709927"/>
                  <a:gd name="connsiteY3" fmla="*/ 1302556 h 1302556"/>
                  <a:gd name="connsiteX0" fmla="*/ 519054 w 706795"/>
                  <a:gd name="connsiteY0" fmla="*/ 1302556 h 1302556"/>
                  <a:gd name="connsiteX1" fmla="*/ 157291 w 706795"/>
                  <a:gd name="connsiteY1" fmla="*/ 0 h 1302556"/>
                  <a:gd name="connsiteX2" fmla="*/ 706795 w 706795"/>
                  <a:gd name="connsiteY2" fmla="*/ 951829 h 1302556"/>
                  <a:gd name="connsiteX3" fmla="*/ 519054 w 706795"/>
                  <a:gd name="connsiteY3" fmla="*/ 1302556 h 1302556"/>
                  <a:gd name="connsiteX0" fmla="*/ 499333 w 687074"/>
                  <a:gd name="connsiteY0" fmla="*/ 1368660 h 1368660"/>
                  <a:gd name="connsiteX1" fmla="*/ 167820 w 687074"/>
                  <a:gd name="connsiteY1" fmla="*/ 0 h 1368660"/>
                  <a:gd name="connsiteX2" fmla="*/ 687074 w 687074"/>
                  <a:gd name="connsiteY2" fmla="*/ 1017933 h 1368660"/>
                  <a:gd name="connsiteX3" fmla="*/ 499333 w 687074"/>
                  <a:gd name="connsiteY3" fmla="*/ 1368660 h 1368660"/>
                  <a:gd name="connsiteX0" fmla="*/ 499333 w 687074"/>
                  <a:gd name="connsiteY0" fmla="*/ 1368660 h 1368660"/>
                  <a:gd name="connsiteX1" fmla="*/ 167820 w 687074"/>
                  <a:gd name="connsiteY1" fmla="*/ 0 h 1368660"/>
                  <a:gd name="connsiteX2" fmla="*/ 687074 w 687074"/>
                  <a:gd name="connsiteY2" fmla="*/ 1017933 h 1368660"/>
                  <a:gd name="connsiteX3" fmla="*/ 499333 w 687074"/>
                  <a:gd name="connsiteY3" fmla="*/ 1368660 h 1368660"/>
                  <a:gd name="connsiteX0" fmla="*/ 504739 w 692480"/>
                  <a:gd name="connsiteY0" fmla="*/ 1368660 h 1368660"/>
                  <a:gd name="connsiteX1" fmla="*/ 173226 w 692480"/>
                  <a:gd name="connsiteY1" fmla="*/ 0 h 1368660"/>
                  <a:gd name="connsiteX2" fmla="*/ 692480 w 692480"/>
                  <a:gd name="connsiteY2" fmla="*/ 1017933 h 1368660"/>
                  <a:gd name="connsiteX3" fmla="*/ 504739 w 692480"/>
                  <a:gd name="connsiteY3" fmla="*/ 1368660 h 1368660"/>
                  <a:gd name="connsiteX0" fmla="*/ 511573 w 699314"/>
                  <a:gd name="connsiteY0" fmla="*/ 1368660 h 1368660"/>
                  <a:gd name="connsiteX1" fmla="*/ 180060 w 699314"/>
                  <a:gd name="connsiteY1" fmla="*/ 0 h 1368660"/>
                  <a:gd name="connsiteX2" fmla="*/ 699314 w 699314"/>
                  <a:gd name="connsiteY2" fmla="*/ 1017933 h 1368660"/>
                  <a:gd name="connsiteX3" fmla="*/ 511573 w 699314"/>
                  <a:gd name="connsiteY3" fmla="*/ 1368660 h 1368660"/>
                  <a:gd name="connsiteX0" fmla="*/ 506912 w 694653"/>
                  <a:gd name="connsiteY0" fmla="*/ 1370656 h 1370656"/>
                  <a:gd name="connsiteX1" fmla="*/ 182661 w 694653"/>
                  <a:gd name="connsiteY1" fmla="*/ 0 h 1370656"/>
                  <a:gd name="connsiteX2" fmla="*/ 694653 w 694653"/>
                  <a:gd name="connsiteY2" fmla="*/ 1019929 h 1370656"/>
                  <a:gd name="connsiteX3" fmla="*/ 506912 w 694653"/>
                  <a:gd name="connsiteY3" fmla="*/ 1370656 h 1370656"/>
                  <a:gd name="connsiteX0" fmla="*/ 506912 w 694653"/>
                  <a:gd name="connsiteY0" fmla="*/ 1370656 h 1370656"/>
                  <a:gd name="connsiteX1" fmla="*/ 182661 w 694653"/>
                  <a:gd name="connsiteY1" fmla="*/ 0 h 1370656"/>
                  <a:gd name="connsiteX2" fmla="*/ 694653 w 694653"/>
                  <a:gd name="connsiteY2" fmla="*/ 1019929 h 1370656"/>
                  <a:gd name="connsiteX3" fmla="*/ 506912 w 694653"/>
                  <a:gd name="connsiteY3" fmla="*/ 1370656 h 1370656"/>
                  <a:gd name="connsiteX0" fmla="*/ 515446 w 703187"/>
                  <a:gd name="connsiteY0" fmla="*/ 1370656 h 1370656"/>
                  <a:gd name="connsiteX1" fmla="*/ 191195 w 703187"/>
                  <a:gd name="connsiteY1" fmla="*/ 0 h 1370656"/>
                  <a:gd name="connsiteX2" fmla="*/ 703187 w 703187"/>
                  <a:gd name="connsiteY2" fmla="*/ 1019929 h 1370656"/>
                  <a:gd name="connsiteX3" fmla="*/ 515446 w 703187"/>
                  <a:gd name="connsiteY3" fmla="*/ 1370656 h 137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3187" h="1370656">
                    <a:moveTo>
                      <a:pt x="515446" y="1370656"/>
                    </a:moveTo>
                    <a:cubicBezTo>
                      <a:pt x="-92613" y="914550"/>
                      <a:pt x="-110187" y="388072"/>
                      <a:pt x="191195" y="0"/>
                    </a:cubicBezTo>
                    <a:cubicBezTo>
                      <a:pt x="20910" y="353458"/>
                      <a:pt x="293507" y="730836"/>
                      <a:pt x="703187" y="1019929"/>
                    </a:cubicBezTo>
                    <a:lnTo>
                      <a:pt x="515446" y="1370656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矩形 1"/>
              <p:cNvSpPr/>
              <p:nvPr/>
            </p:nvSpPr>
            <p:spPr>
              <a:xfrm>
                <a:off x="3684587" y="2192306"/>
                <a:ext cx="606600" cy="1422100"/>
              </a:xfrm>
              <a:custGeom>
                <a:avLst/>
                <a:gdLst>
                  <a:gd name="connsiteX0" fmla="*/ 0 w 792088"/>
                  <a:gd name="connsiteY0" fmla="*/ 0 h 576064"/>
                  <a:gd name="connsiteX1" fmla="*/ 792088 w 792088"/>
                  <a:gd name="connsiteY1" fmla="*/ 0 h 576064"/>
                  <a:gd name="connsiteX2" fmla="*/ 792088 w 792088"/>
                  <a:gd name="connsiteY2" fmla="*/ 576064 h 576064"/>
                  <a:gd name="connsiteX3" fmla="*/ 0 w 792088"/>
                  <a:gd name="connsiteY3" fmla="*/ 576064 h 576064"/>
                  <a:gd name="connsiteX4" fmla="*/ 0 w 792088"/>
                  <a:gd name="connsiteY4" fmla="*/ 0 h 576064"/>
                  <a:gd name="connsiteX0" fmla="*/ 0 w 857850"/>
                  <a:gd name="connsiteY0" fmla="*/ 90814 h 666878"/>
                  <a:gd name="connsiteX1" fmla="*/ 857850 w 857850"/>
                  <a:gd name="connsiteY1" fmla="*/ 0 h 666878"/>
                  <a:gd name="connsiteX2" fmla="*/ 792088 w 857850"/>
                  <a:gd name="connsiteY2" fmla="*/ 666878 h 666878"/>
                  <a:gd name="connsiteX3" fmla="*/ 0 w 857850"/>
                  <a:gd name="connsiteY3" fmla="*/ 666878 h 666878"/>
                  <a:gd name="connsiteX4" fmla="*/ 0 w 857850"/>
                  <a:gd name="connsiteY4" fmla="*/ 90814 h 666878"/>
                  <a:gd name="connsiteX0" fmla="*/ 723378 w 857850"/>
                  <a:gd name="connsiteY0" fmla="*/ 0 h 942451"/>
                  <a:gd name="connsiteX1" fmla="*/ 857850 w 857850"/>
                  <a:gd name="connsiteY1" fmla="*/ 275573 h 942451"/>
                  <a:gd name="connsiteX2" fmla="*/ 792088 w 857850"/>
                  <a:gd name="connsiteY2" fmla="*/ 942451 h 942451"/>
                  <a:gd name="connsiteX3" fmla="*/ 0 w 857850"/>
                  <a:gd name="connsiteY3" fmla="*/ 942451 h 942451"/>
                  <a:gd name="connsiteX4" fmla="*/ 723378 w 857850"/>
                  <a:gd name="connsiteY4" fmla="*/ 0 h 942451"/>
                  <a:gd name="connsiteX0" fmla="*/ 0 w 203548"/>
                  <a:gd name="connsiteY0" fmla="*/ 0 h 1409045"/>
                  <a:gd name="connsiteX1" fmla="*/ 134472 w 203548"/>
                  <a:gd name="connsiteY1" fmla="*/ 275573 h 1409045"/>
                  <a:gd name="connsiteX2" fmla="*/ 68710 w 203548"/>
                  <a:gd name="connsiteY2" fmla="*/ 942451 h 1409045"/>
                  <a:gd name="connsiteX3" fmla="*/ 203548 w 203548"/>
                  <a:gd name="connsiteY3" fmla="*/ 1409045 h 1409045"/>
                  <a:gd name="connsiteX4" fmla="*/ 0 w 203548"/>
                  <a:gd name="connsiteY4" fmla="*/ 0 h 1409045"/>
                  <a:gd name="connsiteX0" fmla="*/ 0 w 240943"/>
                  <a:gd name="connsiteY0" fmla="*/ 0 h 1409045"/>
                  <a:gd name="connsiteX1" fmla="*/ 134472 w 240943"/>
                  <a:gd name="connsiteY1" fmla="*/ 275573 h 1409045"/>
                  <a:gd name="connsiteX2" fmla="*/ 240943 w 240943"/>
                  <a:gd name="connsiteY2" fmla="*/ 1039528 h 1409045"/>
                  <a:gd name="connsiteX3" fmla="*/ 203548 w 240943"/>
                  <a:gd name="connsiteY3" fmla="*/ 1409045 h 1409045"/>
                  <a:gd name="connsiteX4" fmla="*/ 0 w 240943"/>
                  <a:gd name="connsiteY4" fmla="*/ 0 h 1409045"/>
                  <a:gd name="connsiteX0" fmla="*/ 213019 w 453962"/>
                  <a:gd name="connsiteY0" fmla="*/ 0 h 1409045"/>
                  <a:gd name="connsiteX1" fmla="*/ 347491 w 453962"/>
                  <a:gd name="connsiteY1" fmla="*/ 275573 h 1409045"/>
                  <a:gd name="connsiteX2" fmla="*/ 453962 w 453962"/>
                  <a:gd name="connsiteY2" fmla="*/ 1039528 h 1409045"/>
                  <a:gd name="connsiteX3" fmla="*/ 416567 w 453962"/>
                  <a:gd name="connsiteY3" fmla="*/ 1409045 h 1409045"/>
                  <a:gd name="connsiteX4" fmla="*/ 213019 w 453962"/>
                  <a:gd name="connsiteY4" fmla="*/ 0 h 1409045"/>
                  <a:gd name="connsiteX0" fmla="*/ 305613 w 546556"/>
                  <a:gd name="connsiteY0" fmla="*/ 0 h 1409045"/>
                  <a:gd name="connsiteX1" fmla="*/ 440085 w 546556"/>
                  <a:gd name="connsiteY1" fmla="*/ 275573 h 1409045"/>
                  <a:gd name="connsiteX2" fmla="*/ 546556 w 546556"/>
                  <a:gd name="connsiteY2" fmla="*/ 1039528 h 1409045"/>
                  <a:gd name="connsiteX3" fmla="*/ 509161 w 546556"/>
                  <a:gd name="connsiteY3" fmla="*/ 1409045 h 1409045"/>
                  <a:gd name="connsiteX4" fmla="*/ 305613 w 546556"/>
                  <a:gd name="connsiteY4" fmla="*/ 0 h 1409045"/>
                  <a:gd name="connsiteX0" fmla="*/ 324706 w 565649"/>
                  <a:gd name="connsiteY0" fmla="*/ 0 h 1409045"/>
                  <a:gd name="connsiteX1" fmla="*/ 459178 w 565649"/>
                  <a:gd name="connsiteY1" fmla="*/ 275573 h 1409045"/>
                  <a:gd name="connsiteX2" fmla="*/ 565649 w 565649"/>
                  <a:gd name="connsiteY2" fmla="*/ 1039528 h 1409045"/>
                  <a:gd name="connsiteX3" fmla="*/ 528254 w 565649"/>
                  <a:gd name="connsiteY3" fmla="*/ 1409045 h 1409045"/>
                  <a:gd name="connsiteX4" fmla="*/ 324706 w 565649"/>
                  <a:gd name="connsiteY4" fmla="*/ 0 h 1409045"/>
                  <a:gd name="connsiteX0" fmla="*/ 323844 w 564787"/>
                  <a:gd name="connsiteY0" fmla="*/ 0 h 1409045"/>
                  <a:gd name="connsiteX1" fmla="*/ 458316 w 564787"/>
                  <a:gd name="connsiteY1" fmla="*/ 275573 h 1409045"/>
                  <a:gd name="connsiteX2" fmla="*/ 564787 w 564787"/>
                  <a:gd name="connsiteY2" fmla="*/ 1039528 h 1409045"/>
                  <a:gd name="connsiteX3" fmla="*/ 527392 w 564787"/>
                  <a:gd name="connsiteY3" fmla="*/ 1409045 h 1409045"/>
                  <a:gd name="connsiteX4" fmla="*/ 323844 w 564787"/>
                  <a:gd name="connsiteY4" fmla="*/ 0 h 1409045"/>
                  <a:gd name="connsiteX0" fmla="*/ 323844 w 604774"/>
                  <a:gd name="connsiteY0" fmla="*/ 0 h 1409045"/>
                  <a:gd name="connsiteX1" fmla="*/ 458316 w 604774"/>
                  <a:gd name="connsiteY1" fmla="*/ 275573 h 1409045"/>
                  <a:gd name="connsiteX2" fmla="*/ 564787 w 604774"/>
                  <a:gd name="connsiteY2" fmla="*/ 1039528 h 1409045"/>
                  <a:gd name="connsiteX3" fmla="*/ 527392 w 604774"/>
                  <a:gd name="connsiteY3" fmla="*/ 1409045 h 1409045"/>
                  <a:gd name="connsiteX4" fmla="*/ 323844 w 604774"/>
                  <a:gd name="connsiteY4" fmla="*/ 0 h 1409045"/>
                  <a:gd name="connsiteX0" fmla="*/ 323844 w 604774"/>
                  <a:gd name="connsiteY0" fmla="*/ 0 h 1409045"/>
                  <a:gd name="connsiteX1" fmla="*/ 458316 w 604774"/>
                  <a:gd name="connsiteY1" fmla="*/ 275573 h 1409045"/>
                  <a:gd name="connsiteX2" fmla="*/ 564787 w 604774"/>
                  <a:gd name="connsiteY2" fmla="*/ 1039528 h 1409045"/>
                  <a:gd name="connsiteX3" fmla="*/ 527392 w 604774"/>
                  <a:gd name="connsiteY3" fmla="*/ 1409045 h 1409045"/>
                  <a:gd name="connsiteX4" fmla="*/ 323844 w 604774"/>
                  <a:gd name="connsiteY4" fmla="*/ 0 h 1409045"/>
                  <a:gd name="connsiteX0" fmla="*/ 323844 w 604774"/>
                  <a:gd name="connsiteY0" fmla="*/ 0 h 1409045"/>
                  <a:gd name="connsiteX1" fmla="*/ 458316 w 604774"/>
                  <a:gd name="connsiteY1" fmla="*/ 275573 h 1409045"/>
                  <a:gd name="connsiteX2" fmla="*/ 564787 w 604774"/>
                  <a:gd name="connsiteY2" fmla="*/ 1039528 h 1409045"/>
                  <a:gd name="connsiteX3" fmla="*/ 527392 w 604774"/>
                  <a:gd name="connsiteY3" fmla="*/ 1409045 h 1409045"/>
                  <a:gd name="connsiteX4" fmla="*/ 323844 w 604774"/>
                  <a:gd name="connsiteY4" fmla="*/ 0 h 1409045"/>
                  <a:gd name="connsiteX0" fmla="*/ 323844 w 604774"/>
                  <a:gd name="connsiteY0" fmla="*/ 0 h 1409045"/>
                  <a:gd name="connsiteX1" fmla="*/ 458316 w 604774"/>
                  <a:gd name="connsiteY1" fmla="*/ 275573 h 1409045"/>
                  <a:gd name="connsiteX2" fmla="*/ 564787 w 604774"/>
                  <a:gd name="connsiteY2" fmla="*/ 1039528 h 1409045"/>
                  <a:gd name="connsiteX3" fmla="*/ 527392 w 604774"/>
                  <a:gd name="connsiteY3" fmla="*/ 1409045 h 1409045"/>
                  <a:gd name="connsiteX4" fmla="*/ 323844 w 604774"/>
                  <a:gd name="connsiteY4" fmla="*/ 0 h 1409045"/>
                  <a:gd name="connsiteX0" fmla="*/ 323844 w 604774"/>
                  <a:gd name="connsiteY0" fmla="*/ 0 h 1409045"/>
                  <a:gd name="connsiteX1" fmla="*/ 458316 w 604774"/>
                  <a:gd name="connsiteY1" fmla="*/ 275573 h 1409045"/>
                  <a:gd name="connsiteX2" fmla="*/ 564787 w 604774"/>
                  <a:gd name="connsiteY2" fmla="*/ 1039528 h 1409045"/>
                  <a:gd name="connsiteX3" fmla="*/ 527392 w 604774"/>
                  <a:gd name="connsiteY3" fmla="*/ 1409045 h 1409045"/>
                  <a:gd name="connsiteX4" fmla="*/ 323844 w 604774"/>
                  <a:gd name="connsiteY4" fmla="*/ 0 h 1409045"/>
                  <a:gd name="connsiteX0" fmla="*/ 323844 w 604774"/>
                  <a:gd name="connsiteY0" fmla="*/ 0 h 1409045"/>
                  <a:gd name="connsiteX1" fmla="*/ 458316 w 604774"/>
                  <a:gd name="connsiteY1" fmla="*/ 275573 h 1409045"/>
                  <a:gd name="connsiteX2" fmla="*/ 564787 w 604774"/>
                  <a:gd name="connsiteY2" fmla="*/ 1039528 h 1409045"/>
                  <a:gd name="connsiteX3" fmla="*/ 527392 w 604774"/>
                  <a:gd name="connsiteY3" fmla="*/ 1409045 h 1409045"/>
                  <a:gd name="connsiteX4" fmla="*/ 323844 w 604774"/>
                  <a:gd name="connsiteY4" fmla="*/ 0 h 1409045"/>
                  <a:gd name="connsiteX0" fmla="*/ 323844 w 604774"/>
                  <a:gd name="connsiteY0" fmla="*/ 0 h 1409045"/>
                  <a:gd name="connsiteX1" fmla="*/ 458316 w 604774"/>
                  <a:gd name="connsiteY1" fmla="*/ 275573 h 1409045"/>
                  <a:gd name="connsiteX2" fmla="*/ 564787 w 604774"/>
                  <a:gd name="connsiteY2" fmla="*/ 1039528 h 1409045"/>
                  <a:gd name="connsiteX3" fmla="*/ 527392 w 604774"/>
                  <a:gd name="connsiteY3" fmla="*/ 1409045 h 1409045"/>
                  <a:gd name="connsiteX4" fmla="*/ 323844 w 604774"/>
                  <a:gd name="connsiteY4" fmla="*/ 0 h 1409045"/>
                  <a:gd name="connsiteX0" fmla="*/ 323844 w 604774"/>
                  <a:gd name="connsiteY0" fmla="*/ 0 h 1409045"/>
                  <a:gd name="connsiteX1" fmla="*/ 458316 w 604774"/>
                  <a:gd name="connsiteY1" fmla="*/ 275573 h 1409045"/>
                  <a:gd name="connsiteX2" fmla="*/ 564787 w 604774"/>
                  <a:gd name="connsiteY2" fmla="*/ 1039528 h 1409045"/>
                  <a:gd name="connsiteX3" fmla="*/ 527392 w 604774"/>
                  <a:gd name="connsiteY3" fmla="*/ 1409045 h 1409045"/>
                  <a:gd name="connsiteX4" fmla="*/ 323844 w 604774"/>
                  <a:gd name="connsiteY4" fmla="*/ 0 h 1409045"/>
                  <a:gd name="connsiteX0" fmla="*/ 323844 w 604774"/>
                  <a:gd name="connsiteY0" fmla="*/ 0 h 1409045"/>
                  <a:gd name="connsiteX1" fmla="*/ 458316 w 604774"/>
                  <a:gd name="connsiteY1" fmla="*/ 275573 h 1409045"/>
                  <a:gd name="connsiteX2" fmla="*/ 564787 w 604774"/>
                  <a:gd name="connsiteY2" fmla="*/ 1039528 h 1409045"/>
                  <a:gd name="connsiteX3" fmla="*/ 527392 w 604774"/>
                  <a:gd name="connsiteY3" fmla="*/ 1409045 h 1409045"/>
                  <a:gd name="connsiteX4" fmla="*/ 323844 w 604774"/>
                  <a:gd name="connsiteY4" fmla="*/ 0 h 1409045"/>
                  <a:gd name="connsiteX0" fmla="*/ 323844 w 604774"/>
                  <a:gd name="connsiteY0" fmla="*/ 0 h 1409045"/>
                  <a:gd name="connsiteX1" fmla="*/ 458316 w 604774"/>
                  <a:gd name="connsiteY1" fmla="*/ 275573 h 1409045"/>
                  <a:gd name="connsiteX2" fmla="*/ 564787 w 604774"/>
                  <a:gd name="connsiteY2" fmla="*/ 1039528 h 1409045"/>
                  <a:gd name="connsiteX3" fmla="*/ 527392 w 604774"/>
                  <a:gd name="connsiteY3" fmla="*/ 1409045 h 1409045"/>
                  <a:gd name="connsiteX4" fmla="*/ 323844 w 604774"/>
                  <a:gd name="connsiteY4" fmla="*/ 0 h 1409045"/>
                  <a:gd name="connsiteX0" fmla="*/ 323844 w 604774"/>
                  <a:gd name="connsiteY0" fmla="*/ 0 h 1409045"/>
                  <a:gd name="connsiteX1" fmla="*/ 458316 w 604774"/>
                  <a:gd name="connsiteY1" fmla="*/ 275573 h 1409045"/>
                  <a:gd name="connsiteX2" fmla="*/ 564787 w 604774"/>
                  <a:gd name="connsiteY2" fmla="*/ 1039528 h 1409045"/>
                  <a:gd name="connsiteX3" fmla="*/ 527392 w 604774"/>
                  <a:gd name="connsiteY3" fmla="*/ 1409045 h 1409045"/>
                  <a:gd name="connsiteX4" fmla="*/ 323844 w 604774"/>
                  <a:gd name="connsiteY4" fmla="*/ 0 h 1409045"/>
                  <a:gd name="connsiteX0" fmla="*/ 323844 w 608857"/>
                  <a:gd name="connsiteY0" fmla="*/ 0 h 1409045"/>
                  <a:gd name="connsiteX1" fmla="*/ 458316 w 608857"/>
                  <a:gd name="connsiteY1" fmla="*/ 275573 h 1409045"/>
                  <a:gd name="connsiteX2" fmla="*/ 564787 w 608857"/>
                  <a:gd name="connsiteY2" fmla="*/ 1039528 h 1409045"/>
                  <a:gd name="connsiteX3" fmla="*/ 527392 w 608857"/>
                  <a:gd name="connsiteY3" fmla="*/ 1409045 h 1409045"/>
                  <a:gd name="connsiteX4" fmla="*/ 323844 w 608857"/>
                  <a:gd name="connsiteY4" fmla="*/ 0 h 1409045"/>
                  <a:gd name="connsiteX0" fmla="*/ 323844 w 615797"/>
                  <a:gd name="connsiteY0" fmla="*/ 0 h 1409045"/>
                  <a:gd name="connsiteX1" fmla="*/ 458316 w 615797"/>
                  <a:gd name="connsiteY1" fmla="*/ 275573 h 1409045"/>
                  <a:gd name="connsiteX2" fmla="*/ 564787 w 615797"/>
                  <a:gd name="connsiteY2" fmla="*/ 1039528 h 1409045"/>
                  <a:gd name="connsiteX3" fmla="*/ 527392 w 615797"/>
                  <a:gd name="connsiteY3" fmla="*/ 1409045 h 1409045"/>
                  <a:gd name="connsiteX4" fmla="*/ 323844 w 615797"/>
                  <a:gd name="connsiteY4" fmla="*/ 0 h 1409045"/>
                  <a:gd name="connsiteX0" fmla="*/ 328518 w 606600"/>
                  <a:gd name="connsiteY0" fmla="*/ 0 h 1422100"/>
                  <a:gd name="connsiteX1" fmla="*/ 449119 w 606600"/>
                  <a:gd name="connsiteY1" fmla="*/ 288628 h 1422100"/>
                  <a:gd name="connsiteX2" fmla="*/ 555590 w 606600"/>
                  <a:gd name="connsiteY2" fmla="*/ 1052583 h 1422100"/>
                  <a:gd name="connsiteX3" fmla="*/ 518195 w 606600"/>
                  <a:gd name="connsiteY3" fmla="*/ 1422100 h 1422100"/>
                  <a:gd name="connsiteX4" fmla="*/ 328518 w 606600"/>
                  <a:gd name="connsiteY4" fmla="*/ 0 h 1422100"/>
                  <a:gd name="connsiteX0" fmla="*/ 328518 w 606600"/>
                  <a:gd name="connsiteY0" fmla="*/ 0 h 1422100"/>
                  <a:gd name="connsiteX1" fmla="*/ 468260 w 606600"/>
                  <a:gd name="connsiteY1" fmla="*/ 305961 h 1422100"/>
                  <a:gd name="connsiteX2" fmla="*/ 555590 w 606600"/>
                  <a:gd name="connsiteY2" fmla="*/ 1052583 h 1422100"/>
                  <a:gd name="connsiteX3" fmla="*/ 518195 w 606600"/>
                  <a:gd name="connsiteY3" fmla="*/ 1422100 h 1422100"/>
                  <a:gd name="connsiteX4" fmla="*/ 328518 w 606600"/>
                  <a:gd name="connsiteY4" fmla="*/ 0 h 1422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06600" h="1422100">
                    <a:moveTo>
                      <a:pt x="328518" y="0"/>
                    </a:moveTo>
                    <a:cubicBezTo>
                      <a:pt x="407788" y="32359"/>
                      <a:pt x="504855" y="207841"/>
                      <a:pt x="468260" y="305961"/>
                    </a:cubicBezTo>
                    <a:cubicBezTo>
                      <a:pt x="284545" y="692137"/>
                      <a:pt x="363526" y="822983"/>
                      <a:pt x="555590" y="1052583"/>
                    </a:cubicBezTo>
                    <a:cubicBezTo>
                      <a:pt x="674648" y="1250911"/>
                      <a:pt x="552580" y="1361558"/>
                      <a:pt x="518195" y="1422100"/>
                    </a:cubicBezTo>
                    <a:cubicBezTo>
                      <a:pt x="40119" y="1115256"/>
                      <a:pt x="-267513" y="422709"/>
                      <a:pt x="32851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1" name="矩形 1"/>
            <p:cNvSpPr/>
            <p:nvPr/>
          </p:nvSpPr>
          <p:spPr>
            <a:xfrm rot="3371838" flipH="1">
              <a:off x="4645938" y="3035636"/>
              <a:ext cx="605791" cy="1115902"/>
            </a:xfrm>
            <a:custGeom>
              <a:avLst/>
              <a:gdLst/>
              <a:ahLst/>
              <a:cxnLst/>
              <a:rect l="l" t="t" r="r" b="b"/>
              <a:pathLst>
                <a:path w="605791" h="1115902">
                  <a:moveTo>
                    <a:pt x="461533" y="12861"/>
                  </a:moveTo>
                  <a:cubicBezTo>
                    <a:pt x="323737" y="-6934"/>
                    <a:pt x="185415" y="-4085"/>
                    <a:pt x="51798" y="22852"/>
                  </a:cubicBezTo>
                  <a:cubicBezTo>
                    <a:pt x="-116966" y="416122"/>
                    <a:pt x="149839" y="879999"/>
                    <a:pt x="517386" y="1115902"/>
                  </a:cubicBezTo>
                  <a:cubicBezTo>
                    <a:pt x="551771" y="1055361"/>
                    <a:pt x="673839" y="944713"/>
                    <a:pt x="554781" y="746385"/>
                  </a:cubicBezTo>
                  <a:cubicBezTo>
                    <a:pt x="364888" y="519381"/>
                    <a:pt x="285536" y="388910"/>
                    <a:pt x="461533" y="12861"/>
                  </a:cubicBezTo>
                  <a:close/>
                </a:path>
              </a:pathLst>
            </a:custGeom>
            <a:gradFill>
              <a:gsLst>
                <a:gs pos="95000">
                  <a:schemeClr val="bg1">
                    <a:alpha val="20000"/>
                  </a:schemeClr>
                </a:gs>
                <a:gs pos="0">
                  <a:schemeClr val="bg1">
                    <a:alpha val="20000"/>
                  </a:schemeClr>
                </a:gs>
              </a:gsLst>
              <a:lin ang="48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cxnSp>
        <p:nvCxnSpPr>
          <p:cNvPr id="44" name="直接连接符 43"/>
          <p:cNvCxnSpPr/>
          <p:nvPr/>
        </p:nvCxnSpPr>
        <p:spPr>
          <a:xfrm>
            <a:off x="4878375" y="2253298"/>
            <a:ext cx="3653025" cy="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5756401" y="2279135"/>
            <a:ext cx="2735262" cy="282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</a:pPr>
            <a:r>
              <a:rPr lang="zh-CN" alt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46" name="Text Box 11"/>
          <p:cNvSpPr txBox="1">
            <a:spLocks noChangeArrowheads="1"/>
          </p:cNvSpPr>
          <p:nvPr/>
        </p:nvSpPr>
        <p:spPr bwMode="auto">
          <a:xfrm>
            <a:off x="5887025" y="1920866"/>
            <a:ext cx="264541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just" eaLnBrk="1" hangingPunct="1"/>
            <a:r>
              <a:rPr lang="zh-CN" altLang="en-US" sz="1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Fill in the subheading here</a:t>
            </a:r>
          </a:p>
        </p:txBody>
      </p:sp>
      <p:cxnSp>
        <p:nvCxnSpPr>
          <p:cNvPr id="47" name="直接连接符 46"/>
          <p:cNvCxnSpPr/>
          <p:nvPr/>
        </p:nvCxnSpPr>
        <p:spPr>
          <a:xfrm>
            <a:off x="4878375" y="3645616"/>
            <a:ext cx="3653025" cy="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 47"/>
          <p:cNvSpPr/>
          <p:nvPr/>
        </p:nvSpPr>
        <p:spPr>
          <a:xfrm>
            <a:off x="5756401" y="3671453"/>
            <a:ext cx="2735262" cy="282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</a:pPr>
            <a:r>
              <a:rPr lang="zh-CN" alt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49" name="Text Box 11"/>
          <p:cNvSpPr txBox="1">
            <a:spLocks noChangeArrowheads="1"/>
          </p:cNvSpPr>
          <p:nvPr/>
        </p:nvSpPr>
        <p:spPr bwMode="auto">
          <a:xfrm>
            <a:off x="5930507" y="3313184"/>
            <a:ext cx="260193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just" eaLnBrk="1" hangingPunct="1"/>
            <a:r>
              <a:rPr lang="zh-CN" altLang="en-US" sz="1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Fill in the subheading here</a:t>
            </a:r>
          </a:p>
        </p:txBody>
      </p:sp>
      <p:sp>
        <p:nvSpPr>
          <p:cNvPr id="51" name="Text Box 11"/>
          <p:cNvSpPr txBox="1">
            <a:spLocks noChangeArrowheads="1"/>
          </p:cNvSpPr>
          <p:nvPr/>
        </p:nvSpPr>
        <p:spPr bwMode="auto">
          <a:xfrm>
            <a:off x="614378" y="2084937"/>
            <a:ext cx="32967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just" eaLnBrk="1" hangingPunct="1"/>
            <a:r>
              <a:rPr lang="zh-CN" altLang="en-US" sz="1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Fill in the subheading here</a:t>
            </a:r>
          </a:p>
        </p:txBody>
      </p:sp>
      <p:sp>
        <p:nvSpPr>
          <p:cNvPr id="52" name="矩形 51"/>
          <p:cNvSpPr/>
          <p:nvPr/>
        </p:nvSpPr>
        <p:spPr>
          <a:xfrm>
            <a:off x="615419" y="2443206"/>
            <a:ext cx="2735262" cy="282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</a:pPr>
            <a:r>
              <a:rPr lang="zh-CN" alt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cxnSp>
        <p:nvCxnSpPr>
          <p:cNvPr id="53" name="直接连接符 52"/>
          <p:cNvCxnSpPr/>
          <p:nvPr/>
        </p:nvCxnSpPr>
        <p:spPr>
          <a:xfrm>
            <a:off x="585286" y="2417369"/>
            <a:ext cx="3384098" cy="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椭圆 53"/>
          <p:cNvSpPr/>
          <p:nvPr/>
        </p:nvSpPr>
        <p:spPr>
          <a:xfrm>
            <a:off x="1404556" y="4072969"/>
            <a:ext cx="1367244" cy="296169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0000"/>
                </a:scheme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55" name="Group 26"/>
          <p:cNvGrpSpPr>
            <a:grpSpLocks noChangeAspect="1"/>
          </p:cNvGrpSpPr>
          <p:nvPr/>
        </p:nvGrpSpPr>
        <p:grpSpPr bwMode="auto">
          <a:xfrm>
            <a:off x="1501757" y="3313286"/>
            <a:ext cx="1008155" cy="958902"/>
            <a:chOff x="768" y="518"/>
            <a:chExt cx="1965" cy="1869"/>
          </a:xfrm>
        </p:grpSpPr>
        <p:sp>
          <p:nvSpPr>
            <p:cNvPr id="56" name="AutoShape 25"/>
            <p:cNvSpPr>
              <a:spLocks noChangeAspect="1" noChangeArrowheads="1" noTextEdit="1"/>
            </p:cNvSpPr>
            <p:nvPr/>
          </p:nvSpPr>
          <p:spPr bwMode="auto">
            <a:xfrm>
              <a:off x="768" y="530"/>
              <a:ext cx="1963" cy="1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7" name="Freeform 27"/>
            <p:cNvSpPr>
              <a:spLocks/>
            </p:cNvSpPr>
            <p:nvPr/>
          </p:nvSpPr>
          <p:spPr bwMode="auto">
            <a:xfrm>
              <a:off x="2183" y="1333"/>
              <a:ext cx="404" cy="626"/>
            </a:xfrm>
            <a:custGeom>
              <a:avLst/>
              <a:gdLst>
                <a:gd name="T0" fmla="*/ 37 w 171"/>
                <a:gd name="T1" fmla="*/ 30 h 265"/>
                <a:gd name="T2" fmla="*/ 0 w 171"/>
                <a:gd name="T3" fmla="*/ 0 h 265"/>
                <a:gd name="T4" fmla="*/ 120 w 171"/>
                <a:gd name="T5" fmla="*/ 202 h 265"/>
                <a:gd name="T6" fmla="*/ 81 w 171"/>
                <a:gd name="T7" fmla="*/ 265 h 265"/>
                <a:gd name="T8" fmla="*/ 117 w 171"/>
                <a:gd name="T9" fmla="*/ 254 h 265"/>
                <a:gd name="T10" fmla="*/ 130 w 171"/>
                <a:gd name="T11" fmla="*/ 241 h 265"/>
                <a:gd name="T12" fmla="*/ 171 w 171"/>
                <a:gd name="T13" fmla="*/ 202 h 265"/>
                <a:gd name="T14" fmla="*/ 135 w 171"/>
                <a:gd name="T15" fmla="*/ 158 h 265"/>
                <a:gd name="T16" fmla="*/ 37 w 171"/>
                <a:gd name="T17" fmla="*/ 3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1" h="265">
                  <a:moveTo>
                    <a:pt x="37" y="30"/>
                  </a:moveTo>
                  <a:cubicBezTo>
                    <a:pt x="28" y="14"/>
                    <a:pt x="15" y="4"/>
                    <a:pt x="0" y="0"/>
                  </a:cubicBezTo>
                  <a:cubicBezTo>
                    <a:pt x="120" y="202"/>
                    <a:pt x="120" y="202"/>
                    <a:pt x="120" y="202"/>
                  </a:cubicBezTo>
                  <a:cubicBezTo>
                    <a:pt x="114" y="226"/>
                    <a:pt x="102" y="247"/>
                    <a:pt x="81" y="265"/>
                  </a:cubicBezTo>
                  <a:cubicBezTo>
                    <a:pt x="95" y="264"/>
                    <a:pt x="107" y="261"/>
                    <a:pt x="117" y="254"/>
                  </a:cubicBezTo>
                  <a:cubicBezTo>
                    <a:pt x="122" y="250"/>
                    <a:pt x="126" y="246"/>
                    <a:pt x="130" y="241"/>
                  </a:cubicBezTo>
                  <a:cubicBezTo>
                    <a:pt x="171" y="202"/>
                    <a:pt x="171" y="202"/>
                    <a:pt x="171" y="202"/>
                  </a:cubicBezTo>
                  <a:cubicBezTo>
                    <a:pt x="135" y="158"/>
                    <a:pt x="135" y="158"/>
                    <a:pt x="135" y="158"/>
                  </a:cubicBezTo>
                  <a:cubicBezTo>
                    <a:pt x="37" y="30"/>
                    <a:pt x="37" y="30"/>
                    <a:pt x="37" y="30"/>
                  </a:cubicBezTo>
                  <a:close/>
                </a:path>
              </a:pathLst>
            </a:custGeom>
            <a:solidFill>
              <a:srgbClr val="8F71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8" name="Freeform 28"/>
            <p:cNvSpPr>
              <a:spLocks noEditPoints="1"/>
            </p:cNvSpPr>
            <p:nvPr/>
          </p:nvSpPr>
          <p:spPr bwMode="auto">
            <a:xfrm>
              <a:off x="1609" y="1326"/>
              <a:ext cx="857" cy="633"/>
            </a:xfrm>
            <a:custGeom>
              <a:avLst/>
              <a:gdLst>
                <a:gd name="T0" fmla="*/ 243 w 363"/>
                <a:gd name="T1" fmla="*/ 3 h 268"/>
                <a:gd name="T2" fmla="*/ 220 w 363"/>
                <a:gd name="T3" fmla="*/ 0 h 268"/>
                <a:gd name="T4" fmla="*/ 186 w 363"/>
                <a:gd name="T5" fmla="*/ 4 h 268"/>
                <a:gd name="T6" fmla="*/ 174 w 363"/>
                <a:gd name="T7" fmla="*/ 6 h 268"/>
                <a:gd name="T8" fmla="*/ 162 w 363"/>
                <a:gd name="T9" fmla="*/ 8 h 268"/>
                <a:gd name="T10" fmla="*/ 111 w 363"/>
                <a:gd name="T11" fmla="*/ 21 h 268"/>
                <a:gd name="T12" fmla="*/ 63 w 363"/>
                <a:gd name="T13" fmla="*/ 37 h 268"/>
                <a:gd name="T14" fmla="*/ 0 w 363"/>
                <a:gd name="T15" fmla="*/ 58 h 268"/>
                <a:gd name="T16" fmla="*/ 49 w 363"/>
                <a:gd name="T17" fmla="*/ 93 h 268"/>
                <a:gd name="T18" fmla="*/ 190 w 363"/>
                <a:gd name="T19" fmla="*/ 51 h 268"/>
                <a:gd name="T20" fmla="*/ 227 w 363"/>
                <a:gd name="T21" fmla="*/ 62 h 268"/>
                <a:gd name="T22" fmla="*/ 241 w 363"/>
                <a:gd name="T23" fmla="*/ 66 h 268"/>
                <a:gd name="T24" fmla="*/ 262 w 363"/>
                <a:gd name="T25" fmla="*/ 95 h 268"/>
                <a:gd name="T26" fmla="*/ 310 w 363"/>
                <a:gd name="T27" fmla="*/ 221 h 268"/>
                <a:gd name="T28" fmla="*/ 324 w 363"/>
                <a:gd name="T29" fmla="*/ 268 h 268"/>
                <a:gd name="T30" fmla="*/ 363 w 363"/>
                <a:gd name="T31" fmla="*/ 205 h 268"/>
                <a:gd name="T32" fmla="*/ 243 w 363"/>
                <a:gd name="T33" fmla="*/ 3 h 268"/>
                <a:gd name="T34" fmla="*/ 242 w 363"/>
                <a:gd name="T35" fmla="*/ 4 h 268"/>
                <a:gd name="T36" fmla="*/ 249 w 363"/>
                <a:gd name="T37" fmla="*/ 16 h 268"/>
                <a:gd name="T38" fmla="*/ 151 w 363"/>
                <a:gd name="T39" fmla="*/ 21 h 268"/>
                <a:gd name="T40" fmla="*/ 14 w 363"/>
                <a:gd name="T41" fmla="*/ 65 h 268"/>
                <a:gd name="T42" fmla="*/ 4 w 363"/>
                <a:gd name="T43" fmla="*/ 58 h 268"/>
                <a:gd name="T44" fmla="*/ 111 w 363"/>
                <a:gd name="T45" fmla="*/ 23 h 268"/>
                <a:gd name="T46" fmla="*/ 163 w 363"/>
                <a:gd name="T47" fmla="*/ 10 h 268"/>
                <a:gd name="T48" fmla="*/ 174 w 363"/>
                <a:gd name="T49" fmla="*/ 8 h 268"/>
                <a:gd name="T50" fmla="*/ 187 w 363"/>
                <a:gd name="T51" fmla="*/ 6 h 268"/>
                <a:gd name="T52" fmla="*/ 220 w 363"/>
                <a:gd name="T53" fmla="*/ 2 h 268"/>
                <a:gd name="T54" fmla="*/ 242 w 363"/>
                <a:gd name="T55" fmla="*/ 4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63" h="268">
                  <a:moveTo>
                    <a:pt x="243" y="3"/>
                  </a:moveTo>
                  <a:cubicBezTo>
                    <a:pt x="236" y="0"/>
                    <a:pt x="228" y="0"/>
                    <a:pt x="220" y="0"/>
                  </a:cubicBezTo>
                  <a:cubicBezTo>
                    <a:pt x="208" y="1"/>
                    <a:pt x="197" y="2"/>
                    <a:pt x="186" y="4"/>
                  </a:cubicBezTo>
                  <a:cubicBezTo>
                    <a:pt x="182" y="4"/>
                    <a:pt x="178" y="5"/>
                    <a:pt x="174" y="6"/>
                  </a:cubicBezTo>
                  <a:cubicBezTo>
                    <a:pt x="170" y="6"/>
                    <a:pt x="166" y="7"/>
                    <a:pt x="162" y="8"/>
                  </a:cubicBezTo>
                  <a:cubicBezTo>
                    <a:pt x="145" y="11"/>
                    <a:pt x="128" y="16"/>
                    <a:pt x="111" y="21"/>
                  </a:cubicBezTo>
                  <a:cubicBezTo>
                    <a:pt x="63" y="37"/>
                    <a:pt x="63" y="37"/>
                    <a:pt x="63" y="37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49" y="93"/>
                    <a:pt x="49" y="93"/>
                    <a:pt x="49" y="93"/>
                  </a:cubicBezTo>
                  <a:cubicBezTo>
                    <a:pt x="190" y="51"/>
                    <a:pt x="190" y="51"/>
                    <a:pt x="190" y="51"/>
                  </a:cubicBezTo>
                  <a:cubicBezTo>
                    <a:pt x="227" y="62"/>
                    <a:pt x="227" y="62"/>
                    <a:pt x="227" y="62"/>
                  </a:cubicBezTo>
                  <a:cubicBezTo>
                    <a:pt x="232" y="62"/>
                    <a:pt x="237" y="63"/>
                    <a:pt x="241" y="66"/>
                  </a:cubicBezTo>
                  <a:cubicBezTo>
                    <a:pt x="251" y="71"/>
                    <a:pt x="258" y="81"/>
                    <a:pt x="262" y="95"/>
                  </a:cubicBezTo>
                  <a:cubicBezTo>
                    <a:pt x="310" y="221"/>
                    <a:pt x="310" y="221"/>
                    <a:pt x="310" y="221"/>
                  </a:cubicBezTo>
                  <a:cubicBezTo>
                    <a:pt x="324" y="268"/>
                    <a:pt x="324" y="268"/>
                    <a:pt x="324" y="268"/>
                  </a:cubicBezTo>
                  <a:cubicBezTo>
                    <a:pt x="345" y="250"/>
                    <a:pt x="357" y="229"/>
                    <a:pt x="363" y="205"/>
                  </a:cubicBezTo>
                  <a:cubicBezTo>
                    <a:pt x="243" y="3"/>
                    <a:pt x="243" y="3"/>
                    <a:pt x="243" y="3"/>
                  </a:cubicBezTo>
                  <a:close/>
                  <a:moveTo>
                    <a:pt x="242" y="4"/>
                  </a:moveTo>
                  <a:cubicBezTo>
                    <a:pt x="249" y="16"/>
                    <a:pt x="249" y="16"/>
                    <a:pt x="249" y="16"/>
                  </a:cubicBezTo>
                  <a:cubicBezTo>
                    <a:pt x="216" y="11"/>
                    <a:pt x="184" y="13"/>
                    <a:pt x="151" y="21"/>
                  </a:cubicBezTo>
                  <a:cubicBezTo>
                    <a:pt x="14" y="65"/>
                    <a:pt x="14" y="65"/>
                    <a:pt x="14" y="65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28" y="18"/>
                    <a:pt x="145" y="13"/>
                    <a:pt x="163" y="10"/>
                  </a:cubicBezTo>
                  <a:cubicBezTo>
                    <a:pt x="167" y="9"/>
                    <a:pt x="171" y="8"/>
                    <a:pt x="174" y="8"/>
                  </a:cubicBezTo>
                  <a:cubicBezTo>
                    <a:pt x="178" y="7"/>
                    <a:pt x="183" y="6"/>
                    <a:pt x="187" y="6"/>
                  </a:cubicBezTo>
                  <a:cubicBezTo>
                    <a:pt x="198" y="4"/>
                    <a:pt x="209" y="3"/>
                    <a:pt x="220" y="2"/>
                  </a:cubicBezTo>
                  <a:cubicBezTo>
                    <a:pt x="228" y="2"/>
                    <a:pt x="235" y="2"/>
                    <a:pt x="242" y="4"/>
                  </a:cubicBezTo>
                  <a:close/>
                </a:path>
              </a:pathLst>
            </a:custGeom>
            <a:solidFill>
              <a:srgbClr val="C1AB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9" name="Freeform 29"/>
            <p:cNvSpPr>
              <a:spLocks/>
            </p:cNvSpPr>
            <p:nvPr/>
          </p:nvSpPr>
          <p:spPr bwMode="auto">
            <a:xfrm>
              <a:off x="1618" y="1331"/>
              <a:ext cx="579" cy="149"/>
            </a:xfrm>
            <a:custGeom>
              <a:avLst/>
              <a:gdLst>
                <a:gd name="T0" fmla="*/ 245 w 245"/>
                <a:gd name="T1" fmla="*/ 14 h 63"/>
                <a:gd name="T2" fmla="*/ 238 w 245"/>
                <a:gd name="T3" fmla="*/ 2 h 63"/>
                <a:gd name="T4" fmla="*/ 216 w 245"/>
                <a:gd name="T5" fmla="*/ 0 h 63"/>
                <a:gd name="T6" fmla="*/ 183 w 245"/>
                <a:gd name="T7" fmla="*/ 4 h 63"/>
                <a:gd name="T8" fmla="*/ 170 w 245"/>
                <a:gd name="T9" fmla="*/ 6 h 63"/>
                <a:gd name="T10" fmla="*/ 159 w 245"/>
                <a:gd name="T11" fmla="*/ 8 h 63"/>
                <a:gd name="T12" fmla="*/ 107 w 245"/>
                <a:gd name="T13" fmla="*/ 21 h 63"/>
                <a:gd name="T14" fmla="*/ 0 w 245"/>
                <a:gd name="T15" fmla="*/ 56 h 63"/>
                <a:gd name="T16" fmla="*/ 10 w 245"/>
                <a:gd name="T17" fmla="*/ 63 h 63"/>
                <a:gd name="T18" fmla="*/ 147 w 245"/>
                <a:gd name="T19" fmla="*/ 19 h 63"/>
                <a:gd name="T20" fmla="*/ 245 w 245"/>
                <a:gd name="T21" fmla="*/ 14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5" h="63">
                  <a:moveTo>
                    <a:pt x="245" y="14"/>
                  </a:moveTo>
                  <a:cubicBezTo>
                    <a:pt x="238" y="2"/>
                    <a:pt x="238" y="2"/>
                    <a:pt x="238" y="2"/>
                  </a:cubicBezTo>
                  <a:cubicBezTo>
                    <a:pt x="231" y="0"/>
                    <a:pt x="224" y="0"/>
                    <a:pt x="216" y="0"/>
                  </a:cubicBezTo>
                  <a:cubicBezTo>
                    <a:pt x="205" y="1"/>
                    <a:pt x="194" y="2"/>
                    <a:pt x="183" y="4"/>
                  </a:cubicBezTo>
                  <a:cubicBezTo>
                    <a:pt x="179" y="4"/>
                    <a:pt x="174" y="5"/>
                    <a:pt x="170" y="6"/>
                  </a:cubicBezTo>
                  <a:cubicBezTo>
                    <a:pt x="167" y="6"/>
                    <a:pt x="163" y="7"/>
                    <a:pt x="159" y="8"/>
                  </a:cubicBezTo>
                  <a:cubicBezTo>
                    <a:pt x="141" y="11"/>
                    <a:pt x="124" y="16"/>
                    <a:pt x="107" y="21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10" y="63"/>
                    <a:pt x="10" y="63"/>
                    <a:pt x="10" y="63"/>
                  </a:cubicBezTo>
                  <a:cubicBezTo>
                    <a:pt x="147" y="19"/>
                    <a:pt x="147" y="19"/>
                    <a:pt x="147" y="19"/>
                  </a:cubicBezTo>
                  <a:cubicBezTo>
                    <a:pt x="180" y="11"/>
                    <a:pt x="212" y="9"/>
                    <a:pt x="245" y="14"/>
                  </a:cubicBezTo>
                  <a:close/>
                </a:path>
              </a:pathLst>
            </a:custGeom>
            <a:solidFill>
              <a:srgbClr val="E3D7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1878" y="1201"/>
              <a:ext cx="170" cy="139"/>
            </a:xfrm>
            <a:custGeom>
              <a:avLst/>
              <a:gdLst>
                <a:gd name="T0" fmla="*/ 72 w 72"/>
                <a:gd name="T1" fmla="*/ 57 h 59"/>
                <a:gd name="T2" fmla="*/ 37 w 72"/>
                <a:gd name="T3" fmla="*/ 20 h 59"/>
                <a:gd name="T4" fmla="*/ 34 w 72"/>
                <a:gd name="T5" fmla="*/ 17 h 59"/>
                <a:gd name="T6" fmla="*/ 14 w 72"/>
                <a:gd name="T7" fmla="*/ 0 h 59"/>
                <a:gd name="T8" fmla="*/ 0 w 72"/>
                <a:gd name="T9" fmla="*/ 17 h 59"/>
                <a:gd name="T10" fmla="*/ 38 w 72"/>
                <a:gd name="T11" fmla="*/ 33 h 59"/>
                <a:gd name="T12" fmla="*/ 60 w 72"/>
                <a:gd name="T13" fmla="*/ 59 h 59"/>
                <a:gd name="T14" fmla="*/ 72 w 72"/>
                <a:gd name="T15" fmla="*/ 5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59">
                  <a:moveTo>
                    <a:pt x="72" y="57"/>
                  </a:moveTo>
                  <a:cubicBezTo>
                    <a:pt x="65" y="45"/>
                    <a:pt x="54" y="33"/>
                    <a:pt x="37" y="20"/>
                  </a:cubicBezTo>
                  <a:cubicBezTo>
                    <a:pt x="34" y="17"/>
                    <a:pt x="34" y="17"/>
                    <a:pt x="34" y="17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8" y="6"/>
                    <a:pt x="4" y="12"/>
                    <a:pt x="0" y="17"/>
                  </a:cubicBezTo>
                  <a:cubicBezTo>
                    <a:pt x="38" y="33"/>
                    <a:pt x="38" y="33"/>
                    <a:pt x="38" y="33"/>
                  </a:cubicBezTo>
                  <a:cubicBezTo>
                    <a:pt x="60" y="59"/>
                    <a:pt x="60" y="59"/>
                    <a:pt x="60" y="59"/>
                  </a:cubicBezTo>
                  <a:cubicBezTo>
                    <a:pt x="64" y="58"/>
                    <a:pt x="68" y="57"/>
                    <a:pt x="72" y="57"/>
                  </a:cubicBezTo>
                  <a:close/>
                </a:path>
              </a:pathLst>
            </a:custGeom>
            <a:solidFill>
              <a:srgbClr val="DCA5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1869" y="1241"/>
              <a:ext cx="151" cy="104"/>
            </a:xfrm>
            <a:custGeom>
              <a:avLst/>
              <a:gdLst>
                <a:gd name="T0" fmla="*/ 52 w 64"/>
                <a:gd name="T1" fmla="*/ 44 h 44"/>
                <a:gd name="T2" fmla="*/ 64 w 64"/>
                <a:gd name="T3" fmla="*/ 42 h 44"/>
                <a:gd name="T4" fmla="*/ 42 w 64"/>
                <a:gd name="T5" fmla="*/ 16 h 44"/>
                <a:gd name="T6" fmla="*/ 4 w 64"/>
                <a:gd name="T7" fmla="*/ 0 h 44"/>
                <a:gd name="T8" fmla="*/ 0 w 64"/>
                <a:gd name="T9" fmla="*/ 8 h 44"/>
                <a:gd name="T10" fmla="*/ 34 w 64"/>
                <a:gd name="T11" fmla="*/ 23 h 44"/>
                <a:gd name="T12" fmla="*/ 52 w 64"/>
                <a:gd name="T13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44">
                  <a:moveTo>
                    <a:pt x="52" y="44"/>
                  </a:moveTo>
                  <a:cubicBezTo>
                    <a:pt x="56" y="43"/>
                    <a:pt x="60" y="42"/>
                    <a:pt x="64" y="42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3"/>
                    <a:pt x="1" y="5"/>
                    <a:pt x="0" y="8"/>
                  </a:cubicBezTo>
                  <a:cubicBezTo>
                    <a:pt x="34" y="23"/>
                    <a:pt x="34" y="23"/>
                    <a:pt x="34" y="23"/>
                  </a:cubicBezTo>
                  <a:cubicBezTo>
                    <a:pt x="52" y="44"/>
                    <a:pt x="52" y="44"/>
                    <a:pt x="52" y="44"/>
                  </a:cubicBezTo>
                  <a:close/>
                </a:path>
              </a:pathLst>
            </a:custGeom>
            <a:solidFill>
              <a:srgbClr val="A56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1673" y="1182"/>
              <a:ext cx="319" cy="232"/>
            </a:xfrm>
            <a:custGeom>
              <a:avLst/>
              <a:gdLst>
                <a:gd name="T0" fmla="*/ 135 w 135"/>
                <a:gd name="T1" fmla="*/ 69 h 98"/>
                <a:gd name="T2" fmla="*/ 117 w 135"/>
                <a:gd name="T3" fmla="*/ 48 h 98"/>
                <a:gd name="T4" fmla="*/ 83 w 135"/>
                <a:gd name="T5" fmla="*/ 33 h 98"/>
                <a:gd name="T6" fmla="*/ 80 w 135"/>
                <a:gd name="T7" fmla="*/ 38 h 98"/>
                <a:gd name="T8" fmla="*/ 41 w 135"/>
                <a:gd name="T9" fmla="*/ 9 h 98"/>
                <a:gd name="T10" fmla="*/ 1 w 135"/>
                <a:gd name="T11" fmla="*/ 0 h 98"/>
                <a:gd name="T12" fmla="*/ 13 w 135"/>
                <a:gd name="T13" fmla="*/ 74 h 98"/>
                <a:gd name="T14" fmla="*/ 36 w 135"/>
                <a:gd name="T15" fmla="*/ 98 h 98"/>
                <a:gd name="T16" fmla="*/ 84 w 135"/>
                <a:gd name="T17" fmla="*/ 82 h 98"/>
                <a:gd name="T18" fmla="*/ 135 w 135"/>
                <a:gd name="T19" fmla="*/ 69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5" h="98">
                  <a:moveTo>
                    <a:pt x="135" y="69"/>
                  </a:moveTo>
                  <a:cubicBezTo>
                    <a:pt x="117" y="48"/>
                    <a:pt x="117" y="48"/>
                    <a:pt x="117" y="48"/>
                  </a:cubicBezTo>
                  <a:cubicBezTo>
                    <a:pt x="83" y="33"/>
                    <a:pt x="83" y="33"/>
                    <a:pt x="83" y="33"/>
                  </a:cubicBezTo>
                  <a:cubicBezTo>
                    <a:pt x="82" y="35"/>
                    <a:pt x="81" y="36"/>
                    <a:pt x="80" y="38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25"/>
                    <a:pt x="4" y="50"/>
                    <a:pt x="13" y="74"/>
                  </a:cubicBezTo>
                  <a:cubicBezTo>
                    <a:pt x="36" y="98"/>
                    <a:pt x="36" y="98"/>
                    <a:pt x="36" y="98"/>
                  </a:cubicBezTo>
                  <a:cubicBezTo>
                    <a:pt x="84" y="82"/>
                    <a:pt x="84" y="82"/>
                    <a:pt x="84" y="82"/>
                  </a:cubicBezTo>
                  <a:cubicBezTo>
                    <a:pt x="101" y="77"/>
                    <a:pt x="118" y="72"/>
                    <a:pt x="135" y="69"/>
                  </a:cubicBezTo>
                  <a:close/>
                </a:path>
              </a:pathLst>
            </a:custGeom>
            <a:solidFill>
              <a:srgbClr val="43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3" name="Freeform 33"/>
            <p:cNvSpPr>
              <a:spLocks noEditPoints="1"/>
            </p:cNvSpPr>
            <p:nvPr/>
          </p:nvSpPr>
          <p:spPr bwMode="auto">
            <a:xfrm>
              <a:off x="1843" y="1480"/>
              <a:ext cx="501" cy="709"/>
            </a:xfrm>
            <a:custGeom>
              <a:avLst/>
              <a:gdLst>
                <a:gd name="T0" fmla="*/ 105 w 212"/>
                <a:gd name="T1" fmla="*/ 0 h 300"/>
                <a:gd name="T2" fmla="*/ 77 w 212"/>
                <a:gd name="T3" fmla="*/ 13 h 300"/>
                <a:gd name="T4" fmla="*/ 0 w 212"/>
                <a:gd name="T5" fmla="*/ 64 h 300"/>
                <a:gd name="T6" fmla="*/ 8 w 212"/>
                <a:gd name="T7" fmla="*/ 69 h 300"/>
                <a:gd name="T8" fmla="*/ 17 w 212"/>
                <a:gd name="T9" fmla="*/ 73 h 300"/>
                <a:gd name="T10" fmla="*/ 99 w 212"/>
                <a:gd name="T11" fmla="*/ 55 h 300"/>
                <a:gd name="T12" fmla="*/ 105 w 212"/>
                <a:gd name="T13" fmla="*/ 68 h 300"/>
                <a:gd name="T14" fmla="*/ 112 w 212"/>
                <a:gd name="T15" fmla="*/ 81 h 300"/>
                <a:gd name="T16" fmla="*/ 120 w 212"/>
                <a:gd name="T17" fmla="*/ 112 h 300"/>
                <a:gd name="T18" fmla="*/ 138 w 212"/>
                <a:gd name="T19" fmla="*/ 178 h 300"/>
                <a:gd name="T20" fmla="*/ 160 w 212"/>
                <a:gd name="T21" fmla="*/ 232 h 300"/>
                <a:gd name="T22" fmla="*/ 165 w 212"/>
                <a:gd name="T23" fmla="*/ 299 h 300"/>
                <a:gd name="T24" fmla="*/ 170 w 212"/>
                <a:gd name="T25" fmla="*/ 300 h 300"/>
                <a:gd name="T26" fmla="*/ 212 w 212"/>
                <a:gd name="T27" fmla="*/ 263 h 300"/>
                <a:gd name="T28" fmla="*/ 200 w 212"/>
                <a:gd name="T29" fmla="*/ 218 h 300"/>
                <a:gd name="T30" fmla="*/ 177 w 212"/>
                <a:gd name="T31" fmla="*/ 171 h 300"/>
                <a:gd name="T32" fmla="*/ 160 w 212"/>
                <a:gd name="T33" fmla="*/ 58 h 300"/>
                <a:gd name="T34" fmla="*/ 105 w 212"/>
                <a:gd name="T35" fmla="*/ 0 h 300"/>
                <a:gd name="T36" fmla="*/ 114 w 212"/>
                <a:gd name="T37" fmla="*/ 80 h 300"/>
                <a:gd name="T38" fmla="*/ 107 w 212"/>
                <a:gd name="T39" fmla="*/ 67 h 300"/>
                <a:gd name="T40" fmla="*/ 101 w 212"/>
                <a:gd name="T41" fmla="*/ 54 h 300"/>
                <a:gd name="T42" fmla="*/ 122 w 212"/>
                <a:gd name="T43" fmla="*/ 69 h 300"/>
                <a:gd name="T44" fmla="*/ 156 w 212"/>
                <a:gd name="T45" fmla="*/ 203 h 300"/>
                <a:gd name="T46" fmla="*/ 175 w 212"/>
                <a:gd name="T47" fmla="*/ 229 h 300"/>
                <a:gd name="T48" fmla="*/ 177 w 212"/>
                <a:gd name="T49" fmla="*/ 291 h 300"/>
                <a:gd name="T50" fmla="*/ 170 w 212"/>
                <a:gd name="T51" fmla="*/ 298 h 300"/>
                <a:gd name="T52" fmla="*/ 167 w 212"/>
                <a:gd name="T53" fmla="*/ 297 h 300"/>
                <a:gd name="T54" fmla="*/ 162 w 212"/>
                <a:gd name="T55" fmla="*/ 232 h 300"/>
                <a:gd name="T56" fmla="*/ 162 w 212"/>
                <a:gd name="T57" fmla="*/ 230 h 300"/>
                <a:gd name="T58" fmla="*/ 161 w 212"/>
                <a:gd name="T59" fmla="*/ 230 h 300"/>
                <a:gd name="T60" fmla="*/ 140 w 212"/>
                <a:gd name="T61" fmla="*/ 178 h 300"/>
                <a:gd name="T62" fmla="*/ 140 w 212"/>
                <a:gd name="T63" fmla="*/ 178 h 300"/>
                <a:gd name="T64" fmla="*/ 114 w 212"/>
                <a:gd name="T65" fmla="*/ 81 h 300"/>
                <a:gd name="T66" fmla="*/ 114 w 212"/>
                <a:gd name="T67" fmla="*/ 8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12" h="300">
                  <a:moveTo>
                    <a:pt x="105" y="0"/>
                  </a:moveTo>
                  <a:cubicBezTo>
                    <a:pt x="96" y="3"/>
                    <a:pt x="87" y="7"/>
                    <a:pt x="77" y="13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11" y="70"/>
                    <a:pt x="14" y="72"/>
                    <a:pt x="17" y="73"/>
                  </a:cubicBezTo>
                  <a:cubicBezTo>
                    <a:pt x="99" y="55"/>
                    <a:pt x="99" y="55"/>
                    <a:pt x="99" y="55"/>
                  </a:cubicBezTo>
                  <a:cubicBezTo>
                    <a:pt x="105" y="68"/>
                    <a:pt x="105" y="68"/>
                    <a:pt x="105" y="68"/>
                  </a:cubicBezTo>
                  <a:cubicBezTo>
                    <a:pt x="112" y="81"/>
                    <a:pt x="112" y="81"/>
                    <a:pt x="112" y="81"/>
                  </a:cubicBezTo>
                  <a:cubicBezTo>
                    <a:pt x="120" y="112"/>
                    <a:pt x="120" y="112"/>
                    <a:pt x="120" y="112"/>
                  </a:cubicBezTo>
                  <a:cubicBezTo>
                    <a:pt x="138" y="178"/>
                    <a:pt x="138" y="178"/>
                    <a:pt x="138" y="178"/>
                  </a:cubicBezTo>
                  <a:cubicBezTo>
                    <a:pt x="141" y="209"/>
                    <a:pt x="148" y="227"/>
                    <a:pt x="160" y="232"/>
                  </a:cubicBezTo>
                  <a:cubicBezTo>
                    <a:pt x="165" y="299"/>
                    <a:pt x="165" y="299"/>
                    <a:pt x="165" y="299"/>
                  </a:cubicBezTo>
                  <a:cubicBezTo>
                    <a:pt x="167" y="299"/>
                    <a:pt x="169" y="300"/>
                    <a:pt x="170" y="300"/>
                  </a:cubicBezTo>
                  <a:cubicBezTo>
                    <a:pt x="212" y="263"/>
                    <a:pt x="212" y="263"/>
                    <a:pt x="212" y="263"/>
                  </a:cubicBezTo>
                  <a:cubicBezTo>
                    <a:pt x="200" y="218"/>
                    <a:pt x="200" y="218"/>
                    <a:pt x="200" y="218"/>
                  </a:cubicBezTo>
                  <a:cubicBezTo>
                    <a:pt x="177" y="171"/>
                    <a:pt x="177" y="171"/>
                    <a:pt x="177" y="171"/>
                  </a:cubicBezTo>
                  <a:cubicBezTo>
                    <a:pt x="160" y="58"/>
                    <a:pt x="160" y="58"/>
                    <a:pt x="160" y="58"/>
                  </a:cubicBezTo>
                  <a:cubicBezTo>
                    <a:pt x="155" y="33"/>
                    <a:pt x="136" y="14"/>
                    <a:pt x="105" y="0"/>
                  </a:cubicBezTo>
                  <a:close/>
                  <a:moveTo>
                    <a:pt x="114" y="80"/>
                  </a:moveTo>
                  <a:cubicBezTo>
                    <a:pt x="107" y="67"/>
                    <a:pt x="107" y="67"/>
                    <a:pt x="107" y="67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22" y="69"/>
                    <a:pt x="122" y="69"/>
                    <a:pt x="122" y="69"/>
                  </a:cubicBezTo>
                  <a:cubicBezTo>
                    <a:pt x="156" y="203"/>
                    <a:pt x="156" y="203"/>
                    <a:pt x="156" y="203"/>
                  </a:cubicBezTo>
                  <a:cubicBezTo>
                    <a:pt x="175" y="229"/>
                    <a:pt x="175" y="229"/>
                    <a:pt x="175" y="229"/>
                  </a:cubicBezTo>
                  <a:cubicBezTo>
                    <a:pt x="177" y="291"/>
                    <a:pt x="177" y="291"/>
                    <a:pt x="177" y="291"/>
                  </a:cubicBezTo>
                  <a:cubicBezTo>
                    <a:pt x="170" y="298"/>
                    <a:pt x="170" y="298"/>
                    <a:pt x="170" y="298"/>
                  </a:cubicBezTo>
                  <a:cubicBezTo>
                    <a:pt x="169" y="298"/>
                    <a:pt x="168" y="298"/>
                    <a:pt x="167" y="297"/>
                  </a:cubicBezTo>
                  <a:cubicBezTo>
                    <a:pt x="162" y="232"/>
                    <a:pt x="162" y="232"/>
                    <a:pt x="162" y="232"/>
                  </a:cubicBezTo>
                  <a:cubicBezTo>
                    <a:pt x="162" y="231"/>
                    <a:pt x="162" y="231"/>
                    <a:pt x="162" y="230"/>
                  </a:cubicBezTo>
                  <a:cubicBezTo>
                    <a:pt x="162" y="230"/>
                    <a:pt x="161" y="230"/>
                    <a:pt x="161" y="230"/>
                  </a:cubicBezTo>
                  <a:cubicBezTo>
                    <a:pt x="150" y="225"/>
                    <a:pt x="143" y="208"/>
                    <a:pt x="140" y="178"/>
                  </a:cubicBezTo>
                  <a:cubicBezTo>
                    <a:pt x="140" y="178"/>
                    <a:pt x="140" y="178"/>
                    <a:pt x="140" y="178"/>
                  </a:cubicBezTo>
                  <a:cubicBezTo>
                    <a:pt x="114" y="81"/>
                    <a:pt x="114" y="81"/>
                    <a:pt x="114" y="81"/>
                  </a:cubicBezTo>
                  <a:cubicBezTo>
                    <a:pt x="114" y="81"/>
                    <a:pt x="114" y="81"/>
                    <a:pt x="114" y="80"/>
                  </a:cubicBezTo>
                  <a:close/>
                </a:path>
              </a:pathLst>
            </a:custGeom>
            <a:solidFill>
              <a:srgbClr val="C1AB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4" name="Freeform 34"/>
            <p:cNvSpPr>
              <a:spLocks/>
            </p:cNvSpPr>
            <p:nvPr/>
          </p:nvSpPr>
          <p:spPr bwMode="auto">
            <a:xfrm>
              <a:off x="2081" y="1607"/>
              <a:ext cx="180" cy="577"/>
            </a:xfrm>
            <a:custGeom>
              <a:avLst/>
              <a:gdLst>
                <a:gd name="T0" fmla="*/ 6 w 76"/>
                <a:gd name="T1" fmla="*/ 13 h 244"/>
                <a:gd name="T2" fmla="*/ 13 w 76"/>
                <a:gd name="T3" fmla="*/ 26 h 244"/>
                <a:gd name="T4" fmla="*/ 13 w 76"/>
                <a:gd name="T5" fmla="*/ 27 h 244"/>
                <a:gd name="T6" fmla="*/ 39 w 76"/>
                <a:gd name="T7" fmla="*/ 124 h 244"/>
                <a:gd name="T8" fmla="*/ 39 w 76"/>
                <a:gd name="T9" fmla="*/ 124 h 244"/>
                <a:gd name="T10" fmla="*/ 60 w 76"/>
                <a:gd name="T11" fmla="*/ 176 h 244"/>
                <a:gd name="T12" fmla="*/ 61 w 76"/>
                <a:gd name="T13" fmla="*/ 176 h 244"/>
                <a:gd name="T14" fmla="*/ 61 w 76"/>
                <a:gd name="T15" fmla="*/ 178 h 244"/>
                <a:gd name="T16" fmla="*/ 66 w 76"/>
                <a:gd name="T17" fmla="*/ 243 h 244"/>
                <a:gd name="T18" fmla="*/ 69 w 76"/>
                <a:gd name="T19" fmla="*/ 244 h 244"/>
                <a:gd name="T20" fmla="*/ 76 w 76"/>
                <a:gd name="T21" fmla="*/ 237 h 244"/>
                <a:gd name="T22" fmla="*/ 74 w 76"/>
                <a:gd name="T23" fmla="*/ 175 h 244"/>
                <a:gd name="T24" fmla="*/ 55 w 76"/>
                <a:gd name="T25" fmla="*/ 149 h 244"/>
                <a:gd name="T26" fmla="*/ 21 w 76"/>
                <a:gd name="T27" fmla="*/ 15 h 244"/>
                <a:gd name="T28" fmla="*/ 0 w 76"/>
                <a:gd name="T29" fmla="*/ 0 h 244"/>
                <a:gd name="T30" fmla="*/ 6 w 76"/>
                <a:gd name="T31" fmla="*/ 13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6" h="244">
                  <a:moveTo>
                    <a:pt x="6" y="13"/>
                  </a:move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39" y="124"/>
                    <a:pt x="39" y="124"/>
                    <a:pt x="39" y="124"/>
                  </a:cubicBezTo>
                  <a:cubicBezTo>
                    <a:pt x="39" y="124"/>
                    <a:pt x="39" y="124"/>
                    <a:pt x="39" y="124"/>
                  </a:cubicBezTo>
                  <a:cubicBezTo>
                    <a:pt x="42" y="154"/>
                    <a:pt x="49" y="171"/>
                    <a:pt x="60" y="176"/>
                  </a:cubicBezTo>
                  <a:cubicBezTo>
                    <a:pt x="60" y="176"/>
                    <a:pt x="61" y="176"/>
                    <a:pt x="61" y="176"/>
                  </a:cubicBezTo>
                  <a:cubicBezTo>
                    <a:pt x="61" y="177"/>
                    <a:pt x="61" y="177"/>
                    <a:pt x="61" y="178"/>
                  </a:cubicBezTo>
                  <a:cubicBezTo>
                    <a:pt x="66" y="243"/>
                    <a:pt x="66" y="243"/>
                    <a:pt x="66" y="243"/>
                  </a:cubicBezTo>
                  <a:cubicBezTo>
                    <a:pt x="67" y="244"/>
                    <a:pt x="68" y="244"/>
                    <a:pt x="69" y="244"/>
                  </a:cubicBezTo>
                  <a:cubicBezTo>
                    <a:pt x="76" y="237"/>
                    <a:pt x="76" y="237"/>
                    <a:pt x="76" y="237"/>
                  </a:cubicBezTo>
                  <a:cubicBezTo>
                    <a:pt x="74" y="175"/>
                    <a:pt x="74" y="175"/>
                    <a:pt x="74" y="175"/>
                  </a:cubicBezTo>
                  <a:cubicBezTo>
                    <a:pt x="55" y="149"/>
                    <a:pt x="55" y="149"/>
                    <a:pt x="55" y="149"/>
                  </a:cubicBezTo>
                  <a:cubicBezTo>
                    <a:pt x="21" y="15"/>
                    <a:pt x="21" y="15"/>
                    <a:pt x="21" y="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13"/>
                    <a:pt x="6" y="13"/>
                    <a:pt x="6" y="13"/>
                  </a:cubicBezTo>
                  <a:close/>
                </a:path>
              </a:pathLst>
            </a:custGeom>
            <a:solidFill>
              <a:srgbClr val="E3D7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5" name="Freeform 35"/>
            <p:cNvSpPr>
              <a:spLocks/>
            </p:cNvSpPr>
            <p:nvPr/>
          </p:nvSpPr>
          <p:spPr bwMode="auto">
            <a:xfrm>
              <a:off x="1725" y="1447"/>
              <a:ext cx="713" cy="751"/>
            </a:xfrm>
            <a:custGeom>
              <a:avLst/>
              <a:gdLst>
                <a:gd name="T0" fmla="*/ 127 w 302"/>
                <a:gd name="T1" fmla="*/ 27 h 318"/>
                <a:gd name="T2" fmla="*/ 155 w 302"/>
                <a:gd name="T3" fmla="*/ 14 h 318"/>
                <a:gd name="T4" fmla="*/ 210 w 302"/>
                <a:gd name="T5" fmla="*/ 72 h 318"/>
                <a:gd name="T6" fmla="*/ 227 w 302"/>
                <a:gd name="T7" fmla="*/ 185 h 318"/>
                <a:gd name="T8" fmla="*/ 250 w 302"/>
                <a:gd name="T9" fmla="*/ 232 h 318"/>
                <a:gd name="T10" fmla="*/ 262 w 302"/>
                <a:gd name="T11" fmla="*/ 277 h 318"/>
                <a:gd name="T12" fmla="*/ 220 w 302"/>
                <a:gd name="T13" fmla="*/ 314 h 318"/>
                <a:gd name="T14" fmla="*/ 234 w 302"/>
                <a:gd name="T15" fmla="*/ 316 h 318"/>
                <a:gd name="T16" fmla="*/ 275 w 302"/>
                <a:gd name="T17" fmla="*/ 313 h 318"/>
                <a:gd name="T18" fmla="*/ 288 w 302"/>
                <a:gd name="T19" fmla="*/ 308 h 318"/>
                <a:gd name="T20" fmla="*/ 302 w 302"/>
                <a:gd name="T21" fmla="*/ 302 h 318"/>
                <a:gd name="T22" fmla="*/ 289 w 302"/>
                <a:gd name="T23" fmla="*/ 261 h 318"/>
                <a:gd name="T24" fmla="*/ 283 w 302"/>
                <a:gd name="T25" fmla="*/ 242 h 318"/>
                <a:gd name="T26" fmla="*/ 275 w 302"/>
                <a:gd name="T27" fmla="*/ 217 h 318"/>
                <a:gd name="T28" fmla="*/ 261 w 302"/>
                <a:gd name="T29" fmla="*/ 170 h 318"/>
                <a:gd name="T30" fmla="*/ 213 w 302"/>
                <a:gd name="T31" fmla="*/ 44 h 318"/>
                <a:gd name="T32" fmla="*/ 192 w 302"/>
                <a:gd name="T33" fmla="*/ 15 h 318"/>
                <a:gd name="T34" fmla="*/ 178 w 302"/>
                <a:gd name="T35" fmla="*/ 11 h 318"/>
                <a:gd name="T36" fmla="*/ 141 w 302"/>
                <a:gd name="T37" fmla="*/ 0 h 318"/>
                <a:gd name="T38" fmla="*/ 0 w 302"/>
                <a:gd name="T39" fmla="*/ 42 h 318"/>
                <a:gd name="T40" fmla="*/ 50 w 302"/>
                <a:gd name="T41" fmla="*/ 78 h 318"/>
                <a:gd name="T42" fmla="*/ 127 w 302"/>
                <a:gd name="T43" fmla="*/ 27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02" h="318">
                  <a:moveTo>
                    <a:pt x="127" y="27"/>
                  </a:moveTo>
                  <a:cubicBezTo>
                    <a:pt x="137" y="21"/>
                    <a:pt x="146" y="17"/>
                    <a:pt x="155" y="14"/>
                  </a:cubicBezTo>
                  <a:cubicBezTo>
                    <a:pt x="186" y="28"/>
                    <a:pt x="205" y="47"/>
                    <a:pt x="210" y="72"/>
                  </a:cubicBezTo>
                  <a:cubicBezTo>
                    <a:pt x="227" y="185"/>
                    <a:pt x="227" y="185"/>
                    <a:pt x="227" y="185"/>
                  </a:cubicBezTo>
                  <a:cubicBezTo>
                    <a:pt x="250" y="232"/>
                    <a:pt x="250" y="232"/>
                    <a:pt x="250" y="232"/>
                  </a:cubicBezTo>
                  <a:cubicBezTo>
                    <a:pt x="262" y="277"/>
                    <a:pt x="262" y="277"/>
                    <a:pt x="262" y="277"/>
                  </a:cubicBezTo>
                  <a:cubicBezTo>
                    <a:pt x="220" y="314"/>
                    <a:pt x="220" y="314"/>
                    <a:pt x="220" y="314"/>
                  </a:cubicBezTo>
                  <a:cubicBezTo>
                    <a:pt x="225" y="315"/>
                    <a:pt x="230" y="316"/>
                    <a:pt x="234" y="316"/>
                  </a:cubicBezTo>
                  <a:cubicBezTo>
                    <a:pt x="248" y="318"/>
                    <a:pt x="261" y="317"/>
                    <a:pt x="275" y="313"/>
                  </a:cubicBezTo>
                  <a:cubicBezTo>
                    <a:pt x="279" y="312"/>
                    <a:pt x="284" y="310"/>
                    <a:pt x="288" y="308"/>
                  </a:cubicBezTo>
                  <a:cubicBezTo>
                    <a:pt x="293" y="306"/>
                    <a:pt x="297" y="304"/>
                    <a:pt x="302" y="302"/>
                  </a:cubicBezTo>
                  <a:cubicBezTo>
                    <a:pt x="289" y="261"/>
                    <a:pt x="289" y="261"/>
                    <a:pt x="289" y="261"/>
                  </a:cubicBezTo>
                  <a:cubicBezTo>
                    <a:pt x="283" y="242"/>
                    <a:pt x="283" y="242"/>
                    <a:pt x="283" y="242"/>
                  </a:cubicBezTo>
                  <a:cubicBezTo>
                    <a:pt x="275" y="217"/>
                    <a:pt x="275" y="217"/>
                    <a:pt x="275" y="217"/>
                  </a:cubicBezTo>
                  <a:cubicBezTo>
                    <a:pt x="261" y="170"/>
                    <a:pt x="261" y="170"/>
                    <a:pt x="261" y="170"/>
                  </a:cubicBezTo>
                  <a:cubicBezTo>
                    <a:pt x="213" y="44"/>
                    <a:pt x="213" y="44"/>
                    <a:pt x="213" y="44"/>
                  </a:cubicBezTo>
                  <a:cubicBezTo>
                    <a:pt x="209" y="30"/>
                    <a:pt x="202" y="20"/>
                    <a:pt x="192" y="15"/>
                  </a:cubicBezTo>
                  <a:cubicBezTo>
                    <a:pt x="188" y="12"/>
                    <a:pt x="183" y="11"/>
                    <a:pt x="178" y="11"/>
                  </a:cubicBezTo>
                  <a:cubicBezTo>
                    <a:pt x="141" y="0"/>
                    <a:pt x="141" y="0"/>
                    <a:pt x="141" y="0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50" y="78"/>
                    <a:pt x="50" y="78"/>
                    <a:pt x="50" y="78"/>
                  </a:cubicBezTo>
                  <a:cubicBezTo>
                    <a:pt x="127" y="27"/>
                    <a:pt x="127" y="27"/>
                    <a:pt x="127" y="27"/>
                  </a:cubicBezTo>
                  <a:close/>
                </a:path>
              </a:pathLst>
            </a:custGeom>
            <a:solidFill>
              <a:srgbClr val="8F71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6" name="Freeform 36"/>
            <p:cNvSpPr>
              <a:spLocks/>
            </p:cNvSpPr>
            <p:nvPr/>
          </p:nvSpPr>
          <p:spPr bwMode="auto">
            <a:xfrm>
              <a:off x="1883" y="1610"/>
              <a:ext cx="208" cy="54"/>
            </a:xfrm>
            <a:custGeom>
              <a:avLst/>
              <a:gdLst>
                <a:gd name="T0" fmla="*/ 88 w 88"/>
                <a:gd name="T1" fmla="*/ 13 h 23"/>
                <a:gd name="T2" fmla="*/ 82 w 88"/>
                <a:gd name="T3" fmla="*/ 0 h 23"/>
                <a:gd name="T4" fmla="*/ 0 w 88"/>
                <a:gd name="T5" fmla="*/ 18 h 23"/>
                <a:gd name="T6" fmla="*/ 16 w 88"/>
                <a:gd name="T7" fmla="*/ 23 h 23"/>
                <a:gd name="T8" fmla="*/ 88 w 88"/>
                <a:gd name="T9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23">
                  <a:moveTo>
                    <a:pt x="88" y="13"/>
                  </a:moveTo>
                  <a:cubicBezTo>
                    <a:pt x="82" y="0"/>
                    <a:pt x="82" y="0"/>
                    <a:pt x="82" y="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5" y="20"/>
                    <a:pt x="11" y="21"/>
                    <a:pt x="16" y="23"/>
                  </a:cubicBezTo>
                  <a:cubicBezTo>
                    <a:pt x="88" y="13"/>
                    <a:pt x="88" y="13"/>
                    <a:pt x="88" y="13"/>
                  </a:cubicBezTo>
                  <a:close/>
                </a:path>
              </a:pathLst>
            </a:custGeom>
            <a:solidFill>
              <a:srgbClr val="8F71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7" name="Freeform 37"/>
            <p:cNvSpPr>
              <a:spLocks/>
            </p:cNvSpPr>
            <p:nvPr/>
          </p:nvSpPr>
          <p:spPr bwMode="auto">
            <a:xfrm>
              <a:off x="1921" y="1640"/>
              <a:ext cx="186" cy="43"/>
            </a:xfrm>
            <a:custGeom>
              <a:avLst/>
              <a:gdLst>
                <a:gd name="T0" fmla="*/ 72 w 79"/>
                <a:gd name="T1" fmla="*/ 0 h 18"/>
                <a:gd name="T2" fmla="*/ 0 w 79"/>
                <a:gd name="T3" fmla="*/ 10 h 18"/>
                <a:gd name="T4" fmla="*/ 79 w 79"/>
                <a:gd name="T5" fmla="*/ 13 h 18"/>
                <a:gd name="T6" fmla="*/ 72 w 79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18">
                  <a:moveTo>
                    <a:pt x="72" y="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26" y="16"/>
                    <a:pt x="52" y="18"/>
                    <a:pt x="79" y="13"/>
                  </a:cubicBezTo>
                  <a:cubicBezTo>
                    <a:pt x="72" y="0"/>
                    <a:pt x="72" y="0"/>
                    <a:pt x="72" y="0"/>
                  </a:cubicBezTo>
                  <a:close/>
                </a:path>
              </a:pathLst>
            </a:custGeom>
            <a:solidFill>
              <a:srgbClr val="43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8" name="Freeform 38"/>
            <p:cNvSpPr>
              <a:spLocks/>
            </p:cNvSpPr>
            <p:nvPr/>
          </p:nvSpPr>
          <p:spPr bwMode="auto">
            <a:xfrm>
              <a:off x="1217" y="1305"/>
              <a:ext cx="909" cy="454"/>
            </a:xfrm>
            <a:custGeom>
              <a:avLst/>
              <a:gdLst>
                <a:gd name="T0" fmla="*/ 377 w 385"/>
                <a:gd name="T1" fmla="*/ 155 h 192"/>
                <a:gd name="T2" fmla="*/ 298 w 385"/>
                <a:gd name="T3" fmla="*/ 152 h 192"/>
                <a:gd name="T4" fmla="*/ 282 w 385"/>
                <a:gd name="T5" fmla="*/ 147 h 192"/>
                <a:gd name="T6" fmla="*/ 273 w 385"/>
                <a:gd name="T7" fmla="*/ 143 h 192"/>
                <a:gd name="T8" fmla="*/ 265 w 385"/>
                <a:gd name="T9" fmla="*/ 138 h 192"/>
                <a:gd name="T10" fmla="*/ 215 w 385"/>
                <a:gd name="T11" fmla="*/ 102 h 192"/>
                <a:gd name="T12" fmla="*/ 166 w 385"/>
                <a:gd name="T13" fmla="*/ 67 h 192"/>
                <a:gd name="T14" fmla="*/ 150 w 385"/>
                <a:gd name="T15" fmla="*/ 55 h 192"/>
                <a:gd name="T16" fmla="*/ 120 w 385"/>
                <a:gd name="T17" fmla="*/ 34 h 192"/>
                <a:gd name="T18" fmla="*/ 51 w 385"/>
                <a:gd name="T19" fmla="*/ 7 h 192"/>
                <a:gd name="T20" fmla="*/ 4 w 385"/>
                <a:gd name="T21" fmla="*/ 0 h 192"/>
                <a:gd name="T22" fmla="*/ 0 w 385"/>
                <a:gd name="T23" fmla="*/ 10 h 192"/>
                <a:gd name="T24" fmla="*/ 90 w 385"/>
                <a:gd name="T25" fmla="*/ 32 h 192"/>
                <a:gd name="T26" fmla="*/ 239 w 385"/>
                <a:gd name="T27" fmla="*/ 151 h 192"/>
                <a:gd name="T28" fmla="*/ 348 w 385"/>
                <a:gd name="T29" fmla="*/ 191 h 192"/>
                <a:gd name="T30" fmla="*/ 349 w 385"/>
                <a:gd name="T31" fmla="*/ 191 h 192"/>
                <a:gd name="T32" fmla="*/ 385 w 385"/>
                <a:gd name="T33" fmla="*/ 186 h 192"/>
                <a:gd name="T34" fmla="*/ 377 w 385"/>
                <a:gd name="T35" fmla="*/ 155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5" h="192">
                  <a:moveTo>
                    <a:pt x="377" y="155"/>
                  </a:moveTo>
                  <a:cubicBezTo>
                    <a:pt x="350" y="160"/>
                    <a:pt x="324" y="158"/>
                    <a:pt x="298" y="152"/>
                  </a:cubicBezTo>
                  <a:cubicBezTo>
                    <a:pt x="293" y="150"/>
                    <a:pt x="287" y="149"/>
                    <a:pt x="282" y="147"/>
                  </a:cubicBezTo>
                  <a:cubicBezTo>
                    <a:pt x="279" y="146"/>
                    <a:pt x="276" y="144"/>
                    <a:pt x="273" y="143"/>
                  </a:cubicBezTo>
                  <a:cubicBezTo>
                    <a:pt x="265" y="138"/>
                    <a:pt x="265" y="138"/>
                    <a:pt x="265" y="138"/>
                  </a:cubicBezTo>
                  <a:cubicBezTo>
                    <a:pt x="215" y="102"/>
                    <a:pt x="215" y="102"/>
                    <a:pt x="215" y="102"/>
                  </a:cubicBezTo>
                  <a:cubicBezTo>
                    <a:pt x="166" y="67"/>
                    <a:pt x="166" y="67"/>
                    <a:pt x="166" y="67"/>
                  </a:cubicBezTo>
                  <a:cubicBezTo>
                    <a:pt x="150" y="55"/>
                    <a:pt x="150" y="55"/>
                    <a:pt x="150" y="55"/>
                  </a:cubicBezTo>
                  <a:cubicBezTo>
                    <a:pt x="120" y="34"/>
                    <a:pt x="120" y="34"/>
                    <a:pt x="120" y="34"/>
                  </a:cubicBezTo>
                  <a:cubicBezTo>
                    <a:pt x="102" y="20"/>
                    <a:pt x="79" y="11"/>
                    <a:pt x="51" y="7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36" y="11"/>
                    <a:pt x="66" y="18"/>
                    <a:pt x="90" y="32"/>
                  </a:cubicBezTo>
                  <a:cubicBezTo>
                    <a:pt x="239" y="151"/>
                    <a:pt x="239" y="151"/>
                    <a:pt x="239" y="151"/>
                  </a:cubicBezTo>
                  <a:cubicBezTo>
                    <a:pt x="276" y="178"/>
                    <a:pt x="312" y="192"/>
                    <a:pt x="348" y="191"/>
                  </a:cubicBezTo>
                  <a:cubicBezTo>
                    <a:pt x="349" y="191"/>
                    <a:pt x="349" y="191"/>
                    <a:pt x="349" y="191"/>
                  </a:cubicBezTo>
                  <a:cubicBezTo>
                    <a:pt x="361" y="191"/>
                    <a:pt x="373" y="189"/>
                    <a:pt x="385" y="186"/>
                  </a:cubicBezTo>
                  <a:cubicBezTo>
                    <a:pt x="377" y="155"/>
                    <a:pt x="377" y="155"/>
                    <a:pt x="377" y="155"/>
                  </a:cubicBezTo>
                  <a:close/>
                </a:path>
              </a:pathLst>
            </a:custGeom>
            <a:solidFill>
              <a:srgbClr val="7E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9" name="Freeform 39"/>
            <p:cNvSpPr>
              <a:spLocks/>
            </p:cNvSpPr>
            <p:nvPr/>
          </p:nvSpPr>
          <p:spPr bwMode="auto">
            <a:xfrm>
              <a:off x="2393" y="1988"/>
              <a:ext cx="340" cy="130"/>
            </a:xfrm>
            <a:custGeom>
              <a:avLst/>
              <a:gdLst>
                <a:gd name="T0" fmla="*/ 0 w 144"/>
                <a:gd name="T1" fmla="*/ 13 h 55"/>
                <a:gd name="T2" fmla="*/ 6 w 144"/>
                <a:gd name="T3" fmla="*/ 32 h 55"/>
                <a:gd name="T4" fmla="*/ 24 w 144"/>
                <a:gd name="T5" fmla="*/ 55 h 55"/>
                <a:gd name="T6" fmla="*/ 35 w 144"/>
                <a:gd name="T7" fmla="*/ 55 h 55"/>
                <a:gd name="T8" fmla="*/ 29 w 144"/>
                <a:gd name="T9" fmla="*/ 29 h 55"/>
                <a:gd name="T10" fmla="*/ 80 w 144"/>
                <a:gd name="T11" fmla="*/ 50 h 55"/>
                <a:gd name="T12" fmla="*/ 144 w 144"/>
                <a:gd name="T13" fmla="*/ 13 h 55"/>
                <a:gd name="T14" fmla="*/ 99 w 144"/>
                <a:gd name="T15" fmla="*/ 0 h 55"/>
                <a:gd name="T16" fmla="*/ 55 w 144"/>
                <a:gd name="T17" fmla="*/ 25 h 55"/>
                <a:gd name="T18" fmla="*/ 37 w 144"/>
                <a:gd name="T19" fmla="*/ 19 h 55"/>
                <a:gd name="T20" fmla="*/ 0 w 144"/>
                <a:gd name="T21" fmla="*/ 1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4" h="55">
                  <a:moveTo>
                    <a:pt x="0" y="13"/>
                  </a:moveTo>
                  <a:cubicBezTo>
                    <a:pt x="6" y="32"/>
                    <a:pt x="6" y="32"/>
                    <a:pt x="6" y="32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35" y="55"/>
                    <a:pt x="35" y="55"/>
                    <a:pt x="35" y="55"/>
                  </a:cubicBezTo>
                  <a:cubicBezTo>
                    <a:pt x="29" y="29"/>
                    <a:pt x="29" y="29"/>
                    <a:pt x="29" y="29"/>
                  </a:cubicBezTo>
                  <a:cubicBezTo>
                    <a:pt x="44" y="30"/>
                    <a:pt x="61" y="37"/>
                    <a:pt x="80" y="50"/>
                  </a:cubicBezTo>
                  <a:cubicBezTo>
                    <a:pt x="111" y="45"/>
                    <a:pt x="133" y="33"/>
                    <a:pt x="144" y="13"/>
                  </a:cubicBezTo>
                  <a:cubicBezTo>
                    <a:pt x="134" y="5"/>
                    <a:pt x="119" y="1"/>
                    <a:pt x="99" y="0"/>
                  </a:cubicBezTo>
                  <a:cubicBezTo>
                    <a:pt x="55" y="25"/>
                    <a:pt x="55" y="25"/>
                    <a:pt x="55" y="25"/>
                  </a:cubicBezTo>
                  <a:cubicBezTo>
                    <a:pt x="49" y="22"/>
                    <a:pt x="43" y="20"/>
                    <a:pt x="37" y="19"/>
                  </a:cubicBezTo>
                  <a:cubicBezTo>
                    <a:pt x="25" y="15"/>
                    <a:pt x="12" y="14"/>
                    <a:pt x="0" y="1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0" name="Freeform 40"/>
            <p:cNvSpPr>
              <a:spLocks/>
            </p:cNvSpPr>
            <p:nvPr/>
          </p:nvSpPr>
          <p:spPr bwMode="auto">
            <a:xfrm>
              <a:off x="2374" y="1933"/>
              <a:ext cx="137" cy="100"/>
            </a:xfrm>
            <a:custGeom>
              <a:avLst/>
              <a:gdLst>
                <a:gd name="T0" fmla="*/ 0 w 58"/>
                <a:gd name="T1" fmla="*/ 11 h 42"/>
                <a:gd name="T2" fmla="*/ 8 w 58"/>
                <a:gd name="T3" fmla="*/ 36 h 42"/>
                <a:gd name="T4" fmla="*/ 45 w 58"/>
                <a:gd name="T5" fmla="*/ 42 h 42"/>
                <a:gd name="T6" fmla="*/ 58 w 58"/>
                <a:gd name="T7" fmla="*/ 22 h 42"/>
                <a:gd name="T8" fmla="*/ 36 w 58"/>
                <a:gd name="T9" fmla="*/ 0 h 42"/>
                <a:gd name="T10" fmla="*/ 0 w 58"/>
                <a:gd name="T11" fmla="*/ 1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" h="42">
                  <a:moveTo>
                    <a:pt x="0" y="11"/>
                  </a:moveTo>
                  <a:cubicBezTo>
                    <a:pt x="8" y="36"/>
                    <a:pt x="8" y="36"/>
                    <a:pt x="8" y="36"/>
                  </a:cubicBezTo>
                  <a:cubicBezTo>
                    <a:pt x="20" y="37"/>
                    <a:pt x="33" y="38"/>
                    <a:pt x="45" y="42"/>
                  </a:cubicBezTo>
                  <a:cubicBezTo>
                    <a:pt x="58" y="22"/>
                    <a:pt x="58" y="22"/>
                    <a:pt x="58" y="22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26" y="7"/>
                    <a:pt x="14" y="10"/>
                    <a:pt x="0" y="11"/>
                  </a:cubicBezTo>
                  <a:close/>
                </a:path>
              </a:pathLst>
            </a:custGeom>
            <a:solidFill>
              <a:srgbClr val="DCA5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1" name="Freeform 41"/>
            <p:cNvSpPr>
              <a:spLocks/>
            </p:cNvSpPr>
            <p:nvPr/>
          </p:nvSpPr>
          <p:spPr bwMode="auto">
            <a:xfrm>
              <a:off x="2459" y="1903"/>
              <a:ext cx="168" cy="144"/>
            </a:xfrm>
            <a:custGeom>
              <a:avLst/>
              <a:gdLst>
                <a:gd name="T0" fmla="*/ 22 w 71"/>
                <a:gd name="T1" fmla="*/ 35 h 61"/>
                <a:gd name="T2" fmla="*/ 9 w 71"/>
                <a:gd name="T3" fmla="*/ 55 h 61"/>
                <a:gd name="T4" fmla="*/ 27 w 71"/>
                <a:gd name="T5" fmla="*/ 61 h 61"/>
                <a:gd name="T6" fmla="*/ 71 w 71"/>
                <a:gd name="T7" fmla="*/ 36 h 61"/>
                <a:gd name="T8" fmla="*/ 13 w 71"/>
                <a:gd name="T9" fmla="*/ 0 h 61"/>
                <a:gd name="T10" fmla="*/ 0 w 71"/>
                <a:gd name="T11" fmla="*/ 13 h 61"/>
                <a:gd name="T12" fmla="*/ 22 w 71"/>
                <a:gd name="T13" fmla="*/ 3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" h="61">
                  <a:moveTo>
                    <a:pt x="22" y="35"/>
                  </a:moveTo>
                  <a:cubicBezTo>
                    <a:pt x="9" y="55"/>
                    <a:pt x="9" y="55"/>
                    <a:pt x="9" y="55"/>
                  </a:cubicBezTo>
                  <a:cubicBezTo>
                    <a:pt x="15" y="56"/>
                    <a:pt x="21" y="58"/>
                    <a:pt x="27" y="61"/>
                  </a:cubicBezTo>
                  <a:cubicBezTo>
                    <a:pt x="71" y="36"/>
                    <a:pt x="71" y="36"/>
                    <a:pt x="71" y="36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9" y="5"/>
                    <a:pt x="5" y="9"/>
                    <a:pt x="0" y="13"/>
                  </a:cubicBezTo>
                  <a:cubicBezTo>
                    <a:pt x="22" y="35"/>
                    <a:pt x="22" y="35"/>
                    <a:pt x="22" y="35"/>
                  </a:cubicBezTo>
                  <a:close/>
                </a:path>
              </a:pathLst>
            </a:custGeom>
            <a:solidFill>
              <a:srgbClr val="A56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2" name="Freeform 42"/>
            <p:cNvSpPr>
              <a:spLocks/>
            </p:cNvSpPr>
            <p:nvPr/>
          </p:nvSpPr>
          <p:spPr bwMode="auto">
            <a:xfrm>
              <a:off x="2244" y="2189"/>
              <a:ext cx="331" cy="198"/>
            </a:xfrm>
            <a:custGeom>
              <a:avLst/>
              <a:gdLst>
                <a:gd name="T0" fmla="*/ 70 w 140"/>
                <a:gd name="T1" fmla="*/ 78 h 84"/>
                <a:gd name="T2" fmla="*/ 140 w 140"/>
                <a:gd name="T3" fmla="*/ 84 h 84"/>
                <a:gd name="T4" fmla="*/ 102 w 140"/>
                <a:gd name="T5" fmla="*/ 37 h 84"/>
                <a:gd name="T6" fmla="*/ 79 w 140"/>
                <a:gd name="T7" fmla="*/ 71 h 84"/>
                <a:gd name="T8" fmla="*/ 40 w 140"/>
                <a:gd name="T9" fmla="*/ 22 h 84"/>
                <a:gd name="T10" fmla="*/ 14 w 140"/>
                <a:gd name="T11" fmla="*/ 2 h 84"/>
                <a:gd name="T12" fmla="*/ 0 w 140"/>
                <a:gd name="T13" fmla="*/ 0 h 84"/>
                <a:gd name="T14" fmla="*/ 13 w 140"/>
                <a:gd name="T15" fmla="*/ 65 h 84"/>
                <a:gd name="T16" fmla="*/ 27 w 140"/>
                <a:gd name="T17" fmla="*/ 65 h 84"/>
                <a:gd name="T18" fmla="*/ 27 w 140"/>
                <a:gd name="T19" fmla="*/ 27 h 84"/>
                <a:gd name="T20" fmla="*/ 70 w 140"/>
                <a:gd name="T21" fmla="*/ 7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84">
                  <a:moveTo>
                    <a:pt x="70" y="78"/>
                  </a:moveTo>
                  <a:cubicBezTo>
                    <a:pt x="140" y="84"/>
                    <a:pt x="140" y="84"/>
                    <a:pt x="140" y="84"/>
                  </a:cubicBezTo>
                  <a:cubicBezTo>
                    <a:pt x="138" y="63"/>
                    <a:pt x="126" y="47"/>
                    <a:pt x="102" y="37"/>
                  </a:cubicBezTo>
                  <a:cubicBezTo>
                    <a:pt x="79" y="71"/>
                    <a:pt x="79" y="71"/>
                    <a:pt x="79" y="71"/>
                  </a:cubicBezTo>
                  <a:cubicBezTo>
                    <a:pt x="40" y="22"/>
                    <a:pt x="40" y="22"/>
                    <a:pt x="40" y="2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0" y="2"/>
                    <a:pt x="5" y="1"/>
                    <a:pt x="0" y="0"/>
                  </a:cubicBezTo>
                  <a:cubicBezTo>
                    <a:pt x="13" y="65"/>
                    <a:pt x="13" y="65"/>
                    <a:pt x="13" y="65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70" y="78"/>
                    <a:pt x="70" y="78"/>
                    <a:pt x="70" y="7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3" name="Freeform 43"/>
            <p:cNvSpPr>
              <a:spLocks/>
            </p:cNvSpPr>
            <p:nvPr/>
          </p:nvSpPr>
          <p:spPr bwMode="auto">
            <a:xfrm>
              <a:off x="2374" y="2174"/>
              <a:ext cx="111" cy="182"/>
            </a:xfrm>
            <a:custGeom>
              <a:avLst/>
              <a:gdLst>
                <a:gd name="T0" fmla="*/ 0 w 47"/>
                <a:gd name="T1" fmla="*/ 5 h 77"/>
                <a:gd name="T2" fmla="*/ 25 w 47"/>
                <a:gd name="T3" fmla="*/ 50 h 77"/>
                <a:gd name="T4" fmla="*/ 24 w 47"/>
                <a:gd name="T5" fmla="*/ 77 h 77"/>
                <a:gd name="T6" fmla="*/ 47 w 47"/>
                <a:gd name="T7" fmla="*/ 43 h 77"/>
                <a:gd name="T8" fmla="*/ 13 w 47"/>
                <a:gd name="T9" fmla="*/ 0 h 77"/>
                <a:gd name="T10" fmla="*/ 0 w 47"/>
                <a:gd name="T11" fmla="*/ 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" h="77">
                  <a:moveTo>
                    <a:pt x="0" y="5"/>
                  </a:moveTo>
                  <a:cubicBezTo>
                    <a:pt x="25" y="50"/>
                    <a:pt x="25" y="50"/>
                    <a:pt x="25" y="50"/>
                  </a:cubicBezTo>
                  <a:cubicBezTo>
                    <a:pt x="24" y="77"/>
                    <a:pt x="24" y="77"/>
                    <a:pt x="24" y="77"/>
                  </a:cubicBezTo>
                  <a:cubicBezTo>
                    <a:pt x="47" y="43"/>
                    <a:pt x="47" y="43"/>
                    <a:pt x="47" y="43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9" y="2"/>
                    <a:pt x="4" y="4"/>
                    <a:pt x="0" y="5"/>
                  </a:cubicBezTo>
                  <a:close/>
                </a:path>
              </a:pathLst>
            </a:custGeom>
            <a:solidFill>
              <a:srgbClr val="A56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4" name="Freeform 44"/>
            <p:cNvSpPr>
              <a:spLocks/>
            </p:cNvSpPr>
            <p:nvPr/>
          </p:nvSpPr>
          <p:spPr bwMode="auto">
            <a:xfrm>
              <a:off x="2278" y="2186"/>
              <a:ext cx="155" cy="170"/>
            </a:xfrm>
            <a:custGeom>
              <a:avLst/>
              <a:gdLst>
                <a:gd name="T0" fmla="*/ 66 w 66"/>
                <a:gd name="T1" fmla="*/ 45 h 72"/>
                <a:gd name="T2" fmla="*/ 41 w 66"/>
                <a:gd name="T3" fmla="*/ 0 h 72"/>
                <a:gd name="T4" fmla="*/ 0 w 66"/>
                <a:gd name="T5" fmla="*/ 3 h 72"/>
                <a:gd name="T6" fmla="*/ 26 w 66"/>
                <a:gd name="T7" fmla="*/ 23 h 72"/>
                <a:gd name="T8" fmla="*/ 65 w 66"/>
                <a:gd name="T9" fmla="*/ 72 h 72"/>
                <a:gd name="T10" fmla="*/ 66 w 66"/>
                <a:gd name="T11" fmla="*/ 45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72">
                  <a:moveTo>
                    <a:pt x="66" y="45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27" y="4"/>
                    <a:pt x="14" y="5"/>
                    <a:pt x="0" y="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65" y="72"/>
                    <a:pt x="65" y="72"/>
                    <a:pt x="65" y="72"/>
                  </a:cubicBezTo>
                  <a:cubicBezTo>
                    <a:pt x="66" y="45"/>
                    <a:pt x="66" y="45"/>
                    <a:pt x="66" y="45"/>
                  </a:cubicBezTo>
                  <a:close/>
                </a:path>
              </a:pathLst>
            </a:custGeom>
            <a:solidFill>
              <a:srgbClr val="DCA5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5" name="Freeform 45"/>
            <p:cNvSpPr>
              <a:spLocks/>
            </p:cNvSpPr>
            <p:nvPr/>
          </p:nvSpPr>
          <p:spPr bwMode="auto">
            <a:xfrm>
              <a:off x="1500" y="2099"/>
              <a:ext cx="586" cy="224"/>
            </a:xfrm>
            <a:custGeom>
              <a:avLst/>
              <a:gdLst>
                <a:gd name="T0" fmla="*/ 207 w 248"/>
                <a:gd name="T1" fmla="*/ 78 h 95"/>
                <a:gd name="T2" fmla="*/ 246 w 248"/>
                <a:gd name="T3" fmla="*/ 51 h 95"/>
                <a:gd name="T4" fmla="*/ 248 w 248"/>
                <a:gd name="T5" fmla="*/ 45 h 95"/>
                <a:gd name="T6" fmla="*/ 248 w 248"/>
                <a:gd name="T7" fmla="*/ 44 h 95"/>
                <a:gd name="T8" fmla="*/ 248 w 248"/>
                <a:gd name="T9" fmla="*/ 44 h 95"/>
                <a:gd name="T10" fmla="*/ 207 w 248"/>
                <a:gd name="T11" fmla="*/ 10 h 95"/>
                <a:gd name="T12" fmla="*/ 161 w 248"/>
                <a:gd name="T13" fmla="*/ 0 h 95"/>
                <a:gd name="T14" fmla="*/ 182 w 248"/>
                <a:gd name="T15" fmla="*/ 33 h 95"/>
                <a:gd name="T16" fmla="*/ 0 w 248"/>
                <a:gd name="T17" fmla="*/ 78 h 95"/>
                <a:gd name="T18" fmla="*/ 9 w 248"/>
                <a:gd name="T19" fmla="*/ 82 h 95"/>
                <a:gd name="T20" fmla="*/ 108 w 248"/>
                <a:gd name="T21" fmla="*/ 94 h 95"/>
                <a:gd name="T22" fmla="*/ 207 w 248"/>
                <a:gd name="T23" fmla="*/ 78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8" h="95">
                  <a:moveTo>
                    <a:pt x="207" y="78"/>
                  </a:moveTo>
                  <a:cubicBezTo>
                    <a:pt x="229" y="70"/>
                    <a:pt x="242" y="61"/>
                    <a:pt x="246" y="51"/>
                  </a:cubicBezTo>
                  <a:cubicBezTo>
                    <a:pt x="247" y="49"/>
                    <a:pt x="248" y="47"/>
                    <a:pt x="248" y="45"/>
                  </a:cubicBezTo>
                  <a:cubicBezTo>
                    <a:pt x="248" y="44"/>
                    <a:pt x="248" y="44"/>
                    <a:pt x="248" y="44"/>
                  </a:cubicBezTo>
                  <a:cubicBezTo>
                    <a:pt x="248" y="44"/>
                    <a:pt x="248" y="44"/>
                    <a:pt x="248" y="44"/>
                  </a:cubicBezTo>
                  <a:cubicBezTo>
                    <a:pt x="248" y="30"/>
                    <a:pt x="234" y="19"/>
                    <a:pt x="207" y="10"/>
                  </a:cubicBezTo>
                  <a:cubicBezTo>
                    <a:pt x="193" y="6"/>
                    <a:pt x="178" y="2"/>
                    <a:pt x="161" y="0"/>
                  </a:cubicBezTo>
                  <a:cubicBezTo>
                    <a:pt x="191" y="8"/>
                    <a:pt x="198" y="19"/>
                    <a:pt x="182" y="33"/>
                  </a:cubicBezTo>
                  <a:cubicBezTo>
                    <a:pt x="141" y="66"/>
                    <a:pt x="80" y="81"/>
                    <a:pt x="0" y="78"/>
                  </a:cubicBezTo>
                  <a:cubicBezTo>
                    <a:pt x="3" y="79"/>
                    <a:pt x="6" y="81"/>
                    <a:pt x="9" y="82"/>
                  </a:cubicBezTo>
                  <a:cubicBezTo>
                    <a:pt x="36" y="91"/>
                    <a:pt x="69" y="95"/>
                    <a:pt x="108" y="94"/>
                  </a:cubicBezTo>
                  <a:cubicBezTo>
                    <a:pt x="147" y="94"/>
                    <a:pt x="179" y="88"/>
                    <a:pt x="207" y="78"/>
                  </a:cubicBez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6" name="Freeform 46"/>
            <p:cNvSpPr>
              <a:spLocks/>
            </p:cNvSpPr>
            <p:nvPr/>
          </p:nvSpPr>
          <p:spPr bwMode="auto">
            <a:xfrm>
              <a:off x="1425" y="2205"/>
              <a:ext cx="661" cy="154"/>
            </a:xfrm>
            <a:custGeom>
              <a:avLst/>
              <a:gdLst>
                <a:gd name="T0" fmla="*/ 278 w 280"/>
                <a:gd name="T1" fmla="*/ 6 h 65"/>
                <a:gd name="T2" fmla="*/ 239 w 280"/>
                <a:gd name="T3" fmla="*/ 33 h 65"/>
                <a:gd name="T4" fmla="*/ 140 w 280"/>
                <a:gd name="T5" fmla="*/ 49 h 65"/>
                <a:gd name="T6" fmla="*/ 41 w 280"/>
                <a:gd name="T7" fmla="*/ 37 h 65"/>
                <a:gd name="T8" fmla="*/ 32 w 280"/>
                <a:gd name="T9" fmla="*/ 33 h 65"/>
                <a:gd name="T10" fmla="*/ 2 w 280"/>
                <a:gd name="T11" fmla="*/ 10 h 65"/>
                <a:gd name="T12" fmla="*/ 0 w 280"/>
                <a:gd name="T13" fmla="*/ 4 h 65"/>
                <a:gd name="T14" fmla="*/ 0 w 280"/>
                <a:gd name="T15" fmla="*/ 16 h 65"/>
                <a:gd name="T16" fmla="*/ 0 w 280"/>
                <a:gd name="T17" fmla="*/ 18 h 65"/>
                <a:gd name="T18" fmla="*/ 0 w 280"/>
                <a:gd name="T19" fmla="*/ 20 h 65"/>
                <a:gd name="T20" fmla="*/ 41 w 280"/>
                <a:gd name="T21" fmla="*/ 51 h 65"/>
                <a:gd name="T22" fmla="*/ 140 w 280"/>
                <a:gd name="T23" fmla="*/ 64 h 65"/>
                <a:gd name="T24" fmla="*/ 239 w 280"/>
                <a:gd name="T25" fmla="*/ 48 h 65"/>
                <a:gd name="T26" fmla="*/ 280 w 280"/>
                <a:gd name="T27" fmla="*/ 14 h 65"/>
                <a:gd name="T28" fmla="*/ 280 w 280"/>
                <a:gd name="T29" fmla="*/ 0 h 65"/>
                <a:gd name="T30" fmla="*/ 278 w 280"/>
                <a:gd name="T31" fmla="*/ 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0" h="65">
                  <a:moveTo>
                    <a:pt x="278" y="6"/>
                  </a:moveTo>
                  <a:cubicBezTo>
                    <a:pt x="274" y="16"/>
                    <a:pt x="261" y="25"/>
                    <a:pt x="239" y="33"/>
                  </a:cubicBezTo>
                  <a:cubicBezTo>
                    <a:pt x="211" y="43"/>
                    <a:pt x="179" y="49"/>
                    <a:pt x="140" y="49"/>
                  </a:cubicBezTo>
                  <a:cubicBezTo>
                    <a:pt x="101" y="50"/>
                    <a:pt x="68" y="46"/>
                    <a:pt x="41" y="37"/>
                  </a:cubicBezTo>
                  <a:cubicBezTo>
                    <a:pt x="38" y="36"/>
                    <a:pt x="35" y="34"/>
                    <a:pt x="32" y="33"/>
                  </a:cubicBezTo>
                  <a:cubicBezTo>
                    <a:pt x="15" y="27"/>
                    <a:pt x="5" y="19"/>
                    <a:pt x="2" y="10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7"/>
                    <a:pt x="0" y="18"/>
                  </a:cubicBezTo>
                  <a:cubicBezTo>
                    <a:pt x="0" y="18"/>
                    <a:pt x="0" y="19"/>
                    <a:pt x="0" y="20"/>
                  </a:cubicBezTo>
                  <a:cubicBezTo>
                    <a:pt x="1" y="32"/>
                    <a:pt x="15" y="43"/>
                    <a:pt x="41" y="51"/>
                  </a:cubicBezTo>
                  <a:cubicBezTo>
                    <a:pt x="68" y="60"/>
                    <a:pt x="101" y="65"/>
                    <a:pt x="140" y="64"/>
                  </a:cubicBezTo>
                  <a:cubicBezTo>
                    <a:pt x="179" y="63"/>
                    <a:pt x="211" y="58"/>
                    <a:pt x="239" y="48"/>
                  </a:cubicBezTo>
                  <a:cubicBezTo>
                    <a:pt x="266" y="38"/>
                    <a:pt x="280" y="27"/>
                    <a:pt x="280" y="14"/>
                  </a:cubicBezTo>
                  <a:cubicBezTo>
                    <a:pt x="280" y="0"/>
                    <a:pt x="280" y="0"/>
                    <a:pt x="280" y="0"/>
                  </a:cubicBezTo>
                  <a:cubicBezTo>
                    <a:pt x="280" y="2"/>
                    <a:pt x="279" y="4"/>
                    <a:pt x="278" y="6"/>
                  </a:cubicBezTo>
                  <a:close/>
                </a:path>
              </a:pathLst>
            </a:custGeom>
            <a:solidFill>
              <a:srgbClr val="7373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7" name="Freeform 47"/>
            <p:cNvSpPr>
              <a:spLocks/>
            </p:cNvSpPr>
            <p:nvPr/>
          </p:nvSpPr>
          <p:spPr bwMode="auto">
            <a:xfrm>
              <a:off x="1401" y="603"/>
              <a:ext cx="187" cy="317"/>
            </a:xfrm>
            <a:custGeom>
              <a:avLst/>
              <a:gdLst>
                <a:gd name="T0" fmla="*/ 74 w 79"/>
                <a:gd name="T1" fmla="*/ 58 h 134"/>
                <a:gd name="T2" fmla="*/ 79 w 79"/>
                <a:gd name="T3" fmla="*/ 29 h 134"/>
                <a:gd name="T4" fmla="*/ 45 w 79"/>
                <a:gd name="T5" fmla="*/ 0 h 134"/>
                <a:gd name="T6" fmla="*/ 16 w 79"/>
                <a:gd name="T7" fmla="*/ 22 h 134"/>
                <a:gd name="T8" fmla="*/ 0 w 79"/>
                <a:gd name="T9" fmla="*/ 38 h 134"/>
                <a:gd name="T10" fmla="*/ 17 w 79"/>
                <a:gd name="T11" fmla="*/ 29 h 134"/>
                <a:gd name="T12" fmla="*/ 48 w 79"/>
                <a:gd name="T13" fmla="*/ 7 h 134"/>
                <a:gd name="T14" fmla="*/ 71 w 79"/>
                <a:gd name="T15" fmla="*/ 28 h 134"/>
                <a:gd name="T16" fmla="*/ 59 w 79"/>
                <a:gd name="T17" fmla="*/ 80 h 134"/>
                <a:gd name="T18" fmla="*/ 1 w 79"/>
                <a:gd name="T19" fmla="*/ 75 h 134"/>
                <a:gd name="T20" fmla="*/ 21 w 79"/>
                <a:gd name="T21" fmla="*/ 95 h 134"/>
                <a:gd name="T22" fmla="*/ 38 w 79"/>
                <a:gd name="T23" fmla="*/ 105 h 134"/>
                <a:gd name="T24" fmla="*/ 38 w 79"/>
                <a:gd name="T25" fmla="*/ 116 h 134"/>
                <a:gd name="T26" fmla="*/ 21 w 79"/>
                <a:gd name="T27" fmla="*/ 128 h 134"/>
                <a:gd name="T28" fmla="*/ 38 w 79"/>
                <a:gd name="T29" fmla="*/ 128 h 134"/>
                <a:gd name="T30" fmla="*/ 44 w 79"/>
                <a:gd name="T31" fmla="*/ 134 h 134"/>
                <a:gd name="T32" fmla="*/ 44 w 79"/>
                <a:gd name="T33" fmla="*/ 120 h 134"/>
                <a:gd name="T34" fmla="*/ 43 w 79"/>
                <a:gd name="T35" fmla="*/ 106 h 134"/>
                <a:gd name="T36" fmla="*/ 74 w 79"/>
                <a:gd name="T37" fmla="*/ 58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9" h="134">
                  <a:moveTo>
                    <a:pt x="74" y="58"/>
                  </a:moveTo>
                  <a:cubicBezTo>
                    <a:pt x="79" y="29"/>
                    <a:pt x="79" y="29"/>
                    <a:pt x="79" y="29"/>
                  </a:cubicBezTo>
                  <a:cubicBezTo>
                    <a:pt x="71" y="11"/>
                    <a:pt x="60" y="1"/>
                    <a:pt x="45" y="0"/>
                  </a:cubicBezTo>
                  <a:cubicBezTo>
                    <a:pt x="36" y="9"/>
                    <a:pt x="26" y="16"/>
                    <a:pt x="16" y="22"/>
                  </a:cubicBezTo>
                  <a:cubicBezTo>
                    <a:pt x="9" y="26"/>
                    <a:pt x="4" y="31"/>
                    <a:pt x="0" y="3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29" y="25"/>
                    <a:pt x="39" y="17"/>
                    <a:pt x="48" y="7"/>
                  </a:cubicBezTo>
                  <a:cubicBezTo>
                    <a:pt x="58" y="13"/>
                    <a:pt x="66" y="20"/>
                    <a:pt x="71" y="28"/>
                  </a:cubicBezTo>
                  <a:cubicBezTo>
                    <a:pt x="70" y="48"/>
                    <a:pt x="66" y="66"/>
                    <a:pt x="59" y="80"/>
                  </a:cubicBezTo>
                  <a:cubicBezTo>
                    <a:pt x="49" y="102"/>
                    <a:pt x="30" y="100"/>
                    <a:pt x="1" y="75"/>
                  </a:cubicBezTo>
                  <a:cubicBezTo>
                    <a:pt x="5" y="82"/>
                    <a:pt x="12" y="89"/>
                    <a:pt x="21" y="95"/>
                  </a:cubicBezTo>
                  <a:cubicBezTo>
                    <a:pt x="28" y="100"/>
                    <a:pt x="34" y="103"/>
                    <a:pt x="38" y="105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21" y="128"/>
                    <a:pt x="21" y="128"/>
                    <a:pt x="21" y="128"/>
                  </a:cubicBezTo>
                  <a:cubicBezTo>
                    <a:pt x="38" y="128"/>
                    <a:pt x="38" y="128"/>
                    <a:pt x="38" y="128"/>
                  </a:cubicBezTo>
                  <a:cubicBezTo>
                    <a:pt x="44" y="134"/>
                    <a:pt x="44" y="134"/>
                    <a:pt x="44" y="134"/>
                  </a:cubicBezTo>
                  <a:cubicBezTo>
                    <a:pt x="44" y="120"/>
                    <a:pt x="44" y="120"/>
                    <a:pt x="44" y="120"/>
                  </a:cubicBezTo>
                  <a:cubicBezTo>
                    <a:pt x="43" y="106"/>
                    <a:pt x="43" y="106"/>
                    <a:pt x="43" y="106"/>
                  </a:cubicBezTo>
                  <a:cubicBezTo>
                    <a:pt x="59" y="98"/>
                    <a:pt x="69" y="82"/>
                    <a:pt x="74" y="58"/>
                  </a:cubicBezTo>
                  <a:close/>
                </a:path>
              </a:pathLst>
            </a:custGeom>
            <a:solidFill>
              <a:srgbClr val="A56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8" name="Freeform 48"/>
            <p:cNvSpPr>
              <a:spLocks noEditPoints="1"/>
            </p:cNvSpPr>
            <p:nvPr/>
          </p:nvSpPr>
          <p:spPr bwMode="auto">
            <a:xfrm>
              <a:off x="1302" y="518"/>
              <a:ext cx="300" cy="390"/>
            </a:xfrm>
            <a:custGeom>
              <a:avLst/>
              <a:gdLst>
                <a:gd name="T0" fmla="*/ 121 w 127"/>
                <a:gd name="T1" fmla="*/ 65 h 165"/>
                <a:gd name="T2" fmla="*/ 116 w 127"/>
                <a:gd name="T3" fmla="*/ 94 h 165"/>
                <a:gd name="T4" fmla="*/ 85 w 127"/>
                <a:gd name="T5" fmla="*/ 142 h 165"/>
                <a:gd name="T6" fmla="*/ 86 w 127"/>
                <a:gd name="T7" fmla="*/ 156 h 165"/>
                <a:gd name="T8" fmla="*/ 112 w 127"/>
                <a:gd name="T9" fmla="*/ 165 h 165"/>
                <a:gd name="T10" fmla="*/ 127 w 127"/>
                <a:gd name="T11" fmla="*/ 70 h 165"/>
                <a:gd name="T12" fmla="*/ 111 w 127"/>
                <a:gd name="T13" fmla="*/ 20 h 165"/>
                <a:gd name="T14" fmla="*/ 51 w 127"/>
                <a:gd name="T15" fmla="*/ 14 h 165"/>
                <a:gd name="T16" fmla="*/ 28 w 127"/>
                <a:gd name="T17" fmla="*/ 52 h 165"/>
                <a:gd name="T18" fmla="*/ 16 w 127"/>
                <a:gd name="T19" fmla="*/ 89 h 165"/>
                <a:gd name="T20" fmla="*/ 3 w 127"/>
                <a:gd name="T21" fmla="*/ 154 h 165"/>
                <a:gd name="T22" fmla="*/ 0 w 127"/>
                <a:gd name="T23" fmla="*/ 163 h 165"/>
                <a:gd name="T24" fmla="*/ 12 w 127"/>
                <a:gd name="T25" fmla="*/ 160 h 165"/>
                <a:gd name="T26" fmla="*/ 15 w 127"/>
                <a:gd name="T27" fmla="*/ 160 h 165"/>
                <a:gd name="T28" fmla="*/ 32 w 127"/>
                <a:gd name="T29" fmla="*/ 138 h 165"/>
                <a:gd name="T30" fmla="*/ 42 w 127"/>
                <a:gd name="T31" fmla="*/ 147 h 165"/>
                <a:gd name="T32" fmla="*/ 43 w 127"/>
                <a:gd name="T33" fmla="*/ 111 h 165"/>
                <a:gd name="T34" fmla="*/ 38 w 127"/>
                <a:gd name="T35" fmla="*/ 95 h 165"/>
                <a:gd name="T36" fmla="*/ 28 w 127"/>
                <a:gd name="T37" fmla="*/ 82 h 165"/>
                <a:gd name="T38" fmla="*/ 28 w 127"/>
                <a:gd name="T39" fmla="*/ 62 h 165"/>
                <a:gd name="T40" fmla="*/ 42 w 127"/>
                <a:gd name="T41" fmla="*/ 74 h 165"/>
                <a:gd name="T42" fmla="*/ 58 w 127"/>
                <a:gd name="T43" fmla="*/ 58 h 165"/>
                <a:gd name="T44" fmla="*/ 87 w 127"/>
                <a:gd name="T45" fmla="*/ 36 h 165"/>
                <a:gd name="T46" fmla="*/ 121 w 127"/>
                <a:gd name="T47" fmla="*/ 65 h 165"/>
                <a:gd name="T48" fmla="*/ 29 w 127"/>
                <a:gd name="T49" fmla="*/ 58 h 165"/>
                <a:gd name="T50" fmla="*/ 30 w 127"/>
                <a:gd name="T51" fmla="*/ 53 h 165"/>
                <a:gd name="T52" fmla="*/ 30 w 127"/>
                <a:gd name="T53" fmla="*/ 53 h 165"/>
                <a:gd name="T54" fmla="*/ 52 w 127"/>
                <a:gd name="T55" fmla="*/ 15 h 165"/>
                <a:gd name="T56" fmla="*/ 104 w 127"/>
                <a:gd name="T57" fmla="*/ 17 h 165"/>
                <a:gd name="T58" fmla="*/ 42 w 127"/>
                <a:gd name="T59" fmla="*/ 37 h 165"/>
                <a:gd name="T60" fmla="*/ 34 w 127"/>
                <a:gd name="T61" fmla="*/ 57 h 165"/>
                <a:gd name="T62" fmla="*/ 31 w 127"/>
                <a:gd name="T63" fmla="*/ 57 h 165"/>
                <a:gd name="T64" fmla="*/ 29 w 127"/>
                <a:gd name="T65" fmla="*/ 58 h 165"/>
                <a:gd name="T66" fmla="*/ 27 w 127"/>
                <a:gd name="T67" fmla="*/ 84 h 165"/>
                <a:gd name="T68" fmla="*/ 23 w 127"/>
                <a:gd name="T69" fmla="*/ 94 h 165"/>
                <a:gd name="T70" fmla="*/ 10 w 127"/>
                <a:gd name="T71" fmla="*/ 158 h 165"/>
                <a:gd name="T72" fmla="*/ 3 w 127"/>
                <a:gd name="T73" fmla="*/ 159 h 165"/>
                <a:gd name="T74" fmla="*/ 5 w 127"/>
                <a:gd name="T75" fmla="*/ 155 h 165"/>
                <a:gd name="T76" fmla="*/ 5 w 127"/>
                <a:gd name="T77" fmla="*/ 154 h 165"/>
                <a:gd name="T78" fmla="*/ 18 w 127"/>
                <a:gd name="T79" fmla="*/ 89 h 165"/>
                <a:gd name="T80" fmla="*/ 24 w 127"/>
                <a:gd name="T81" fmla="*/ 72 h 165"/>
                <a:gd name="T82" fmla="*/ 27 w 127"/>
                <a:gd name="T83" fmla="*/ 84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7" h="165">
                  <a:moveTo>
                    <a:pt x="121" y="65"/>
                  </a:moveTo>
                  <a:cubicBezTo>
                    <a:pt x="116" y="94"/>
                    <a:pt x="116" y="94"/>
                    <a:pt x="116" y="94"/>
                  </a:cubicBezTo>
                  <a:cubicBezTo>
                    <a:pt x="111" y="118"/>
                    <a:pt x="101" y="134"/>
                    <a:pt x="85" y="142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112" y="165"/>
                    <a:pt x="112" y="165"/>
                    <a:pt x="112" y="165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27" y="47"/>
                    <a:pt x="122" y="30"/>
                    <a:pt x="111" y="20"/>
                  </a:cubicBezTo>
                  <a:cubicBezTo>
                    <a:pt x="90" y="2"/>
                    <a:pt x="70" y="0"/>
                    <a:pt x="51" y="14"/>
                  </a:cubicBezTo>
                  <a:cubicBezTo>
                    <a:pt x="38" y="23"/>
                    <a:pt x="30" y="36"/>
                    <a:pt x="28" y="52"/>
                  </a:cubicBezTo>
                  <a:cubicBezTo>
                    <a:pt x="16" y="89"/>
                    <a:pt x="16" y="89"/>
                    <a:pt x="16" y="89"/>
                  </a:cubicBezTo>
                  <a:cubicBezTo>
                    <a:pt x="3" y="154"/>
                    <a:pt x="3" y="154"/>
                    <a:pt x="3" y="154"/>
                  </a:cubicBezTo>
                  <a:cubicBezTo>
                    <a:pt x="0" y="163"/>
                    <a:pt x="0" y="163"/>
                    <a:pt x="0" y="163"/>
                  </a:cubicBezTo>
                  <a:cubicBezTo>
                    <a:pt x="3" y="161"/>
                    <a:pt x="7" y="160"/>
                    <a:pt x="12" y="160"/>
                  </a:cubicBezTo>
                  <a:cubicBezTo>
                    <a:pt x="13" y="160"/>
                    <a:pt x="14" y="160"/>
                    <a:pt x="15" y="160"/>
                  </a:cubicBezTo>
                  <a:cubicBezTo>
                    <a:pt x="32" y="138"/>
                    <a:pt x="32" y="138"/>
                    <a:pt x="32" y="138"/>
                  </a:cubicBezTo>
                  <a:cubicBezTo>
                    <a:pt x="42" y="147"/>
                    <a:pt x="42" y="147"/>
                    <a:pt x="42" y="147"/>
                  </a:cubicBezTo>
                  <a:cubicBezTo>
                    <a:pt x="43" y="111"/>
                    <a:pt x="43" y="111"/>
                    <a:pt x="43" y="111"/>
                  </a:cubicBezTo>
                  <a:cubicBezTo>
                    <a:pt x="40" y="106"/>
                    <a:pt x="38" y="101"/>
                    <a:pt x="38" y="95"/>
                  </a:cubicBezTo>
                  <a:cubicBezTo>
                    <a:pt x="33" y="91"/>
                    <a:pt x="30" y="86"/>
                    <a:pt x="28" y="82"/>
                  </a:cubicBezTo>
                  <a:cubicBezTo>
                    <a:pt x="25" y="75"/>
                    <a:pt x="25" y="68"/>
                    <a:pt x="28" y="62"/>
                  </a:cubicBezTo>
                  <a:cubicBezTo>
                    <a:pt x="32" y="55"/>
                    <a:pt x="37" y="59"/>
                    <a:pt x="42" y="74"/>
                  </a:cubicBezTo>
                  <a:cubicBezTo>
                    <a:pt x="46" y="67"/>
                    <a:pt x="51" y="62"/>
                    <a:pt x="58" y="58"/>
                  </a:cubicBezTo>
                  <a:cubicBezTo>
                    <a:pt x="68" y="52"/>
                    <a:pt x="78" y="45"/>
                    <a:pt x="87" y="36"/>
                  </a:cubicBezTo>
                  <a:cubicBezTo>
                    <a:pt x="102" y="37"/>
                    <a:pt x="113" y="47"/>
                    <a:pt x="121" y="65"/>
                  </a:cubicBezTo>
                  <a:close/>
                  <a:moveTo>
                    <a:pt x="29" y="58"/>
                  </a:moveTo>
                  <a:cubicBezTo>
                    <a:pt x="30" y="53"/>
                    <a:pt x="30" y="53"/>
                    <a:pt x="30" y="53"/>
                  </a:cubicBezTo>
                  <a:cubicBezTo>
                    <a:pt x="30" y="53"/>
                    <a:pt x="30" y="53"/>
                    <a:pt x="30" y="53"/>
                  </a:cubicBezTo>
                  <a:cubicBezTo>
                    <a:pt x="32" y="37"/>
                    <a:pt x="40" y="25"/>
                    <a:pt x="52" y="15"/>
                  </a:cubicBezTo>
                  <a:cubicBezTo>
                    <a:pt x="69" y="3"/>
                    <a:pt x="86" y="4"/>
                    <a:pt x="104" y="17"/>
                  </a:cubicBezTo>
                  <a:cubicBezTo>
                    <a:pt x="74" y="9"/>
                    <a:pt x="53" y="16"/>
                    <a:pt x="42" y="37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33" y="56"/>
                    <a:pt x="32" y="56"/>
                    <a:pt x="31" y="57"/>
                  </a:cubicBezTo>
                  <a:cubicBezTo>
                    <a:pt x="30" y="57"/>
                    <a:pt x="29" y="57"/>
                    <a:pt x="29" y="58"/>
                  </a:cubicBezTo>
                  <a:close/>
                  <a:moveTo>
                    <a:pt x="27" y="84"/>
                  </a:moveTo>
                  <a:cubicBezTo>
                    <a:pt x="23" y="94"/>
                    <a:pt x="23" y="94"/>
                    <a:pt x="23" y="94"/>
                  </a:cubicBezTo>
                  <a:cubicBezTo>
                    <a:pt x="10" y="158"/>
                    <a:pt x="10" y="158"/>
                    <a:pt x="10" y="158"/>
                  </a:cubicBezTo>
                  <a:cubicBezTo>
                    <a:pt x="8" y="158"/>
                    <a:pt x="5" y="159"/>
                    <a:pt x="3" y="159"/>
                  </a:cubicBezTo>
                  <a:cubicBezTo>
                    <a:pt x="5" y="155"/>
                    <a:pt x="5" y="155"/>
                    <a:pt x="5" y="155"/>
                  </a:cubicBezTo>
                  <a:cubicBezTo>
                    <a:pt x="5" y="155"/>
                    <a:pt x="5" y="155"/>
                    <a:pt x="5" y="154"/>
                  </a:cubicBezTo>
                  <a:cubicBezTo>
                    <a:pt x="18" y="89"/>
                    <a:pt x="18" y="89"/>
                    <a:pt x="18" y="89"/>
                  </a:cubicBezTo>
                  <a:cubicBezTo>
                    <a:pt x="24" y="72"/>
                    <a:pt x="24" y="72"/>
                    <a:pt x="24" y="72"/>
                  </a:cubicBezTo>
                  <a:cubicBezTo>
                    <a:pt x="24" y="76"/>
                    <a:pt x="25" y="80"/>
                    <a:pt x="27" y="84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9" name="Freeform 49"/>
            <p:cNvSpPr>
              <a:spLocks/>
            </p:cNvSpPr>
            <p:nvPr/>
          </p:nvSpPr>
          <p:spPr bwMode="auto">
            <a:xfrm>
              <a:off x="1370" y="525"/>
              <a:ext cx="178" cy="130"/>
            </a:xfrm>
            <a:custGeom>
              <a:avLst/>
              <a:gdLst>
                <a:gd name="T0" fmla="*/ 1 w 75"/>
                <a:gd name="T1" fmla="*/ 50 h 55"/>
                <a:gd name="T2" fmla="*/ 0 w 75"/>
                <a:gd name="T3" fmla="*/ 55 h 55"/>
                <a:gd name="T4" fmla="*/ 2 w 75"/>
                <a:gd name="T5" fmla="*/ 54 h 55"/>
                <a:gd name="T6" fmla="*/ 5 w 75"/>
                <a:gd name="T7" fmla="*/ 54 h 55"/>
                <a:gd name="T8" fmla="*/ 13 w 75"/>
                <a:gd name="T9" fmla="*/ 34 h 55"/>
                <a:gd name="T10" fmla="*/ 75 w 75"/>
                <a:gd name="T11" fmla="*/ 14 h 55"/>
                <a:gd name="T12" fmla="*/ 23 w 75"/>
                <a:gd name="T13" fmla="*/ 12 h 55"/>
                <a:gd name="T14" fmla="*/ 1 w 75"/>
                <a:gd name="T15" fmla="*/ 50 h 55"/>
                <a:gd name="T16" fmla="*/ 1 w 75"/>
                <a:gd name="T17" fmla="*/ 5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55">
                  <a:moveTo>
                    <a:pt x="1" y="50"/>
                  </a:moveTo>
                  <a:cubicBezTo>
                    <a:pt x="0" y="55"/>
                    <a:pt x="0" y="55"/>
                    <a:pt x="0" y="55"/>
                  </a:cubicBezTo>
                  <a:cubicBezTo>
                    <a:pt x="0" y="54"/>
                    <a:pt x="1" y="54"/>
                    <a:pt x="2" y="54"/>
                  </a:cubicBezTo>
                  <a:cubicBezTo>
                    <a:pt x="3" y="53"/>
                    <a:pt x="4" y="53"/>
                    <a:pt x="5" y="54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24" y="13"/>
                    <a:pt x="45" y="6"/>
                    <a:pt x="75" y="14"/>
                  </a:cubicBezTo>
                  <a:cubicBezTo>
                    <a:pt x="57" y="1"/>
                    <a:pt x="40" y="0"/>
                    <a:pt x="23" y="12"/>
                  </a:cubicBezTo>
                  <a:cubicBezTo>
                    <a:pt x="11" y="22"/>
                    <a:pt x="3" y="34"/>
                    <a:pt x="1" y="50"/>
                  </a:cubicBezTo>
                  <a:cubicBezTo>
                    <a:pt x="1" y="50"/>
                    <a:pt x="1" y="50"/>
                    <a:pt x="1" y="50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0" name="Freeform 50"/>
            <p:cNvSpPr>
              <a:spLocks/>
            </p:cNvSpPr>
            <p:nvPr/>
          </p:nvSpPr>
          <p:spPr bwMode="auto">
            <a:xfrm>
              <a:off x="1309" y="688"/>
              <a:ext cx="57" cy="206"/>
            </a:xfrm>
            <a:custGeom>
              <a:avLst/>
              <a:gdLst>
                <a:gd name="T0" fmla="*/ 20 w 24"/>
                <a:gd name="T1" fmla="*/ 22 h 87"/>
                <a:gd name="T2" fmla="*/ 24 w 24"/>
                <a:gd name="T3" fmla="*/ 12 h 87"/>
                <a:gd name="T4" fmla="*/ 21 w 24"/>
                <a:gd name="T5" fmla="*/ 0 h 87"/>
                <a:gd name="T6" fmla="*/ 15 w 24"/>
                <a:gd name="T7" fmla="*/ 17 h 87"/>
                <a:gd name="T8" fmla="*/ 2 w 24"/>
                <a:gd name="T9" fmla="*/ 82 h 87"/>
                <a:gd name="T10" fmla="*/ 2 w 24"/>
                <a:gd name="T11" fmla="*/ 83 h 87"/>
                <a:gd name="T12" fmla="*/ 0 w 24"/>
                <a:gd name="T13" fmla="*/ 87 h 87"/>
                <a:gd name="T14" fmla="*/ 7 w 24"/>
                <a:gd name="T15" fmla="*/ 86 h 87"/>
                <a:gd name="T16" fmla="*/ 20 w 24"/>
                <a:gd name="T17" fmla="*/ 22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87">
                  <a:moveTo>
                    <a:pt x="20" y="22"/>
                  </a:moveTo>
                  <a:cubicBezTo>
                    <a:pt x="24" y="12"/>
                    <a:pt x="24" y="12"/>
                    <a:pt x="24" y="12"/>
                  </a:cubicBezTo>
                  <a:cubicBezTo>
                    <a:pt x="22" y="8"/>
                    <a:pt x="21" y="4"/>
                    <a:pt x="21" y="0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2" y="82"/>
                    <a:pt x="2" y="82"/>
                    <a:pt x="2" y="82"/>
                  </a:cubicBezTo>
                  <a:cubicBezTo>
                    <a:pt x="2" y="83"/>
                    <a:pt x="2" y="83"/>
                    <a:pt x="2" y="83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2" y="87"/>
                    <a:pt x="5" y="86"/>
                    <a:pt x="7" y="86"/>
                  </a:cubicBezTo>
                  <a:cubicBezTo>
                    <a:pt x="20" y="22"/>
                    <a:pt x="20" y="22"/>
                    <a:pt x="20" y="22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1" name="Freeform 51"/>
            <p:cNvSpPr>
              <a:spLocks noEditPoints="1"/>
            </p:cNvSpPr>
            <p:nvPr/>
          </p:nvSpPr>
          <p:spPr bwMode="auto">
            <a:xfrm>
              <a:off x="1361" y="620"/>
              <a:ext cx="208" cy="224"/>
            </a:xfrm>
            <a:custGeom>
              <a:avLst/>
              <a:gdLst>
                <a:gd name="T0" fmla="*/ 3 w 88"/>
                <a:gd name="T1" fmla="*/ 19 h 95"/>
                <a:gd name="T2" fmla="*/ 3 w 88"/>
                <a:gd name="T3" fmla="*/ 39 h 95"/>
                <a:gd name="T4" fmla="*/ 13 w 88"/>
                <a:gd name="T5" fmla="*/ 52 h 95"/>
                <a:gd name="T6" fmla="*/ 18 w 88"/>
                <a:gd name="T7" fmla="*/ 68 h 95"/>
                <a:gd name="T8" fmla="*/ 76 w 88"/>
                <a:gd name="T9" fmla="*/ 73 h 95"/>
                <a:gd name="T10" fmla="*/ 88 w 88"/>
                <a:gd name="T11" fmla="*/ 21 h 95"/>
                <a:gd name="T12" fmla="*/ 65 w 88"/>
                <a:gd name="T13" fmla="*/ 0 h 95"/>
                <a:gd name="T14" fmla="*/ 34 w 88"/>
                <a:gd name="T15" fmla="*/ 22 h 95"/>
                <a:gd name="T16" fmla="*/ 17 w 88"/>
                <a:gd name="T17" fmla="*/ 31 h 95"/>
                <a:gd name="T18" fmla="*/ 3 w 88"/>
                <a:gd name="T19" fmla="*/ 19 h 95"/>
                <a:gd name="T20" fmla="*/ 8 w 88"/>
                <a:gd name="T21" fmla="*/ 18 h 95"/>
                <a:gd name="T22" fmla="*/ 10 w 88"/>
                <a:gd name="T23" fmla="*/ 20 h 95"/>
                <a:gd name="T24" fmla="*/ 17 w 88"/>
                <a:gd name="T25" fmla="*/ 46 h 95"/>
                <a:gd name="T26" fmla="*/ 24 w 88"/>
                <a:gd name="T27" fmla="*/ 62 h 95"/>
                <a:gd name="T28" fmla="*/ 54 w 88"/>
                <a:gd name="T29" fmla="*/ 86 h 95"/>
                <a:gd name="T30" fmla="*/ 20 w 88"/>
                <a:gd name="T31" fmla="*/ 67 h 95"/>
                <a:gd name="T32" fmla="*/ 20 w 88"/>
                <a:gd name="T33" fmla="*/ 66 h 95"/>
                <a:gd name="T34" fmla="*/ 15 w 88"/>
                <a:gd name="T35" fmla="*/ 52 h 95"/>
                <a:gd name="T36" fmla="*/ 15 w 88"/>
                <a:gd name="T37" fmla="*/ 51 h 95"/>
                <a:gd name="T38" fmla="*/ 4 w 88"/>
                <a:gd name="T39" fmla="*/ 20 h 95"/>
                <a:gd name="T40" fmla="*/ 7 w 88"/>
                <a:gd name="T41" fmla="*/ 17 h 95"/>
                <a:gd name="T42" fmla="*/ 8 w 88"/>
                <a:gd name="T43" fmla="*/ 18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8" h="95">
                  <a:moveTo>
                    <a:pt x="3" y="19"/>
                  </a:moveTo>
                  <a:cubicBezTo>
                    <a:pt x="0" y="25"/>
                    <a:pt x="0" y="32"/>
                    <a:pt x="3" y="39"/>
                  </a:cubicBezTo>
                  <a:cubicBezTo>
                    <a:pt x="5" y="43"/>
                    <a:pt x="8" y="48"/>
                    <a:pt x="13" y="52"/>
                  </a:cubicBezTo>
                  <a:cubicBezTo>
                    <a:pt x="13" y="58"/>
                    <a:pt x="15" y="63"/>
                    <a:pt x="18" y="68"/>
                  </a:cubicBezTo>
                  <a:cubicBezTo>
                    <a:pt x="47" y="93"/>
                    <a:pt x="66" y="95"/>
                    <a:pt x="76" y="73"/>
                  </a:cubicBezTo>
                  <a:cubicBezTo>
                    <a:pt x="83" y="59"/>
                    <a:pt x="87" y="41"/>
                    <a:pt x="88" y="21"/>
                  </a:cubicBezTo>
                  <a:cubicBezTo>
                    <a:pt x="83" y="13"/>
                    <a:pt x="75" y="6"/>
                    <a:pt x="65" y="0"/>
                  </a:cubicBezTo>
                  <a:cubicBezTo>
                    <a:pt x="56" y="10"/>
                    <a:pt x="46" y="18"/>
                    <a:pt x="34" y="22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12" y="16"/>
                    <a:pt x="7" y="12"/>
                    <a:pt x="3" y="19"/>
                  </a:cubicBezTo>
                  <a:close/>
                  <a:moveTo>
                    <a:pt x="8" y="18"/>
                  </a:moveTo>
                  <a:cubicBezTo>
                    <a:pt x="9" y="19"/>
                    <a:pt x="10" y="19"/>
                    <a:pt x="10" y="20"/>
                  </a:cubicBezTo>
                  <a:cubicBezTo>
                    <a:pt x="6" y="27"/>
                    <a:pt x="9" y="36"/>
                    <a:pt x="17" y="46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45" y="85"/>
                    <a:pt x="34" y="79"/>
                    <a:pt x="20" y="67"/>
                  </a:cubicBezTo>
                  <a:cubicBezTo>
                    <a:pt x="20" y="66"/>
                    <a:pt x="20" y="66"/>
                    <a:pt x="20" y="66"/>
                  </a:cubicBezTo>
                  <a:cubicBezTo>
                    <a:pt x="17" y="62"/>
                    <a:pt x="15" y="57"/>
                    <a:pt x="15" y="52"/>
                  </a:cubicBezTo>
                  <a:cubicBezTo>
                    <a:pt x="15" y="52"/>
                    <a:pt x="15" y="51"/>
                    <a:pt x="15" y="51"/>
                  </a:cubicBezTo>
                  <a:cubicBezTo>
                    <a:pt x="4" y="41"/>
                    <a:pt x="0" y="30"/>
                    <a:pt x="4" y="20"/>
                  </a:cubicBezTo>
                  <a:cubicBezTo>
                    <a:pt x="5" y="18"/>
                    <a:pt x="6" y="18"/>
                    <a:pt x="7" y="17"/>
                  </a:cubicBezTo>
                  <a:cubicBezTo>
                    <a:pt x="7" y="17"/>
                    <a:pt x="8" y="18"/>
                    <a:pt x="8" y="18"/>
                  </a:cubicBezTo>
                  <a:close/>
                </a:path>
              </a:pathLst>
            </a:custGeom>
            <a:solidFill>
              <a:srgbClr val="DCA5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2" name="Freeform 52"/>
            <p:cNvSpPr>
              <a:spLocks/>
            </p:cNvSpPr>
            <p:nvPr/>
          </p:nvSpPr>
          <p:spPr bwMode="auto">
            <a:xfrm>
              <a:off x="1361" y="660"/>
              <a:ext cx="128" cy="163"/>
            </a:xfrm>
            <a:custGeom>
              <a:avLst/>
              <a:gdLst>
                <a:gd name="T0" fmla="*/ 10 w 54"/>
                <a:gd name="T1" fmla="*/ 3 h 69"/>
                <a:gd name="T2" fmla="*/ 8 w 54"/>
                <a:gd name="T3" fmla="*/ 1 h 69"/>
                <a:gd name="T4" fmla="*/ 7 w 54"/>
                <a:gd name="T5" fmla="*/ 0 h 69"/>
                <a:gd name="T6" fmla="*/ 4 w 54"/>
                <a:gd name="T7" fmla="*/ 3 h 69"/>
                <a:gd name="T8" fmla="*/ 15 w 54"/>
                <a:gd name="T9" fmla="*/ 34 h 69"/>
                <a:gd name="T10" fmla="*/ 15 w 54"/>
                <a:gd name="T11" fmla="*/ 35 h 69"/>
                <a:gd name="T12" fmla="*/ 20 w 54"/>
                <a:gd name="T13" fmla="*/ 49 h 69"/>
                <a:gd name="T14" fmla="*/ 20 w 54"/>
                <a:gd name="T15" fmla="*/ 50 h 69"/>
                <a:gd name="T16" fmla="*/ 54 w 54"/>
                <a:gd name="T17" fmla="*/ 69 h 69"/>
                <a:gd name="T18" fmla="*/ 24 w 54"/>
                <a:gd name="T19" fmla="*/ 45 h 69"/>
                <a:gd name="T20" fmla="*/ 17 w 54"/>
                <a:gd name="T21" fmla="*/ 29 h 69"/>
                <a:gd name="T22" fmla="*/ 10 w 54"/>
                <a:gd name="T23" fmla="*/ 3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4" h="69">
                  <a:moveTo>
                    <a:pt x="10" y="3"/>
                  </a:moveTo>
                  <a:cubicBezTo>
                    <a:pt x="10" y="2"/>
                    <a:pt x="9" y="2"/>
                    <a:pt x="8" y="1"/>
                  </a:cubicBezTo>
                  <a:cubicBezTo>
                    <a:pt x="8" y="1"/>
                    <a:pt x="7" y="0"/>
                    <a:pt x="7" y="0"/>
                  </a:cubicBezTo>
                  <a:cubicBezTo>
                    <a:pt x="6" y="1"/>
                    <a:pt x="5" y="1"/>
                    <a:pt x="4" y="3"/>
                  </a:cubicBezTo>
                  <a:cubicBezTo>
                    <a:pt x="0" y="13"/>
                    <a:pt x="4" y="24"/>
                    <a:pt x="15" y="34"/>
                  </a:cubicBezTo>
                  <a:cubicBezTo>
                    <a:pt x="15" y="34"/>
                    <a:pt x="15" y="35"/>
                    <a:pt x="15" y="35"/>
                  </a:cubicBezTo>
                  <a:cubicBezTo>
                    <a:pt x="15" y="40"/>
                    <a:pt x="17" y="45"/>
                    <a:pt x="20" y="49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34" y="62"/>
                    <a:pt x="45" y="68"/>
                    <a:pt x="54" y="69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9" y="19"/>
                    <a:pt x="6" y="10"/>
                    <a:pt x="10" y="3"/>
                  </a:cubicBezTo>
                  <a:close/>
                </a:path>
              </a:pathLst>
            </a:custGeom>
            <a:solidFill>
              <a:srgbClr val="F3DD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3" name="Freeform 53"/>
            <p:cNvSpPr>
              <a:spLocks noEditPoints="1"/>
            </p:cNvSpPr>
            <p:nvPr/>
          </p:nvSpPr>
          <p:spPr bwMode="auto">
            <a:xfrm>
              <a:off x="1401" y="780"/>
              <a:ext cx="90" cy="126"/>
            </a:xfrm>
            <a:custGeom>
              <a:avLst/>
              <a:gdLst>
                <a:gd name="T0" fmla="*/ 38 w 38"/>
                <a:gd name="T1" fmla="*/ 30 h 53"/>
                <a:gd name="T2" fmla="*/ 21 w 38"/>
                <a:gd name="T3" fmla="*/ 20 h 53"/>
                <a:gd name="T4" fmla="*/ 1 w 38"/>
                <a:gd name="T5" fmla="*/ 0 h 53"/>
                <a:gd name="T6" fmla="*/ 0 w 38"/>
                <a:gd name="T7" fmla="*/ 36 h 53"/>
                <a:gd name="T8" fmla="*/ 21 w 38"/>
                <a:gd name="T9" fmla="*/ 53 h 53"/>
                <a:gd name="T10" fmla="*/ 38 w 38"/>
                <a:gd name="T11" fmla="*/ 41 h 53"/>
                <a:gd name="T12" fmla="*/ 38 w 38"/>
                <a:gd name="T13" fmla="*/ 30 h 53"/>
                <a:gd name="T14" fmla="*/ 3 w 38"/>
                <a:gd name="T15" fmla="*/ 6 h 53"/>
                <a:gd name="T16" fmla="*/ 8 w 38"/>
                <a:gd name="T17" fmla="*/ 12 h 53"/>
                <a:gd name="T18" fmla="*/ 6 w 38"/>
                <a:gd name="T19" fmla="*/ 38 h 53"/>
                <a:gd name="T20" fmla="*/ 2 w 38"/>
                <a:gd name="T21" fmla="*/ 35 h 53"/>
                <a:gd name="T22" fmla="*/ 3 w 38"/>
                <a:gd name="T23" fmla="*/ 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" h="53">
                  <a:moveTo>
                    <a:pt x="38" y="30"/>
                  </a:moveTo>
                  <a:cubicBezTo>
                    <a:pt x="34" y="28"/>
                    <a:pt x="28" y="25"/>
                    <a:pt x="21" y="20"/>
                  </a:cubicBezTo>
                  <a:cubicBezTo>
                    <a:pt x="12" y="14"/>
                    <a:pt x="5" y="7"/>
                    <a:pt x="1" y="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21" y="53"/>
                    <a:pt x="21" y="53"/>
                    <a:pt x="21" y="53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8" y="30"/>
                    <a:pt x="38" y="30"/>
                    <a:pt x="38" y="30"/>
                  </a:cubicBezTo>
                  <a:close/>
                  <a:moveTo>
                    <a:pt x="3" y="6"/>
                  </a:moveTo>
                  <a:cubicBezTo>
                    <a:pt x="4" y="8"/>
                    <a:pt x="6" y="10"/>
                    <a:pt x="8" y="12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3" y="6"/>
                    <a:pt x="3" y="6"/>
                    <a:pt x="3" y="6"/>
                  </a:cubicBezTo>
                  <a:close/>
                </a:path>
              </a:pathLst>
            </a:custGeom>
            <a:solidFill>
              <a:srgbClr val="DCA5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4" name="Freeform 54"/>
            <p:cNvSpPr>
              <a:spLocks/>
            </p:cNvSpPr>
            <p:nvPr/>
          </p:nvSpPr>
          <p:spPr bwMode="auto">
            <a:xfrm>
              <a:off x="1406" y="795"/>
              <a:ext cx="14" cy="75"/>
            </a:xfrm>
            <a:custGeom>
              <a:avLst/>
              <a:gdLst>
                <a:gd name="T0" fmla="*/ 6 w 6"/>
                <a:gd name="T1" fmla="*/ 6 h 32"/>
                <a:gd name="T2" fmla="*/ 1 w 6"/>
                <a:gd name="T3" fmla="*/ 0 h 32"/>
                <a:gd name="T4" fmla="*/ 0 w 6"/>
                <a:gd name="T5" fmla="*/ 29 h 32"/>
                <a:gd name="T6" fmla="*/ 4 w 6"/>
                <a:gd name="T7" fmla="*/ 32 h 32"/>
                <a:gd name="T8" fmla="*/ 6 w 6"/>
                <a:gd name="T9" fmla="*/ 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32">
                  <a:moveTo>
                    <a:pt x="6" y="6"/>
                  </a:moveTo>
                  <a:cubicBezTo>
                    <a:pt x="4" y="4"/>
                    <a:pt x="2" y="2"/>
                    <a:pt x="1" y="0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6" y="6"/>
                    <a:pt x="6" y="6"/>
                    <a:pt x="6" y="6"/>
                  </a:cubicBezTo>
                  <a:close/>
                </a:path>
              </a:pathLst>
            </a:custGeom>
            <a:solidFill>
              <a:srgbClr val="F3DD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5" name="Freeform 55"/>
            <p:cNvSpPr>
              <a:spLocks/>
            </p:cNvSpPr>
            <p:nvPr/>
          </p:nvSpPr>
          <p:spPr bwMode="auto">
            <a:xfrm>
              <a:off x="1337" y="844"/>
              <a:ext cx="114" cy="83"/>
            </a:xfrm>
            <a:custGeom>
              <a:avLst/>
              <a:gdLst>
                <a:gd name="T0" fmla="*/ 64 w 114"/>
                <a:gd name="T1" fmla="*/ 22 h 83"/>
                <a:gd name="T2" fmla="*/ 40 w 114"/>
                <a:gd name="T3" fmla="*/ 0 h 83"/>
                <a:gd name="T4" fmla="*/ 0 w 114"/>
                <a:gd name="T5" fmla="*/ 52 h 83"/>
                <a:gd name="T6" fmla="*/ 52 w 114"/>
                <a:gd name="T7" fmla="*/ 83 h 83"/>
                <a:gd name="T8" fmla="*/ 114 w 114"/>
                <a:gd name="T9" fmla="*/ 62 h 83"/>
                <a:gd name="T10" fmla="*/ 64 w 114"/>
                <a:gd name="T11" fmla="*/ 22 h 83"/>
                <a:gd name="T12" fmla="*/ 64 w 114"/>
                <a:gd name="T13" fmla="*/ 2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4" h="83">
                  <a:moveTo>
                    <a:pt x="64" y="22"/>
                  </a:moveTo>
                  <a:lnTo>
                    <a:pt x="40" y="0"/>
                  </a:lnTo>
                  <a:lnTo>
                    <a:pt x="0" y="52"/>
                  </a:lnTo>
                  <a:lnTo>
                    <a:pt x="52" y="83"/>
                  </a:lnTo>
                  <a:lnTo>
                    <a:pt x="114" y="62"/>
                  </a:lnTo>
                  <a:lnTo>
                    <a:pt x="64" y="22"/>
                  </a:lnTo>
                  <a:lnTo>
                    <a:pt x="64" y="22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6" name="Freeform 56"/>
            <p:cNvSpPr>
              <a:spLocks/>
            </p:cNvSpPr>
            <p:nvPr/>
          </p:nvSpPr>
          <p:spPr bwMode="auto">
            <a:xfrm>
              <a:off x="1330" y="887"/>
              <a:ext cx="274" cy="90"/>
            </a:xfrm>
            <a:custGeom>
              <a:avLst/>
              <a:gdLst>
                <a:gd name="T0" fmla="*/ 0 w 116"/>
                <a:gd name="T1" fmla="*/ 4 h 38"/>
                <a:gd name="T2" fmla="*/ 22 w 116"/>
                <a:gd name="T3" fmla="*/ 26 h 38"/>
                <a:gd name="T4" fmla="*/ 54 w 116"/>
                <a:gd name="T5" fmla="*/ 15 h 38"/>
                <a:gd name="T6" fmla="*/ 90 w 116"/>
                <a:gd name="T7" fmla="*/ 38 h 38"/>
                <a:gd name="T8" fmla="*/ 98 w 116"/>
                <a:gd name="T9" fmla="*/ 25 h 38"/>
                <a:gd name="T10" fmla="*/ 112 w 116"/>
                <a:gd name="T11" fmla="*/ 35 h 38"/>
                <a:gd name="T12" fmla="*/ 116 w 116"/>
                <a:gd name="T13" fmla="*/ 28 h 38"/>
                <a:gd name="T14" fmla="*/ 107 w 116"/>
                <a:gd name="T15" fmla="*/ 19 h 38"/>
                <a:gd name="T16" fmla="*/ 110 w 116"/>
                <a:gd name="T17" fmla="*/ 27 h 38"/>
                <a:gd name="T18" fmla="*/ 74 w 116"/>
                <a:gd name="T19" fmla="*/ 0 h 38"/>
                <a:gd name="T20" fmla="*/ 88 w 116"/>
                <a:gd name="T21" fmla="*/ 18 h 38"/>
                <a:gd name="T22" fmla="*/ 91 w 116"/>
                <a:gd name="T23" fmla="*/ 33 h 38"/>
                <a:gd name="T24" fmla="*/ 74 w 116"/>
                <a:gd name="T25" fmla="*/ 14 h 38"/>
                <a:gd name="T26" fmla="*/ 68 w 116"/>
                <a:gd name="T27" fmla="*/ 8 h 38"/>
                <a:gd name="T28" fmla="*/ 51 w 116"/>
                <a:gd name="T29" fmla="*/ 8 h 38"/>
                <a:gd name="T30" fmla="*/ 25 w 116"/>
                <a:gd name="T31" fmla="*/ 17 h 38"/>
                <a:gd name="T32" fmla="*/ 3 w 116"/>
                <a:gd name="T33" fmla="*/ 4 h 38"/>
                <a:gd name="T34" fmla="*/ 0 w 116"/>
                <a:gd name="T35" fmla="*/ 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6" h="38">
                  <a:moveTo>
                    <a:pt x="0" y="4"/>
                  </a:moveTo>
                  <a:cubicBezTo>
                    <a:pt x="22" y="26"/>
                    <a:pt x="22" y="26"/>
                    <a:pt x="22" y="26"/>
                  </a:cubicBezTo>
                  <a:cubicBezTo>
                    <a:pt x="54" y="15"/>
                    <a:pt x="54" y="15"/>
                    <a:pt x="54" y="15"/>
                  </a:cubicBezTo>
                  <a:cubicBezTo>
                    <a:pt x="90" y="38"/>
                    <a:pt x="90" y="38"/>
                    <a:pt x="90" y="38"/>
                  </a:cubicBezTo>
                  <a:cubicBezTo>
                    <a:pt x="98" y="25"/>
                    <a:pt x="98" y="25"/>
                    <a:pt x="98" y="25"/>
                  </a:cubicBezTo>
                  <a:cubicBezTo>
                    <a:pt x="112" y="35"/>
                    <a:pt x="112" y="35"/>
                    <a:pt x="112" y="35"/>
                  </a:cubicBezTo>
                  <a:cubicBezTo>
                    <a:pt x="116" y="28"/>
                    <a:pt x="116" y="28"/>
                    <a:pt x="116" y="28"/>
                  </a:cubicBezTo>
                  <a:cubicBezTo>
                    <a:pt x="107" y="19"/>
                    <a:pt x="107" y="19"/>
                    <a:pt x="107" y="19"/>
                  </a:cubicBezTo>
                  <a:cubicBezTo>
                    <a:pt x="110" y="27"/>
                    <a:pt x="110" y="27"/>
                    <a:pt x="110" y="27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88" y="18"/>
                    <a:pt x="88" y="18"/>
                    <a:pt x="88" y="18"/>
                  </a:cubicBezTo>
                  <a:cubicBezTo>
                    <a:pt x="91" y="33"/>
                    <a:pt x="91" y="33"/>
                    <a:pt x="91" y="33"/>
                  </a:cubicBezTo>
                  <a:cubicBezTo>
                    <a:pt x="74" y="14"/>
                    <a:pt x="74" y="14"/>
                    <a:pt x="74" y="14"/>
                  </a:cubicBezTo>
                  <a:cubicBezTo>
                    <a:pt x="68" y="8"/>
                    <a:pt x="68" y="8"/>
                    <a:pt x="68" y="8"/>
                  </a:cubicBezTo>
                  <a:cubicBezTo>
                    <a:pt x="51" y="8"/>
                    <a:pt x="51" y="8"/>
                    <a:pt x="51" y="8"/>
                  </a:cubicBezTo>
                  <a:cubicBezTo>
                    <a:pt x="25" y="17"/>
                    <a:pt x="25" y="17"/>
                    <a:pt x="25" y="17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1" y="4"/>
                    <a:pt x="0" y="4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7" name="Freeform 57"/>
            <p:cNvSpPr>
              <a:spLocks noEditPoints="1"/>
            </p:cNvSpPr>
            <p:nvPr/>
          </p:nvSpPr>
          <p:spPr bwMode="auto">
            <a:xfrm>
              <a:off x="1188" y="896"/>
              <a:ext cx="723" cy="444"/>
            </a:xfrm>
            <a:custGeom>
              <a:avLst/>
              <a:gdLst>
                <a:gd name="T0" fmla="*/ 82 w 306"/>
                <a:gd name="T1" fmla="*/ 22 h 188"/>
                <a:gd name="T2" fmla="*/ 60 w 306"/>
                <a:gd name="T3" fmla="*/ 0 h 188"/>
                <a:gd name="T4" fmla="*/ 48 w 306"/>
                <a:gd name="T5" fmla="*/ 3 h 188"/>
                <a:gd name="T6" fmla="*/ 26 w 306"/>
                <a:gd name="T7" fmla="*/ 30 h 188"/>
                <a:gd name="T8" fmla="*/ 5 w 306"/>
                <a:gd name="T9" fmla="*/ 105 h 188"/>
                <a:gd name="T10" fmla="*/ 0 w 306"/>
                <a:gd name="T11" fmla="*/ 135 h 188"/>
                <a:gd name="T12" fmla="*/ 59 w 306"/>
                <a:gd name="T13" fmla="*/ 152 h 188"/>
                <a:gd name="T14" fmla="*/ 79 w 306"/>
                <a:gd name="T15" fmla="*/ 136 h 188"/>
                <a:gd name="T16" fmla="*/ 89 w 306"/>
                <a:gd name="T17" fmla="*/ 131 h 188"/>
                <a:gd name="T18" fmla="*/ 61 w 306"/>
                <a:gd name="T19" fmla="*/ 109 h 188"/>
                <a:gd name="T20" fmla="*/ 43 w 306"/>
                <a:gd name="T21" fmla="*/ 105 h 188"/>
                <a:gd name="T22" fmla="*/ 87 w 306"/>
                <a:gd name="T23" fmla="*/ 53 h 188"/>
                <a:gd name="T24" fmla="*/ 70 w 306"/>
                <a:gd name="T25" fmla="*/ 97 h 188"/>
                <a:gd name="T26" fmla="*/ 89 w 306"/>
                <a:gd name="T27" fmla="*/ 131 h 188"/>
                <a:gd name="T28" fmla="*/ 89 w 306"/>
                <a:gd name="T29" fmla="*/ 143 h 188"/>
                <a:gd name="T30" fmla="*/ 147 w 306"/>
                <a:gd name="T31" fmla="*/ 188 h 188"/>
                <a:gd name="T32" fmla="*/ 186 w 306"/>
                <a:gd name="T33" fmla="*/ 178 h 188"/>
                <a:gd name="T34" fmla="*/ 186 w 306"/>
                <a:gd name="T35" fmla="*/ 119 h 188"/>
                <a:gd name="T36" fmla="*/ 177 w 306"/>
                <a:gd name="T37" fmla="*/ 66 h 188"/>
                <a:gd name="T38" fmla="*/ 177 w 306"/>
                <a:gd name="T39" fmla="*/ 36 h 188"/>
                <a:gd name="T40" fmla="*/ 183 w 306"/>
                <a:gd name="T41" fmla="*/ 59 h 188"/>
                <a:gd name="T42" fmla="*/ 207 w 306"/>
                <a:gd name="T43" fmla="*/ 97 h 188"/>
                <a:gd name="T44" fmla="*/ 256 w 306"/>
                <a:gd name="T45" fmla="*/ 115 h 188"/>
                <a:gd name="T46" fmla="*/ 292 w 306"/>
                <a:gd name="T47" fmla="*/ 146 h 188"/>
                <a:gd name="T48" fmla="*/ 306 w 306"/>
                <a:gd name="T49" fmla="*/ 129 h 188"/>
                <a:gd name="T50" fmla="*/ 239 w 306"/>
                <a:gd name="T51" fmla="*/ 85 h 188"/>
                <a:gd name="T52" fmla="*/ 176 w 306"/>
                <a:gd name="T53" fmla="*/ 24 h 188"/>
                <a:gd name="T54" fmla="*/ 172 w 306"/>
                <a:gd name="T55" fmla="*/ 31 h 188"/>
                <a:gd name="T56" fmla="*/ 158 w 306"/>
                <a:gd name="T57" fmla="*/ 21 h 188"/>
                <a:gd name="T58" fmla="*/ 150 w 306"/>
                <a:gd name="T59" fmla="*/ 34 h 188"/>
                <a:gd name="T60" fmla="*/ 114 w 306"/>
                <a:gd name="T61" fmla="*/ 11 h 188"/>
                <a:gd name="T62" fmla="*/ 82 w 306"/>
                <a:gd name="T63" fmla="*/ 22 h 188"/>
                <a:gd name="T64" fmla="*/ 41 w 306"/>
                <a:gd name="T65" fmla="*/ 21 h 188"/>
                <a:gd name="T66" fmla="*/ 63 w 306"/>
                <a:gd name="T67" fmla="*/ 21 h 188"/>
                <a:gd name="T68" fmla="*/ 7 w 306"/>
                <a:gd name="T69" fmla="*/ 132 h 188"/>
                <a:gd name="T70" fmla="*/ 41 w 306"/>
                <a:gd name="T71" fmla="*/ 21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6" h="188">
                  <a:moveTo>
                    <a:pt x="82" y="22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55" y="0"/>
                    <a:pt x="51" y="1"/>
                    <a:pt x="48" y="3"/>
                  </a:cubicBezTo>
                  <a:cubicBezTo>
                    <a:pt x="37" y="7"/>
                    <a:pt x="30" y="16"/>
                    <a:pt x="26" y="30"/>
                  </a:cubicBezTo>
                  <a:cubicBezTo>
                    <a:pt x="5" y="105"/>
                    <a:pt x="5" y="105"/>
                    <a:pt x="5" y="105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20" y="150"/>
                    <a:pt x="40" y="155"/>
                    <a:pt x="59" y="152"/>
                  </a:cubicBezTo>
                  <a:cubicBezTo>
                    <a:pt x="63" y="146"/>
                    <a:pt x="69" y="140"/>
                    <a:pt x="79" y="136"/>
                  </a:cubicBezTo>
                  <a:cubicBezTo>
                    <a:pt x="82" y="134"/>
                    <a:pt x="86" y="133"/>
                    <a:pt x="89" y="131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43" y="105"/>
                    <a:pt x="43" y="105"/>
                    <a:pt x="43" y="105"/>
                  </a:cubicBezTo>
                  <a:cubicBezTo>
                    <a:pt x="87" y="53"/>
                    <a:pt x="87" y="53"/>
                    <a:pt x="87" y="53"/>
                  </a:cubicBezTo>
                  <a:cubicBezTo>
                    <a:pt x="70" y="97"/>
                    <a:pt x="70" y="97"/>
                    <a:pt x="70" y="97"/>
                  </a:cubicBezTo>
                  <a:cubicBezTo>
                    <a:pt x="89" y="131"/>
                    <a:pt x="89" y="131"/>
                    <a:pt x="89" y="131"/>
                  </a:cubicBezTo>
                  <a:cubicBezTo>
                    <a:pt x="89" y="143"/>
                    <a:pt x="89" y="143"/>
                    <a:pt x="89" y="143"/>
                  </a:cubicBezTo>
                  <a:cubicBezTo>
                    <a:pt x="147" y="188"/>
                    <a:pt x="147" y="188"/>
                    <a:pt x="147" y="188"/>
                  </a:cubicBezTo>
                  <a:cubicBezTo>
                    <a:pt x="186" y="178"/>
                    <a:pt x="186" y="178"/>
                    <a:pt x="186" y="178"/>
                  </a:cubicBezTo>
                  <a:cubicBezTo>
                    <a:pt x="186" y="119"/>
                    <a:pt x="186" y="119"/>
                    <a:pt x="186" y="119"/>
                  </a:cubicBezTo>
                  <a:cubicBezTo>
                    <a:pt x="195" y="103"/>
                    <a:pt x="192" y="85"/>
                    <a:pt x="177" y="66"/>
                  </a:cubicBezTo>
                  <a:cubicBezTo>
                    <a:pt x="177" y="36"/>
                    <a:pt x="177" y="36"/>
                    <a:pt x="177" y="36"/>
                  </a:cubicBezTo>
                  <a:cubicBezTo>
                    <a:pt x="183" y="59"/>
                    <a:pt x="183" y="59"/>
                    <a:pt x="183" y="59"/>
                  </a:cubicBezTo>
                  <a:cubicBezTo>
                    <a:pt x="196" y="71"/>
                    <a:pt x="204" y="84"/>
                    <a:pt x="207" y="97"/>
                  </a:cubicBezTo>
                  <a:cubicBezTo>
                    <a:pt x="256" y="115"/>
                    <a:pt x="256" y="115"/>
                    <a:pt x="256" y="115"/>
                  </a:cubicBezTo>
                  <a:cubicBezTo>
                    <a:pt x="292" y="146"/>
                    <a:pt x="292" y="146"/>
                    <a:pt x="292" y="146"/>
                  </a:cubicBezTo>
                  <a:cubicBezTo>
                    <a:pt x="296" y="141"/>
                    <a:pt x="300" y="135"/>
                    <a:pt x="306" y="129"/>
                  </a:cubicBezTo>
                  <a:cubicBezTo>
                    <a:pt x="239" y="85"/>
                    <a:pt x="239" y="85"/>
                    <a:pt x="239" y="85"/>
                  </a:cubicBezTo>
                  <a:cubicBezTo>
                    <a:pt x="176" y="24"/>
                    <a:pt x="176" y="24"/>
                    <a:pt x="176" y="24"/>
                  </a:cubicBezTo>
                  <a:cubicBezTo>
                    <a:pt x="172" y="31"/>
                    <a:pt x="172" y="31"/>
                    <a:pt x="172" y="31"/>
                  </a:cubicBezTo>
                  <a:cubicBezTo>
                    <a:pt x="158" y="21"/>
                    <a:pt x="158" y="21"/>
                    <a:pt x="158" y="21"/>
                  </a:cubicBezTo>
                  <a:cubicBezTo>
                    <a:pt x="150" y="34"/>
                    <a:pt x="150" y="34"/>
                    <a:pt x="150" y="34"/>
                  </a:cubicBezTo>
                  <a:cubicBezTo>
                    <a:pt x="114" y="11"/>
                    <a:pt x="114" y="11"/>
                    <a:pt x="114" y="11"/>
                  </a:cubicBezTo>
                  <a:cubicBezTo>
                    <a:pt x="82" y="22"/>
                    <a:pt x="82" y="22"/>
                    <a:pt x="82" y="22"/>
                  </a:cubicBezTo>
                  <a:close/>
                  <a:moveTo>
                    <a:pt x="41" y="21"/>
                  </a:moveTo>
                  <a:cubicBezTo>
                    <a:pt x="52" y="2"/>
                    <a:pt x="60" y="2"/>
                    <a:pt x="63" y="21"/>
                  </a:cubicBezTo>
                  <a:cubicBezTo>
                    <a:pt x="43" y="40"/>
                    <a:pt x="24" y="77"/>
                    <a:pt x="7" y="132"/>
                  </a:cubicBezTo>
                  <a:cubicBezTo>
                    <a:pt x="12" y="93"/>
                    <a:pt x="23" y="56"/>
                    <a:pt x="41" y="21"/>
                  </a:cubicBez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8" name="Freeform 58"/>
            <p:cNvSpPr>
              <a:spLocks/>
            </p:cNvSpPr>
            <p:nvPr/>
          </p:nvSpPr>
          <p:spPr bwMode="auto">
            <a:xfrm>
              <a:off x="1205" y="901"/>
              <a:ext cx="132" cy="307"/>
            </a:xfrm>
            <a:custGeom>
              <a:avLst/>
              <a:gdLst>
                <a:gd name="T0" fmla="*/ 56 w 56"/>
                <a:gd name="T1" fmla="*/ 19 h 130"/>
                <a:gd name="T2" fmla="*/ 34 w 56"/>
                <a:gd name="T3" fmla="*/ 19 h 130"/>
                <a:gd name="T4" fmla="*/ 0 w 56"/>
                <a:gd name="T5" fmla="*/ 130 h 130"/>
                <a:gd name="T6" fmla="*/ 56 w 56"/>
                <a:gd name="T7" fmla="*/ 19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130">
                  <a:moveTo>
                    <a:pt x="56" y="19"/>
                  </a:moveTo>
                  <a:cubicBezTo>
                    <a:pt x="53" y="0"/>
                    <a:pt x="45" y="0"/>
                    <a:pt x="34" y="19"/>
                  </a:cubicBezTo>
                  <a:cubicBezTo>
                    <a:pt x="16" y="54"/>
                    <a:pt x="5" y="91"/>
                    <a:pt x="0" y="130"/>
                  </a:cubicBezTo>
                  <a:cubicBezTo>
                    <a:pt x="17" y="75"/>
                    <a:pt x="36" y="38"/>
                    <a:pt x="56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9" name="Freeform 59"/>
            <p:cNvSpPr>
              <a:spLocks/>
            </p:cNvSpPr>
            <p:nvPr/>
          </p:nvSpPr>
          <p:spPr bwMode="auto">
            <a:xfrm>
              <a:off x="1505" y="887"/>
              <a:ext cx="40" cy="78"/>
            </a:xfrm>
            <a:custGeom>
              <a:avLst/>
              <a:gdLst>
                <a:gd name="T0" fmla="*/ 0 w 40"/>
                <a:gd name="T1" fmla="*/ 0 h 78"/>
                <a:gd name="T2" fmla="*/ 0 w 40"/>
                <a:gd name="T3" fmla="*/ 33 h 78"/>
                <a:gd name="T4" fmla="*/ 40 w 40"/>
                <a:gd name="T5" fmla="*/ 78 h 78"/>
                <a:gd name="T6" fmla="*/ 33 w 40"/>
                <a:gd name="T7" fmla="*/ 42 h 78"/>
                <a:gd name="T8" fmla="*/ 0 w 40"/>
                <a:gd name="T9" fmla="*/ 0 h 78"/>
                <a:gd name="T10" fmla="*/ 0 w 40"/>
                <a:gd name="T11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78">
                  <a:moveTo>
                    <a:pt x="0" y="0"/>
                  </a:moveTo>
                  <a:lnTo>
                    <a:pt x="0" y="33"/>
                  </a:lnTo>
                  <a:lnTo>
                    <a:pt x="40" y="78"/>
                  </a:lnTo>
                  <a:lnTo>
                    <a:pt x="33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0" name="Freeform 60"/>
            <p:cNvSpPr>
              <a:spLocks/>
            </p:cNvSpPr>
            <p:nvPr/>
          </p:nvSpPr>
          <p:spPr bwMode="auto">
            <a:xfrm>
              <a:off x="1290" y="1021"/>
              <a:ext cx="109" cy="185"/>
            </a:xfrm>
            <a:custGeom>
              <a:avLst/>
              <a:gdLst>
                <a:gd name="T0" fmla="*/ 43 w 109"/>
                <a:gd name="T1" fmla="*/ 133 h 185"/>
                <a:gd name="T2" fmla="*/ 109 w 109"/>
                <a:gd name="T3" fmla="*/ 185 h 185"/>
                <a:gd name="T4" fmla="*/ 64 w 109"/>
                <a:gd name="T5" fmla="*/ 104 h 185"/>
                <a:gd name="T6" fmla="*/ 104 w 109"/>
                <a:gd name="T7" fmla="*/ 0 h 185"/>
                <a:gd name="T8" fmla="*/ 0 w 109"/>
                <a:gd name="T9" fmla="*/ 123 h 185"/>
                <a:gd name="T10" fmla="*/ 43 w 109"/>
                <a:gd name="T11" fmla="*/ 133 h 185"/>
                <a:gd name="T12" fmla="*/ 43 w 109"/>
                <a:gd name="T13" fmla="*/ 133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185">
                  <a:moveTo>
                    <a:pt x="43" y="133"/>
                  </a:moveTo>
                  <a:lnTo>
                    <a:pt x="109" y="185"/>
                  </a:lnTo>
                  <a:lnTo>
                    <a:pt x="64" y="104"/>
                  </a:lnTo>
                  <a:lnTo>
                    <a:pt x="104" y="0"/>
                  </a:lnTo>
                  <a:lnTo>
                    <a:pt x="0" y="123"/>
                  </a:lnTo>
                  <a:lnTo>
                    <a:pt x="43" y="133"/>
                  </a:lnTo>
                  <a:lnTo>
                    <a:pt x="43" y="133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2" name="Freeform 61"/>
            <p:cNvSpPr>
              <a:spLocks/>
            </p:cNvSpPr>
            <p:nvPr/>
          </p:nvSpPr>
          <p:spPr bwMode="auto">
            <a:xfrm>
              <a:off x="1375" y="1206"/>
              <a:ext cx="24" cy="28"/>
            </a:xfrm>
            <a:custGeom>
              <a:avLst/>
              <a:gdLst>
                <a:gd name="T0" fmla="*/ 10 w 10"/>
                <a:gd name="T1" fmla="*/ 0 h 12"/>
                <a:gd name="T2" fmla="*/ 0 w 10"/>
                <a:gd name="T3" fmla="*/ 5 h 12"/>
                <a:gd name="T4" fmla="*/ 10 w 10"/>
                <a:gd name="T5" fmla="*/ 12 h 12"/>
                <a:gd name="T6" fmla="*/ 10 w 10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2">
                  <a:moveTo>
                    <a:pt x="10" y="0"/>
                  </a:moveTo>
                  <a:cubicBezTo>
                    <a:pt x="7" y="2"/>
                    <a:pt x="3" y="3"/>
                    <a:pt x="0" y="5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0"/>
                    <a:pt x="10" y="0"/>
                    <a:pt x="10" y="0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3" name="Freeform 62"/>
            <p:cNvSpPr>
              <a:spLocks/>
            </p:cNvSpPr>
            <p:nvPr/>
          </p:nvSpPr>
          <p:spPr bwMode="auto">
            <a:xfrm>
              <a:off x="1328" y="1218"/>
              <a:ext cx="243" cy="200"/>
            </a:xfrm>
            <a:custGeom>
              <a:avLst/>
              <a:gdLst>
                <a:gd name="T0" fmla="*/ 30 w 103"/>
                <a:gd name="T1" fmla="*/ 7 h 85"/>
                <a:gd name="T2" fmla="*/ 20 w 103"/>
                <a:gd name="T3" fmla="*/ 0 h 85"/>
                <a:gd name="T4" fmla="*/ 0 w 103"/>
                <a:gd name="T5" fmla="*/ 16 h 85"/>
                <a:gd name="T6" fmla="*/ 65 w 103"/>
                <a:gd name="T7" fmla="*/ 51 h 85"/>
                <a:gd name="T8" fmla="*/ 103 w 103"/>
                <a:gd name="T9" fmla="*/ 85 h 85"/>
                <a:gd name="T10" fmla="*/ 96 w 103"/>
                <a:gd name="T11" fmla="*/ 62 h 85"/>
                <a:gd name="T12" fmla="*/ 88 w 103"/>
                <a:gd name="T13" fmla="*/ 52 h 85"/>
                <a:gd name="T14" fmla="*/ 30 w 103"/>
                <a:gd name="T15" fmla="*/ 7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3" h="85">
                  <a:moveTo>
                    <a:pt x="30" y="7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0" y="4"/>
                    <a:pt x="4" y="10"/>
                    <a:pt x="0" y="16"/>
                  </a:cubicBezTo>
                  <a:cubicBezTo>
                    <a:pt x="65" y="51"/>
                    <a:pt x="65" y="51"/>
                    <a:pt x="65" y="51"/>
                  </a:cubicBezTo>
                  <a:cubicBezTo>
                    <a:pt x="83" y="62"/>
                    <a:pt x="96" y="73"/>
                    <a:pt x="103" y="85"/>
                  </a:cubicBezTo>
                  <a:cubicBezTo>
                    <a:pt x="102" y="77"/>
                    <a:pt x="100" y="70"/>
                    <a:pt x="96" y="62"/>
                  </a:cubicBezTo>
                  <a:cubicBezTo>
                    <a:pt x="94" y="59"/>
                    <a:pt x="91" y="55"/>
                    <a:pt x="88" y="52"/>
                  </a:cubicBezTo>
                  <a:cubicBezTo>
                    <a:pt x="30" y="7"/>
                    <a:pt x="30" y="7"/>
                    <a:pt x="30" y="7"/>
                  </a:cubicBezTo>
                  <a:close/>
                </a:path>
              </a:pathLst>
            </a:custGeom>
            <a:solidFill>
              <a:srgbClr val="DCA5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4" name="Freeform 63"/>
            <p:cNvSpPr>
              <a:spLocks/>
            </p:cNvSpPr>
            <p:nvPr/>
          </p:nvSpPr>
          <p:spPr bwMode="auto">
            <a:xfrm>
              <a:off x="1505" y="887"/>
              <a:ext cx="85" cy="64"/>
            </a:xfrm>
            <a:custGeom>
              <a:avLst/>
              <a:gdLst>
                <a:gd name="T0" fmla="*/ 85 w 85"/>
                <a:gd name="T1" fmla="*/ 64 h 64"/>
                <a:gd name="T2" fmla="*/ 78 w 85"/>
                <a:gd name="T3" fmla="*/ 45 h 64"/>
                <a:gd name="T4" fmla="*/ 71 w 85"/>
                <a:gd name="T5" fmla="*/ 26 h 64"/>
                <a:gd name="T6" fmla="*/ 61 w 85"/>
                <a:gd name="T7" fmla="*/ 21 h 64"/>
                <a:gd name="T8" fmla="*/ 0 w 85"/>
                <a:gd name="T9" fmla="*/ 0 h 64"/>
                <a:gd name="T10" fmla="*/ 85 w 85"/>
                <a:gd name="T11" fmla="*/ 64 h 64"/>
                <a:gd name="T12" fmla="*/ 85 w 85"/>
                <a:gd name="T13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64">
                  <a:moveTo>
                    <a:pt x="85" y="64"/>
                  </a:moveTo>
                  <a:lnTo>
                    <a:pt x="78" y="45"/>
                  </a:lnTo>
                  <a:lnTo>
                    <a:pt x="71" y="26"/>
                  </a:lnTo>
                  <a:lnTo>
                    <a:pt x="61" y="21"/>
                  </a:lnTo>
                  <a:lnTo>
                    <a:pt x="0" y="0"/>
                  </a:lnTo>
                  <a:lnTo>
                    <a:pt x="85" y="64"/>
                  </a:lnTo>
                  <a:lnTo>
                    <a:pt x="85" y="64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5" name="Freeform 64"/>
            <p:cNvSpPr>
              <a:spLocks/>
            </p:cNvSpPr>
            <p:nvPr/>
          </p:nvSpPr>
          <p:spPr bwMode="auto">
            <a:xfrm>
              <a:off x="1536" y="981"/>
              <a:ext cx="342" cy="385"/>
            </a:xfrm>
            <a:custGeom>
              <a:avLst/>
              <a:gdLst>
                <a:gd name="T0" fmla="*/ 60 w 145"/>
                <a:gd name="T1" fmla="*/ 61 h 163"/>
                <a:gd name="T2" fmla="*/ 36 w 145"/>
                <a:gd name="T3" fmla="*/ 23 h 163"/>
                <a:gd name="T4" fmla="*/ 30 w 145"/>
                <a:gd name="T5" fmla="*/ 0 h 163"/>
                <a:gd name="T6" fmla="*/ 30 w 145"/>
                <a:gd name="T7" fmla="*/ 30 h 163"/>
                <a:gd name="T8" fmla="*/ 39 w 145"/>
                <a:gd name="T9" fmla="*/ 83 h 163"/>
                <a:gd name="T10" fmla="*/ 39 w 145"/>
                <a:gd name="T11" fmla="*/ 142 h 163"/>
                <a:gd name="T12" fmla="*/ 0 w 145"/>
                <a:gd name="T13" fmla="*/ 152 h 163"/>
                <a:gd name="T14" fmla="*/ 8 w 145"/>
                <a:gd name="T15" fmla="*/ 162 h 163"/>
                <a:gd name="T16" fmla="*/ 71 w 145"/>
                <a:gd name="T17" fmla="*/ 159 h 163"/>
                <a:gd name="T18" fmla="*/ 59 w 145"/>
                <a:gd name="T19" fmla="*/ 85 h 163"/>
                <a:gd name="T20" fmla="*/ 99 w 145"/>
                <a:gd name="T21" fmla="*/ 94 h 163"/>
                <a:gd name="T22" fmla="*/ 138 w 145"/>
                <a:gd name="T23" fmla="*/ 123 h 163"/>
                <a:gd name="T24" fmla="*/ 141 w 145"/>
                <a:gd name="T25" fmla="*/ 118 h 163"/>
                <a:gd name="T26" fmla="*/ 145 w 145"/>
                <a:gd name="T27" fmla="*/ 110 h 163"/>
                <a:gd name="T28" fmla="*/ 109 w 145"/>
                <a:gd name="T29" fmla="*/ 79 h 163"/>
                <a:gd name="T30" fmla="*/ 60 w 145"/>
                <a:gd name="T31" fmla="*/ 61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163">
                  <a:moveTo>
                    <a:pt x="60" y="61"/>
                  </a:moveTo>
                  <a:cubicBezTo>
                    <a:pt x="57" y="48"/>
                    <a:pt x="49" y="35"/>
                    <a:pt x="36" y="23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30"/>
                    <a:pt x="30" y="30"/>
                    <a:pt x="30" y="30"/>
                  </a:cubicBezTo>
                  <a:cubicBezTo>
                    <a:pt x="45" y="49"/>
                    <a:pt x="48" y="67"/>
                    <a:pt x="39" y="83"/>
                  </a:cubicBezTo>
                  <a:cubicBezTo>
                    <a:pt x="39" y="142"/>
                    <a:pt x="39" y="142"/>
                    <a:pt x="39" y="142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3" y="155"/>
                    <a:pt x="6" y="159"/>
                    <a:pt x="8" y="162"/>
                  </a:cubicBezTo>
                  <a:cubicBezTo>
                    <a:pt x="31" y="163"/>
                    <a:pt x="52" y="162"/>
                    <a:pt x="71" y="159"/>
                  </a:cubicBezTo>
                  <a:cubicBezTo>
                    <a:pt x="62" y="135"/>
                    <a:pt x="58" y="110"/>
                    <a:pt x="59" y="85"/>
                  </a:cubicBezTo>
                  <a:cubicBezTo>
                    <a:pt x="99" y="94"/>
                    <a:pt x="99" y="94"/>
                    <a:pt x="99" y="94"/>
                  </a:cubicBezTo>
                  <a:cubicBezTo>
                    <a:pt x="138" y="123"/>
                    <a:pt x="138" y="123"/>
                    <a:pt x="138" y="123"/>
                  </a:cubicBezTo>
                  <a:cubicBezTo>
                    <a:pt x="139" y="121"/>
                    <a:pt x="140" y="120"/>
                    <a:pt x="141" y="118"/>
                  </a:cubicBezTo>
                  <a:cubicBezTo>
                    <a:pt x="142" y="115"/>
                    <a:pt x="143" y="113"/>
                    <a:pt x="145" y="110"/>
                  </a:cubicBezTo>
                  <a:cubicBezTo>
                    <a:pt x="109" y="79"/>
                    <a:pt x="109" y="79"/>
                    <a:pt x="109" y="79"/>
                  </a:cubicBezTo>
                  <a:cubicBezTo>
                    <a:pt x="60" y="61"/>
                    <a:pt x="60" y="61"/>
                    <a:pt x="60" y="61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6" name="Freeform 65"/>
            <p:cNvSpPr>
              <a:spLocks/>
            </p:cNvSpPr>
            <p:nvPr/>
          </p:nvSpPr>
          <p:spPr bwMode="auto">
            <a:xfrm>
              <a:off x="1555" y="1357"/>
              <a:ext cx="203" cy="106"/>
            </a:xfrm>
            <a:custGeom>
              <a:avLst/>
              <a:gdLst>
                <a:gd name="T0" fmla="*/ 0 w 86"/>
                <a:gd name="T1" fmla="*/ 3 h 45"/>
                <a:gd name="T2" fmla="*/ 7 w 86"/>
                <a:gd name="T3" fmla="*/ 26 h 45"/>
                <a:gd name="T4" fmla="*/ 7 w 86"/>
                <a:gd name="T5" fmla="*/ 33 h 45"/>
                <a:gd name="T6" fmla="*/ 23 w 86"/>
                <a:gd name="T7" fmla="*/ 45 h 45"/>
                <a:gd name="T8" fmla="*/ 86 w 86"/>
                <a:gd name="T9" fmla="*/ 24 h 45"/>
                <a:gd name="T10" fmla="*/ 63 w 86"/>
                <a:gd name="T11" fmla="*/ 0 h 45"/>
                <a:gd name="T12" fmla="*/ 0 w 86"/>
                <a:gd name="T13" fmla="*/ 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" h="45">
                  <a:moveTo>
                    <a:pt x="0" y="3"/>
                  </a:moveTo>
                  <a:cubicBezTo>
                    <a:pt x="4" y="11"/>
                    <a:pt x="6" y="18"/>
                    <a:pt x="7" y="26"/>
                  </a:cubicBezTo>
                  <a:cubicBezTo>
                    <a:pt x="7" y="28"/>
                    <a:pt x="7" y="31"/>
                    <a:pt x="7" y="33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86" y="24"/>
                    <a:pt x="86" y="24"/>
                    <a:pt x="86" y="24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44" y="3"/>
                    <a:pt x="23" y="4"/>
                    <a:pt x="0" y="3"/>
                  </a:cubicBezTo>
                  <a:close/>
                </a:path>
              </a:pathLst>
            </a:custGeom>
            <a:solidFill>
              <a:srgbClr val="8F71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7" name="Freeform 66"/>
            <p:cNvSpPr>
              <a:spLocks/>
            </p:cNvSpPr>
            <p:nvPr/>
          </p:nvSpPr>
          <p:spPr bwMode="auto">
            <a:xfrm>
              <a:off x="1318" y="1255"/>
              <a:ext cx="253" cy="180"/>
            </a:xfrm>
            <a:custGeom>
              <a:avLst/>
              <a:gdLst>
                <a:gd name="T0" fmla="*/ 107 w 107"/>
                <a:gd name="T1" fmla="*/ 76 h 76"/>
                <a:gd name="T2" fmla="*/ 107 w 107"/>
                <a:gd name="T3" fmla="*/ 69 h 76"/>
                <a:gd name="T4" fmla="*/ 69 w 107"/>
                <a:gd name="T5" fmla="*/ 35 h 76"/>
                <a:gd name="T6" fmla="*/ 4 w 107"/>
                <a:gd name="T7" fmla="*/ 0 h 76"/>
                <a:gd name="T8" fmla="*/ 8 w 107"/>
                <a:gd name="T9" fmla="*/ 28 h 76"/>
                <a:gd name="T10" fmla="*/ 77 w 107"/>
                <a:gd name="T11" fmla="*/ 55 h 76"/>
                <a:gd name="T12" fmla="*/ 107 w 107"/>
                <a:gd name="T1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76">
                  <a:moveTo>
                    <a:pt x="107" y="76"/>
                  </a:moveTo>
                  <a:cubicBezTo>
                    <a:pt x="107" y="74"/>
                    <a:pt x="107" y="71"/>
                    <a:pt x="107" y="69"/>
                  </a:cubicBezTo>
                  <a:cubicBezTo>
                    <a:pt x="100" y="57"/>
                    <a:pt x="87" y="46"/>
                    <a:pt x="69" y="35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8"/>
                    <a:pt x="1" y="17"/>
                    <a:pt x="8" y="28"/>
                  </a:cubicBezTo>
                  <a:cubicBezTo>
                    <a:pt x="36" y="32"/>
                    <a:pt x="59" y="41"/>
                    <a:pt x="77" y="55"/>
                  </a:cubicBezTo>
                  <a:cubicBezTo>
                    <a:pt x="107" y="76"/>
                    <a:pt x="107" y="76"/>
                    <a:pt x="107" y="76"/>
                  </a:cubicBezTo>
                  <a:close/>
                </a:path>
              </a:pathLst>
            </a:custGeom>
            <a:solidFill>
              <a:srgbClr val="A56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8" name="Freeform 67"/>
            <p:cNvSpPr>
              <a:spLocks/>
            </p:cNvSpPr>
            <p:nvPr/>
          </p:nvSpPr>
          <p:spPr bwMode="auto">
            <a:xfrm>
              <a:off x="1181" y="1215"/>
              <a:ext cx="156" cy="107"/>
            </a:xfrm>
            <a:custGeom>
              <a:avLst/>
              <a:gdLst>
                <a:gd name="T0" fmla="*/ 19 w 66"/>
                <a:gd name="T1" fmla="*/ 38 h 45"/>
                <a:gd name="T2" fmla="*/ 66 w 66"/>
                <a:gd name="T3" fmla="*/ 45 h 45"/>
                <a:gd name="T4" fmla="*/ 62 w 66"/>
                <a:gd name="T5" fmla="*/ 17 h 45"/>
                <a:gd name="T6" fmla="*/ 3 w 66"/>
                <a:gd name="T7" fmla="*/ 0 h 45"/>
                <a:gd name="T8" fmla="*/ 19 w 66"/>
                <a:gd name="T9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45">
                  <a:moveTo>
                    <a:pt x="19" y="38"/>
                  </a:moveTo>
                  <a:cubicBezTo>
                    <a:pt x="66" y="45"/>
                    <a:pt x="66" y="45"/>
                    <a:pt x="66" y="45"/>
                  </a:cubicBezTo>
                  <a:cubicBezTo>
                    <a:pt x="59" y="34"/>
                    <a:pt x="58" y="25"/>
                    <a:pt x="62" y="17"/>
                  </a:cubicBezTo>
                  <a:cubicBezTo>
                    <a:pt x="43" y="20"/>
                    <a:pt x="23" y="15"/>
                    <a:pt x="3" y="0"/>
                  </a:cubicBezTo>
                  <a:cubicBezTo>
                    <a:pt x="0" y="18"/>
                    <a:pt x="6" y="31"/>
                    <a:pt x="19" y="38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9" name="Freeform 68"/>
            <p:cNvSpPr>
              <a:spLocks noEditPoints="1"/>
            </p:cNvSpPr>
            <p:nvPr/>
          </p:nvSpPr>
          <p:spPr bwMode="auto">
            <a:xfrm>
              <a:off x="1217" y="1329"/>
              <a:ext cx="822" cy="458"/>
            </a:xfrm>
            <a:custGeom>
              <a:avLst/>
              <a:gdLst>
                <a:gd name="T0" fmla="*/ 90 w 348"/>
                <a:gd name="T1" fmla="*/ 22 h 194"/>
                <a:gd name="T2" fmla="*/ 0 w 348"/>
                <a:gd name="T3" fmla="*/ 0 h 194"/>
                <a:gd name="T4" fmla="*/ 58 w 348"/>
                <a:gd name="T5" fmla="*/ 133 h 194"/>
                <a:gd name="T6" fmla="*/ 190 w 348"/>
                <a:gd name="T7" fmla="*/ 187 h 194"/>
                <a:gd name="T8" fmla="*/ 215 w 348"/>
                <a:gd name="T9" fmla="*/ 186 h 194"/>
                <a:gd name="T10" fmla="*/ 219 w 348"/>
                <a:gd name="T11" fmla="*/ 186 h 194"/>
                <a:gd name="T12" fmla="*/ 228 w 348"/>
                <a:gd name="T13" fmla="*/ 186 h 194"/>
                <a:gd name="T14" fmla="*/ 240 w 348"/>
                <a:gd name="T15" fmla="*/ 186 h 194"/>
                <a:gd name="T16" fmla="*/ 348 w 348"/>
                <a:gd name="T17" fmla="*/ 181 h 194"/>
                <a:gd name="T18" fmla="*/ 239 w 348"/>
                <a:gd name="T19" fmla="*/ 141 h 194"/>
                <a:gd name="T20" fmla="*/ 90 w 348"/>
                <a:gd name="T21" fmla="*/ 22 h 194"/>
                <a:gd name="T22" fmla="*/ 21 w 348"/>
                <a:gd name="T23" fmla="*/ 12 h 194"/>
                <a:gd name="T24" fmla="*/ 38 w 348"/>
                <a:gd name="T25" fmla="*/ 15 h 194"/>
                <a:gd name="T26" fmla="*/ 162 w 348"/>
                <a:gd name="T27" fmla="*/ 179 h 194"/>
                <a:gd name="T28" fmla="*/ 72 w 348"/>
                <a:gd name="T29" fmla="*/ 129 h 194"/>
                <a:gd name="T30" fmla="*/ 21 w 348"/>
                <a:gd name="T31" fmla="*/ 12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48" h="194">
                  <a:moveTo>
                    <a:pt x="90" y="22"/>
                  </a:moveTo>
                  <a:cubicBezTo>
                    <a:pt x="66" y="8"/>
                    <a:pt x="36" y="1"/>
                    <a:pt x="0" y="0"/>
                  </a:cubicBezTo>
                  <a:cubicBezTo>
                    <a:pt x="58" y="133"/>
                    <a:pt x="58" y="133"/>
                    <a:pt x="58" y="133"/>
                  </a:cubicBezTo>
                  <a:cubicBezTo>
                    <a:pt x="88" y="176"/>
                    <a:pt x="132" y="194"/>
                    <a:pt x="190" y="187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19" y="186"/>
                    <a:pt x="219" y="186"/>
                    <a:pt x="219" y="186"/>
                  </a:cubicBezTo>
                  <a:cubicBezTo>
                    <a:pt x="228" y="186"/>
                    <a:pt x="228" y="186"/>
                    <a:pt x="228" y="186"/>
                  </a:cubicBezTo>
                  <a:cubicBezTo>
                    <a:pt x="240" y="186"/>
                    <a:pt x="240" y="186"/>
                    <a:pt x="240" y="186"/>
                  </a:cubicBezTo>
                  <a:cubicBezTo>
                    <a:pt x="348" y="181"/>
                    <a:pt x="348" y="181"/>
                    <a:pt x="348" y="181"/>
                  </a:cubicBezTo>
                  <a:cubicBezTo>
                    <a:pt x="312" y="182"/>
                    <a:pt x="276" y="168"/>
                    <a:pt x="239" y="141"/>
                  </a:cubicBezTo>
                  <a:cubicBezTo>
                    <a:pt x="90" y="22"/>
                    <a:pt x="90" y="22"/>
                    <a:pt x="90" y="22"/>
                  </a:cubicBezTo>
                  <a:close/>
                  <a:moveTo>
                    <a:pt x="21" y="12"/>
                  </a:moveTo>
                  <a:cubicBezTo>
                    <a:pt x="38" y="15"/>
                    <a:pt x="38" y="15"/>
                    <a:pt x="38" y="15"/>
                  </a:cubicBezTo>
                  <a:cubicBezTo>
                    <a:pt x="56" y="94"/>
                    <a:pt x="98" y="149"/>
                    <a:pt x="162" y="179"/>
                  </a:cubicBezTo>
                  <a:cubicBezTo>
                    <a:pt x="128" y="178"/>
                    <a:pt x="98" y="162"/>
                    <a:pt x="72" y="129"/>
                  </a:cubicBezTo>
                  <a:cubicBezTo>
                    <a:pt x="50" y="92"/>
                    <a:pt x="33" y="53"/>
                    <a:pt x="21" y="12"/>
                  </a:cubicBezTo>
                  <a:close/>
                </a:path>
              </a:pathLst>
            </a:custGeom>
            <a:solidFill>
              <a:srgbClr val="C102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0" name="Freeform 69"/>
            <p:cNvSpPr>
              <a:spLocks/>
            </p:cNvSpPr>
            <p:nvPr/>
          </p:nvSpPr>
          <p:spPr bwMode="auto">
            <a:xfrm>
              <a:off x="1266" y="1357"/>
              <a:ext cx="334" cy="395"/>
            </a:xfrm>
            <a:custGeom>
              <a:avLst/>
              <a:gdLst>
                <a:gd name="T0" fmla="*/ 17 w 141"/>
                <a:gd name="T1" fmla="*/ 3 h 167"/>
                <a:gd name="T2" fmla="*/ 0 w 141"/>
                <a:gd name="T3" fmla="*/ 0 h 167"/>
                <a:gd name="T4" fmla="*/ 51 w 141"/>
                <a:gd name="T5" fmla="*/ 117 h 167"/>
                <a:gd name="T6" fmla="*/ 141 w 141"/>
                <a:gd name="T7" fmla="*/ 167 h 167"/>
                <a:gd name="T8" fmla="*/ 17 w 141"/>
                <a:gd name="T9" fmla="*/ 3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67">
                  <a:moveTo>
                    <a:pt x="17" y="3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2" y="41"/>
                    <a:pt x="29" y="80"/>
                    <a:pt x="51" y="117"/>
                  </a:cubicBezTo>
                  <a:cubicBezTo>
                    <a:pt x="77" y="150"/>
                    <a:pt x="107" y="166"/>
                    <a:pt x="141" y="167"/>
                  </a:cubicBezTo>
                  <a:cubicBezTo>
                    <a:pt x="77" y="137"/>
                    <a:pt x="35" y="82"/>
                    <a:pt x="17" y="3"/>
                  </a:cubicBezTo>
                  <a:close/>
                </a:path>
              </a:pathLst>
            </a:custGeom>
            <a:solidFill>
              <a:srgbClr val="FC58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1" name="Freeform 70"/>
            <p:cNvSpPr>
              <a:spLocks/>
            </p:cNvSpPr>
            <p:nvPr/>
          </p:nvSpPr>
          <p:spPr bwMode="auto">
            <a:xfrm>
              <a:off x="1725" y="1768"/>
              <a:ext cx="9" cy="432"/>
            </a:xfrm>
            <a:custGeom>
              <a:avLst/>
              <a:gdLst>
                <a:gd name="T0" fmla="*/ 9 w 9"/>
                <a:gd name="T1" fmla="*/ 0 h 432"/>
                <a:gd name="T2" fmla="*/ 0 w 9"/>
                <a:gd name="T3" fmla="*/ 0 h 432"/>
                <a:gd name="T4" fmla="*/ 0 w 9"/>
                <a:gd name="T5" fmla="*/ 326 h 432"/>
                <a:gd name="T6" fmla="*/ 0 w 9"/>
                <a:gd name="T7" fmla="*/ 432 h 432"/>
                <a:gd name="T8" fmla="*/ 9 w 9"/>
                <a:gd name="T9" fmla="*/ 432 h 432"/>
                <a:gd name="T10" fmla="*/ 9 w 9"/>
                <a:gd name="T11" fmla="*/ 0 h 432"/>
                <a:gd name="T12" fmla="*/ 9 w 9"/>
                <a:gd name="T13" fmla="*/ 0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432">
                  <a:moveTo>
                    <a:pt x="9" y="0"/>
                  </a:moveTo>
                  <a:lnTo>
                    <a:pt x="0" y="0"/>
                  </a:lnTo>
                  <a:lnTo>
                    <a:pt x="0" y="326"/>
                  </a:lnTo>
                  <a:lnTo>
                    <a:pt x="0" y="432"/>
                  </a:lnTo>
                  <a:lnTo>
                    <a:pt x="9" y="432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E1E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2" name="Freeform 71"/>
            <p:cNvSpPr>
              <a:spLocks/>
            </p:cNvSpPr>
            <p:nvPr/>
          </p:nvSpPr>
          <p:spPr bwMode="auto">
            <a:xfrm>
              <a:off x="1755" y="1768"/>
              <a:ext cx="29" cy="432"/>
            </a:xfrm>
            <a:custGeom>
              <a:avLst/>
              <a:gdLst>
                <a:gd name="T0" fmla="*/ 29 w 29"/>
                <a:gd name="T1" fmla="*/ 0 h 432"/>
                <a:gd name="T2" fmla="*/ 0 w 29"/>
                <a:gd name="T3" fmla="*/ 0 h 432"/>
                <a:gd name="T4" fmla="*/ 0 w 29"/>
                <a:gd name="T5" fmla="*/ 432 h 432"/>
                <a:gd name="T6" fmla="*/ 26 w 29"/>
                <a:gd name="T7" fmla="*/ 432 h 432"/>
                <a:gd name="T8" fmla="*/ 29 w 29"/>
                <a:gd name="T9" fmla="*/ 326 h 432"/>
                <a:gd name="T10" fmla="*/ 29 w 29"/>
                <a:gd name="T11" fmla="*/ 0 h 432"/>
                <a:gd name="T12" fmla="*/ 29 w 29"/>
                <a:gd name="T13" fmla="*/ 0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" h="432">
                  <a:moveTo>
                    <a:pt x="29" y="0"/>
                  </a:moveTo>
                  <a:lnTo>
                    <a:pt x="0" y="0"/>
                  </a:lnTo>
                  <a:lnTo>
                    <a:pt x="0" y="432"/>
                  </a:lnTo>
                  <a:lnTo>
                    <a:pt x="26" y="432"/>
                  </a:lnTo>
                  <a:lnTo>
                    <a:pt x="29" y="326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E1E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3" name="Freeform 72"/>
            <p:cNvSpPr>
              <a:spLocks/>
            </p:cNvSpPr>
            <p:nvPr/>
          </p:nvSpPr>
          <p:spPr bwMode="auto">
            <a:xfrm>
              <a:off x="1734" y="1768"/>
              <a:ext cx="21" cy="432"/>
            </a:xfrm>
            <a:custGeom>
              <a:avLst/>
              <a:gdLst>
                <a:gd name="T0" fmla="*/ 21 w 21"/>
                <a:gd name="T1" fmla="*/ 0 h 432"/>
                <a:gd name="T2" fmla="*/ 0 w 21"/>
                <a:gd name="T3" fmla="*/ 0 h 432"/>
                <a:gd name="T4" fmla="*/ 0 w 21"/>
                <a:gd name="T5" fmla="*/ 432 h 432"/>
                <a:gd name="T6" fmla="*/ 21 w 21"/>
                <a:gd name="T7" fmla="*/ 432 h 432"/>
                <a:gd name="T8" fmla="*/ 21 w 21"/>
                <a:gd name="T9" fmla="*/ 0 h 432"/>
                <a:gd name="T10" fmla="*/ 21 w 21"/>
                <a:gd name="T11" fmla="*/ 0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432">
                  <a:moveTo>
                    <a:pt x="21" y="0"/>
                  </a:moveTo>
                  <a:lnTo>
                    <a:pt x="0" y="0"/>
                  </a:lnTo>
                  <a:lnTo>
                    <a:pt x="0" y="432"/>
                  </a:lnTo>
                  <a:lnTo>
                    <a:pt x="21" y="432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4" name="Freeform 73"/>
            <p:cNvSpPr>
              <a:spLocks noEditPoints="1"/>
            </p:cNvSpPr>
            <p:nvPr/>
          </p:nvSpPr>
          <p:spPr bwMode="auto">
            <a:xfrm>
              <a:off x="1415" y="2094"/>
              <a:ext cx="553" cy="196"/>
            </a:xfrm>
            <a:custGeom>
              <a:avLst/>
              <a:gdLst>
                <a:gd name="T0" fmla="*/ 197 w 234"/>
                <a:gd name="T1" fmla="*/ 2 h 83"/>
                <a:gd name="T2" fmla="*/ 156 w 234"/>
                <a:gd name="T3" fmla="*/ 0 h 83"/>
                <a:gd name="T4" fmla="*/ 155 w 234"/>
                <a:gd name="T5" fmla="*/ 45 h 83"/>
                <a:gd name="T6" fmla="*/ 144 w 234"/>
                <a:gd name="T7" fmla="*/ 45 h 83"/>
                <a:gd name="T8" fmla="*/ 135 w 234"/>
                <a:gd name="T9" fmla="*/ 45 h 83"/>
                <a:gd name="T10" fmla="*/ 131 w 234"/>
                <a:gd name="T11" fmla="*/ 45 h 83"/>
                <a:gd name="T12" fmla="*/ 131 w 234"/>
                <a:gd name="T13" fmla="*/ 0 h 83"/>
                <a:gd name="T14" fmla="*/ 45 w 234"/>
                <a:gd name="T15" fmla="*/ 15 h 83"/>
                <a:gd name="T16" fmla="*/ 4 w 234"/>
                <a:gd name="T17" fmla="*/ 50 h 83"/>
                <a:gd name="T18" fmla="*/ 4 w 234"/>
                <a:gd name="T19" fmla="*/ 50 h 83"/>
                <a:gd name="T20" fmla="*/ 4 w 234"/>
                <a:gd name="T21" fmla="*/ 51 h 83"/>
                <a:gd name="T22" fmla="*/ 4 w 234"/>
                <a:gd name="T23" fmla="*/ 51 h 83"/>
                <a:gd name="T24" fmla="*/ 6 w 234"/>
                <a:gd name="T25" fmla="*/ 57 h 83"/>
                <a:gd name="T26" fmla="*/ 36 w 234"/>
                <a:gd name="T27" fmla="*/ 80 h 83"/>
                <a:gd name="T28" fmla="*/ 218 w 234"/>
                <a:gd name="T29" fmla="*/ 35 h 83"/>
                <a:gd name="T30" fmla="*/ 197 w 234"/>
                <a:gd name="T31" fmla="*/ 2 h 83"/>
                <a:gd name="T32" fmla="*/ 119 w 234"/>
                <a:gd name="T33" fmla="*/ 8 h 83"/>
                <a:gd name="T34" fmla="*/ 119 w 234"/>
                <a:gd name="T35" fmla="*/ 23 h 83"/>
                <a:gd name="T36" fmla="*/ 22 w 234"/>
                <a:gd name="T37" fmla="*/ 64 h 83"/>
                <a:gd name="T38" fmla="*/ 119 w 234"/>
                <a:gd name="T39" fmla="*/ 8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83">
                  <a:moveTo>
                    <a:pt x="197" y="2"/>
                  </a:moveTo>
                  <a:cubicBezTo>
                    <a:pt x="184" y="1"/>
                    <a:pt x="171" y="0"/>
                    <a:pt x="156" y="0"/>
                  </a:cubicBezTo>
                  <a:cubicBezTo>
                    <a:pt x="155" y="45"/>
                    <a:pt x="155" y="45"/>
                    <a:pt x="155" y="45"/>
                  </a:cubicBezTo>
                  <a:cubicBezTo>
                    <a:pt x="144" y="45"/>
                    <a:pt x="144" y="45"/>
                    <a:pt x="144" y="45"/>
                  </a:cubicBezTo>
                  <a:cubicBezTo>
                    <a:pt x="135" y="45"/>
                    <a:pt x="135" y="45"/>
                    <a:pt x="135" y="45"/>
                  </a:cubicBezTo>
                  <a:cubicBezTo>
                    <a:pt x="131" y="45"/>
                    <a:pt x="131" y="45"/>
                    <a:pt x="131" y="45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98" y="2"/>
                    <a:pt x="69" y="7"/>
                    <a:pt x="45" y="15"/>
                  </a:cubicBezTo>
                  <a:cubicBezTo>
                    <a:pt x="18" y="25"/>
                    <a:pt x="4" y="37"/>
                    <a:pt x="4" y="50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4" y="50"/>
                    <a:pt x="4" y="51"/>
                    <a:pt x="4" y="51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4" y="53"/>
                    <a:pt x="5" y="55"/>
                    <a:pt x="6" y="57"/>
                  </a:cubicBezTo>
                  <a:cubicBezTo>
                    <a:pt x="9" y="66"/>
                    <a:pt x="19" y="74"/>
                    <a:pt x="36" y="80"/>
                  </a:cubicBezTo>
                  <a:cubicBezTo>
                    <a:pt x="116" y="83"/>
                    <a:pt x="177" y="68"/>
                    <a:pt x="218" y="35"/>
                  </a:cubicBezTo>
                  <a:cubicBezTo>
                    <a:pt x="234" y="21"/>
                    <a:pt x="227" y="10"/>
                    <a:pt x="197" y="2"/>
                  </a:cubicBezTo>
                  <a:close/>
                  <a:moveTo>
                    <a:pt x="119" y="8"/>
                  </a:moveTo>
                  <a:cubicBezTo>
                    <a:pt x="119" y="23"/>
                    <a:pt x="119" y="23"/>
                    <a:pt x="119" y="23"/>
                  </a:cubicBezTo>
                  <a:cubicBezTo>
                    <a:pt x="54" y="25"/>
                    <a:pt x="22" y="39"/>
                    <a:pt x="22" y="64"/>
                  </a:cubicBezTo>
                  <a:cubicBezTo>
                    <a:pt x="0" y="41"/>
                    <a:pt x="32" y="23"/>
                    <a:pt x="119" y="8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5" name="Freeform 74"/>
            <p:cNvSpPr>
              <a:spLocks/>
            </p:cNvSpPr>
            <p:nvPr/>
          </p:nvSpPr>
          <p:spPr bwMode="auto">
            <a:xfrm>
              <a:off x="1415" y="2113"/>
              <a:ext cx="281" cy="132"/>
            </a:xfrm>
            <a:custGeom>
              <a:avLst/>
              <a:gdLst>
                <a:gd name="T0" fmla="*/ 119 w 119"/>
                <a:gd name="T1" fmla="*/ 15 h 56"/>
                <a:gd name="T2" fmla="*/ 119 w 119"/>
                <a:gd name="T3" fmla="*/ 0 h 56"/>
                <a:gd name="T4" fmla="*/ 22 w 119"/>
                <a:gd name="T5" fmla="*/ 56 h 56"/>
                <a:gd name="T6" fmla="*/ 119 w 119"/>
                <a:gd name="T7" fmla="*/ 1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" h="56">
                  <a:moveTo>
                    <a:pt x="119" y="15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32" y="15"/>
                    <a:pt x="0" y="33"/>
                    <a:pt x="22" y="56"/>
                  </a:cubicBezTo>
                  <a:cubicBezTo>
                    <a:pt x="22" y="31"/>
                    <a:pt x="54" y="17"/>
                    <a:pt x="119" y="15"/>
                  </a:cubicBezTo>
                  <a:close/>
                </a:path>
              </a:pathLst>
            </a:custGeom>
            <a:solidFill>
              <a:srgbClr val="E1E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07" name="矩形 106"/>
          <p:cNvSpPr/>
          <p:nvPr/>
        </p:nvSpPr>
        <p:spPr>
          <a:xfrm>
            <a:off x="0" y="434529"/>
            <a:ext cx="755576" cy="4090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683568" y="360988"/>
            <a:ext cx="4104456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itchFamily="34" charset="-122"/>
                <a:ea typeface="微软雅黑" pitchFamily="34" charset="-122"/>
              </a:rPr>
              <a:t>Fill in the catalog title here</a:t>
            </a:r>
          </a:p>
        </p:txBody>
      </p:sp>
      <p:sp>
        <p:nvSpPr>
          <p:cNvPr id="109" name="矩形 108"/>
          <p:cNvSpPr/>
          <p:nvPr/>
        </p:nvSpPr>
        <p:spPr>
          <a:xfrm>
            <a:off x="715208" y="607790"/>
            <a:ext cx="1560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itchFamily="34" charset="0"/>
              </a:rPr>
              <a:t>Fill in the title here.</a:t>
            </a:r>
            <a:endParaRPr lang="zh-CN" altLang="en-US" sz="1400" dirty="0">
              <a:solidFill>
                <a:prstClr val="black">
                  <a:lumMod val="65000"/>
                  <a:lumOff val="35000"/>
                </a:prstClr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92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="">
      <p:transition spd="slow" advClick="0" advTm="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0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26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0" dur="319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1" dur="100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365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365" tmFilter="0, 0; 0.125,0.2665; 0.25,0.4; 0.375,0.465; 0.5,0.5;  0.625,0.535; 0.75,0.6; 0.875,0.7335; 1,1">
                                              <p:stCondLst>
                                                <p:cond delay="365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183" tmFilter="0, 0; 0.125,0.2665; 0.25,0.4; 0.375,0.465; 0.5,0.5;  0.625,0.535; 0.75,0.6; 0.875,0.7335; 1,1">
                                              <p:stCondLst>
                                                <p:cond delay="728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90" tmFilter="0, 0; 0.125,0.2665; 0.25,0.4; 0.375,0.465; 0.5,0.5;  0.625,0.535; 0.75,0.6; 0.875,0.7335; 1,1">
                                              <p:stCondLst>
                                                <p:cond delay="911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26" dur="14">
                                              <p:stCondLst>
                                                <p:cond delay="357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27" dur="91" decel="50000">
                                              <p:stCondLst>
                                                <p:cond delay="372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8" dur="14">
                                              <p:stCondLst>
                                                <p:cond delay="722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29" dur="91" decel="50000">
                                              <p:stCondLst>
                                                <p:cond delay="736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30" dur="14">
                                              <p:stCondLst>
                                                <p:cond delay="903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31" dur="91" decel="50000">
                                              <p:stCondLst>
                                                <p:cond delay="917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32" dur="14">
                                              <p:stCondLst>
                                                <p:cond delay="994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33" dur="91" decel="50000">
                                              <p:stCondLst>
                                                <p:cond delay="1009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2400"/>
                                </p:stCondLst>
                                <p:childTnLst>
                                  <p:par>
                                    <p:cTn id="35" presetID="2" presetClass="entr" presetSubtype="8" fill="hold" nodeType="afterEffect" p14:presetBounceEnd="475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7500">
                                          <p:cBhvr additive="base">
                                            <p:cTn id="37" dur="4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7500">
                                          <p:cBhvr additive="base">
                                            <p:cTn id="38" dur="4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6" fill="hold" nodeType="withEffect" p14:presetBounceEnd="475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7500">
                                          <p:cBhvr additive="base">
                                            <p:cTn id="41" dur="4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7500">
                                          <p:cBhvr additive="base">
                                            <p:cTn id="42" dur="4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3" fill="hold" nodeType="withEffect" p14:presetBounceEnd="475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7500">
                                          <p:cBhvr additive="base">
                                            <p:cTn id="45" dur="4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7500">
                                          <p:cBhvr additive="base">
                                            <p:cTn id="46" dur="4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6" presetClass="entr" presetSubtype="32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49" dur="3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2800"/>
                                </p:stCondLst>
                                <p:childTnLst>
                                  <p:par>
                                    <p:cTn id="51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53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3300"/>
                                </p:stCondLst>
                                <p:childTnLst>
                                  <p:par>
                                    <p:cTn id="55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7" dur="4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8" dur="4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4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2" dur="4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3" dur="4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4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3700"/>
                                </p:stCondLst>
                                <p:childTnLst>
                                  <p:par>
                                    <p:cTn id="66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8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4200"/>
                                </p:stCondLst>
                                <p:childTnLst>
                                  <p:par>
                                    <p:cTn id="7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2" dur="4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3" dur="4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4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7" dur="4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8" dur="4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9" dur="4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0" fill="hold">
                                <p:stCondLst>
                                  <p:cond delay="4600"/>
                                </p:stCondLst>
                                <p:childTnLst>
                                  <p:par>
                                    <p:cTn id="81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3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4" fill="hold">
                                <p:stCondLst>
                                  <p:cond delay="5100"/>
                                </p:stCondLst>
                                <p:childTnLst>
                                  <p:par>
                                    <p:cTn id="85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7" dur="4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8" dur="4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9" dur="4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0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2" dur="4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3" dur="4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4" dur="4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96" presetID="1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8" dur="300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99" dur="3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0" presetID="6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102" dur="3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4" grpId="0" animBg="1"/>
          <p:bldP spid="45" grpId="0"/>
          <p:bldP spid="46" grpId="0"/>
          <p:bldP spid="48" grpId="0"/>
          <p:bldP spid="49" grpId="0"/>
          <p:bldP spid="51" grpId="0"/>
          <p:bldP spid="52" grpId="0"/>
          <p:bldP spid="54" grpId="0" animBg="1"/>
          <p:bldP spid="107" grpId="0" animBg="1"/>
          <p:bldP spid="108" grpId="0"/>
          <p:bldP spid="109" grpId="0"/>
        </p:bldLst>
      </p:timing>
    </mc:Choice>
    <mc:Fallback xmlns:a14="http://schemas.microsoft.com/office/drawing/2010/main"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0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26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0" dur="319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1" dur="100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365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365" tmFilter="0, 0; 0.125,0.2665; 0.25,0.4; 0.375,0.465; 0.5,0.5;  0.625,0.535; 0.75,0.6; 0.875,0.7335; 1,1">
                                              <p:stCondLst>
                                                <p:cond delay="365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183" tmFilter="0, 0; 0.125,0.2665; 0.25,0.4; 0.375,0.465; 0.5,0.5;  0.625,0.535; 0.75,0.6; 0.875,0.7335; 1,1">
                                              <p:stCondLst>
                                                <p:cond delay="728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90" tmFilter="0, 0; 0.125,0.2665; 0.25,0.4; 0.375,0.465; 0.5,0.5;  0.625,0.535; 0.75,0.6; 0.875,0.7335; 1,1">
                                              <p:stCondLst>
                                                <p:cond delay="911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26" dur="14">
                                              <p:stCondLst>
                                                <p:cond delay="357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27" dur="91" decel="50000">
                                              <p:stCondLst>
                                                <p:cond delay="372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8" dur="14">
                                              <p:stCondLst>
                                                <p:cond delay="722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29" dur="91" decel="50000">
                                              <p:stCondLst>
                                                <p:cond delay="736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30" dur="14">
                                              <p:stCondLst>
                                                <p:cond delay="903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31" dur="91" decel="50000">
                                              <p:stCondLst>
                                                <p:cond delay="917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32" dur="14">
                                              <p:stCondLst>
                                                <p:cond delay="994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33" dur="91" decel="50000">
                                              <p:stCondLst>
                                                <p:cond delay="1009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2400"/>
                                </p:stCondLst>
                                <p:childTnLst>
                                  <p:par>
                                    <p:cTn id="35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4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4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4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4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3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4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4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6" presetClass="entr" presetSubtype="32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49" dur="3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2800"/>
                                </p:stCondLst>
                                <p:childTnLst>
                                  <p:par>
                                    <p:cTn id="51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53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3300"/>
                                </p:stCondLst>
                                <p:childTnLst>
                                  <p:par>
                                    <p:cTn id="55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7" dur="4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8" dur="4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4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2" dur="4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3" dur="4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4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3700"/>
                                </p:stCondLst>
                                <p:childTnLst>
                                  <p:par>
                                    <p:cTn id="66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8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4200"/>
                                </p:stCondLst>
                                <p:childTnLst>
                                  <p:par>
                                    <p:cTn id="70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2" dur="4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3" dur="4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4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7" dur="4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8" dur="4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9" dur="4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0" fill="hold">
                                <p:stCondLst>
                                  <p:cond delay="4600"/>
                                </p:stCondLst>
                                <p:childTnLst>
                                  <p:par>
                                    <p:cTn id="81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3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4" fill="hold">
                                <p:stCondLst>
                                  <p:cond delay="5100"/>
                                </p:stCondLst>
                                <p:childTnLst>
                                  <p:par>
                                    <p:cTn id="85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7" dur="4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8" dur="4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9" dur="4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0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2" dur="4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3" dur="4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4" dur="4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96" presetID="1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8" dur="300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99" dur="3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0" presetID="6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102" dur="3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4" grpId="0" animBg="1"/>
          <p:bldP spid="45" grpId="0"/>
          <p:bldP spid="46" grpId="0"/>
          <p:bldP spid="48" grpId="0"/>
          <p:bldP spid="49" grpId="0"/>
          <p:bldP spid="51" grpId="0"/>
          <p:bldP spid="52" grpId="0"/>
          <p:bldP spid="54" grpId="0" animBg="1"/>
          <p:bldP spid="107" grpId="0" animBg="1"/>
          <p:bldP spid="108" grpId="0"/>
          <p:bldP spid="109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组合 90"/>
          <p:cNvGrpSpPr/>
          <p:nvPr/>
        </p:nvGrpSpPr>
        <p:grpSpPr>
          <a:xfrm>
            <a:off x="3143880" y="3116799"/>
            <a:ext cx="3076006" cy="1540601"/>
            <a:chOff x="3258028" y="3190973"/>
            <a:chExt cx="2632002" cy="1318224"/>
          </a:xfrm>
          <a:effectLst>
            <a:outerShdw blurRad="2540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6" name="等腰三角形 8"/>
            <p:cNvSpPr/>
            <p:nvPr/>
          </p:nvSpPr>
          <p:spPr>
            <a:xfrm>
              <a:off x="3258028" y="3443967"/>
              <a:ext cx="1808600" cy="1060752"/>
            </a:xfrm>
            <a:custGeom>
              <a:avLst/>
              <a:gdLst>
                <a:gd name="connsiteX0" fmla="*/ 0 w 1059170"/>
                <a:gd name="connsiteY0" fmla="*/ 792088 h 792088"/>
                <a:gd name="connsiteX1" fmla="*/ 529585 w 1059170"/>
                <a:gd name="connsiteY1" fmla="*/ 0 h 792088"/>
                <a:gd name="connsiteX2" fmla="*/ 1059170 w 1059170"/>
                <a:gd name="connsiteY2" fmla="*/ 792088 h 792088"/>
                <a:gd name="connsiteX3" fmla="*/ 0 w 1059170"/>
                <a:gd name="connsiteY3" fmla="*/ 792088 h 792088"/>
                <a:gd name="connsiteX0" fmla="*/ 0 w 1818027"/>
                <a:gd name="connsiteY0" fmla="*/ 810941 h 810941"/>
                <a:gd name="connsiteX1" fmla="*/ 1288442 w 1818027"/>
                <a:gd name="connsiteY1" fmla="*/ 0 h 810941"/>
                <a:gd name="connsiteX2" fmla="*/ 1818027 w 1818027"/>
                <a:gd name="connsiteY2" fmla="*/ 792088 h 810941"/>
                <a:gd name="connsiteX3" fmla="*/ 0 w 1818027"/>
                <a:gd name="connsiteY3" fmla="*/ 810941 h 810941"/>
                <a:gd name="connsiteX0" fmla="*/ 0 w 1818027"/>
                <a:gd name="connsiteY0" fmla="*/ 730813 h 730813"/>
                <a:gd name="connsiteX1" fmla="*/ 383469 w 1818027"/>
                <a:gd name="connsiteY1" fmla="*/ 0 h 730813"/>
                <a:gd name="connsiteX2" fmla="*/ 1818027 w 1818027"/>
                <a:gd name="connsiteY2" fmla="*/ 711960 h 730813"/>
                <a:gd name="connsiteX3" fmla="*/ 0 w 1818027"/>
                <a:gd name="connsiteY3" fmla="*/ 730813 h 730813"/>
                <a:gd name="connsiteX0" fmla="*/ 0 w 1808600"/>
                <a:gd name="connsiteY0" fmla="*/ 730813 h 1060752"/>
                <a:gd name="connsiteX1" fmla="*/ 383469 w 1808600"/>
                <a:gd name="connsiteY1" fmla="*/ 0 h 1060752"/>
                <a:gd name="connsiteX2" fmla="*/ 1808600 w 1808600"/>
                <a:gd name="connsiteY2" fmla="*/ 1060752 h 1060752"/>
                <a:gd name="connsiteX3" fmla="*/ 0 w 1808600"/>
                <a:gd name="connsiteY3" fmla="*/ 730813 h 1060752"/>
                <a:gd name="connsiteX0" fmla="*/ 0 w 1808600"/>
                <a:gd name="connsiteY0" fmla="*/ 730813 h 1060752"/>
                <a:gd name="connsiteX1" fmla="*/ 397609 w 1808600"/>
                <a:gd name="connsiteY1" fmla="*/ 0 h 1060752"/>
                <a:gd name="connsiteX2" fmla="*/ 1808600 w 1808600"/>
                <a:gd name="connsiteY2" fmla="*/ 1060752 h 1060752"/>
                <a:gd name="connsiteX3" fmla="*/ 0 w 1808600"/>
                <a:gd name="connsiteY3" fmla="*/ 730813 h 1060752"/>
                <a:gd name="connsiteX0" fmla="*/ 0 w 1808600"/>
                <a:gd name="connsiteY0" fmla="*/ 730813 h 1060752"/>
                <a:gd name="connsiteX1" fmla="*/ 388182 w 1808600"/>
                <a:gd name="connsiteY1" fmla="*/ 0 h 1060752"/>
                <a:gd name="connsiteX2" fmla="*/ 1808600 w 1808600"/>
                <a:gd name="connsiteY2" fmla="*/ 1060752 h 1060752"/>
                <a:gd name="connsiteX3" fmla="*/ 0 w 1808600"/>
                <a:gd name="connsiteY3" fmla="*/ 730813 h 1060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8600" h="1060752">
                  <a:moveTo>
                    <a:pt x="0" y="730813"/>
                  </a:moveTo>
                  <a:lnTo>
                    <a:pt x="388182" y="0"/>
                  </a:lnTo>
                  <a:lnTo>
                    <a:pt x="1808600" y="1060752"/>
                  </a:lnTo>
                  <a:lnTo>
                    <a:pt x="0" y="730813"/>
                  </a:lnTo>
                  <a:close/>
                </a:path>
              </a:pathLst>
            </a:custGeom>
            <a:gradFill>
              <a:gsLst>
                <a:gs pos="20000">
                  <a:schemeClr val="accent4"/>
                </a:gs>
                <a:gs pos="68000">
                  <a:schemeClr val="accent3"/>
                </a:gs>
              </a:gsLst>
              <a:lin ang="114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07" name="等腰三角形 8"/>
            <p:cNvSpPr/>
            <p:nvPr/>
          </p:nvSpPr>
          <p:spPr>
            <a:xfrm>
              <a:off x="3647050" y="3190973"/>
              <a:ext cx="2242980" cy="1318224"/>
            </a:xfrm>
            <a:custGeom>
              <a:avLst/>
              <a:gdLst>
                <a:gd name="connsiteX0" fmla="*/ 0 w 1059170"/>
                <a:gd name="connsiteY0" fmla="*/ 792088 h 792088"/>
                <a:gd name="connsiteX1" fmla="*/ 529585 w 1059170"/>
                <a:gd name="connsiteY1" fmla="*/ 0 h 792088"/>
                <a:gd name="connsiteX2" fmla="*/ 1059170 w 1059170"/>
                <a:gd name="connsiteY2" fmla="*/ 792088 h 792088"/>
                <a:gd name="connsiteX3" fmla="*/ 0 w 1059170"/>
                <a:gd name="connsiteY3" fmla="*/ 792088 h 792088"/>
                <a:gd name="connsiteX0" fmla="*/ 0 w 1818027"/>
                <a:gd name="connsiteY0" fmla="*/ 810941 h 810941"/>
                <a:gd name="connsiteX1" fmla="*/ 1288442 w 1818027"/>
                <a:gd name="connsiteY1" fmla="*/ 0 h 810941"/>
                <a:gd name="connsiteX2" fmla="*/ 1818027 w 1818027"/>
                <a:gd name="connsiteY2" fmla="*/ 792088 h 810941"/>
                <a:gd name="connsiteX3" fmla="*/ 0 w 1818027"/>
                <a:gd name="connsiteY3" fmla="*/ 810941 h 810941"/>
                <a:gd name="connsiteX0" fmla="*/ 0 w 1818027"/>
                <a:gd name="connsiteY0" fmla="*/ 730813 h 730813"/>
                <a:gd name="connsiteX1" fmla="*/ 383469 w 1818027"/>
                <a:gd name="connsiteY1" fmla="*/ 0 h 730813"/>
                <a:gd name="connsiteX2" fmla="*/ 1818027 w 1818027"/>
                <a:gd name="connsiteY2" fmla="*/ 711960 h 730813"/>
                <a:gd name="connsiteX3" fmla="*/ 0 w 1818027"/>
                <a:gd name="connsiteY3" fmla="*/ 730813 h 730813"/>
                <a:gd name="connsiteX0" fmla="*/ 0 w 1808600"/>
                <a:gd name="connsiteY0" fmla="*/ 730813 h 1060752"/>
                <a:gd name="connsiteX1" fmla="*/ 383469 w 1808600"/>
                <a:gd name="connsiteY1" fmla="*/ 0 h 1060752"/>
                <a:gd name="connsiteX2" fmla="*/ 1808600 w 1808600"/>
                <a:gd name="connsiteY2" fmla="*/ 1060752 h 1060752"/>
                <a:gd name="connsiteX3" fmla="*/ 0 w 1808600"/>
                <a:gd name="connsiteY3" fmla="*/ 730813 h 1060752"/>
                <a:gd name="connsiteX0" fmla="*/ 0 w 1808600"/>
                <a:gd name="connsiteY0" fmla="*/ 730813 h 1060752"/>
                <a:gd name="connsiteX1" fmla="*/ 397609 w 1808600"/>
                <a:gd name="connsiteY1" fmla="*/ 0 h 1060752"/>
                <a:gd name="connsiteX2" fmla="*/ 1808600 w 1808600"/>
                <a:gd name="connsiteY2" fmla="*/ 1060752 h 1060752"/>
                <a:gd name="connsiteX3" fmla="*/ 0 w 1808600"/>
                <a:gd name="connsiteY3" fmla="*/ 730813 h 1060752"/>
                <a:gd name="connsiteX0" fmla="*/ 0 w 1808600"/>
                <a:gd name="connsiteY0" fmla="*/ 730813 h 1060752"/>
                <a:gd name="connsiteX1" fmla="*/ 388182 w 1808600"/>
                <a:gd name="connsiteY1" fmla="*/ 0 h 1060752"/>
                <a:gd name="connsiteX2" fmla="*/ 1808600 w 1808600"/>
                <a:gd name="connsiteY2" fmla="*/ 1060752 h 1060752"/>
                <a:gd name="connsiteX3" fmla="*/ 0 w 1808600"/>
                <a:gd name="connsiteY3" fmla="*/ 730813 h 1060752"/>
                <a:gd name="connsiteX0" fmla="*/ 0 w 2690006"/>
                <a:gd name="connsiteY0" fmla="*/ 0 h 1107650"/>
                <a:gd name="connsiteX1" fmla="*/ 1269588 w 2690006"/>
                <a:gd name="connsiteY1" fmla="*/ 46898 h 1107650"/>
                <a:gd name="connsiteX2" fmla="*/ 2690006 w 2690006"/>
                <a:gd name="connsiteY2" fmla="*/ 1107650 h 1107650"/>
                <a:gd name="connsiteX3" fmla="*/ 0 w 2690006"/>
                <a:gd name="connsiteY3" fmla="*/ 0 h 1107650"/>
                <a:gd name="connsiteX0" fmla="*/ 0 w 2798414"/>
                <a:gd name="connsiteY0" fmla="*/ 0 h 1131217"/>
                <a:gd name="connsiteX1" fmla="*/ 1377996 w 2798414"/>
                <a:gd name="connsiteY1" fmla="*/ 70465 h 1131217"/>
                <a:gd name="connsiteX2" fmla="*/ 2798414 w 2798414"/>
                <a:gd name="connsiteY2" fmla="*/ 1131217 h 1131217"/>
                <a:gd name="connsiteX3" fmla="*/ 0 w 2798414"/>
                <a:gd name="connsiteY3" fmla="*/ 0 h 1131217"/>
                <a:gd name="connsiteX0" fmla="*/ 0 w 1417387"/>
                <a:gd name="connsiteY0" fmla="*/ 0 h 1065230"/>
                <a:gd name="connsiteX1" fmla="*/ 1377996 w 1417387"/>
                <a:gd name="connsiteY1" fmla="*/ 70465 h 1065230"/>
                <a:gd name="connsiteX2" fmla="*/ 1417387 w 1417387"/>
                <a:gd name="connsiteY2" fmla="*/ 1065230 h 1065230"/>
                <a:gd name="connsiteX3" fmla="*/ 0 w 1417387"/>
                <a:gd name="connsiteY3" fmla="*/ 0 h 1065230"/>
                <a:gd name="connsiteX0" fmla="*/ 0 w 2245262"/>
                <a:gd name="connsiteY0" fmla="*/ 0 h 1065230"/>
                <a:gd name="connsiteX1" fmla="*/ 2245262 w 2245262"/>
                <a:gd name="connsiteY1" fmla="*/ 456964 h 1065230"/>
                <a:gd name="connsiteX2" fmla="*/ 1417387 w 2245262"/>
                <a:gd name="connsiteY2" fmla="*/ 1065230 h 1065230"/>
                <a:gd name="connsiteX3" fmla="*/ 0 w 2245262"/>
                <a:gd name="connsiteY3" fmla="*/ 0 h 1065230"/>
                <a:gd name="connsiteX0" fmla="*/ 0 w 1495831"/>
                <a:gd name="connsiteY0" fmla="*/ 250047 h 1315277"/>
                <a:gd name="connsiteX1" fmla="*/ 1495831 w 1495831"/>
                <a:gd name="connsiteY1" fmla="*/ 0 h 1315277"/>
                <a:gd name="connsiteX2" fmla="*/ 1417387 w 1495831"/>
                <a:gd name="connsiteY2" fmla="*/ 1315277 h 1315277"/>
                <a:gd name="connsiteX3" fmla="*/ 0 w 1495831"/>
                <a:gd name="connsiteY3" fmla="*/ 250047 h 1315277"/>
                <a:gd name="connsiteX0" fmla="*/ 0 w 2235836"/>
                <a:gd name="connsiteY0" fmla="*/ 0 h 1065230"/>
                <a:gd name="connsiteX1" fmla="*/ 2235836 w 2235836"/>
                <a:gd name="connsiteY1" fmla="*/ 456964 h 1065230"/>
                <a:gd name="connsiteX2" fmla="*/ 1417387 w 2235836"/>
                <a:gd name="connsiteY2" fmla="*/ 1065230 h 1065230"/>
                <a:gd name="connsiteX3" fmla="*/ 0 w 2235836"/>
                <a:gd name="connsiteY3" fmla="*/ 0 h 1065230"/>
                <a:gd name="connsiteX0" fmla="*/ 0 w 2235836"/>
                <a:gd name="connsiteY0" fmla="*/ 159874 h 1225104"/>
                <a:gd name="connsiteX1" fmla="*/ 1068635 w 2235836"/>
                <a:gd name="connsiteY1" fmla="*/ 10575 h 1225104"/>
                <a:gd name="connsiteX2" fmla="*/ 2235836 w 2235836"/>
                <a:gd name="connsiteY2" fmla="*/ 616838 h 1225104"/>
                <a:gd name="connsiteX3" fmla="*/ 1417387 w 2235836"/>
                <a:gd name="connsiteY3" fmla="*/ 1225104 h 1225104"/>
                <a:gd name="connsiteX4" fmla="*/ 0 w 2235836"/>
                <a:gd name="connsiteY4" fmla="*/ 159874 h 1225104"/>
                <a:gd name="connsiteX0" fmla="*/ 0 w 2235836"/>
                <a:gd name="connsiteY0" fmla="*/ 149299 h 1214529"/>
                <a:gd name="connsiteX1" fmla="*/ 1068635 w 2235836"/>
                <a:gd name="connsiteY1" fmla="*/ 0 h 1214529"/>
                <a:gd name="connsiteX2" fmla="*/ 2235836 w 2235836"/>
                <a:gd name="connsiteY2" fmla="*/ 606263 h 1214529"/>
                <a:gd name="connsiteX3" fmla="*/ 1417387 w 2235836"/>
                <a:gd name="connsiteY3" fmla="*/ 1214529 h 1214529"/>
                <a:gd name="connsiteX4" fmla="*/ 0 w 2235836"/>
                <a:gd name="connsiteY4" fmla="*/ 149299 h 1214529"/>
                <a:gd name="connsiteX0" fmla="*/ 0 w 2235836"/>
                <a:gd name="connsiteY0" fmla="*/ 149299 h 1214529"/>
                <a:gd name="connsiteX1" fmla="*/ 1068635 w 2235836"/>
                <a:gd name="connsiteY1" fmla="*/ 0 h 1214529"/>
                <a:gd name="connsiteX2" fmla="*/ 2235836 w 2235836"/>
                <a:gd name="connsiteY2" fmla="*/ 606263 h 1214529"/>
                <a:gd name="connsiteX3" fmla="*/ 1417387 w 2235836"/>
                <a:gd name="connsiteY3" fmla="*/ 1214529 h 1214529"/>
                <a:gd name="connsiteX4" fmla="*/ 0 w 2235836"/>
                <a:gd name="connsiteY4" fmla="*/ 149299 h 1214529"/>
                <a:gd name="connsiteX0" fmla="*/ 0 w 2235836"/>
                <a:gd name="connsiteY0" fmla="*/ 182293 h 1247523"/>
                <a:gd name="connsiteX1" fmla="*/ 979081 w 2235836"/>
                <a:gd name="connsiteY1" fmla="*/ 0 h 1247523"/>
                <a:gd name="connsiteX2" fmla="*/ 2235836 w 2235836"/>
                <a:gd name="connsiteY2" fmla="*/ 639257 h 1247523"/>
                <a:gd name="connsiteX3" fmla="*/ 1417387 w 2235836"/>
                <a:gd name="connsiteY3" fmla="*/ 1247523 h 1247523"/>
                <a:gd name="connsiteX4" fmla="*/ 0 w 2235836"/>
                <a:gd name="connsiteY4" fmla="*/ 182293 h 1247523"/>
                <a:gd name="connsiteX0" fmla="*/ 0 w 2235836"/>
                <a:gd name="connsiteY0" fmla="*/ 224713 h 1289943"/>
                <a:gd name="connsiteX1" fmla="*/ 913093 w 2235836"/>
                <a:gd name="connsiteY1" fmla="*/ 0 h 1289943"/>
                <a:gd name="connsiteX2" fmla="*/ 2235836 w 2235836"/>
                <a:gd name="connsiteY2" fmla="*/ 681677 h 1289943"/>
                <a:gd name="connsiteX3" fmla="*/ 1417387 w 2235836"/>
                <a:gd name="connsiteY3" fmla="*/ 1289943 h 1289943"/>
                <a:gd name="connsiteX4" fmla="*/ 0 w 2235836"/>
                <a:gd name="connsiteY4" fmla="*/ 224713 h 1289943"/>
                <a:gd name="connsiteX0" fmla="*/ 0 w 2235836"/>
                <a:gd name="connsiteY0" fmla="*/ 252994 h 1318224"/>
                <a:gd name="connsiteX1" fmla="*/ 766978 w 2235836"/>
                <a:gd name="connsiteY1" fmla="*/ 0 h 1318224"/>
                <a:gd name="connsiteX2" fmla="*/ 2235836 w 2235836"/>
                <a:gd name="connsiteY2" fmla="*/ 709958 h 1318224"/>
                <a:gd name="connsiteX3" fmla="*/ 1417387 w 2235836"/>
                <a:gd name="connsiteY3" fmla="*/ 1318224 h 1318224"/>
                <a:gd name="connsiteX4" fmla="*/ 0 w 2235836"/>
                <a:gd name="connsiteY4" fmla="*/ 252994 h 1318224"/>
                <a:gd name="connsiteX0" fmla="*/ 0 w 2242980"/>
                <a:gd name="connsiteY0" fmla="*/ 252994 h 1318224"/>
                <a:gd name="connsiteX1" fmla="*/ 774122 w 2242980"/>
                <a:gd name="connsiteY1" fmla="*/ 0 h 1318224"/>
                <a:gd name="connsiteX2" fmla="*/ 2242980 w 2242980"/>
                <a:gd name="connsiteY2" fmla="*/ 709958 h 1318224"/>
                <a:gd name="connsiteX3" fmla="*/ 1424531 w 2242980"/>
                <a:gd name="connsiteY3" fmla="*/ 1318224 h 1318224"/>
                <a:gd name="connsiteX4" fmla="*/ 0 w 2242980"/>
                <a:gd name="connsiteY4" fmla="*/ 252994 h 1318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42980" h="1318224">
                  <a:moveTo>
                    <a:pt x="0" y="252994"/>
                  </a:moveTo>
                  <a:lnTo>
                    <a:pt x="774122" y="0"/>
                  </a:lnTo>
                  <a:lnTo>
                    <a:pt x="2242980" y="709958"/>
                  </a:lnTo>
                  <a:lnTo>
                    <a:pt x="1424531" y="1318224"/>
                  </a:lnTo>
                  <a:lnTo>
                    <a:pt x="0" y="252994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08" name="等腰三角形 8"/>
            <p:cNvSpPr/>
            <p:nvPr/>
          </p:nvSpPr>
          <p:spPr>
            <a:xfrm>
              <a:off x="3258029" y="3448268"/>
              <a:ext cx="1565479" cy="1016400"/>
            </a:xfrm>
            <a:custGeom>
              <a:avLst/>
              <a:gdLst/>
              <a:ahLst/>
              <a:cxnLst/>
              <a:rect l="l" t="t" r="r" b="b"/>
              <a:pathLst>
                <a:path w="1565479" h="1016400">
                  <a:moveTo>
                    <a:pt x="388182" y="0"/>
                  </a:moveTo>
                  <a:lnTo>
                    <a:pt x="1373962" y="736169"/>
                  </a:lnTo>
                  <a:cubicBezTo>
                    <a:pt x="1429849" y="835734"/>
                    <a:pt x="1494124" y="929330"/>
                    <a:pt x="1565479" y="1016400"/>
                  </a:cubicBezTo>
                  <a:lnTo>
                    <a:pt x="0" y="73081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09" name="组合 108"/>
          <p:cNvGrpSpPr/>
          <p:nvPr/>
        </p:nvGrpSpPr>
        <p:grpSpPr>
          <a:xfrm>
            <a:off x="3684418" y="1298046"/>
            <a:ext cx="1593369" cy="1966413"/>
            <a:chOff x="3708998" y="1619128"/>
            <a:chExt cx="1363375" cy="1682573"/>
          </a:xfrm>
        </p:grpSpPr>
        <p:sp>
          <p:nvSpPr>
            <p:cNvPr id="110" name="等腰三角形 8"/>
            <p:cNvSpPr/>
            <p:nvPr/>
          </p:nvSpPr>
          <p:spPr>
            <a:xfrm>
              <a:off x="3708998" y="2462629"/>
              <a:ext cx="1362677" cy="839072"/>
            </a:xfrm>
            <a:custGeom>
              <a:avLst/>
              <a:gdLst>
                <a:gd name="connsiteX0" fmla="*/ 0 w 1059170"/>
                <a:gd name="connsiteY0" fmla="*/ 792088 h 792088"/>
                <a:gd name="connsiteX1" fmla="*/ 529585 w 1059170"/>
                <a:gd name="connsiteY1" fmla="*/ 0 h 792088"/>
                <a:gd name="connsiteX2" fmla="*/ 1059170 w 1059170"/>
                <a:gd name="connsiteY2" fmla="*/ 792088 h 792088"/>
                <a:gd name="connsiteX3" fmla="*/ 0 w 1059170"/>
                <a:gd name="connsiteY3" fmla="*/ 792088 h 792088"/>
                <a:gd name="connsiteX0" fmla="*/ 0 w 1818027"/>
                <a:gd name="connsiteY0" fmla="*/ 810941 h 810941"/>
                <a:gd name="connsiteX1" fmla="*/ 1288442 w 1818027"/>
                <a:gd name="connsiteY1" fmla="*/ 0 h 810941"/>
                <a:gd name="connsiteX2" fmla="*/ 1818027 w 1818027"/>
                <a:gd name="connsiteY2" fmla="*/ 792088 h 810941"/>
                <a:gd name="connsiteX3" fmla="*/ 0 w 1818027"/>
                <a:gd name="connsiteY3" fmla="*/ 810941 h 810941"/>
                <a:gd name="connsiteX0" fmla="*/ 0 w 1818027"/>
                <a:gd name="connsiteY0" fmla="*/ 730813 h 730813"/>
                <a:gd name="connsiteX1" fmla="*/ 383469 w 1818027"/>
                <a:gd name="connsiteY1" fmla="*/ 0 h 730813"/>
                <a:gd name="connsiteX2" fmla="*/ 1818027 w 1818027"/>
                <a:gd name="connsiteY2" fmla="*/ 711960 h 730813"/>
                <a:gd name="connsiteX3" fmla="*/ 0 w 1818027"/>
                <a:gd name="connsiteY3" fmla="*/ 730813 h 730813"/>
                <a:gd name="connsiteX0" fmla="*/ 0 w 1808600"/>
                <a:gd name="connsiteY0" fmla="*/ 730813 h 1060752"/>
                <a:gd name="connsiteX1" fmla="*/ 383469 w 1808600"/>
                <a:gd name="connsiteY1" fmla="*/ 0 h 1060752"/>
                <a:gd name="connsiteX2" fmla="*/ 1808600 w 1808600"/>
                <a:gd name="connsiteY2" fmla="*/ 1060752 h 1060752"/>
                <a:gd name="connsiteX3" fmla="*/ 0 w 1808600"/>
                <a:gd name="connsiteY3" fmla="*/ 730813 h 1060752"/>
                <a:gd name="connsiteX0" fmla="*/ 0 w 1808600"/>
                <a:gd name="connsiteY0" fmla="*/ 730813 h 1060752"/>
                <a:gd name="connsiteX1" fmla="*/ 397609 w 1808600"/>
                <a:gd name="connsiteY1" fmla="*/ 0 h 1060752"/>
                <a:gd name="connsiteX2" fmla="*/ 1808600 w 1808600"/>
                <a:gd name="connsiteY2" fmla="*/ 1060752 h 1060752"/>
                <a:gd name="connsiteX3" fmla="*/ 0 w 1808600"/>
                <a:gd name="connsiteY3" fmla="*/ 730813 h 1060752"/>
                <a:gd name="connsiteX0" fmla="*/ 0 w 1808600"/>
                <a:gd name="connsiteY0" fmla="*/ 730813 h 1060752"/>
                <a:gd name="connsiteX1" fmla="*/ 388182 w 1808600"/>
                <a:gd name="connsiteY1" fmla="*/ 0 h 1060752"/>
                <a:gd name="connsiteX2" fmla="*/ 1808600 w 1808600"/>
                <a:gd name="connsiteY2" fmla="*/ 1060752 h 1060752"/>
                <a:gd name="connsiteX3" fmla="*/ 0 w 1808600"/>
                <a:gd name="connsiteY3" fmla="*/ 730813 h 1060752"/>
                <a:gd name="connsiteX0" fmla="*/ 0 w 2690006"/>
                <a:gd name="connsiteY0" fmla="*/ 0 h 1107650"/>
                <a:gd name="connsiteX1" fmla="*/ 1269588 w 2690006"/>
                <a:gd name="connsiteY1" fmla="*/ 46898 h 1107650"/>
                <a:gd name="connsiteX2" fmla="*/ 2690006 w 2690006"/>
                <a:gd name="connsiteY2" fmla="*/ 1107650 h 1107650"/>
                <a:gd name="connsiteX3" fmla="*/ 0 w 2690006"/>
                <a:gd name="connsiteY3" fmla="*/ 0 h 1107650"/>
                <a:gd name="connsiteX0" fmla="*/ 0 w 2798414"/>
                <a:gd name="connsiteY0" fmla="*/ 0 h 1131217"/>
                <a:gd name="connsiteX1" fmla="*/ 1377996 w 2798414"/>
                <a:gd name="connsiteY1" fmla="*/ 70465 h 1131217"/>
                <a:gd name="connsiteX2" fmla="*/ 2798414 w 2798414"/>
                <a:gd name="connsiteY2" fmla="*/ 1131217 h 1131217"/>
                <a:gd name="connsiteX3" fmla="*/ 0 w 2798414"/>
                <a:gd name="connsiteY3" fmla="*/ 0 h 1131217"/>
                <a:gd name="connsiteX0" fmla="*/ 0 w 1417387"/>
                <a:gd name="connsiteY0" fmla="*/ 0 h 1065230"/>
                <a:gd name="connsiteX1" fmla="*/ 1377996 w 1417387"/>
                <a:gd name="connsiteY1" fmla="*/ 70465 h 1065230"/>
                <a:gd name="connsiteX2" fmla="*/ 1417387 w 1417387"/>
                <a:gd name="connsiteY2" fmla="*/ 1065230 h 1065230"/>
                <a:gd name="connsiteX3" fmla="*/ 0 w 1417387"/>
                <a:gd name="connsiteY3" fmla="*/ 0 h 1065230"/>
                <a:gd name="connsiteX0" fmla="*/ 0 w 2245262"/>
                <a:gd name="connsiteY0" fmla="*/ 0 h 1065230"/>
                <a:gd name="connsiteX1" fmla="*/ 2245262 w 2245262"/>
                <a:gd name="connsiteY1" fmla="*/ 456964 h 1065230"/>
                <a:gd name="connsiteX2" fmla="*/ 1417387 w 2245262"/>
                <a:gd name="connsiteY2" fmla="*/ 1065230 h 1065230"/>
                <a:gd name="connsiteX3" fmla="*/ 0 w 2245262"/>
                <a:gd name="connsiteY3" fmla="*/ 0 h 1065230"/>
                <a:gd name="connsiteX0" fmla="*/ 0 w 1495831"/>
                <a:gd name="connsiteY0" fmla="*/ 250047 h 1315277"/>
                <a:gd name="connsiteX1" fmla="*/ 1495831 w 1495831"/>
                <a:gd name="connsiteY1" fmla="*/ 0 h 1315277"/>
                <a:gd name="connsiteX2" fmla="*/ 1417387 w 1495831"/>
                <a:gd name="connsiteY2" fmla="*/ 1315277 h 1315277"/>
                <a:gd name="connsiteX3" fmla="*/ 0 w 1495831"/>
                <a:gd name="connsiteY3" fmla="*/ 250047 h 1315277"/>
                <a:gd name="connsiteX0" fmla="*/ 0 w 2235836"/>
                <a:gd name="connsiteY0" fmla="*/ 0 h 1065230"/>
                <a:gd name="connsiteX1" fmla="*/ 2235836 w 2235836"/>
                <a:gd name="connsiteY1" fmla="*/ 456964 h 1065230"/>
                <a:gd name="connsiteX2" fmla="*/ 1417387 w 2235836"/>
                <a:gd name="connsiteY2" fmla="*/ 1065230 h 1065230"/>
                <a:gd name="connsiteX3" fmla="*/ 0 w 2235836"/>
                <a:gd name="connsiteY3" fmla="*/ 0 h 1065230"/>
                <a:gd name="connsiteX0" fmla="*/ 0 w 2914566"/>
                <a:gd name="connsiteY0" fmla="*/ 0 h 1564850"/>
                <a:gd name="connsiteX1" fmla="*/ 2914566 w 2914566"/>
                <a:gd name="connsiteY1" fmla="*/ 956584 h 1564850"/>
                <a:gd name="connsiteX2" fmla="*/ 2096117 w 2914566"/>
                <a:gd name="connsiteY2" fmla="*/ 1564850 h 1564850"/>
                <a:gd name="connsiteX3" fmla="*/ 0 w 2914566"/>
                <a:gd name="connsiteY3" fmla="*/ 0 h 1564850"/>
                <a:gd name="connsiteX0" fmla="*/ 0 w 2914566"/>
                <a:gd name="connsiteY0" fmla="*/ 0 h 1131217"/>
                <a:gd name="connsiteX1" fmla="*/ 2914566 w 2914566"/>
                <a:gd name="connsiteY1" fmla="*/ 956584 h 1131217"/>
                <a:gd name="connsiteX2" fmla="*/ 1403247 w 2914566"/>
                <a:gd name="connsiteY2" fmla="*/ 1131217 h 1131217"/>
                <a:gd name="connsiteX3" fmla="*/ 0 w 2914566"/>
                <a:gd name="connsiteY3" fmla="*/ 0 h 1131217"/>
                <a:gd name="connsiteX0" fmla="*/ 0 w 1403247"/>
                <a:gd name="connsiteY0" fmla="*/ 773234 h 1904451"/>
                <a:gd name="connsiteX1" fmla="*/ 1081053 w 1403247"/>
                <a:gd name="connsiteY1" fmla="*/ 0 h 1904451"/>
                <a:gd name="connsiteX2" fmla="*/ 1403247 w 1403247"/>
                <a:gd name="connsiteY2" fmla="*/ 1904451 h 1904451"/>
                <a:gd name="connsiteX3" fmla="*/ 0 w 1403247"/>
                <a:gd name="connsiteY3" fmla="*/ 773234 h 1904451"/>
                <a:gd name="connsiteX0" fmla="*/ 0 w 1733185"/>
                <a:gd name="connsiteY0" fmla="*/ 0 h 1932495"/>
                <a:gd name="connsiteX1" fmla="*/ 1410991 w 1733185"/>
                <a:gd name="connsiteY1" fmla="*/ 28044 h 1932495"/>
                <a:gd name="connsiteX2" fmla="*/ 1733185 w 1733185"/>
                <a:gd name="connsiteY2" fmla="*/ 1932495 h 1932495"/>
                <a:gd name="connsiteX3" fmla="*/ 0 w 1733185"/>
                <a:gd name="connsiteY3" fmla="*/ 0 h 1932495"/>
                <a:gd name="connsiteX0" fmla="*/ 0 w 1410991"/>
                <a:gd name="connsiteY0" fmla="*/ 0 h 1908928"/>
                <a:gd name="connsiteX1" fmla="*/ 1410991 w 1410991"/>
                <a:gd name="connsiteY1" fmla="*/ 28044 h 1908928"/>
                <a:gd name="connsiteX2" fmla="*/ 319164 w 1410991"/>
                <a:gd name="connsiteY2" fmla="*/ 1908928 h 1908928"/>
                <a:gd name="connsiteX3" fmla="*/ 0 w 1410991"/>
                <a:gd name="connsiteY3" fmla="*/ 0 h 1908928"/>
                <a:gd name="connsiteX0" fmla="*/ 0 w 355189"/>
                <a:gd name="connsiteY0" fmla="*/ 61510 h 1970438"/>
                <a:gd name="connsiteX1" fmla="*/ 355189 w 355189"/>
                <a:gd name="connsiteY1" fmla="*/ 0 h 1970438"/>
                <a:gd name="connsiteX2" fmla="*/ 319164 w 355189"/>
                <a:gd name="connsiteY2" fmla="*/ 1970438 h 1970438"/>
                <a:gd name="connsiteX3" fmla="*/ 0 w 355189"/>
                <a:gd name="connsiteY3" fmla="*/ 61510 h 1970438"/>
                <a:gd name="connsiteX0" fmla="*/ 0 w 355189"/>
                <a:gd name="connsiteY0" fmla="*/ 61510 h 1970438"/>
                <a:gd name="connsiteX1" fmla="*/ 355189 w 355189"/>
                <a:gd name="connsiteY1" fmla="*/ 0 h 1970438"/>
                <a:gd name="connsiteX2" fmla="*/ 339920 w 355189"/>
                <a:gd name="connsiteY2" fmla="*/ 857498 h 1970438"/>
                <a:gd name="connsiteX3" fmla="*/ 319164 w 355189"/>
                <a:gd name="connsiteY3" fmla="*/ 1970438 h 1970438"/>
                <a:gd name="connsiteX4" fmla="*/ 0 w 355189"/>
                <a:gd name="connsiteY4" fmla="*/ 61510 h 1970438"/>
                <a:gd name="connsiteX0" fmla="*/ 0 w 1141198"/>
                <a:gd name="connsiteY0" fmla="*/ 61510 h 1970438"/>
                <a:gd name="connsiteX1" fmla="*/ 355189 w 1141198"/>
                <a:gd name="connsiteY1" fmla="*/ 0 h 1970438"/>
                <a:gd name="connsiteX2" fmla="*/ 1141198 w 1141198"/>
                <a:gd name="connsiteY2" fmla="*/ 1380686 h 1970438"/>
                <a:gd name="connsiteX3" fmla="*/ 319164 w 1141198"/>
                <a:gd name="connsiteY3" fmla="*/ 1970438 h 1970438"/>
                <a:gd name="connsiteX4" fmla="*/ 0 w 1141198"/>
                <a:gd name="connsiteY4" fmla="*/ 61510 h 1970438"/>
                <a:gd name="connsiteX0" fmla="*/ 0 w 2055598"/>
                <a:gd name="connsiteY0" fmla="*/ 645972 h 1970438"/>
                <a:gd name="connsiteX1" fmla="*/ 1269589 w 2055598"/>
                <a:gd name="connsiteY1" fmla="*/ 0 h 1970438"/>
                <a:gd name="connsiteX2" fmla="*/ 2055598 w 2055598"/>
                <a:gd name="connsiteY2" fmla="*/ 1380686 h 1970438"/>
                <a:gd name="connsiteX3" fmla="*/ 1233564 w 2055598"/>
                <a:gd name="connsiteY3" fmla="*/ 1970438 h 1970438"/>
                <a:gd name="connsiteX4" fmla="*/ 0 w 2055598"/>
                <a:gd name="connsiteY4" fmla="*/ 645972 h 1970438"/>
                <a:gd name="connsiteX0" fmla="*/ 0 w 2055598"/>
                <a:gd name="connsiteY0" fmla="*/ 85077 h 1409543"/>
                <a:gd name="connsiteX1" fmla="*/ 317482 w 2055598"/>
                <a:gd name="connsiteY1" fmla="*/ 0 h 1409543"/>
                <a:gd name="connsiteX2" fmla="*/ 2055598 w 2055598"/>
                <a:gd name="connsiteY2" fmla="*/ 819791 h 1409543"/>
                <a:gd name="connsiteX3" fmla="*/ 1233564 w 2055598"/>
                <a:gd name="connsiteY3" fmla="*/ 1409543 h 1409543"/>
                <a:gd name="connsiteX4" fmla="*/ 0 w 2055598"/>
                <a:gd name="connsiteY4" fmla="*/ 85077 h 1409543"/>
                <a:gd name="connsiteX0" fmla="*/ 1043009 w 3098607"/>
                <a:gd name="connsiteY0" fmla="*/ 85077 h 853361"/>
                <a:gd name="connsiteX1" fmla="*/ 1360491 w 3098607"/>
                <a:gd name="connsiteY1" fmla="*/ 0 h 853361"/>
                <a:gd name="connsiteX2" fmla="*/ 3098607 w 3098607"/>
                <a:gd name="connsiteY2" fmla="*/ 819791 h 853361"/>
                <a:gd name="connsiteX3" fmla="*/ 0 w 3098607"/>
                <a:gd name="connsiteY3" fmla="*/ 853361 h 853361"/>
                <a:gd name="connsiteX4" fmla="*/ 1043009 w 3098607"/>
                <a:gd name="connsiteY4" fmla="*/ 85077 h 853361"/>
                <a:gd name="connsiteX0" fmla="*/ 1043009 w 1360491"/>
                <a:gd name="connsiteY0" fmla="*/ 85077 h 853361"/>
                <a:gd name="connsiteX1" fmla="*/ 1360491 w 1360491"/>
                <a:gd name="connsiteY1" fmla="*/ 0 h 853361"/>
                <a:gd name="connsiteX2" fmla="*/ 737193 w 1360491"/>
                <a:gd name="connsiteY2" fmla="*/ 744377 h 853361"/>
                <a:gd name="connsiteX3" fmla="*/ 0 w 1360491"/>
                <a:gd name="connsiteY3" fmla="*/ 853361 h 853361"/>
                <a:gd name="connsiteX4" fmla="*/ 1043009 w 1360491"/>
                <a:gd name="connsiteY4" fmla="*/ 85077 h 853361"/>
                <a:gd name="connsiteX0" fmla="*/ 1043009 w 1379345"/>
                <a:gd name="connsiteY0" fmla="*/ 85077 h 853361"/>
                <a:gd name="connsiteX1" fmla="*/ 1379345 w 1379345"/>
                <a:gd name="connsiteY1" fmla="*/ 0 h 853361"/>
                <a:gd name="connsiteX2" fmla="*/ 737193 w 1379345"/>
                <a:gd name="connsiteY2" fmla="*/ 744377 h 853361"/>
                <a:gd name="connsiteX3" fmla="*/ 0 w 1379345"/>
                <a:gd name="connsiteY3" fmla="*/ 853361 h 853361"/>
                <a:gd name="connsiteX4" fmla="*/ 1043009 w 1379345"/>
                <a:gd name="connsiteY4" fmla="*/ 85077 h 853361"/>
                <a:gd name="connsiteX0" fmla="*/ 1043009 w 1379345"/>
                <a:gd name="connsiteY0" fmla="*/ 85077 h 853361"/>
                <a:gd name="connsiteX1" fmla="*/ 1379345 w 1379345"/>
                <a:gd name="connsiteY1" fmla="*/ 0 h 853361"/>
                <a:gd name="connsiteX2" fmla="*/ 737193 w 1379345"/>
                <a:gd name="connsiteY2" fmla="*/ 744377 h 853361"/>
                <a:gd name="connsiteX3" fmla="*/ 0 w 1379345"/>
                <a:gd name="connsiteY3" fmla="*/ 853361 h 853361"/>
                <a:gd name="connsiteX4" fmla="*/ 1043009 w 1379345"/>
                <a:gd name="connsiteY4" fmla="*/ 85077 h 853361"/>
                <a:gd name="connsiteX0" fmla="*/ 1035865 w 1372201"/>
                <a:gd name="connsiteY0" fmla="*/ 85077 h 846217"/>
                <a:gd name="connsiteX1" fmla="*/ 1372201 w 1372201"/>
                <a:gd name="connsiteY1" fmla="*/ 0 h 846217"/>
                <a:gd name="connsiteX2" fmla="*/ 730049 w 1372201"/>
                <a:gd name="connsiteY2" fmla="*/ 744377 h 846217"/>
                <a:gd name="connsiteX3" fmla="*/ 0 w 1372201"/>
                <a:gd name="connsiteY3" fmla="*/ 846217 h 846217"/>
                <a:gd name="connsiteX4" fmla="*/ 1035865 w 1372201"/>
                <a:gd name="connsiteY4" fmla="*/ 85077 h 846217"/>
                <a:gd name="connsiteX0" fmla="*/ 1026340 w 1362676"/>
                <a:gd name="connsiteY0" fmla="*/ 85077 h 843835"/>
                <a:gd name="connsiteX1" fmla="*/ 1362676 w 1362676"/>
                <a:gd name="connsiteY1" fmla="*/ 0 h 843835"/>
                <a:gd name="connsiteX2" fmla="*/ 720524 w 1362676"/>
                <a:gd name="connsiteY2" fmla="*/ 744377 h 843835"/>
                <a:gd name="connsiteX3" fmla="*/ 0 w 1362676"/>
                <a:gd name="connsiteY3" fmla="*/ 843835 h 843835"/>
                <a:gd name="connsiteX4" fmla="*/ 1026340 w 1362676"/>
                <a:gd name="connsiteY4" fmla="*/ 85077 h 843835"/>
                <a:gd name="connsiteX0" fmla="*/ 1028722 w 1365058"/>
                <a:gd name="connsiteY0" fmla="*/ 85077 h 843835"/>
                <a:gd name="connsiteX1" fmla="*/ 1365058 w 1365058"/>
                <a:gd name="connsiteY1" fmla="*/ 0 h 843835"/>
                <a:gd name="connsiteX2" fmla="*/ 722906 w 1365058"/>
                <a:gd name="connsiteY2" fmla="*/ 744377 h 843835"/>
                <a:gd name="connsiteX3" fmla="*/ 0 w 1365058"/>
                <a:gd name="connsiteY3" fmla="*/ 843835 h 843835"/>
                <a:gd name="connsiteX4" fmla="*/ 1028722 w 1365058"/>
                <a:gd name="connsiteY4" fmla="*/ 85077 h 843835"/>
                <a:gd name="connsiteX0" fmla="*/ 1028722 w 1362677"/>
                <a:gd name="connsiteY0" fmla="*/ 80314 h 839072"/>
                <a:gd name="connsiteX1" fmla="*/ 1362677 w 1362677"/>
                <a:gd name="connsiteY1" fmla="*/ 0 h 839072"/>
                <a:gd name="connsiteX2" fmla="*/ 722906 w 1362677"/>
                <a:gd name="connsiteY2" fmla="*/ 739614 h 839072"/>
                <a:gd name="connsiteX3" fmla="*/ 0 w 1362677"/>
                <a:gd name="connsiteY3" fmla="*/ 839072 h 839072"/>
                <a:gd name="connsiteX4" fmla="*/ 1028722 w 1362677"/>
                <a:gd name="connsiteY4" fmla="*/ 80314 h 83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2677" h="839072">
                  <a:moveTo>
                    <a:pt x="1028722" y="80314"/>
                  </a:moveTo>
                  <a:lnTo>
                    <a:pt x="1362677" y="0"/>
                  </a:lnTo>
                  <a:lnTo>
                    <a:pt x="722906" y="739614"/>
                  </a:lnTo>
                  <a:lnTo>
                    <a:pt x="0" y="839072"/>
                  </a:lnTo>
                  <a:lnTo>
                    <a:pt x="1028722" y="80314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11" name="等腰三角形 8"/>
            <p:cNvSpPr/>
            <p:nvPr/>
          </p:nvSpPr>
          <p:spPr>
            <a:xfrm>
              <a:off x="3711646" y="1619128"/>
              <a:ext cx="1028390" cy="1680539"/>
            </a:xfrm>
            <a:custGeom>
              <a:avLst/>
              <a:gdLst>
                <a:gd name="connsiteX0" fmla="*/ 0 w 1059170"/>
                <a:gd name="connsiteY0" fmla="*/ 792088 h 792088"/>
                <a:gd name="connsiteX1" fmla="*/ 529585 w 1059170"/>
                <a:gd name="connsiteY1" fmla="*/ 0 h 792088"/>
                <a:gd name="connsiteX2" fmla="*/ 1059170 w 1059170"/>
                <a:gd name="connsiteY2" fmla="*/ 792088 h 792088"/>
                <a:gd name="connsiteX3" fmla="*/ 0 w 1059170"/>
                <a:gd name="connsiteY3" fmla="*/ 792088 h 792088"/>
                <a:gd name="connsiteX0" fmla="*/ 0 w 1818027"/>
                <a:gd name="connsiteY0" fmla="*/ 810941 h 810941"/>
                <a:gd name="connsiteX1" fmla="*/ 1288442 w 1818027"/>
                <a:gd name="connsiteY1" fmla="*/ 0 h 810941"/>
                <a:gd name="connsiteX2" fmla="*/ 1818027 w 1818027"/>
                <a:gd name="connsiteY2" fmla="*/ 792088 h 810941"/>
                <a:gd name="connsiteX3" fmla="*/ 0 w 1818027"/>
                <a:gd name="connsiteY3" fmla="*/ 810941 h 810941"/>
                <a:gd name="connsiteX0" fmla="*/ 0 w 1818027"/>
                <a:gd name="connsiteY0" fmla="*/ 730813 h 730813"/>
                <a:gd name="connsiteX1" fmla="*/ 383469 w 1818027"/>
                <a:gd name="connsiteY1" fmla="*/ 0 h 730813"/>
                <a:gd name="connsiteX2" fmla="*/ 1818027 w 1818027"/>
                <a:gd name="connsiteY2" fmla="*/ 711960 h 730813"/>
                <a:gd name="connsiteX3" fmla="*/ 0 w 1818027"/>
                <a:gd name="connsiteY3" fmla="*/ 730813 h 730813"/>
                <a:gd name="connsiteX0" fmla="*/ 0 w 1808600"/>
                <a:gd name="connsiteY0" fmla="*/ 730813 h 1060752"/>
                <a:gd name="connsiteX1" fmla="*/ 383469 w 1808600"/>
                <a:gd name="connsiteY1" fmla="*/ 0 h 1060752"/>
                <a:gd name="connsiteX2" fmla="*/ 1808600 w 1808600"/>
                <a:gd name="connsiteY2" fmla="*/ 1060752 h 1060752"/>
                <a:gd name="connsiteX3" fmla="*/ 0 w 1808600"/>
                <a:gd name="connsiteY3" fmla="*/ 730813 h 1060752"/>
                <a:gd name="connsiteX0" fmla="*/ 0 w 1808600"/>
                <a:gd name="connsiteY0" fmla="*/ 730813 h 1060752"/>
                <a:gd name="connsiteX1" fmla="*/ 397609 w 1808600"/>
                <a:gd name="connsiteY1" fmla="*/ 0 h 1060752"/>
                <a:gd name="connsiteX2" fmla="*/ 1808600 w 1808600"/>
                <a:gd name="connsiteY2" fmla="*/ 1060752 h 1060752"/>
                <a:gd name="connsiteX3" fmla="*/ 0 w 1808600"/>
                <a:gd name="connsiteY3" fmla="*/ 730813 h 1060752"/>
                <a:gd name="connsiteX0" fmla="*/ 0 w 1808600"/>
                <a:gd name="connsiteY0" fmla="*/ 730813 h 1060752"/>
                <a:gd name="connsiteX1" fmla="*/ 388182 w 1808600"/>
                <a:gd name="connsiteY1" fmla="*/ 0 h 1060752"/>
                <a:gd name="connsiteX2" fmla="*/ 1808600 w 1808600"/>
                <a:gd name="connsiteY2" fmla="*/ 1060752 h 1060752"/>
                <a:gd name="connsiteX3" fmla="*/ 0 w 1808600"/>
                <a:gd name="connsiteY3" fmla="*/ 730813 h 1060752"/>
                <a:gd name="connsiteX0" fmla="*/ 714754 w 2523354"/>
                <a:gd name="connsiteY0" fmla="*/ 645972 h 975911"/>
                <a:gd name="connsiteX1" fmla="*/ 0 w 2523354"/>
                <a:gd name="connsiteY1" fmla="*/ 0 h 975911"/>
                <a:gd name="connsiteX2" fmla="*/ 2523354 w 2523354"/>
                <a:gd name="connsiteY2" fmla="*/ 975911 h 975911"/>
                <a:gd name="connsiteX3" fmla="*/ 714754 w 2523354"/>
                <a:gd name="connsiteY3" fmla="*/ 645972 h 975911"/>
                <a:gd name="connsiteX0" fmla="*/ 0 w 3425297"/>
                <a:gd name="connsiteY0" fmla="*/ 1682921 h 1682921"/>
                <a:gd name="connsiteX1" fmla="*/ 901943 w 3425297"/>
                <a:gd name="connsiteY1" fmla="*/ 0 h 1682921"/>
                <a:gd name="connsiteX2" fmla="*/ 3425297 w 3425297"/>
                <a:gd name="connsiteY2" fmla="*/ 975911 h 1682921"/>
                <a:gd name="connsiteX3" fmla="*/ 0 w 3425297"/>
                <a:gd name="connsiteY3" fmla="*/ 1682921 h 1682921"/>
                <a:gd name="connsiteX0" fmla="*/ 0 w 1040315"/>
                <a:gd name="connsiteY0" fmla="*/ 1682921 h 1682921"/>
                <a:gd name="connsiteX1" fmla="*/ 901943 w 1040315"/>
                <a:gd name="connsiteY1" fmla="*/ 0 h 1682921"/>
                <a:gd name="connsiteX2" fmla="*/ 1040315 w 1040315"/>
                <a:gd name="connsiteY2" fmla="*/ 919350 h 1682921"/>
                <a:gd name="connsiteX3" fmla="*/ 0 w 1040315"/>
                <a:gd name="connsiteY3" fmla="*/ 1682921 h 1682921"/>
                <a:gd name="connsiteX0" fmla="*/ 0 w 1030790"/>
                <a:gd name="connsiteY0" fmla="*/ 1680539 h 1680539"/>
                <a:gd name="connsiteX1" fmla="*/ 892418 w 1030790"/>
                <a:gd name="connsiteY1" fmla="*/ 0 h 1680539"/>
                <a:gd name="connsiteX2" fmla="*/ 1030790 w 1030790"/>
                <a:gd name="connsiteY2" fmla="*/ 919350 h 1680539"/>
                <a:gd name="connsiteX3" fmla="*/ 0 w 1030790"/>
                <a:gd name="connsiteY3" fmla="*/ 1680539 h 1680539"/>
                <a:gd name="connsiteX0" fmla="*/ 0 w 1028390"/>
                <a:gd name="connsiteY0" fmla="*/ 1680539 h 1680539"/>
                <a:gd name="connsiteX1" fmla="*/ 892418 w 1028390"/>
                <a:gd name="connsiteY1" fmla="*/ 0 h 1680539"/>
                <a:gd name="connsiteX2" fmla="*/ 1028390 w 1028390"/>
                <a:gd name="connsiteY2" fmla="*/ 928950 h 1680539"/>
                <a:gd name="connsiteX3" fmla="*/ 0 w 1028390"/>
                <a:gd name="connsiteY3" fmla="*/ 1680539 h 1680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28390" h="1680539">
                  <a:moveTo>
                    <a:pt x="0" y="1680539"/>
                  </a:moveTo>
                  <a:lnTo>
                    <a:pt x="892418" y="0"/>
                  </a:lnTo>
                  <a:lnTo>
                    <a:pt x="1028390" y="928950"/>
                  </a:lnTo>
                  <a:lnTo>
                    <a:pt x="0" y="168053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12" name="等腰三角形 8"/>
            <p:cNvSpPr/>
            <p:nvPr/>
          </p:nvSpPr>
          <p:spPr>
            <a:xfrm>
              <a:off x="4601834" y="1619130"/>
              <a:ext cx="470539" cy="928862"/>
            </a:xfrm>
            <a:custGeom>
              <a:avLst/>
              <a:gdLst>
                <a:gd name="connsiteX0" fmla="*/ 0 w 1059170"/>
                <a:gd name="connsiteY0" fmla="*/ 792088 h 792088"/>
                <a:gd name="connsiteX1" fmla="*/ 529585 w 1059170"/>
                <a:gd name="connsiteY1" fmla="*/ 0 h 792088"/>
                <a:gd name="connsiteX2" fmla="*/ 1059170 w 1059170"/>
                <a:gd name="connsiteY2" fmla="*/ 792088 h 792088"/>
                <a:gd name="connsiteX3" fmla="*/ 0 w 1059170"/>
                <a:gd name="connsiteY3" fmla="*/ 792088 h 792088"/>
                <a:gd name="connsiteX0" fmla="*/ 0 w 1818027"/>
                <a:gd name="connsiteY0" fmla="*/ 810941 h 810941"/>
                <a:gd name="connsiteX1" fmla="*/ 1288442 w 1818027"/>
                <a:gd name="connsiteY1" fmla="*/ 0 h 810941"/>
                <a:gd name="connsiteX2" fmla="*/ 1818027 w 1818027"/>
                <a:gd name="connsiteY2" fmla="*/ 792088 h 810941"/>
                <a:gd name="connsiteX3" fmla="*/ 0 w 1818027"/>
                <a:gd name="connsiteY3" fmla="*/ 810941 h 810941"/>
                <a:gd name="connsiteX0" fmla="*/ 0 w 1818027"/>
                <a:gd name="connsiteY0" fmla="*/ 730813 h 730813"/>
                <a:gd name="connsiteX1" fmla="*/ 383469 w 1818027"/>
                <a:gd name="connsiteY1" fmla="*/ 0 h 730813"/>
                <a:gd name="connsiteX2" fmla="*/ 1818027 w 1818027"/>
                <a:gd name="connsiteY2" fmla="*/ 711960 h 730813"/>
                <a:gd name="connsiteX3" fmla="*/ 0 w 1818027"/>
                <a:gd name="connsiteY3" fmla="*/ 730813 h 730813"/>
                <a:gd name="connsiteX0" fmla="*/ 0 w 1808600"/>
                <a:gd name="connsiteY0" fmla="*/ 730813 h 1060752"/>
                <a:gd name="connsiteX1" fmla="*/ 383469 w 1808600"/>
                <a:gd name="connsiteY1" fmla="*/ 0 h 1060752"/>
                <a:gd name="connsiteX2" fmla="*/ 1808600 w 1808600"/>
                <a:gd name="connsiteY2" fmla="*/ 1060752 h 1060752"/>
                <a:gd name="connsiteX3" fmla="*/ 0 w 1808600"/>
                <a:gd name="connsiteY3" fmla="*/ 730813 h 1060752"/>
                <a:gd name="connsiteX0" fmla="*/ 0 w 1808600"/>
                <a:gd name="connsiteY0" fmla="*/ 730813 h 1060752"/>
                <a:gd name="connsiteX1" fmla="*/ 397609 w 1808600"/>
                <a:gd name="connsiteY1" fmla="*/ 0 h 1060752"/>
                <a:gd name="connsiteX2" fmla="*/ 1808600 w 1808600"/>
                <a:gd name="connsiteY2" fmla="*/ 1060752 h 1060752"/>
                <a:gd name="connsiteX3" fmla="*/ 0 w 1808600"/>
                <a:gd name="connsiteY3" fmla="*/ 730813 h 1060752"/>
                <a:gd name="connsiteX0" fmla="*/ 0 w 1808600"/>
                <a:gd name="connsiteY0" fmla="*/ 730813 h 1060752"/>
                <a:gd name="connsiteX1" fmla="*/ 388182 w 1808600"/>
                <a:gd name="connsiteY1" fmla="*/ 0 h 1060752"/>
                <a:gd name="connsiteX2" fmla="*/ 1808600 w 1808600"/>
                <a:gd name="connsiteY2" fmla="*/ 1060752 h 1060752"/>
                <a:gd name="connsiteX3" fmla="*/ 0 w 1808600"/>
                <a:gd name="connsiteY3" fmla="*/ 730813 h 1060752"/>
                <a:gd name="connsiteX0" fmla="*/ 714754 w 2523354"/>
                <a:gd name="connsiteY0" fmla="*/ 645972 h 975911"/>
                <a:gd name="connsiteX1" fmla="*/ 0 w 2523354"/>
                <a:gd name="connsiteY1" fmla="*/ 0 h 975911"/>
                <a:gd name="connsiteX2" fmla="*/ 2523354 w 2523354"/>
                <a:gd name="connsiteY2" fmla="*/ 975911 h 975911"/>
                <a:gd name="connsiteX3" fmla="*/ 714754 w 2523354"/>
                <a:gd name="connsiteY3" fmla="*/ 645972 h 975911"/>
                <a:gd name="connsiteX0" fmla="*/ 0 w 3425297"/>
                <a:gd name="connsiteY0" fmla="*/ 1682921 h 1682921"/>
                <a:gd name="connsiteX1" fmla="*/ 901943 w 3425297"/>
                <a:gd name="connsiteY1" fmla="*/ 0 h 1682921"/>
                <a:gd name="connsiteX2" fmla="*/ 3425297 w 3425297"/>
                <a:gd name="connsiteY2" fmla="*/ 975911 h 1682921"/>
                <a:gd name="connsiteX3" fmla="*/ 0 w 3425297"/>
                <a:gd name="connsiteY3" fmla="*/ 1682921 h 1682921"/>
                <a:gd name="connsiteX0" fmla="*/ 0 w 1040315"/>
                <a:gd name="connsiteY0" fmla="*/ 1682921 h 1682921"/>
                <a:gd name="connsiteX1" fmla="*/ 901943 w 1040315"/>
                <a:gd name="connsiteY1" fmla="*/ 0 h 1682921"/>
                <a:gd name="connsiteX2" fmla="*/ 1040315 w 1040315"/>
                <a:gd name="connsiteY2" fmla="*/ 919350 h 1682921"/>
                <a:gd name="connsiteX3" fmla="*/ 0 w 1040315"/>
                <a:gd name="connsiteY3" fmla="*/ 1682921 h 1682921"/>
                <a:gd name="connsiteX0" fmla="*/ 347109 w 1387424"/>
                <a:gd name="connsiteY0" fmla="*/ 1565086 h 1565086"/>
                <a:gd name="connsiteX1" fmla="*/ 0 w 1387424"/>
                <a:gd name="connsiteY1" fmla="*/ 0 h 1565086"/>
                <a:gd name="connsiteX2" fmla="*/ 1387424 w 1387424"/>
                <a:gd name="connsiteY2" fmla="*/ 801515 h 1565086"/>
                <a:gd name="connsiteX3" fmla="*/ 347109 w 1387424"/>
                <a:gd name="connsiteY3" fmla="*/ 1565086 h 1565086"/>
                <a:gd name="connsiteX0" fmla="*/ 139719 w 1387424"/>
                <a:gd name="connsiteY0" fmla="*/ 900496 h 900496"/>
                <a:gd name="connsiteX1" fmla="*/ 0 w 1387424"/>
                <a:gd name="connsiteY1" fmla="*/ 0 h 900496"/>
                <a:gd name="connsiteX2" fmla="*/ 1387424 w 1387424"/>
                <a:gd name="connsiteY2" fmla="*/ 801515 h 900496"/>
                <a:gd name="connsiteX3" fmla="*/ 139719 w 1387424"/>
                <a:gd name="connsiteY3" fmla="*/ 900496 h 900496"/>
                <a:gd name="connsiteX0" fmla="*/ 139719 w 477737"/>
                <a:gd name="connsiteY0" fmla="*/ 900496 h 900496"/>
                <a:gd name="connsiteX1" fmla="*/ 0 w 477737"/>
                <a:gd name="connsiteY1" fmla="*/ 0 h 900496"/>
                <a:gd name="connsiteX2" fmla="*/ 477737 w 477737"/>
                <a:gd name="connsiteY2" fmla="*/ 843936 h 900496"/>
                <a:gd name="connsiteX3" fmla="*/ 139719 w 477737"/>
                <a:gd name="connsiteY3" fmla="*/ 900496 h 900496"/>
                <a:gd name="connsiteX0" fmla="*/ 139719 w 477737"/>
                <a:gd name="connsiteY0" fmla="*/ 924063 h 924063"/>
                <a:gd name="connsiteX1" fmla="*/ 0 w 477737"/>
                <a:gd name="connsiteY1" fmla="*/ 0 h 924063"/>
                <a:gd name="connsiteX2" fmla="*/ 477737 w 477737"/>
                <a:gd name="connsiteY2" fmla="*/ 843936 h 924063"/>
                <a:gd name="connsiteX3" fmla="*/ 139719 w 477737"/>
                <a:gd name="connsiteY3" fmla="*/ 924063 h 924063"/>
                <a:gd name="connsiteX0" fmla="*/ 139719 w 477737"/>
                <a:gd name="connsiteY0" fmla="*/ 928862 h 928862"/>
                <a:gd name="connsiteX1" fmla="*/ 0 w 477737"/>
                <a:gd name="connsiteY1" fmla="*/ 0 h 928862"/>
                <a:gd name="connsiteX2" fmla="*/ 477737 w 477737"/>
                <a:gd name="connsiteY2" fmla="*/ 843936 h 928862"/>
                <a:gd name="connsiteX3" fmla="*/ 139719 w 477737"/>
                <a:gd name="connsiteY3" fmla="*/ 928862 h 928862"/>
                <a:gd name="connsiteX0" fmla="*/ 132520 w 470538"/>
                <a:gd name="connsiteY0" fmla="*/ 928862 h 928862"/>
                <a:gd name="connsiteX1" fmla="*/ 0 w 470538"/>
                <a:gd name="connsiteY1" fmla="*/ 0 h 928862"/>
                <a:gd name="connsiteX2" fmla="*/ 470538 w 470538"/>
                <a:gd name="connsiteY2" fmla="*/ 843936 h 928862"/>
                <a:gd name="connsiteX3" fmla="*/ 132520 w 470538"/>
                <a:gd name="connsiteY3" fmla="*/ 928862 h 928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0538" h="928862">
                  <a:moveTo>
                    <a:pt x="132520" y="928862"/>
                  </a:moveTo>
                  <a:lnTo>
                    <a:pt x="0" y="0"/>
                  </a:lnTo>
                  <a:lnTo>
                    <a:pt x="470538" y="843936"/>
                  </a:lnTo>
                  <a:lnTo>
                    <a:pt x="132520" y="928862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13" name="等腰三角形 8"/>
            <p:cNvSpPr/>
            <p:nvPr/>
          </p:nvSpPr>
          <p:spPr>
            <a:xfrm>
              <a:off x="3715061" y="1619128"/>
              <a:ext cx="894532" cy="1680539"/>
            </a:xfrm>
            <a:custGeom>
              <a:avLst/>
              <a:gdLst/>
              <a:ahLst/>
              <a:cxnLst/>
              <a:rect l="l" t="t" r="r" b="b"/>
              <a:pathLst>
                <a:path w="894532" h="1680539">
                  <a:moveTo>
                    <a:pt x="892418" y="0"/>
                  </a:moveTo>
                  <a:lnTo>
                    <a:pt x="894532" y="14045"/>
                  </a:lnTo>
                  <a:cubicBezTo>
                    <a:pt x="683384" y="377592"/>
                    <a:pt x="562167" y="806849"/>
                    <a:pt x="560747" y="1266455"/>
                  </a:cubicBezTo>
                  <a:lnTo>
                    <a:pt x="0" y="168053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14" name="组合 113"/>
          <p:cNvGrpSpPr/>
          <p:nvPr/>
        </p:nvGrpSpPr>
        <p:grpSpPr>
          <a:xfrm>
            <a:off x="3633817" y="2346004"/>
            <a:ext cx="2599100" cy="2311189"/>
            <a:chOff x="3677245" y="2531438"/>
            <a:chExt cx="2223935" cy="1977582"/>
          </a:xfrm>
        </p:grpSpPr>
        <p:sp>
          <p:nvSpPr>
            <p:cNvPr id="115" name="等腰三角形 8"/>
            <p:cNvSpPr/>
            <p:nvPr/>
          </p:nvSpPr>
          <p:spPr>
            <a:xfrm>
              <a:off x="3677245" y="2595039"/>
              <a:ext cx="1403247" cy="1909213"/>
            </a:xfrm>
            <a:custGeom>
              <a:avLst/>
              <a:gdLst>
                <a:gd name="connsiteX0" fmla="*/ 0 w 1059170"/>
                <a:gd name="connsiteY0" fmla="*/ 792088 h 792088"/>
                <a:gd name="connsiteX1" fmla="*/ 529585 w 1059170"/>
                <a:gd name="connsiteY1" fmla="*/ 0 h 792088"/>
                <a:gd name="connsiteX2" fmla="*/ 1059170 w 1059170"/>
                <a:gd name="connsiteY2" fmla="*/ 792088 h 792088"/>
                <a:gd name="connsiteX3" fmla="*/ 0 w 1059170"/>
                <a:gd name="connsiteY3" fmla="*/ 792088 h 792088"/>
                <a:gd name="connsiteX0" fmla="*/ 0 w 1818027"/>
                <a:gd name="connsiteY0" fmla="*/ 810941 h 810941"/>
                <a:gd name="connsiteX1" fmla="*/ 1288442 w 1818027"/>
                <a:gd name="connsiteY1" fmla="*/ 0 h 810941"/>
                <a:gd name="connsiteX2" fmla="*/ 1818027 w 1818027"/>
                <a:gd name="connsiteY2" fmla="*/ 792088 h 810941"/>
                <a:gd name="connsiteX3" fmla="*/ 0 w 1818027"/>
                <a:gd name="connsiteY3" fmla="*/ 810941 h 810941"/>
                <a:gd name="connsiteX0" fmla="*/ 0 w 1818027"/>
                <a:gd name="connsiteY0" fmla="*/ 730813 h 730813"/>
                <a:gd name="connsiteX1" fmla="*/ 383469 w 1818027"/>
                <a:gd name="connsiteY1" fmla="*/ 0 h 730813"/>
                <a:gd name="connsiteX2" fmla="*/ 1818027 w 1818027"/>
                <a:gd name="connsiteY2" fmla="*/ 711960 h 730813"/>
                <a:gd name="connsiteX3" fmla="*/ 0 w 1818027"/>
                <a:gd name="connsiteY3" fmla="*/ 730813 h 730813"/>
                <a:gd name="connsiteX0" fmla="*/ 0 w 1808600"/>
                <a:gd name="connsiteY0" fmla="*/ 730813 h 1060752"/>
                <a:gd name="connsiteX1" fmla="*/ 383469 w 1808600"/>
                <a:gd name="connsiteY1" fmla="*/ 0 h 1060752"/>
                <a:gd name="connsiteX2" fmla="*/ 1808600 w 1808600"/>
                <a:gd name="connsiteY2" fmla="*/ 1060752 h 1060752"/>
                <a:gd name="connsiteX3" fmla="*/ 0 w 1808600"/>
                <a:gd name="connsiteY3" fmla="*/ 730813 h 1060752"/>
                <a:gd name="connsiteX0" fmla="*/ 0 w 1808600"/>
                <a:gd name="connsiteY0" fmla="*/ 730813 h 1060752"/>
                <a:gd name="connsiteX1" fmla="*/ 397609 w 1808600"/>
                <a:gd name="connsiteY1" fmla="*/ 0 h 1060752"/>
                <a:gd name="connsiteX2" fmla="*/ 1808600 w 1808600"/>
                <a:gd name="connsiteY2" fmla="*/ 1060752 h 1060752"/>
                <a:gd name="connsiteX3" fmla="*/ 0 w 1808600"/>
                <a:gd name="connsiteY3" fmla="*/ 730813 h 1060752"/>
                <a:gd name="connsiteX0" fmla="*/ 0 w 1808600"/>
                <a:gd name="connsiteY0" fmla="*/ 730813 h 1060752"/>
                <a:gd name="connsiteX1" fmla="*/ 388182 w 1808600"/>
                <a:gd name="connsiteY1" fmla="*/ 0 h 1060752"/>
                <a:gd name="connsiteX2" fmla="*/ 1808600 w 1808600"/>
                <a:gd name="connsiteY2" fmla="*/ 1060752 h 1060752"/>
                <a:gd name="connsiteX3" fmla="*/ 0 w 1808600"/>
                <a:gd name="connsiteY3" fmla="*/ 730813 h 1060752"/>
                <a:gd name="connsiteX0" fmla="*/ 0 w 2690006"/>
                <a:gd name="connsiteY0" fmla="*/ 0 h 1107650"/>
                <a:gd name="connsiteX1" fmla="*/ 1269588 w 2690006"/>
                <a:gd name="connsiteY1" fmla="*/ 46898 h 1107650"/>
                <a:gd name="connsiteX2" fmla="*/ 2690006 w 2690006"/>
                <a:gd name="connsiteY2" fmla="*/ 1107650 h 1107650"/>
                <a:gd name="connsiteX3" fmla="*/ 0 w 2690006"/>
                <a:gd name="connsiteY3" fmla="*/ 0 h 1107650"/>
                <a:gd name="connsiteX0" fmla="*/ 0 w 2798414"/>
                <a:gd name="connsiteY0" fmla="*/ 0 h 1131217"/>
                <a:gd name="connsiteX1" fmla="*/ 1377996 w 2798414"/>
                <a:gd name="connsiteY1" fmla="*/ 70465 h 1131217"/>
                <a:gd name="connsiteX2" fmla="*/ 2798414 w 2798414"/>
                <a:gd name="connsiteY2" fmla="*/ 1131217 h 1131217"/>
                <a:gd name="connsiteX3" fmla="*/ 0 w 2798414"/>
                <a:gd name="connsiteY3" fmla="*/ 0 h 1131217"/>
                <a:gd name="connsiteX0" fmla="*/ 0 w 1417387"/>
                <a:gd name="connsiteY0" fmla="*/ 0 h 1065230"/>
                <a:gd name="connsiteX1" fmla="*/ 1377996 w 1417387"/>
                <a:gd name="connsiteY1" fmla="*/ 70465 h 1065230"/>
                <a:gd name="connsiteX2" fmla="*/ 1417387 w 1417387"/>
                <a:gd name="connsiteY2" fmla="*/ 1065230 h 1065230"/>
                <a:gd name="connsiteX3" fmla="*/ 0 w 1417387"/>
                <a:gd name="connsiteY3" fmla="*/ 0 h 1065230"/>
                <a:gd name="connsiteX0" fmla="*/ 0 w 2245262"/>
                <a:gd name="connsiteY0" fmla="*/ 0 h 1065230"/>
                <a:gd name="connsiteX1" fmla="*/ 2245262 w 2245262"/>
                <a:gd name="connsiteY1" fmla="*/ 456964 h 1065230"/>
                <a:gd name="connsiteX2" fmla="*/ 1417387 w 2245262"/>
                <a:gd name="connsiteY2" fmla="*/ 1065230 h 1065230"/>
                <a:gd name="connsiteX3" fmla="*/ 0 w 2245262"/>
                <a:gd name="connsiteY3" fmla="*/ 0 h 1065230"/>
                <a:gd name="connsiteX0" fmla="*/ 0 w 1495831"/>
                <a:gd name="connsiteY0" fmla="*/ 250047 h 1315277"/>
                <a:gd name="connsiteX1" fmla="*/ 1495831 w 1495831"/>
                <a:gd name="connsiteY1" fmla="*/ 0 h 1315277"/>
                <a:gd name="connsiteX2" fmla="*/ 1417387 w 1495831"/>
                <a:gd name="connsiteY2" fmla="*/ 1315277 h 1315277"/>
                <a:gd name="connsiteX3" fmla="*/ 0 w 1495831"/>
                <a:gd name="connsiteY3" fmla="*/ 250047 h 1315277"/>
                <a:gd name="connsiteX0" fmla="*/ 0 w 2235836"/>
                <a:gd name="connsiteY0" fmla="*/ 0 h 1065230"/>
                <a:gd name="connsiteX1" fmla="*/ 2235836 w 2235836"/>
                <a:gd name="connsiteY1" fmla="*/ 456964 h 1065230"/>
                <a:gd name="connsiteX2" fmla="*/ 1417387 w 2235836"/>
                <a:gd name="connsiteY2" fmla="*/ 1065230 h 1065230"/>
                <a:gd name="connsiteX3" fmla="*/ 0 w 2235836"/>
                <a:gd name="connsiteY3" fmla="*/ 0 h 1065230"/>
                <a:gd name="connsiteX0" fmla="*/ 0 w 2914566"/>
                <a:gd name="connsiteY0" fmla="*/ 0 h 1564850"/>
                <a:gd name="connsiteX1" fmla="*/ 2914566 w 2914566"/>
                <a:gd name="connsiteY1" fmla="*/ 956584 h 1564850"/>
                <a:gd name="connsiteX2" fmla="*/ 2096117 w 2914566"/>
                <a:gd name="connsiteY2" fmla="*/ 1564850 h 1564850"/>
                <a:gd name="connsiteX3" fmla="*/ 0 w 2914566"/>
                <a:gd name="connsiteY3" fmla="*/ 0 h 1564850"/>
                <a:gd name="connsiteX0" fmla="*/ 0 w 2914566"/>
                <a:gd name="connsiteY0" fmla="*/ 0 h 1131217"/>
                <a:gd name="connsiteX1" fmla="*/ 2914566 w 2914566"/>
                <a:gd name="connsiteY1" fmla="*/ 956584 h 1131217"/>
                <a:gd name="connsiteX2" fmla="*/ 1403247 w 2914566"/>
                <a:gd name="connsiteY2" fmla="*/ 1131217 h 1131217"/>
                <a:gd name="connsiteX3" fmla="*/ 0 w 2914566"/>
                <a:gd name="connsiteY3" fmla="*/ 0 h 1131217"/>
                <a:gd name="connsiteX0" fmla="*/ 0 w 1403247"/>
                <a:gd name="connsiteY0" fmla="*/ 773234 h 1904451"/>
                <a:gd name="connsiteX1" fmla="*/ 1081053 w 1403247"/>
                <a:gd name="connsiteY1" fmla="*/ 0 h 1904451"/>
                <a:gd name="connsiteX2" fmla="*/ 1403247 w 1403247"/>
                <a:gd name="connsiteY2" fmla="*/ 1904451 h 1904451"/>
                <a:gd name="connsiteX3" fmla="*/ 0 w 1403247"/>
                <a:gd name="connsiteY3" fmla="*/ 773234 h 1904451"/>
                <a:gd name="connsiteX0" fmla="*/ 0 w 1408010"/>
                <a:gd name="connsiteY0" fmla="*/ 773234 h 1916357"/>
                <a:gd name="connsiteX1" fmla="*/ 1081053 w 1408010"/>
                <a:gd name="connsiteY1" fmla="*/ 0 h 1916357"/>
                <a:gd name="connsiteX2" fmla="*/ 1408010 w 1408010"/>
                <a:gd name="connsiteY2" fmla="*/ 1916357 h 1916357"/>
                <a:gd name="connsiteX3" fmla="*/ 0 w 1408010"/>
                <a:gd name="connsiteY3" fmla="*/ 773234 h 1916357"/>
                <a:gd name="connsiteX0" fmla="*/ 0 w 1403247"/>
                <a:gd name="connsiteY0" fmla="*/ 773234 h 1909213"/>
                <a:gd name="connsiteX1" fmla="*/ 1081053 w 1403247"/>
                <a:gd name="connsiteY1" fmla="*/ 0 h 1909213"/>
                <a:gd name="connsiteX2" fmla="*/ 1403247 w 1403247"/>
                <a:gd name="connsiteY2" fmla="*/ 1909213 h 1909213"/>
                <a:gd name="connsiteX3" fmla="*/ 0 w 1403247"/>
                <a:gd name="connsiteY3" fmla="*/ 773234 h 190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3247" h="1909213">
                  <a:moveTo>
                    <a:pt x="0" y="773234"/>
                  </a:moveTo>
                  <a:lnTo>
                    <a:pt x="1081053" y="0"/>
                  </a:lnTo>
                  <a:lnTo>
                    <a:pt x="1403247" y="1909213"/>
                  </a:lnTo>
                  <a:lnTo>
                    <a:pt x="0" y="77323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16" name="等腰三角形 8"/>
            <p:cNvSpPr/>
            <p:nvPr/>
          </p:nvSpPr>
          <p:spPr>
            <a:xfrm>
              <a:off x="4755220" y="2531438"/>
              <a:ext cx="1145960" cy="1977582"/>
            </a:xfrm>
            <a:custGeom>
              <a:avLst/>
              <a:gdLst>
                <a:gd name="connsiteX0" fmla="*/ 0 w 1059170"/>
                <a:gd name="connsiteY0" fmla="*/ 792088 h 792088"/>
                <a:gd name="connsiteX1" fmla="*/ 529585 w 1059170"/>
                <a:gd name="connsiteY1" fmla="*/ 0 h 792088"/>
                <a:gd name="connsiteX2" fmla="*/ 1059170 w 1059170"/>
                <a:gd name="connsiteY2" fmla="*/ 792088 h 792088"/>
                <a:gd name="connsiteX3" fmla="*/ 0 w 1059170"/>
                <a:gd name="connsiteY3" fmla="*/ 792088 h 792088"/>
                <a:gd name="connsiteX0" fmla="*/ 0 w 1818027"/>
                <a:gd name="connsiteY0" fmla="*/ 810941 h 810941"/>
                <a:gd name="connsiteX1" fmla="*/ 1288442 w 1818027"/>
                <a:gd name="connsiteY1" fmla="*/ 0 h 810941"/>
                <a:gd name="connsiteX2" fmla="*/ 1818027 w 1818027"/>
                <a:gd name="connsiteY2" fmla="*/ 792088 h 810941"/>
                <a:gd name="connsiteX3" fmla="*/ 0 w 1818027"/>
                <a:gd name="connsiteY3" fmla="*/ 810941 h 810941"/>
                <a:gd name="connsiteX0" fmla="*/ 0 w 1818027"/>
                <a:gd name="connsiteY0" fmla="*/ 730813 h 730813"/>
                <a:gd name="connsiteX1" fmla="*/ 383469 w 1818027"/>
                <a:gd name="connsiteY1" fmla="*/ 0 h 730813"/>
                <a:gd name="connsiteX2" fmla="*/ 1818027 w 1818027"/>
                <a:gd name="connsiteY2" fmla="*/ 711960 h 730813"/>
                <a:gd name="connsiteX3" fmla="*/ 0 w 1818027"/>
                <a:gd name="connsiteY3" fmla="*/ 730813 h 730813"/>
                <a:gd name="connsiteX0" fmla="*/ 0 w 1808600"/>
                <a:gd name="connsiteY0" fmla="*/ 730813 h 1060752"/>
                <a:gd name="connsiteX1" fmla="*/ 383469 w 1808600"/>
                <a:gd name="connsiteY1" fmla="*/ 0 h 1060752"/>
                <a:gd name="connsiteX2" fmla="*/ 1808600 w 1808600"/>
                <a:gd name="connsiteY2" fmla="*/ 1060752 h 1060752"/>
                <a:gd name="connsiteX3" fmla="*/ 0 w 1808600"/>
                <a:gd name="connsiteY3" fmla="*/ 730813 h 1060752"/>
                <a:gd name="connsiteX0" fmla="*/ 0 w 1808600"/>
                <a:gd name="connsiteY0" fmla="*/ 730813 h 1060752"/>
                <a:gd name="connsiteX1" fmla="*/ 397609 w 1808600"/>
                <a:gd name="connsiteY1" fmla="*/ 0 h 1060752"/>
                <a:gd name="connsiteX2" fmla="*/ 1808600 w 1808600"/>
                <a:gd name="connsiteY2" fmla="*/ 1060752 h 1060752"/>
                <a:gd name="connsiteX3" fmla="*/ 0 w 1808600"/>
                <a:gd name="connsiteY3" fmla="*/ 730813 h 1060752"/>
                <a:gd name="connsiteX0" fmla="*/ 0 w 1808600"/>
                <a:gd name="connsiteY0" fmla="*/ 730813 h 1060752"/>
                <a:gd name="connsiteX1" fmla="*/ 388182 w 1808600"/>
                <a:gd name="connsiteY1" fmla="*/ 0 h 1060752"/>
                <a:gd name="connsiteX2" fmla="*/ 1808600 w 1808600"/>
                <a:gd name="connsiteY2" fmla="*/ 1060752 h 1060752"/>
                <a:gd name="connsiteX3" fmla="*/ 0 w 1808600"/>
                <a:gd name="connsiteY3" fmla="*/ 730813 h 1060752"/>
                <a:gd name="connsiteX0" fmla="*/ 0 w 2690006"/>
                <a:gd name="connsiteY0" fmla="*/ 0 h 1107650"/>
                <a:gd name="connsiteX1" fmla="*/ 1269588 w 2690006"/>
                <a:gd name="connsiteY1" fmla="*/ 46898 h 1107650"/>
                <a:gd name="connsiteX2" fmla="*/ 2690006 w 2690006"/>
                <a:gd name="connsiteY2" fmla="*/ 1107650 h 1107650"/>
                <a:gd name="connsiteX3" fmla="*/ 0 w 2690006"/>
                <a:gd name="connsiteY3" fmla="*/ 0 h 1107650"/>
                <a:gd name="connsiteX0" fmla="*/ 0 w 2798414"/>
                <a:gd name="connsiteY0" fmla="*/ 0 h 1131217"/>
                <a:gd name="connsiteX1" fmla="*/ 1377996 w 2798414"/>
                <a:gd name="connsiteY1" fmla="*/ 70465 h 1131217"/>
                <a:gd name="connsiteX2" fmla="*/ 2798414 w 2798414"/>
                <a:gd name="connsiteY2" fmla="*/ 1131217 h 1131217"/>
                <a:gd name="connsiteX3" fmla="*/ 0 w 2798414"/>
                <a:gd name="connsiteY3" fmla="*/ 0 h 1131217"/>
                <a:gd name="connsiteX0" fmla="*/ 0 w 1417387"/>
                <a:gd name="connsiteY0" fmla="*/ 0 h 1065230"/>
                <a:gd name="connsiteX1" fmla="*/ 1377996 w 1417387"/>
                <a:gd name="connsiteY1" fmla="*/ 70465 h 1065230"/>
                <a:gd name="connsiteX2" fmla="*/ 1417387 w 1417387"/>
                <a:gd name="connsiteY2" fmla="*/ 1065230 h 1065230"/>
                <a:gd name="connsiteX3" fmla="*/ 0 w 1417387"/>
                <a:gd name="connsiteY3" fmla="*/ 0 h 1065230"/>
                <a:gd name="connsiteX0" fmla="*/ 0 w 2245262"/>
                <a:gd name="connsiteY0" fmla="*/ 0 h 1065230"/>
                <a:gd name="connsiteX1" fmla="*/ 2245262 w 2245262"/>
                <a:gd name="connsiteY1" fmla="*/ 456964 h 1065230"/>
                <a:gd name="connsiteX2" fmla="*/ 1417387 w 2245262"/>
                <a:gd name="connsiteY2" fmla="*/ 1065230 h 1065230"/>
                <a:gd name="connsiteX3" fmla="*/ 0 w 2245262"/>
                <a:gd name="connsiteY3" fmla="*/ 0 h 1065230"/>
                <a:gd name="connsiteX0" fmla="*/ 0 w 1495831"/>
                <a:gd name="connsiteY0" fmla="*/ 250047 h 1315277"/>
                <a:gd name="connsiteX1" fmla="*/ 1495831 w 1495831"/>
                <a:gd name="connsiteY1" fmla="*/ 0 h 1315277"/>
                <a:gd name="connsiteX2" fmla="*/ 1417387 w 1495831"/>
                <a:gd name="connsiteY2" fmla="*/ 1315277 h 1315277"/>
                <a:gd name="connsiteX3" fmla="*/ 0 w 1495831"/>
                <a:gd name="connsiteY3" fmla="*/ 250047 h 1315277"/>
                <a:gd name="connsiteX0" fmla="*/ 0 w 2235836"/>
                <a:gd name="connsiteY0" fmla="*/ 0 h 1065230"/>
                <a:gd name="connsiteX1" fmla="*/ 2235836 w 2235836"/>
                <a:gd name="connsiteY1" fmla="*/ 456964 h 1065230"/>
                <a:gd name="connsiteX2" fmla="*/ 1417387 w 2235836"/>
                <a:gd name="connsiteY2" fmla="*/ 1065230 h 1065230"/>
                <a:gd name="connsiteX3" fmla="*/ 0 w 2235836"/>
                <a:gd name="connsiteY3" fmla="*/ 0 h 1065230"/>
                <a:gd name="connsiteX0" fmla="*/ 0 w 2914566"/>
                <a:gd name="connsiteY0" fmla="*/ 0 h 1564850"/>
                <a:gd name="connsiteX1" fmla="*/ 2914566 w 2914566"/>
                <a:gd name="connsiteY1" fmla="*/ 956584 h 1564850"/>
                <a:gd name="connsiteX2" fmla="*/ 2096117 w 2914566"/>
                <a:gd name="connsiteY2" fmla="*/ 1564850 h 1564850"/>
                <a:gd name="connsiteX3" fmla="*/ 0 w 2914566"/>
                <a:gd name="connsiteY3" fmla="*/ 0 h 1564850"/>
                <a:gd name="connsiteX0" fmla="*/ 0 w 2914566"/>
                <a:gd name="connsiteY0" fmla="*/ 0 h 1131217"/>
                <a:gd name="connsiteX1" fmla="*/ 2914566 w 2914566"/>
                <a:gd name="connsiteY1" fmla="*/ 956584 h 1131217"/>
                <a:gd name="connsiteX2" fmla="*/ 1403247 w 2914566"/>
                <a:gd name="connsiteY2" fmla="*/ 1131217 h 1131217"/>
                <a:gd name="connsiteX3" fmla="*/ 0 w 2914566"/>
                <a:gd name="connsiteY3" fmla="*/ 0 h 1131217"/>
                <a:gd name="connsiteX0" fmla="*/ 0 w 1403247"/>
                <a:gd name="connsiteY0" fmla="*/ 773234 h 1904451"/>
                <a:gd name="connsiteX1" fmla="*/ 1081053 w 1403247"/>
                <a:gd name="connsiteY1" fmla="*/ 0 h 1904451"/>
                <a:gd name="connsiteX2" fmla="*/ 1403247 w 1403247"/>
                <a:gd name="connsiteY2" fmla="*/ 1904451 h 1904451"/>
                <a:gd name="connsiteX3" fmla="*/ 0 w 1403247"/>
                <a:gd name="connsiteY3" fmla="*/ 773234 h 1904451"/>
                <a:gd name="connsiteX0" fmla="*/ 0 w 1733185"/>
                <a:gd name="connsiteY0" fmla="*/ 0 h 1932495"/>
                <a:gd name="connsiteX1" fmla="*/ 1410991 w 1733185"/>
                <a:gd name="connsiteY1" fmla="*/ 28044 h 1932495"/>
                <a:gd name="connsiteX2" fmla="*/ 1733185 w 1733185"/>
                <a:gd name="connsiteY2" fmla="*/ 1932495 h 1932495"/>
                <a:gd name="connsiteX3" fmla="*/ 0 w 1733185"/>
                <a:gd name="connsiteY3" fmla="*/ 0 h 1932495"/>
                <a:gd name="connsiteX0" fmla="*/ 0 w 1410991"/>
                <a:gd name="connsiteY0" fmla="*/ 0 h 1908928"/>
                <a:gd name="connsiteX1" fmla="*/ 1410991 w 1410991"/>
                <a:gd name="connsiteY1" fmla="*/ 28044 h 1908928"/>
                <a:gd name="connsiteX2" fmla="*/ 319164 w 1410991"/>
                <a:gd name="connsiteY2" fmla="*/ 1908928 h 1908928"/>
                <a:gd name="connsiteX3" fmla="*/ 0 w 1410991"/>
                <a:gd name="connsiteY3" fmla="*/ 0 h 1908928"/>
                <a:gd name="connsiteX0" fmla="*/ 0 w 355189"/>
                <a:gd name="connsiteY0" fmla="*/ 61510 h 1970438"/>
                <a:gd name="connsiteX1" fmla="*/ 355189 w 355189"/>
                <a:gd name="connsiteY1" fmla="*/ 0 h 1970438"/>
                <a:gd name="connsiteX2" fmla="*/ 319164 w 355189"/>
                <a:gd name="connsiteY2" fmla="*/ 1970438 h 1970438"/>
                <a:gd name="connsiteX3" fmla="*/ 0 w 355189"/>
                <a:gd name="connsiteY3" fmla="*/ 61510 h 1970438"/>
                <a:gd name="connsiteX0" fmla="*/ 0 w 355189"/>
                <a:gd name="connsiteY0" fmla="*/ 61510 h 1970438"/>
                <a:gd name="connsiteX1" fmla="*/ 355189 w 355189"/>
                <a:gd name="connsiteY1" fmla="*/ 0 h 1970438"/>
                <a:gd name="connsiteX2" fmla="*/ 339920 w 355189"/>
                <a:gd name="connsiteY2" fmla="*/ 857498 h 1970438"/>
                <a:gd name="connsiteX3" fmla="*/ 319164 w 355189"/>
                <a:gd name="connsiteY3" fmla="*/ 1970438 h 1970438"/>
                <a:gd name="connsiteX4" fmla="*/ 0 w 355189"/>
                <a:gd name="connsiteY4" fmla="*/ 61510 h 1970438"/>
                <a:gd name="connsiteX0" fmla="*/ 0 w 1141198"/>
                <a:gd name="connsiteY0" fmla="*/ 61510 h 1970438"/>
                <a:gd name="connsiteX1" fmla="*/ 355189 w 1141198"/>
                <a:gd name="connsiteY1" fmla="*/ 0 h 1970438"/>
                <a:gd name="connsiteX2" fmla="*/ 1141198 w 1141198"/>
                <a:gd name="connsiteY2" fmla="*/ 1380686 h 1970438"/>
                <a:gd name="connsiteX3" fmla="*/ 319164 w 1141198"/>
                <a:gd name="connsiteY3" fmla="*/ 1970438 h 1970438"/>
                <a:gd name="connsiteX4" fmla="*/ 0 w 1141198"/>
                <a:gd name="connsiteY4" fmla="*/ 61510 h 1970438"/>
                <a:gd name="connsiteX0" fmla="*/ 0 w 1145960"/>
                <a:gd name="connsiteY0" fmla="*/ 66273 h 1970438"/>
                <a:gd name="connsiteX1" fmla="*/ 359951 w 1145960"/>
                <a:gd name="connsiteY1" fmla="*/ 0 h 1970438"/>
                <a:gd name="connsiteX2" fmla="*/ 1145960 w 1145960"/>
                <a:gd name="connsiteY2" fmla="*/ 1380686 h 1970438"/>
                <a:gd name="connsiteX3" fmla="*/ 323926 w 1145960"/>
                <a:gd name="connsiteY3" fmla="*/ 1970438 h 1970438"/>
                <a:gd name="connsiteX4" fmla="*/ 0 w 1145960"/>
                <a:gd name="connsiteY4" fmla="*/ 66273 h 1970438"/>
                <a:gd name="connsiteX0" fmla="*/ 0 w 1145960"/>
                <a:gd name="connsiteY0" fmla="*/ 66273 h 1977582"/>
                <a:gd name="connsiteX1" fmla="*/ 359951 w 1145960"/>
                <a:gd name="connsiteY1" fmla="*/ 0 h 1977582"/>
                <a:gd name="connsiteX2" fmla="*/ 1145960 w 1145960"/>
                <a:gd name="connsiteY2" fmla="*/ 1380686 h 1977582"/>
                <a:gd name="connsiteX3" fmla="*/ 319163 w 1145960"/>
                <a:gd name="connsiteY3" fmla="*/ 1977582 h 1977582"/>
                <a:gd name="connsiteX4" fmla="*/ 0 w 1145960"/>
                <a:gd name="connsiteY4" fmla="*/ 66273 h 1977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5960" h="1977582">
                  <a:moveTo>
                    <a:pt x="0" y="66273"/>
                  </a:moveTo>
                  <a:lnTo>
                    <a:pt x="359951" y="0"/>
                  </a:lnTo>
                  <a:lnTo>
                    <a:pt x="1145960" y="1380686"/>
                  </a:lnTo>
                  <a:lnTo>
                    <a:pt x="319163" y="1977582"/>
                  </a:lnTo>
                  <a:lnTo>
                    <a:pt x="0" y="66273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17" name="等腰三角形 8"/>
            <p:cNvSpPr/>
            <p:nvPr/>
          </p:nvSpPr>
          <p:spPr>
            <a:xfrm>
              <a:off x="3677245" y="2944048"/>
              <a:ext cx="871650" cy="1131333"/>
            </a:xfrm>
            <a:custGeom>
              <a:avLst/>
              <a:gdLst/>
              <a:ahLst/>
              <a:cxnLst/>
              <a:rect l="l" t="t" r="r" b="b"/>
              <a:pathLst>
                <a:path w="871650" h="1131333">
                  <a:moveTo>
                    <a:pt x="595170" y="0"/>
                  </a:moveTo>
                  <a:cubicBezTo>
                    <a:pt x="598850" y="410002"/>
                    <a:pt x="698783" y="795320"/>
                    <a:pt x="871650" y="1131333"/>
                  </a:cubicBezTo>
                  <a:lnTo>
                    <a:pt x="0" y="42570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18" name="矩形 117"/>
          <p:cNvSpPr/>
          <p:nvPr/>
        </p:nvSpPr>
        <p:spPr>
          <a:xfrm rot="19389487">
            <a:off x="3804009" y="2375640"/>
            <a:ext cx="1232269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</a:pPr>
            <a:r>
              <a:rPr lang="zh-CN" altLang="en-US" sz="12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Click to add a title.</a:t>
            </a:r>
            <a:endParaRPr lang="en-US" altLang="zh-CN" sz="1200" b="1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9" name="矩形 118"/>
          <p:cNvSpPr/>
          <p:nvPr/>
        </p:nvSpPr>
        <p:spPr>
          <a:xfrm rot="2367480">
            <a:off x="3981458" y="3769488"/>
            <a:ext cx="1232269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</a:pPr>
            <a:r>
              <a:rPr lang="zh-CN" altLang="en-US" sz="12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Click to add a title.</a:t>
            </a:r>
            <a:endParaRPr lang="en-US" altLang="zh-CN" sz="1200" b="1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0" name="矩形 119"/>
          <p:cNvSpPr/>
          <p:nvPr/>
        </p:nvSpPr>
        <p:spPr>
          <a:xfrm rot="611594">
            <a:off x="3468447" y="4131781"/>
            <a:ext cx="1232269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</a:pPr>
            <a:r>
              <a:rPr lang="zh-CN" altLang="en-US" sz="12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Click to add a title.</a:t>
            </a:r>
            <a:endParaRPr lang="en-US" altLang="zh-CN" sz="1200" b="1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21" name="直接连接符 120"/>
          <p:cNvCxnSpPr/>
          <p:nvPr/>
        </p:nvCxnSpPr>
        <p:spPr>
          <a:xfrm>
            <a:off x="654477" y="1929039"/>
            <a:ext cx="3799323" cy="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 Box 11"/>
          <p:cNvSpPr txBox="1">
            <a:spLocks noChangeArrowheads="1"/>
          </p:cNvSpPr>
          <p:nvPr/>
        </p:nvSpPr>
        <p:spPr bwMode="auto">
          <a:xfrm>
            <a:off x="683569" y="1635647"/>
            <a:ext cx="29996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just" eaLnBrk="1" hangingPunct="1"/>
            <a:r>
              <a:rPr lang="zh-CN" altLang="en-US" sz="1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Fill in the subheading here</a:t>
            </a:r>
          </a:p>
        </p:txBody>
      </p:sp>
      <p:sp>
        <p:nvSpPr>
          <p:cNvPr id="123" name="矩形 122"/>
          <p:cNvSpPr/>
          <p:nvPr/>
        </p:nvSpPr>
        <p:spPr>
          <a:xfrm>
            <a:off x="684610" y="1943423"/>
            <a:ext cx="2735262" cy="282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</a:pPr>
            <a:r>
              <a:rPr lang="zh-CN" alt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cxnSp>
        <p:nvCxnSpPr>
          <p:cNvPr id="124" name="直接连接符 123"/>
          <p:cNvCxnSpPr/>
          <p:nvPr/>
        </p:nvCxnSpPr>
        <p:spPr>
          <a:xfrm>
            <a:off x="654477" y="3694901"/>
            <a:ext cx="2979340" cy="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 Box 11"/>
          <p:cNvSpPr txBox="1">
            <a:spLocks noChangeArrowheads="1"/>
          </p:cNvSpPr>
          <p:nvPr/>
        </p:nvSpPr>
        <p:spPr bwMode="auto">
          <a:xfrm>
            <a:off x="683569" y="3363839"/>
            <a:ext cx="27848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just" eaLnBrk="1" hangingPunct="1"/>
            <a:r>
              <a:rPr lang="zh-CN" altLang="en-US" sz="1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Fill in the subheading here</a:t>
            </a:r>
          </a:p>
        </p:txBody>
      </p:sp>
      <p:sp>
        <p:nvSpPr>
          <p:cNvPr id="126" name="矩形 125"/>
          <p:cNvSpPr/>
          <p:nvPr/>
        </p:nvSpPr>
        <p:spPr>
          <a:xfrm>
            <a:off x="697975" y="3671615"/>
            <a:ext cx="2445907" cy="282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</a:pPr>
            <a:r>
              <a:rPr lang="zh-CN" alt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cxnSp>
        <p:nvCxnSpPr>
          <p:cNvPr id="127" name="直接连接符 126"/>
          <p:cNvCxnSpPr/>
          <p:nvPr/>
        </p:nvCxnSpPr>
        <p:spPr>
          <a:xfrm>
            <a:off x="5163179" y="2524398"/>
            <a:ext cx="3224205" cy="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矩形 127"/>
          <p:cNvSpPr/>
          <p:nvPr/>
        </p:nvSpPr>
        <p:spPr>
          <a:xfrm>
            <a:off x="5612385" y="2550235"/>
            <a:ext cx="2735262" cy="282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</a:pPr>
            <a:r>
              <a:rPr lang="zh-CN" alt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129" name="Text Box 11"/>
          <p:cNvSpPr txBox="1">
            <a:spLocks noChangeArrowheads="1"/>
          </p:cNvSpPr>
          <p:nvPr/>
        </p:nvSpPr>
        <p:spPr bwMode="auto">
          <a:xfrm>
            <a:off x="5626953" y="2191966"/>
            <a:ext cx="27614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ctr" eaLnBrk="1" hangingPunct="1"/>
            <a:r>
              <a:rPr lang="zh-CN" altLang="en-US" sz="1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Fill in the subheading here</a:t>
            </a:r>
          </a:p>
        </p:txBody>
      </p:sp>
      <p:sp>
        <p:nvSpPr>
          <p:cNvPr id="130" name="椭圆 129"/>
          <p:cNvSpPr/>
          <p:nvPr/>
        </p:nvSpPr>
        <p:spPr>
          <a:xfrm>
            <a:off x="7419504" y="4224831"/>
            <a:ext cx="679411" cy="165690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9000"/>
                </a:scheme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131" name="组合 130"/>
          <p:cNvGrpSpPr/>
          <p:nvPr/>
        </p:nvGrpSpPr>
        <p:grpSpPr>
          <a:xfrm>
            <a:off x="7657160" y="3460066"/>
            <a:ext cx="216673" cy="866691"/>
            <a:chOff x="1979606" y="3250438"/>
            <a:chExt cx="256691" cy="1026763"/>
          </a:xfrm>
        </p:grpSpPr>
        <p:sp>
          <p:nvSpPr>
            <p:cNvPr id="132" name="Freeform 116"/>
            <p:cNvSpPr>
              <a:spLocks/>
            </p:cNvSpPr>
            <p:nvPr/>
          </p:nvSpPr>
          <p:spPr bwMode="auto">
            <a:xfrm>
              <a:off x="2043779" y="3250438"/>
              <a:ext cx="107719" cy="95114"/>
            </a:xfrm>
            <a:custGeom>
              <a:avLst/>
              <a:gdLst>
                <a:gd name="T0" fmla="*/ 72 w 78"/>
                <a:gd name="T1" fmla="*/ 21 h 73"/>
                <a:gd name="T2" fmla="*/ 61 w 78"/>
                <a:gd name="T3" fmla="*/ 12 h 73"/>
                <a:gd name="T4" fmla="*/ 40 w 78"/>
                <a:gd name="T5" fmla="*/ 0 h 73"/>
                <a:gd name="T6" fmla="*/ 12 w 78"/>
                <a:gd name="T7" fmla="*/ 20 h 73"/>
                <a:gd name="T8" fmla="*/ 5 w 78"/>
                <a:gd name="T9" fmla="*/ 54 h 73"/>
                <a:gd name="T10" fmla="*/ 6 w 78"/>
                <a:gd name="T11" fmla="*/ 57 h 73"/>
                <a:gd name="T12" fmla="*/ 8 w 78"/>
                <a:gd name="T13" fmla="*/ 62 h 73"/>
                <a:gd name="T14" fmla="*/ 12 w 78"/>
                <a:gd name="T15" fmla="*/ 73 h 73"/>
                <a:gd name="T16" fmla="*/ 12 w 78"/>
                <a:gd name="T17" fmla="*/ 61 h 73"/>
                <a:gd name="T18" fmla="*/ 12 w 78"/>
                <a:gd name="T19" fmla="*/ 50 h 73"/>
                <a:gd name="T20" fmla="*/ 23 w 78"/>
                <a:gd name="T21" fmla="*/ 25 h 73"/>
                <a:gd name="T22" fmla="*/ 56 w 78"/>
                <a:gd name="T23" fmla="*/ 22 h 73"/>
                <a:gd name="T24" fmla="*/ 67 w 78"/>
                <a:gd name="T25" fmla="*/ 35 h 73"/>
                <a:gd name="T26" fmla="*/ 67 w 78"/>
                <a:gd name="T27" fmla="*/ 52 h 73"/>
                <a:gd name="T28" fmla="*/ 69 w 78"/>
                <a:gd name="T29" fmla="*/ 65 h 73"/>
                <a:gd name="T30" fmla="*/ 74 w 78"/>
                <a:gd name="T31" fmla="*/ 51 h 73"/>
                <a:gd name="T32" fmla="*/ 72 w 78"/>
                <a:gd name="T33" fmla="*/ 2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8" h="73">
                  <a:moveTo>
                    <a:pt x="72" y="21"/>
                  </a:moveTo>
                  <a:cubicBezTo>
                    <a:pt x="69" y="17"/>
                    <a:pt x="65" y="14"/>
                    <a:pt x="61" y="12"/>
                  </a:cubicBezTo>
                  <a:cubicBezTo>
                    <a:pt x="54" y="4"/>
                    <a:pt x="48" y="0"/>
                    <a:pt x="40" y="0"/>
                  </a:cubicBezTo>
                  <a:cubicBezTo>
                    <a:pt x="32" y="1"/>
                    <a:pt x="23" y="7"/>
                    <a:pt x="12" y="20"/>
                  </a:cubicBezTo>
                  <a:cubicBezTo>
                    <a:pt x="3" y="28"/>
                    <a:pt x="0" y="40"/>
                    <a:pt x="5" y="54"/>
                  </a:cubicBezTo>
                  <a:cubicBezTo>
                    <a:pt x="6" y="57"/>
                    <a:pt x="6" y="57"/>
                    <a:pt x="6" y="57"/>
                  </a:cubicBezTo>
                  <a:cubicBezTo>
                    <a:pt x="8" y="62"/>
                    <a:pt x="8" y="62"/>
                    <a:pt x="8" y="62"/>
                  </a:cubicBezTo>
                  <a:cubicBezTo>
                    <a:pt x="12" y="73"/>
                    <a:pt x="12" y="73"/>
                    <a:pt x="12" y="73"/>
                  </a:cubicBezTo>
                  <a:cubicBezTo>
                    <a:pt x="12" y="61"/>
                    <a:pt x="12" y="61"/>
                    <a:pt x="12" y="61"/>
                  </a:cubicBezTo>
                  <a:cubicBezTo>
                    <a:pt x="12" y="50"/>
                    <a:pt x="12" y="50"/>
                    <a:pt x="12" y="50"/>
                  </a:cubicBezTo>
                  <a:cubicBezTo>
                    <a:pt x="13" y="41"/>
                    <a:pt x="16" y="33"/>
                    <a:pt x="23" y="25"/>
                  </a:cubicBezTo>
                  <a:cubicBezTo>
                    <a:pt x="33" y="21"/>
                    <a:pt x="44" y="20"/>
                    <a:pt x="56" y="22"/>
                  </a:cubicBezTo>
                  <a:cubicBezTo>
                    <a:pt x="62" y="26"/>
                    <a:pt x="66" y="30"/>
                    <a:pt x="67" y="35"/>
                  </a:cubicBezTo>
                  <a:cubicBezTo>
                    <a:pt x="67" y="52"/>
                    <a:pt x="67" y="52"/>
                    <a:pt x="67" y="52"/>
                  </a:cubicBezTo>
                  <a:cubicBezTo>
                    <a:pt x="69" y="65"/>
                    <a:pt x="69" y="65"/>
                    <a:pt x="69" y="65"/>
                  </a:cubicBezTo>
                  <a:cubicBezTo>
                    <a:pt x="74" y="51"/>
                    <a:pt x="74" y="51"/>
                    <a:pt x="74" y="51"/>
                  </a:cubicBezTo>
                  <a:cubicBezTo>
                    <a:pt x="78" y="40"/>
                    <a:pt x="77" y="30"/>
                    <a:pt x="72" y="2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3" name="Freeform 117"/>
            <p:cNvSpPr>
              <a:spLocks/>
            </p:cNvSpPr>
            <p:nvPr/>
          </p:nvSpPr>
          <p:spPr bwMode="auto">
            <a:xfrm>
              <a:off x="2070135" y="3332945"/>
              <a:ext cx="76778" cy="73340"/>
            </a:xfrm>
            <a:custGeom>
              <a:avLst/>
              <a:gdLst>
                <a:gd name="T0" fmla="*/ 56 w 56"/>
                <a:gd name="T1" fmla="*/ 0 h 57"/>
                <a:gd name="T2" fmla="*/ 48 w 56"/>
                <a:gd name="T3" fmla="*/ 6 h 57"/>
                <a:gd name="T4" fmla="*/ 37 w 56"/>
                <a:gd name="T5" fmla="*/ 27 h 57"/>
                <a:gd name="T6" fmla="*/ 10 w 56"/>
                <a:gd name="T7" fmla="*/ 36 h 57"/>
                <a:gd name="T8" fmla="*/ 0 w 56"/>
                <a:gd name="T9" fmla="*/ 33 h 57"/>
                <a:gd name="T10" fmla="*/ 2 w 56"/>
                <a:gd name="T11" fmla="*/ 36 h 57"/>
                <a:gd name="T12" fmla="*/ 11 w 56"/>
                <a:gd name="T13" fmla="*/ 44 h 57"/>
                <a:gd name="T14" fmla="*/ 34 w 56"/>
                <a:gd name="T15" fmla="*/ 43 h 57"/>
                <a:gd name="T16" fmla="*/ 35 w 56"/>
                <a:gd name="T17" fmla="*/ 57 h 57"/>
                <a:gd name="T18" fmla="*/ 46 w 56"/>
                <a:gd name="T19" fmla="*/ 43 h 57"/>
                <a:gd name="T20" fmla="*/ 46 w 56"/>
                <a:gd name="T21" fmla="*/ 42 h 57"/>
                <a:gd name="T22" fmla="*/ 45 w 56"/>
                <a:gd name="T23" fmla="*/ 28 h 57"/>
                <a:gd name="T24" fmla="*/ 48 w 56"/>
                <a:gd name="T25" fmla="*/ 10 h 57"/>
                <a:gd name="T26" fmla="*/ 55 w 56"/>
                <a:gd name="T27" fmla="*/ 7 h 57"/>
                <a:gd name="T28" fmla="*/ 56 w 56"/>
                <a:gd name="T2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cubicBezTo>
                    <a:pt x="55" y="5"/>
                    <a:pt x="52" y="7"/>
                    <a:pt x="48" y="6"/>
                  </a:cubicBezTo>
                  <a:cubicBezTo>
                    <a:pt x="46" y="15"/>
                    <a:pt x="43" y="22"/>
                    <a:pt x="37" y="27"/>
                  </a:cubicBezTo>
                  <a:cubicBezTo>
                    <a:pt x="31" y="39"/>
                    <a:pt x="22" y="42"/>
                    <a:pt x="10" y="3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4"/>
                    <a:pt x="1" y="35"/>
                    <a:pt x="2" y="36"/>
                  </a:cubicBezTo>
                  <a:cubicBezTo>
                    <a:pt x="11" y="44"/>
                    <a:pt x="11" y="44"/>
                    <a:pt x="11" y="44"/>
                  </a:cubicBezTo>
                  <a:cubicBezTo>
                    <a:pt x="18" y="49"/>
                    <a:pt x="26" y="48"/>
                    <a:pt x="34" y="43"/>
                  </a:cubicBezTo>
                  <a:cubicBezTo>
                    <a:pt x="35" y="57"/>
                    <a:pt x="35" y="57"/>
                    <a:pt x="35" y="57"/>
                  </a:cubicBezTo>
                  <a:cubicBezTo>
                    <a:pt x="39" y="53"/>
                    <a:pt x="43" y="48"/>
                    <a:pt x="46" y="43"/>
                  </a:cubicBezTo>
                  <a:cubicBezTo>
                    <a:pt x="46" y="42"/>
                    <a:pt x="46" y="42"/>
                    <a:pt x="46" y="42"/>
                  </a:cubicBezTo>
                  <a:cubicBezTo>
                    <a:pt x="45" y="28"/>
                    <a:pt x="45" y="28"/>
                    <a:pt x="45" y="28"/>
                  </a:cubicBezTo>
                  <a:cubicBezTo>
                    <a:pt x="47" y="24"/>
                    <a:pt x="48" y="17"/>
                    <a:pt x="48" y="10"/>
                  </a:cubicBezTo>
                  <a:cubicBezTo>
                    <a:pt x="51" y="12"/>
                    <a:pt x="54" y="12"/>
                    <a:pt x="55" y="7"/>
                  </a:cubicBezTo>
                  <a:cubicBezTo>
                    <a:pt x="55" y="5"/>
                    <a:pt x="56" y="2"/>
                    <a:pt x="56" y="0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Freeform 118"/>
            <p:cNvSpPr>
              <a:spLocks/>
            </p:cNvSpPr>
            <p:nvPr/>
          </p:nvSpPr>
          <p:spPr bwMode="auto">
            <a:xfrm>
              <a:off x="2135454" y="3316902"/>
              <a:ext cx="11459" cy="25211"/>
            </a:xfrm>
            <a:custGeom>
              <a:avLst/>
              <a:gdLst>
                <a:gd name="T0" fmla="*/ 0 w 8"/>
                <a:gd name="T1" fmla="*/ 18 h 19"/>
                <a:gd name="T2" fmla="*/ 8 w 8"/>
                <a:gd name="T3" fmla="*/ 12 h 19"/>
                <a:gd name="T4" fmla="*/ 7 w 8"/>
                <a:gd name="T5" fmla="*/ 0 h 19"/>
                <a:gd name="T6" fmla="*/ 2 w 8"/>
                <a:gd name="T7" fmla="*/ 14 h 19"/>
                <a:gd name="T8" fmla="*/ 0 w 8"/>
                <a:gd name="T9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9">
                  <a:moveTo>
                    <a:pt x="0" y="18"/>
                  </a:moveTo>
                  <a:cubicBezTo>
                    <a:pt x="4" y="19"/>
                    <a:pt x="7" y="17"/>
                    <a:pt x="8" y="12"/>
                  </a:cubicBezTo>
                  <a:cubicBezTo>
                    <a:pt x="8" y="7"/>
                    <a:pt x="8" y="4"/>
                    <a:pt x="7" y="0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0" y="18"/>
                    <a:pt x="0" y="18"/>
                    <a:pt x="0" y="18"/>
                  </a:cubicBezTo>
                  <a:close/>
                </a:path>
              </a:pathLst>
            </a:custGeom>
            <a:solidFill>
              <a:srgbClr val="E2B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5" name="Freeform 119"/>
            <p:cNvSpPr>
              <a:spLocks/>
            </p:cNvSpPr>
            <p:nvPr/>
          </p:nvSpPr>
          <p:spPr bwMode="auto">
            <a:xfrm>
              <a:off x="2060968" y="3276795"/>
              <a:ext cx="77924" cy="64173"/>
            </a:xfrm>
            <a:custGeom>
              <a:avLst/>
              <a:gdLst>
                <a:gd name="T0" fmla="*/ 55 w 57"/>
                <a:gd name="T1" fmla="*/ 49 h 49"/>
                <a:gd name="T2" fmla="*/ 57 w 57"/>
                <a:gd name="T3" fmla="*/ 45 h 49"/>
                <a:gd name="T4" fmla="*/ 55 w 57"/>
                <a:gd name="T5" fmla="*/ 32 h 49"/>
                <a:gd name="T6" fmla="*/ 55 w 57"/>
                <a:gd name="T7" fmla="*/ 15 h 49"/>
                <a:gd name="T8" fmla="*/ 44 w 57"/>
                <a:gd name="T9" fmla="*/ 2 h 49"/>
                <a:gd name="T10" fmla="*/ 11 w 57"/>
                <a:gd name="T11" fmla="*/ 5 h 49"/>
                <a:gd name="T12" fmla="*/ 0 w 57"/>
                <a:gd name="T13" fmla="*/ 30 h 49"/>
                <a:gd name="T14" fmla="*/ 0 w 57"/>
                <a:gd name="T15" fmla="*/ 41 h 49"/>
                <a:gd name="T16" fmla="*/ 13 w 57"/>
                <a:gd name="T17" fmla="*/ 10 h 49"/>
                <a:gd name="T18" fmla="*/ 50 w 57"/>
                <a:gd name="T19" fmla="*/ 16 h 49"/>
                <a:gd name="T20" fmla="*/ 55 w 57"/>
                <a:gd name="T21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" h="49">
                  <a:moveTo>
                    <a:pt x="55" y="49"/>
                  </a:moveTo>
                  <a:cubicBezTo>
                    <a:pt x="57" y="45"/>
                    <a:pt x="57" y="45"/>
                    <a:pt x="57" y="45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5" y="15"/>
                    <a:pt x="55" y="15"/>
                    <a:pt x="55" y="15"/>
                  </a:cubicBezTo>
                  <a:cubicBezTo>
                    <a:pt x="54" y="10"/>
                    <a:pt x="50" y="6"/>
                    <a:pt x="44" y="2"/>
                  </a:cubicBezTo>
                  <a:cubicBezTo>
                    <a:pt x="32" y="0"/>
                    <a:pt x="21" y="1"/>
                    <a:pt x="11" y="5"/>
                  </a:cubicBezTo>
                  <a:cubicBezTo>
                    <a:pt x="4" y="13"/>
                    <a:pt x="1" y="21"/>
                    <a:pt x="0" y="30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2" y="27"/>
                    <a:pt x="7" y="17"/>
                    <a:pt x="13" y="10"/>
                  </a:cubicBezTo>
                  <a:cubicBezTo>
                    <a:pt x="27" y="6"/>
                    <a:pt x="39" y="8"/>
                    <a:pt x="50" y="16"/>
                  </a:cubicBezTo>
                  <a:cubicBezTo>
                    <a:pt x="55" y="49"/>
                    <a:pt x="55" y="49"/>
                    <a:pt x="55" y="49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6" name="Freeform 120"/>
            <p:cNvSpPr>
              <a:spLocks noEditPoints="1"/>
            </p:cNvSpPr>
            <p:nvPr/>
          </p:nvSpPr>
          <p:spPr bwMode="auto">
            <a:xfrm>
              <a:off x="2060968" y="3284814"/>
              <a:ext cx="74487" cy="101989"/>
            </a:xfrm>
            <a:custGeom>
              <a:avLst/>
              <a:gdLst>
                <a:gd name="T0" fmla="*/ 55 w 55"/>
                <a:gd name="T1" fmla="*/ 43 h 79"/>
                <a:gd name="T2" fmla="*/ 50 w 55"/>
                <a:gd name="T3" fmla="*/ 10 h 79"/>
                <a:gd name="T4" fmla="*/ 13 w 55"/>
                <a:gd name="T5" fmla="*/ 4 h 79"/>
                <a:gd name="T6" fmla="*/ 0 w 55"/>
                <a:gd name="T7" fmla="*/ 35 h 79"/>
                <a:gd name="T8" fmla="*/ 0 w 55"/>
                <a:gd name="T9" fmla="*/ 47 h 79"/>
                <a:gd name="T10" fmla="*/ 0 w 55"/>
                <a:gd name="T11" fmla="*/ 52 h 79"/>
                <a:gd name="T12" fmla="*/ 7 w 55"/>
                <a:gd name="T13" fmla="*/ 70 h 79"/>
                <a:gd name="T14" fmla="*/ 17 w 55"/>
                <a:gd name="T15" fmla="*/ 73 h 79"/>
                <a:gd name="T16" fmla="*/ 44 w 55"/>
                <a:gd name="T17" fmla="*/ 64 h 79"/>
                <a:gd name="T18" fmla="*/ 55 w 55"/>
                <a:gd name="T19" fmla="*/ 43 h 79"/>
                <a:gd name="T20" fmla="*/ 7 w 55"/>
                <a:gd name="T21" fmla="*/ 56 h 79"/>
                <a:gd name="T22" fmla="*/ 7 w 55"/>
                <a:gd name="T23" fmla="*/ 56 h 79"/>
                <a:gd name="T24" fmla="*/ 14 w 55"/>
                <a:gd name="T25" fmla="*/ 72 h 79"/>
                <a:gd name="T26" fmla="*/ 3 w 55"/>
                <a:gd name="T27" fmla="*/ 53 h 79"/>
                <a:gd name="T28" fmla="*/ 3 w 55"/>
                <a:gd name="T29" fmla="*/ 32 h 79"/>
                <a:gd name="T30" fmla="*/ 9 w 55"/>
                <a:gd name="T31" fmla="*/ 14 h 79"/>
                <a:gd name="T32" fmla="*/ 7 w 55"/>
                <a:gd name="T33" fmla="*/ 37 h 79"/>
                <a:gd name="T34" fmla="*/ 7 w 55"/>
                <a:gd name="T35" fmla="*/ 56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5" h="79">
                  <a:moveTo>
                    <a:pt x="55" y="43"/>
                  </a:moveTo>
                  <a:cubicBezTo>
                    <a:pt x="50" y="10"/>
                    <a:pt x="50" y="10"/>
                    <a:pt x="50" y="10"/>
                  </a:cubicBezTo>
                  <a:cubicBezTo>
                    <a:pt x="39" y="2"/>
                    <a:pt x="27" y="0"/>
                    <a:pt x="13" y="4"/>
                  </a:cubicBezTo>
                  <a:cubicBezTo>
                    <a:pt x="7" y="11"/>
                    <a:pt x="2" y="21"/>
                    <a:pt x="0" y="35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60"/>
                    <a:pt x="2" y="66"/>
                    <a:pt x="7" y="70"/>
                  </a:cubicBezTo>
                  <a:cubicBezTo>
                    <a:pt x="17" y="73"/>
                    <a:pt x="17" y="73"/>
                    <a:pt x="17" y="73"/>
                  </a:cubicBezTo>
                  <a:cubicBezTo>
                    <a:pt x="29" y="79"/>
                    <a:pt x="38" y="76"/>
                    <a:pt x="44" y="64"/>
                  </a:cubicBezTo>
                  <a:cubicBezTo>
                    <a:pt x="50" y="59"/>
                    <a:pt x="53" y="52"/>
                    <a:pt x="55" y="43"/>
                  </a:cubicBezTo>
                  <a:close/>
                  <a:moveTo>
                    <a:pt x="7" y="56"/>
                  </a:moveTo>
                  <a:cubicBezTo>
                    <a:pt x="7" y="56"/>
                    <a:pt x="7" y="56"/>
                    <a:pt x="7" y="56"/>
                  </a:cubicBezTo>
                  <a:cubicBezTo>
                    <a:pt x="7" y="61"/>
                    <a:pt x="10" y="67"/>
                    <a:pt x="14" y="72"/>
                  </a:cubicBezTo>
                  <a:cubicBezTo>
                    <a:pt x="6" y="67"/>
                    <a:pt x="2" y="61"/>
                    <a:pt x="3" y="53"/>
                  </a:cubicBezTo>
                  <a:cubicBezTo>
                    <a:pt x="3" y="32"/>
                    <a:pt x="3" y="32"/>
                    <a:pt x="3" y="32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7" y="56"/>
                    <a:pt x="7" y="56"/>
                    <a:pt x="7" y="56"/>
                  </a:cubicBezTo>
                  <a:close/>
                </a:path>
              </a:pathLst>
            </a:custGeom>
            <a:solidFill>
              <a:srgbClr val="E2B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7" name="Freeform 121"/>
            <p:cNvSpPr>
              <a:spLocks/>
            </p:cNvSpPr>
            <p:nvPr/>
          </p:nvSpPr>
          <p:spPr bwMode="auto">
            <a:xfrm>
              <a:off x="2063259" y="3303151"/>
              <a:ext cx="16043" cy="74487"/>
            </a:xfrm>
            <a:custGeom>
              <a:avLst/>
              <a:gdLst>
                <a:gd name="T0" fmla="*/ 5 w 12"/>
                <a:gd name="T1" fmla="*/ 42 h 58"/>
                <a:gd name="T2" fmla="*/ 5 w 12"/>
                <a:gd name="T3" fmla="*/ 42 h 58"/>
                <a:gd name="T4" fmla="*/ 5 w 12"/>
                <a:gd name="T5" fmla="*/ 23 h 58"/>
                <a:gd name="T6" fmla="*/ 7 w 12"/>
                <a:gd name="T7" fmla="*/ 0 h 58"/>
                <a:gd name="T8" fmla="*/ 1 w 12"/>
                <a:gd name="T9" fmla="*/ 18 h 58"/>
                <a:gd name="T10" fmla="*/ 1 w 12"/>
                <a:gd name="T11" fmla="*/ 39 h 58"/>
                <a:gd name="T12" fmla="*/ 12 w 12"/>
                <a:gd name="T13" fmla="*/ 58 h 58"/>
                <a:gd name="T14" fmla="*/ 5 w 12"/>
                <a:gd name="T15" fmla="*/ 42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58">
                  <a:moveTo>
                    <a:pt x="5" y="42"/>
                  </a:moveTo>
                  <a:cubicBezTo>
                    <a:pt x="5" y="42"/>
                    <a:pt x="5" y="42"/>
                    <a:pt x="5" y="42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0" y="47"/>
                    <a:pt x="4" y="53"/>
                    <a:pt x="12" y="58"/>
                  </a:cubicBezTo>
                  <a:cubicBezTo>
                    <a:pt x="8" y="53"/>
                    <a:pt x="5" y="47"/>
                    <a:pt x="5" y="42"/>
                  </a:cubicBezTo>
                  <a:close/>
                </a:path>
              </a:pathLst>
            </a:custGeom>
            <a:solidFill>
              <a:srgbClr val="F2E6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8" name="Freeform 122"/>
            <p:cNvSpPr>
              <a:spLocks/>
            </p:cNvSpPr>
            <p:nvPr/>
          </p:nvSpPr>
          <p:spPr bwMode="auto">
            <a:xfrm>
              <a:off x="2126287" y="3418892"/>
              <a:ext cx="84800" cy="110010"/>
            </a:xfrm>
            <a:custGeom>
              <a:avLst/>
              <a:gdLst>
                <a:gd name="T0" fmla="*/ 62 w 62"/>
                <a:gd name="T1" fmla="*/ 9 h 85"/>
                <a:gd name="T2" fmla="*/ 60 w 62"/>
                <a:gd name="T3" fmla="*/ 8 h 85"/>
                <a:gd name="T4" fmla="*/ 34 w 62"/>
                <a:gd name="T5" fmla="*/ 46 h 85"/>
                <a:gd name="T6" fmla="*/ 34 w 62"/>
                <a:gd name="T7" fmla="*/ 60 h 85"/>
                <a:gd name="T8" fmla="*/ 21 w 62"/>
                <a:gd name="T9" fmla="*/ 78 h 85"/>
                <a:gd name="T10" fmla="*/ 9 w 62"/>
                <a:gd name="T11" fmla="*/ 79 h 85"/>
                <a:gd name="T12" fmla="*/ 19 w 62"/>
                <a:gd name="T13" fmla="*/ 50 h 85"/>
                <a:gd name="T14" fmla="*/ 34 w 62"/>
                <a:gd name="T15" fmla="*/ 21 h 85"/>
                <a:gd name="T16" fmla="*/ 31 w 62"/>
                <a:gd name="T17" fmla="*/ 16 h 85"/>
                <a:gd name="T18" fmla="*/ 35 w 62"/>
                <a:gd name="T19" fmla="*/ 16 h 85"/>
                <a:gd name="T20" fmla="*/ 39 w 62"/>
                <a:gd name="T21" fmla="*/ 1 h 85"/>
                <a:gd name="T22" fmla="*/ 35 w 62"/>
                <a:gd name="T23" fmla="*/ 0 h 85"/>
                <a:gd name="T24" fmla="*/ 32 w 62"/>
                <a:gd name="T25" fmla="*/ 12 h 85"/>
                <a:gd name="T26" fmla="*/ 21 w 62"/>
                <a:gd name="T27" fmla="*/ 13 h 85"/>
                <a:gd name="T28" fmla="*/ 29 w 62"/>
                <a:gd name="T29" fmla="*/ 20 h 85"/>
                <a:gd name="T30" fmla="*/ 15 w 62"/>
                <a:gd name="T31" fmla="*/ 45 h 85"/>
                <a:gd name="T32" fmla="*/ 0 w 62"/>
                <a:gd name="T33" fmla="*/ 85 h 85"/>
                <a:gd name="T34" fmla="*/ 28 w 62"/>
                <a:gd name="T35" fmla="*/ 83 h 85"/>
                <a:gd name="T36" fmla="*/ 42 w 62"/>
                <a:gd name="T37" fmla="*/ 60 h 85"/>
                <a:gd name="T38" fmla="*/ 43 w 62"/>
                <a:gd name="T39" fmla="*/ 45 h 85"/>
                <a:gd name="T40" fmla="*/ 62 w 62"/>
                <a:gd name="T41" fmla="*/ 9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2" h="85">
                  <a:moveTo>
                    <a:pt x="62" y="9"/>
                  </a:moveTo>
                  <a:cubicBezTo>
                    <a:pt x="60" y="8"/>
                    <a:pt x="60" y="8"/>
                    <a:pt x="60" y="8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4" y="60"/>
                    <a:pt x="34" y="60"/>
                    <a:pt x="34" y="60"/>
                  </a:cubicBezTo>
                  <a:cubicBezTo>
                    <a:pt x="21" y="78"/>
                    <a:pt x="21" y="78"/>
                    <a:pt x="21" y="78"/>
                  </a:cubicBezTo>
                  <a:cubicBezTo>
                    <a:pt x="9" y="79"/>
                    <a:pt x="9" y="79"/>
                    <a:pt x="9" y="79"/>
                  </a:cubicBezTo>
                  <a:cubicBezTo>
                    <a:pt x="11" y="69"/>
                    <a:pt x="15" y="60"/>
                    <a:pt x="19" y="50"/>
                  </a:cubicBezTo>
                  <a:cubicBezTo>
                    <a:pt x="34" y="21"/>
                    <a:pt x="34" y="21"/>
                    <a:pt x="34" y="21"/>
                  </a:cubicBezTo>
                  <a:cubicBezTo>
                    <a:pt x="31" y="16"/>
                    <a:pt x="31" y="16"/>
                    <a:pt x="31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9" y="1"/>
                    <a:pt x="39" y="1"/>
                    <a:pt x="39" y="1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4" y="4"/>
                    <a:pt x="33" y="8"/>
                    <a:pt x="32" y="12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9" y="20"/>
                    <a:pt x="29" y="20"/>
                    <a:pt x="29" y="20"/>
                  </a:cubicBezTo>
                  <a:cubicBezTo>
                    <a:pt x="26" y="29"/>
                    <a:pt x="21" y="37"/>
                    <a:pt x="15" y="45"/>
                  </a:cubicBezTo>
                  <a:cubicBezTo>
                    <a:pt x="7" y="60"/>
                    <a:pt x="2" y="73"/>
                    <a:pt x="0" y="85"/>
                  </a:cubicBezTo>
                  <a:cubicBezTo>
                    <a:pt x="28" y="83"/>
                    <a:pt x="28" y="83"/>
                    <a:pt x="28" y="83"/>
                  </a:cubicBezTo>
                  <a:cubicBezTo>
                    <a:pt x="31" y="75"/>
                    <a:pt x="35" y="67"/>
                    <a:pt x="42" y="60"/>
                  </a:cubicBezTo>
                  <a:cubicBezTo>
                    <a:pt x="43" y="45"/>
                    <a:pt x="43" y="45"/>
                    <a:pt x="43" y="45"/>
                  </a:cubicBezTo>
                  <a:cubicBezTo>
                    <a:pt x="62" y="9"/>
                    <a:pt x="62" y="9"/>
                    <a:pt x="62" y="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9" name="Freeform 123"/>
            <p:cNvSpPr>
              <a:spLocks/>
            </p:cNvSpPr>
            <p:nvPr/>
          </p:nvSpPr>
          <p:spPr bwMode="auto">
            <a:xfrm>
              <a:off x="2138892" y="3420037"/>
              <a:ext cx="69903" cy="100843"/>
            </a:xfrm>
            <a:custGeom>
              <a:avLst/>
              <a:gdLst>
                <a:gd name="T0" fmla="*/ 51 w 51"/>
                <a:gd name="T1" fmla="*/ 7 h 78"/>
                <a:gd name="T2" fmla="*/ 30 w 51"/>
                <a:gd name="T3" fmla="*/ 0 h 78"/>
                <a:gd name="T4" fmla="*/ 26 w 51"/>
                <a:gd name="T5" fmla="*/ 15 h 78"/>
                <a:gd name="T6" fmla="*/ 22 w 51"/>
                <a:gd name="T7" fmla="*/ 15 h 78"/>
                <a:gd name="T8" fmla="*/ 25 w 51"/>
                <a:gd name="T9" fmla="*/ 20 h 78"/>
                <a:gd name="T10" fmla="*/ 10 w 51"/>
                <a:gd name="T11" fmla="*/ 49 h 78"/>
                <a:gd name="T12" fmla="*/ 0 w 51"/>
                <a:gd name="T13" fmla="*/ 78 h 78"/>
                <a:gd name="T14" fmla="*/ 12 w 51"/>
                <a:gd name="T15" fmla="*/ 77 h 78"/>
                <a:gd name="T16" fmla="*/ 25 w 51"/>
                <a:gd name="T17" fmla="*/ 59 h 78"/>
                <a:gd name="T18" fmla="*/ 25 w 51"/>
                <a:gd name="T19" fmla="*/ 45 h 78"/>
                <a:gd name="T20" fmla="*/ 51 w 51"/>
                <a:gd name="T21" fmla="*/ 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78">
                  <a:moveTo>
                    <a:pt x="51" y="7"/>
                  </a:moveTo>
                  <a:cubicBezTo>
                    <a:pt x="30" y="0"/>
                    <a:pt x="30" y="0"/>
                    <a:pt x="30" y="0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6" y="59"/>
                    <a:pt x="2" y="68"/>
                    <a:pt x="0" y="78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51" y="7"/>
                    <a:pt x="51" y="7"/>
                    <a:pt x="51" y="7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40" name="Freeform 124"/>
            <p:cNvSpPr>
              <a:spLocks noEditPoints="1"/>
            </p:cNvSpPr>
            <p:nvPr/>
          </p:nvSpPr>
          <p:spPr bwMode="auto">
            <a:xfrm>
              <a:off x="2027736" y="3386805"/>
              <a:ext cx="189081" cy="182205"/>
            </a:xfrm>
            <a:custGeom>
              <a:avLst/>
              <a:gdLst>
                <a:gd name="T0" fmla="*/ 77 w 138"/>
                <a:gd name="T1" fmla="*/ 1 h 140"/>
                <a:gd name="T2" fmla="*/ 77 w 138"/>
                <a:gd name="T3" fmla="*/ 14 h 140"/>
                <a:gd name="T4" fmla="*/ 73 w 138"/>
                <a:gd name="T5" fmla="*/ 41 h 140"/>
                <a:gd name="T6" fmla="*/ 71 w 138"/>
                <a:gd name="T7" fmla="*/ 49 h 140"/>
                <a:gd name="T8" fmla="*/ 69 w 138"/>
                <a:gd name="T9" fmla="*/ 57 h 140"/>
                <a:gd name="T10" fmla="*/ 68 w 138"/>
                <a:gd name="T11" fmla="*/ 60 h 140"/>
                <a:gd name="T12" fmla="*/ 62 w 138"/>
                <a:gd name="T13" fmla="*/ 109 h 140"/>
                <a:gd name="T14" fmla="*/ 53 w 138"/>
                <a:gd name="T15" fmla="*/ 110 h 140"/>
                <a:gd name="T16" fmla="*/ 48 w 138"/>
                <a:gd name="T17" fmla="*/ 86 h 140"/>
                <a:gd name="T18" fmla="*/ 44 w 138"/>
                <a:gd name="T19" fmla="*/ 68 h 140"/>
                <a:gd name="T20" fmla="*/ 40 w 138"/>
                <a:gd name="T21" fmla="*/ 50 h 140"/>
                <a:gd name="T22" fmla="*/ 38 w 138"/>
                <a:gd name="T23" fmla="*/ 43 h 140"/>
                <a:gd name="T24" fmla="*/ 33 w 138"/>
                <a:gd name="T25" fmla="*/ 27 h 140"/>
                <a:gd name="T26" fmla="*/ 29 w 138"/>
                <a:gd name="T27" fmla="*/ 2 h 140"/>
                <a:gd name="T28" fmla="*/ 29 w 138"/>
                <a:gd name="T29" fmla="*/ 0 h 140"/>
                <a:gd name="T30" fmla="*/ 0 w 138"/>
                <a:gd name="T31" fmla="*/ 26 h 140"/>
                <a:gd name="T32" fmla="*/ 6 w 138"/>
                <a:gd name="T33" fmla="*/ 38 h 140"/>
                <a:gd name="T34" fmla="*/ 18 w 138"/>
                <a:gd name="T35" fmla="*/ 38 h 140"/>
                <a:gd name="T36" fmla="*/ 10 w 138"/>
                <a:gd name="T37" fmla="*/ 46 h 140"/>
                <a:gd name="T38" fmla="*/ 44 w 138"/>
                <a:gd name="T39" fmla="*/ 110 h 140"/>
                <a:gd name="T40" fmla="*/ 44 w 138"/>
                <a:gd name="T41" fmla="*/ 132 h 140"/>
                <a:gd name="T42" fmla="*/ 44 w 138"/>
                <a:gd name="T43" fmla="*/ 140 h 140"/>
                <a:gd name="T44" fmla="*/ 126 w 138"/>
                <a:gd name="T45" fmla="*/ 139 h 140"/>
                <a:gd name="T46" fmla="*/ 136 w 138"/>
                <a:gd name="T47" fmla="*/ 101 h 140"/>
                <a:gd name="T48" fmla="*/ 116 w 138"/>
                <a:gd name="T49" fmla="*/ 104 h 140"/>
                <a:gd name="T50" fmla="*/ 115 w 138"/>
                <a:gd name="T51" fmla="*/ 104 h 140"/>
                <a:gd name="T52" fmla="*/ 110 w 138"/>
                <a:gd name="T53" fmla="*/ 105 h 140"/>
                <a:gd name="T54" fmla="*/ 100 w 138"/>
                <a:gd name="T55" fmla="*/ 107 h 140"/>
                <a:gd name="T56" fmla="*/ 72 w 138"/>
                <a:gd name="T57" fmla="*/ 109 h 140"/>
                <a:gd name="T58" fmla="*/ 87 w 138"/>
                <a:gd name="T59" fmla="*/ 69 h 140"/>
                <a:gd name="T60" fmla="*/ 101 w 138"/>
                <a:gd name="T61" fmla="*/ 44 h 140"/>
                <a:gd name="T62" fmla="*/ 93 w 138"/>
                <a:gd name="T63" fmla="*/ 37 h 140"/>
                <a:gd name="T64" fmla="*/ 104 w 138"/>
                <a:gd name="T65" fmla="*/ 36 h 140"/>
                <a:gd name="T66" fmla="*/ 107 w 138"/>
                <a:gd name="T67" fmla="*/ 24 h 140"/>
                <a:gd name="T68" fmla="*/ 78 w 138"/>
                <a:gd name="T69" fmla="*/ 1 h 140"/>
                <a:gd name="T70" fmla="*/ 77 w 138"/>
                <a:gd name="T71" fmla="*/ 1 h 140"/>
                <a:gd name="T72" fmla="*/ 103 w 138"/>
                <a:gd name="T73" fmla="*/ 26 h 140"/>
                <a:gd name="T74" fmla="*/ 83 w 138"/>
                <a:gd name="T75" fmla="*/ 19 h 140"/>
                <a:gd name="T76" fmla="*/ 76 w 138"/>
                <a:gd name="T77" fmla="*/ 56 h 140"/>
                <a:gd name="T78" fmla="*/ 68 w 138"/>
                <a:gd name="T79" fmla="*/ 106 h 140"/>
                <a:gd name="T80" fmla="*/ 65 w 138"/>
                <a:gd name="T81" fmla="*/ 106 h 140"/>
                <a:gd name="T82" fmla="*/ 72 w 138"/>
                <a:gd name="T83" fmla="*/ 58 h 140"/>
                <a:gd name="T84" fmla="*/ 81 w 138"/>
                <a:gd name="T85" fmla="*/ 11 h 140"/>
                <a:gd name="T86" fmla="*/ 103 w 138"/>
                <a:gd name="T87" fmla="*/ 26 h 140"/>
                <a:gd name="T88" fmla="*/ 28 w 138"/>
                <a:gd name="T89" fmla="*/ 6 h 140"/>
                <a:gd name="T90" fmla="*/ 28 w 138"/>
                <a:gd name="T91" fmla="*/ 11 h 140"/>
                <a:gd name="T92" fmla="*/ 5 w 138"/>
                <a:gd name="T93" fmla="*/ 31 h 140"/>
                <a:gd name="T94" fmla="*/ 3 w 138"/>
                <a:gd name="T95" fmla="*/ 28 h 140"/>
                <a:gd name="T96" fmla="*/ 28 w 138"/>
                <a:gd name="T97" fmla="*/ 6 h 140"/>
                <a:gd name="T98" fmla="*/ 21 w 138"/>
                <a:gd name="T99" fmla="*/ 38 h 140"/>
                <a:gd name="T100" fmla="*/ 18 w 138"/>
                <a:gd name="T101" fmla="*/ 48 h 140"/>
                <a:gd name="T102" fmla="*/ 48 w 138"/>
                <a:gd name="T103" fmla="*/ 107 h 140"/>
                <a:gd name="T104" fmla="*/ 45 w 138"/>
                <a:gd name="T105" fmla="*/ 107 h 140"/>
                <a:gd name="T106" fmla="*/ 13 w 138"/>
                <a:gd name="T107" fmla="*/ 46 h 140"/>
                <a:gd name="T108" fmla="*/ 21 w 138"/>
                <a:gd name="T109" fmla="*/ 38 h 140"/>
                <a:gd name="T110" fmla="*/ 47 w 138"/>
                <a:gd name="T111" fmla="*/ 117 h 140"/>
                <a:gd name="T112" fmla="*/ 47 w 138"/>
                <a:gd name="T113" fmla="*/ 112 h 140"/>
                <a:gd name="T114" fmla="*/ 133 w 138"/>
                <a:gd name="T115" fmla="*/ 108 h 140"/>
                <a:gd name="T116" fmla="*/ 130 w 138"/>
                <a:gd name="T117" fmla="*/ 112 h 140"/>
                <a:gd name="T118" fmla="*/ 47 w 138"/>
                <a:gd name="T119" fmla="*/ 117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8" h="140">
                  <a:moveTo>
                    <a:pt x="77" y="1"/>
                  </a:moveTo>
                  <a:cubicBezTo>
                    <a:pt x="77" y="14"/>
                    <a:pt x="77" y="14"/>
                    <a:pt x="77" y="14"/>
                  </a:cubicBezTo>
                  <a:cubicBezTo>
                    <a:pt x="76" y="23"/>
                    <a:pt x="75" y="32"/>
                    <a:pt x="73" y="41"/>
                  </a:cubicBezTo>
                  <a:cubicBezTo>
                    <a:pt x="72" y="44"/>
                    <a:pt x="72" y="46"/>
                    <a:pt x="71" y="49"/>
                  </a:cubicBezTo>
                  <a:cubicBezTo>
                    <a:pt x="70" y="52"/>
                    <a:pt x="70" y="54"/>
                    <a:pt x="69" y="57"/>
                  </a:cubicBezTo>
                  <a:cubicBezTo>
                    <a:pt x="69" y="58"/>
                    <a:pt x="68" y="59"/>
                    <a:pt x="68" y="60"/>
                  </a:cubicBezTo>
                  <a:cubicBezTo>
                    <a:pt x="64" y="78"/>
                    <a:pt x="62" y="94"/>
                    <a:pt x="62" y="109"/>
                  </a:cubicBezTo>
                  <a:cubicBezTo>
                    <a:pt x="53" y="110"/>
                    <a:pt x="53" y="110"/>
                    <a:pt x="53" y="110"/>
                  </a:cubicBezTo>
                  <a:cubicBezTo>
                    <a:pt x="51" y="102"/>
                    <a:pt x="50" y="94"/>
                    <a:pt x="48" y="86"/>
                  </a:cubicBezTo>
                  <a:cubicBezTo>
                    <a:pt x="47" y="80"/>
                    <a:pt x="46" y="74"/>
                    <a:pt x="44" y="68"/>
                  </a:cubicBezTo>
                  <a:cubicBezTo>
                    <a:pt x="43" y="62"/>
                    <a:pt x="42" y="56"/>
                    <a:pt x="40" y="50"/>
                  </a:cubicBezTo>
                  <a:cubicBezTo>
                    <a:pt x="39" y="48"/>
                    <a:pt x="39" y="46"/>
                    <a:pt x="38" y="43"/>
                  </a:cubicBezTo>
                  <a:cubicBezTo>
                    <a:pt x="37" y="38"/>
                    <a:pt x="35" y="33"/>
                    <a:pt x="33" y="27"/>
                  </a:cubicBezTo>
                  <a:cubicBezTo>
                    <a:pt x="30" y="19"/>
                    <a:pt x="29" y="11"/>
                    <a:pt x="29" y="2"/>
                  </a:cubicBezTo>
                  <a:cubicBezTo>
                    <a:pt x="29" y="2"/>
                    <a:pt x="29" y="1"/>
                    <a:pt x="29" y="0"/>
                  </a:cubicBezTo>
                  <a:cubicBezTo>
                    <a:pt x="22" y="11"/>
                    <a:pt x="13" y="20"/>
                    <a:pt x="0" y="26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44" y="110"/>
                    <a:pt x="44" y="110"/>
                    <a:pt x="44" y="110"/>
                  </a:cubicBezTo>
                  <a:cubicBezTo>
                    <a:pt x="44" y="132"/>
                    <a:pt x="44" y="132"/>
                    <a:pt x="44" y="132"/>
                  </a:cubicBezTo>
                  <a:cubicBezTo>
                    <a:pt x="44" y="140"/>
                    <a:pt x="44" y="140"/>
                    <a:pt x="44" y="140"/>
                  </a:cubicBezTo>
                  <a:cubicBezTo>
                    <a:pt x="126" y="139"/>
                    <a:pt x="126" y="139"/>
                    <a:pt x="126" y="139"/>
                  </a:cubicBezTo>
                  <a:cubicBezTo>
                    <a:pt x="135" y="132"/>
                    <a:pt x="138" y="119"/>
                    <a:pt x="136" y="101"/>
                  </a:cubicBezTo>
                  <a:cubicBezTo>
                    <a:pt x="131" y="104"/>
                    <a:pt x="124" y="106"/>
                    <a:pt x="116" y="104"/>
                  </a:cubicBezTo>
                  <a:cubicBezTo>
                    <a:pt x="116" y="104"/>
                    <a:pt x="115" y="104"/>
                    <a:pt x="115" y="104"/>
                  </a:cubicBezTo>
                  <a:cubicBezTo>
                    <a:pt x="110" y="105"/>
                    <a:pt x="110" y="105"/>
                    <a:pt x="110" y="105"/>
                  </a:cubicBezTo>
                  <a:cubicBezTo>
                    <a:pt x="100" y="107"/>
                    <a:pt x="100" y="107"/>
                    <a:pt x="100" y="107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74" y="97"/>
                    <a:pt x="79" y="84"/>
                    <a:pt x="87" y="69"/>
                  </a:cubicBezTo>
                  <a:cubicBezTo>
                    <a:pt x="93" y="61"/>
                    <a:pt x="98" y="53"/>
                    <a:pt x="101" y="44"/>
                  </a:cubicBezTo>
                  <a:cubicBezTo>
                    <a:pt x="93" y="37"/>
                    <a:pt x="93" y="37"/>
                    <a:pt x="93" y="37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5" y="32"/>
                    <a:pt x="106" y="28"/>
                    <a:pt x="107" y="24"/>
                  </a:cubicBezTo>
                  <a:cubicBezTo>
                    <a:pt x="92" y="19"/>
                    <a:pt x="83" y="11"/>
                    <a:pt x="78" y="1"/>
                  </a:cubicBezTo>
                  <a:cubicBezTo>
                    <a:pt x="77" y="1"/>
                    <a:pt x="77" y="1"/>
                    <a:pt x="77" y="1"/>
                  </a:cubicBezTo>
                  <a:close/>
                  <a:moveTo>
                    <a:pt x="103" y="26"/>
                  </a:moveTo>
                  <a:cubicBezTo>
                    <a:pt x="83" y="19"/>
                    <a:pt x="83" y="19"/>
                    <a:pt x="83" y="19"/>
                  </a:cubicBezTo>
                  <a:cubicBezTo>
                    <a:pt x="76" y="56"/>
                    <a:pt x="76" y="56"/>
                    <a:pt x="76" y="56"/>
                  </a:cubicBezTo>
                  <a:cubicBezTo>
                    <a:pt x="71" y="73"/>
                    <a:pt x="69" y="90"/>
                    <a:pt x="68" y="106"/>
                  </a:cubicBezTo>
                  <a:cubicBezTo>
                    <a:pt x="65" y="106"/>
                    <a:pt x="65" y="106"/>
                    <a:pt x="65" y="106"/>
                  </a:cubicBezTo>
                  <a:cubicBezTo>
                    <a:pt x="65" y="90"/>
                    <a:pt x="67" y="74"/>
                    <a:pt x="72" y="58"/>
                  </a:cubicBezTo>
                  <a:cubicBezTo>
                    <a:pt x="81" y="11"/>
                    <a:pt x="81" y="11"/>
                    <a:pt x="81" y="11"/>
                  </a:cubicBezTo>
                  <a:cubicBezTo>
                    <a:pt x="103" y="26"/>
                    <a:pt x="103" y="26"/>
                    <a:pt x="103" y="26"/>
                  </a:cubicBezTo>
                  <a:close/>
                  <a:moveTo>
                    <a:pt x="28" y="6"/>
                  </a:moveTo>
                  <a:cubicBezTo>
                    <a:pt x="28" y="11"/>
                    <a:pt x="28" y="11"/>
                    <a:pt x="28" y="11"/>
                  </a:cubicBezTo>
                  <a:cubicBezTo>
                    <a:pt x="20" y="18"/>
                    <a:pt x="13" y="25"/>
                    <a:pt x="5" y="31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12" y="22"/>
                    <a:pt x="20" y="14"/>
                    <a:pt x="28" y="6"/>
                  </a:cubicBezTo>
                  <a:close/>
                  <a:moveTo>
                    <a:pt x="21" y="38"/>
                  </a:moveTo>
                  <a:cubicBezTo>
                    <a:pt x="18" y="48"/>
                    <a:pt x="18" y="48"/>
                    <a:pt x="18" y="48"/>
                  </a:cubicBezTo>
                  <a:cubicBezTo>
                    <a:pt x="48" y="107"/>
                    <a:pt x="48" y="107"/>
                    <a:pt x="48" y="107"/>
                  </a:cubicBezTo>
                  <a:cubicBezTo>
                    <a:pt x="45" y="107"/>
                    <a:pt x="45" y="107"/>
                    <a:pt x="45" y="107"/>
                  </a:cubicBezTo>
                  <a:cubicBezTo>
                    <a:pt x="13" y="46"/>
                    <a:pt x="13" y="46"/>
                    <a:pt x="13" y="46"/>
                  </a:cubicBezTo>
                  <a:cubicBezTo>
                    <a:pt x="21" y="38"/>
                    <a:pt x="21" y="38"/>
                    <a:pt x="21" y="38"/>
                  </a:cubicBezTo>
                  <a:close/>
                  <a:moveTo>
                    <a:pt x="47" y="117"/>
                  </a:moveTo>
                  <a:cubicBezTo>
                    <a:pt x="47" y="112"/>
                    <a:pt x="47" y="112"/>
                    <a:pt x="47" y="112"/>
                  </a:cubicBezTo>
                  <a:cubicBezTo>
                    <a:pt x="133" y="108"/>
                    <a:pt x="133" y="108"/>
                    <a:pt x="133" y="108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47" y="117"/>
                    <a:pt x="47" y="117"/>
                    <a:pt x="47" y="117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41" name="Freeform 125"/>
            <p:cNvSpPr>
              <a:spLocks/>
            </p:cNvSpPr>
            <p:nvPr/>
          </p:nvSpPr>
          <p:spPr bwMode="auto">
            <a:xfrm>
              <a:off x="2117119" y="3401701"/>
              <a:ext cx="51568" cy="122616"/>
            </a:xfrm>
            <a:custGeom>
              <a:avLst/>
              <a:gdLst>
                <a:gd name="T0" fmla="*/ 18 w 38"/>
                <a:gd name="T1" fmla="*/ 8 h 95"/>
                <a:gd name="T2" fmla="*/ 38 w 38"/>
                <a:gd name="T3" fmla="*/ 15 h 95"/>
                <a:gd name="T4" fmla="*/ 16 w 38"/>
                <a:gd name="T5" fmla="*/ 0 h 95"/>
                <a:gd name="T6" fmla="*/ 7 w 38"/>
                <a:gd name="T7" fmla="*/ 47 h 95"/>
                <a:gd name="T8" fmla="*/ 0 w 38"/>
                <a:gd name="T9" fmla="*/ 95 h 95"/>
                <a:gd name="T10" fmla="*/ 3 w 38"/>
                <a:gd name="T11" fmla="*/ 95 h 95"/>
                <a:gd name="T12" fmla="*/ 11 w 38"/>
                <a:gd name="T13" fmla="*/ 45 h 95"/>
                <a:gd name="T14" fmla="*/ 18 w 38"/>
                <a:gd name="T15" fmla="*/ 8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95">
                  <a:moveTo>
                    <a:pt x="18" y="8"/>
                  </a:moveTo>
                  <a:cubicBezTo>
                    <a:pt x="38" y="15"/>
                    <a:pt x="38" y="15"/>
                    <a:pt x="38" y="15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7" y="47"/>
                    <a:pt x="7" y="47"/>
                    <a:pt x="7" y="47"/>
                  </a:cubicBezTo>
                  <a:cubicBezTo>
                    <a:pt x="2" y="63"/>
                    <a:pt x="0" y="79"/>
                    <a:pt x="0" y="95"/>
                  </a:cubicBezTo>
                  <a:cubicBezTo>
                    <a:pt x="3" y="95"/>
                    <a:pt x="3" y="95"/>
                    <a:pt x="3" y="95"/>
                  </a:cubicBezTo>
                  <a:cubicBezTo>
                    <a:pt x="4" y="79"/>
                    <a:pt x="6" y="62"/>
                    <a:pt x="11" y="45"/>
                  </a:cubicBezTo>
                  <a:cubicBezTo>
                    <a:pt x="18" y="8"/>
                    <a:pt x="18" y="8"/>
                    <a:pt x="18" y="8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42" name="Freeform 126"/>
            <p:cNvSpPr>
              <a:spLocks/>
            </p:cNvSpPr>
            <p:nvPr/>
          </p:nvSpPr>
          <p:spPr bwMode="auto">
            <a:xfrm>
              <a:off x="2031173" y="3394825"/>
              <a:ext cx="34378" cy="32086"/>
            </a:xfrm>
            <a:custGeom>
              <a:avLst/>
              <a:gdLst>
                <a:gd name="T0" fmla="*/ 25 w 25"/>
                <a:gd name="T1" fmla="*/ 5 h 25"/>
                <a:gd name="T2" fmla="*/ 25 w 25"/>
                <a:gd name="T3" fmla="*/ 0 h 25"/>
                <a:gd name="T4" fmla="*/ 0 w 25"/>
                <a:gd name="T5" fmla="*/ 22 h 25"/>
                <a:gd name="T6" fmla="*/ 2 w 25"/>
                <a:gd name="T7" fmla="*/ 25 h 25"/>
                <a:gd name="T8" fmla="*/ 25 w 25"/>
                <a:gd name="T9" fmla="*/ 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5" y="5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17" y="8"/>
                    <a:pt x="9" y="16"/>
                    <a:pt x="0" y="22"/>
                  </a:cubicBezTo>
                  <a:cubicBezTo>
                    <a:pt x="2" y="25"/>
                    <a:pt x="2" y="25"/>
                    <a:pt x="2" y="25"/>
                  </a:cubicBezTo>
                  <a:cubicBezTo>
                    <a:pt x="10" y="19"/>
                    <a:pt x="17" y="12"/>
                    <a:pt x="25" y="5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43" name="Freeform 127"/>
            <p:cNvSpPr>
              <a:spLocks/>
            </p:cNvSpPr>
            <p:nvPr/>
          </p:nvSpPr>
          <p:spPr bwMode="auto">
            <a:xfrm>
              <a:off x="2044924" y="3436079"/>
              <a:ext cx="48130" cy="89383"/>
            </a:xfrm>
            <a:custGeom>
              <a:avLst/>
              <a:gdLst>
                <a:gd name="T0" fmla="*/ 6 w 42"/>
                <a:gd name="T1" fmla="*/ 12 h 78"/>
                <a:gd name="T2" fmla="*/ 10 w 42"/>
                <a:gd name="T3" fmla="*/ 0 h 78"/>
                <a:gd name="T4" fmla="*/ 0 w 42"/>
                <a:gd name="T5" fmla="*/ 9 h 78"/>
                <a:gd name="T6" fmla="*/ 39 w 42"/>
                <a:gd name="T7" fmla="*/ 78 h 78"/>
                <a:gd name="T8" fmla="*/ 42 w 42"/>
                <a:gd name="T9" fmla="*/ 78 h 78"/>
                <a:gd name="T10" fmla="*/ 6 w 42"/>
                <a:gd name="T11" fmla="*/ 12 h 78"/>
                <a:gd name="T12" fmla="*/ 6 w 42"/>
                <a:gd name="T13" fmla="*/ 12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78">
                  <a:moveTo>
                    <a:pt x="6" y="12"/>
                  </a:moveTo>
                  <a:lnTo>
                    <a:pt x="10" y="0"/>
                  </a:lnTo>
                  <a:lnTo>
                    <a:pt x="0" y="9"/>
                  </a:lnTo>
                  <a:lnTo>
                    <a:pt x="39" y="78"/>
                  </a:lnTo>
                  <a:lnTo>
                    <a:pt x="42" y="78"/>
                  </a:lnTo>
                  <a:lnTo>
                    <a:pt x="6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44" name="Freeform 128"/>
            <p:cNvSpPr>
              <a:spLocks/>
            </p:cNvSpPr>
            <p:nvPr/>
          </p:nvSpPr>
          <p:spPr bwMode="auto">
            <a:xfrm>
              <a:off x="2091908" y="3527756"/>
              <a:ext cx="118032" cy="11459"/>
            </a:xfrm>
            <a:custGeom>
              <a:avLst/>
              <a:gdLst>
                <a:gd name="T0" fmla="*/ 0 w 103"/>
                <a:gd name="T1" fmla="*/ 4 h 10"/>
                <a:gd name="T2" fmla="*/ 0 w 103"/>
                <a:gd name="T3" fmla="*/ 10 h 10"/>
                <a:gd name="T4" fmla="*/ 99 w 103"/>
                <a:gd name="T5" fmla="*/ 4 h 10"/>
                <a:gd name="T6" fmla="*/ 103 w 103"/>
                <a:gd name="T7" fmla="*/ 0 h 10"/>
                <a:gd name="T8" fmla="*/ 0 w 103"/>
                <a:gd name="T9" fmla="*/ 4 h 10"/>
                <a:gd name="T10" fmla="*/ 0 w 103"/>
                <a:gd name="T11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3" h="10">
                  <a:moveTo>
                    <a:pt x="0" y="4"/>
                  </a:moveTo>
                  <a:lnTo>
                    <a:pt x="0" y="10"/>
                  </a:lnTo>
                  <a:lnTo>
                    <a:pt x="99" y="4"/>
                  </a:lnTo>
                  <a:lnTo>
                    <a:pt x="103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45" name="Freeform 129"/>
            <p:cNvSpPr>
              <a:spLocks/>
            </p:cNvSpPr>
            <p:nvPr/>
          </p:nvSpPr>
          <p:spPr bwMode="auto">
            <a:xfrm>
              <a:off x="2105660" y="3387950"/>
              <a:ext cx="27503" cy="52713"/>
            </a:xfrm>
            <a:custGeom>
              <a:avLst/>
              <a:gdLst>
                <a:gd name="T0" fmla="*/ 20 w 20"/>
                <a:gd name="T1" fmla="*/ 13 h 40"/>
                <a:gd name="T2" fmla="*/ 20 w 20"/>
                <a:gd name="T3" fmla="*/ 0 h 40"/>
                <a:gd name="T4" fmla="*/ 9 w 20"/>
                <a:gd name="T5" fmla="*/ 14 h 40"/>
                <a:gd name="T6" fmla="*/ 0 w 20"/>
                <a:gd name="T7" fmla="*/ 23 h 40"/>
                <a:gd name="T8" fmla="*/ 8 w 20"/>
                <a:gd name="T9" fmla="*/ 32 h 40"/>
                <a:gd name="T10" fmla="*/ 16 w 20"/>
                <a:gd name="T11" fmla="*/ 40 h 40"/>
                <a:gd name="T12" fmla="*/ 20 w 20"/>
                <a:gd name="T13" fmla="*/ 1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40">
                  <a:moveTo>
                    <a:pt x="20" y="13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7" y="5"/>
                    <a:pt x="13" y="10"/>
                    <a:pt x="9" y="14"/>
                  </a:cubicBezTo>
                  <a:cubicBezTo>
                    <a:pt x="6" y="17"/>
                    <a:pt x="3" y="20"/>
                    <a:pt x="0" y="23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16" y="40"/>
                    <a:pt x="16" y="40"/>
                    <a:pt x="16" y="40"/>
                  </a:cubicBezTo>
                  <a:cubicBezTo>
                    <a:pt x="18" y="31"/>
                    <a:pt x="19" y="22"/>
                    <a:pt x="20" y="13"/>
                  </a:cubicBez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46" name="Freeform 130"/>
            <p:cNvSpPr>
              <a:spLocks/>
            </p:cNvSpPr>
            <p:nvPr/>
          </p:nvSpPr>
          <p:spPr bwMode="auto">
            <a:xfrm>
              <a:off x="2113681" y="3430351"/>
              <a:ext cx="13751" cy="20627"/>
            </a:xfrm>
            <a:custGeom>
              <a:avLst/>
              <a:gdLst>
                <a:gd name="T0" fmla="*/ 8 w 10"/>
                <a:gd name="T1" fmla="*/ 16 h 16"/>
                <a:gd name="T2" fmla="*/ 10 w 10"/>
                <a:gd name="T3" fmla="*/ 8 h 16"/>
                <a:gd name="T4" fmla="*/ 2 w 10"/>
                <a:gd name="T5" fmla="*/ 0 h 16"/>
                <a:gd name="T6" fmla="*/ 0 w 10"/>
                <a:gd name="T7" fmla="*/ 3 h 16"/>
                <a:gd name="T8" fmla="*/ 8 w 1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6">
                  <a:moveTo>
                    <a:pt x="8" y="16"/>
                  </a:moveTo>
                  <a:cubicBezTo>
                    <a:pt x="9" y="13"/>
                    <a:pt x="9" y="11"/>
                    <a:pt x="10" y="8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8" y="16"/>
                    <a:pt x="8" y="16"/>
                    <a:pt x="8" y="16"/>
                  </a:cubicBezTo>
                  <a:close/>
                </a:path>
              </a:pathLst>
            </a:cu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47" name="Freeform 131"/>
            <p:cNvSpPr>
              <a:spLocks/>
            </p:cNvSpPr>
            <p:nvPr/>
          </p:nvSpPr>
          <p:spPr bwMode="auto">
            <a:xfrm>
              <a:off x="2087325" y="3430351"/>
              <a:ext cx="148972" cy="846850"/>
            </a:xfrm>
            <a:custGeom>
              <a:avLst/>
              <a:gdLst>
                <a:gd name="T0" fmla="*/ 95 w 108"/>
                <a:gd name="T1" fmla="*/ 51 h 653"/>
                <a:gd name="T2" fmla="*/ 90 w 108"/>
                <a:gd name="T3" fmla="*/ 55 h 653"/>
                <a:gd name="T4" fmla="*/ 98 w 108"/>
                <a:gd name="T5" fmla="*/ 55 h 653"/>
                <a:gd name="T6" fmla="*/ 99 w 108"/>
                <a:gd name="T7" fmla="*/ 58 h 653"/>
                <a:gd name="T8" fmla="*/ 97 w 108"/>
                <a:gd name="T9" fmla="*/ 61 h 653"/>
                <a:gd name="T10" fmla="*/ 101 w 108"/>
                <a:gd name="T11" fmla="*/ 60 h 653"/>
                <a:gd name="T12" fmla="*/ 100 w 108"/>
                <a:gd name="T13" fmla="*/ 63 h 653"/>
                <a:gd name="T14" fmla="*/ 94 w 108"/>
                <a:gd name="T15" fmla="*/ 66 h 653"/>
                <a:gd name="T16" fmla="*/ 93 w 108"/>
                <a:gd name="T17" fmla="*/ 67 h 653"/>
                <a:gd name="T18" fmla="*/ 92 w 108"/>
                <a:gd name="T19" fmla="*/ 68 h 653"/>
                <a:gd name="T20" fmla="*/ 82 w 108"/>
                <a:gd name="T21" fmla="*/ 106 h 653"/>
                <a:gd name="T22" fmla="*/ 0 w 108"/>
                <a:gd name="T23" fmla="*/ 107 h 653"/>
                <a:gd name="T24" fmla="*/ 0 w 108"/>
                <a:gd name="T25" fmla="*/ 117 h 653"/>
                <a:gd name="T26" fmla="*/ 0 w 108"/>
                <a:gd name="T27" fmla="*/ 121 h 653"/>
                <a:gd name="T28" fmla="*/ 42 w 108"/>
                <a:gd name="T29" fmla="*/ 123 h 653"/>
                <a:gd name="T30" fmla="*/ 47 w 108"/>
                <a:gd name="T31" fmla="*/ 123 h 653"/>
                <a:gd name="T32" fmla="*/ 47 w 108"/>
                <a:gd name="T33" fmla="*/ 132 h 653"/>
                <a:gd name="T34" fmla="*/ 64 w 108"/>
                <a:gd name="T35" fmla="*/ 201 h 653"/>
                <a:gd name="T36" fmla="*/ 74 w 108"/>
                <a:gd name="T37" fmla="*/ 252 h 653"/>
                <a:gd name="T38" fmla="*/ 25 w 108"/>
                <a:gd name="T39" fmla="*/ 226 h 653"/>
                <a:gd name="T40" fmla="*/ 29 w 108"/>
                <a:gd name="T41" fmla="*/ 248 h 653"/>
                <a:gd name="T42" fmla="*/ 68 w 108"/>
                <a:gd name="T43" fmla="*/ 290 h 653"/>
                <a:gd name="T44" fmla="*/ 75 w 108"/>
                <a:gd name="T45" fmla="*/ 288 h 653"/>
                <a:gd name="T46" fmla="*/ 66 w 108"/>
                <a:gd name="T47" fmla="*/ 370 h 653"/>
                <a:gd name="T48" fmla="*/ 66 w 108"/>
                <a:gd name="T49" fmla="*/ 463 h 653"/>
                <a:gd name="T50" fmla="*/ 79 w 108"/>
                <a:gd name="T51" fmla="*/ 564 h 653"/>
                <a:gd name="T52" fmla="*/ 79 w 108"/>
                <a:gd name="T53" fmla="*/ 595 h 653"/>
                <a:gd name="T54" fmla="*/ 56 w 108"/>
                <a:gd name="T55" fmla="*/ 614 h 653"/>
                <a:gd name="T56" fmla="*/ 55 w 108"/>
                <a:gd name="T57" fmla="*/ 614 h 653"/>
                <a:gd name="T58" fmla="*/ 52 w 108"/>
                <a:gd name="T59" fmla="*/ 631 h 653"/>
                <a:gd name="T60" fmla="*/ 65 w 108"/>
                <a:gd name="T61" fmla="*/ 637 h 653"/>
                <a:gd name="T62" fmla="*/ 65 w 108"/>
                <a:gd name="T63" fmla="*/ 648 h 653"/>
                <a:gd name="T64" fmla="*/ 98 w 108"/>
                <a:gd name="T65" fmla="*/ 652 h 653"/>
                <a:gd name="T66" fmla="*/ 106 w 108"/>
                <a:gd name="T67" fmla="*/ 645 h 653"/>
                <a:gd name="T68" fmla="*/ 102 w 108"/>
                <a:gd name="T69" fmla="*/ 630 h 653"/>
                <a:gd name="T70" fmla="*/ 93 w 108"/>
                <a:gd name="T71" fmla="*/ 604 h 653"/>
                <a:gd name="T72" fmla="*/ 93 w 108"/>
                <a:gd name="T73" fmla="*/ 544 h 653"/>
                <a:gd name="T74" fmla="*/ 84 w 108"/>
                <a:gd name="T75" fmla="*/ 450 h 653"/>
                <a:gd name="T76" fmla="*/ 84 w 108"/>
                <a:gd name="T77" fmla="*/ 351 h 653"/>
                <a:gd name="T78" fmla="*/ 88 w 108"/>
                <a:gd name="T79" fmla="*/ 283 h 653"/>
                <a:gd name="T80" fmla="*/ 108 w 108"/>
                <a:gd name="T81" fmla="*/ 276 h 653"/>
                <a:gd name="T82" fmla="*/ 93 w 108"/>
                <a:gd name="T83" fmla="*/ 211 h 653"/>
                <a:gd name="T84" fmla="*/ 78 w 108"/>
                <a:gd name="T85" fmla="*/ 121 h 653"/>
                <a:gd name="T86" fmla="*/ 101 w 108"/>
                <a:gd name="T87" fmla="*/ 112 h 653"/>
                <a:gd name="T88" fmla="*/ 101 w 108"/>
                <a:gd name="T89" fmla="*/ 101 h 653"/>
                <a:gd name="T90" fmla="*/ 104 w 108"/>
                <a:gd name="T91" fmla="*/ 94 h 653"/>
                <a:gd name="T92" fmla="*/ 104 w 108"/>
                <a:gd name="T93" fmla="*/ 57 h 653"/>
                <a:gd name="T94" fmla="*/ 97 w 108"/>
                <a:gd name="T95" fmla="*/ 21 h 653"/>
                <a:gd name="T96" fmla="*/ 90 w 108"/>
                <a:gd name="T97" fmla="*/ 0 h 653"/>
                <a:gd name="T98" fmla="*/ 95 w 108"/>
                <a:gd name="T99" fmla="*/ 48 h 653"/>
                <a:gd name="T100" fmla="*/ 95 w 108"/>
                <a:gd name="T101" fmla="*/ 51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8" h="653">
                  <a:moveTo>
                    <a:pt x="95" y="51"/>
                  </a:moveTo>
                  <a:cubicBezTo>
                    <a:pt x="94" y="52"/>
                    <a:pt x="93" y="54"/>
                    <a:pt x="90" y="55"/>
                  </a:cubicBezTo>
                  <a:cubicBezTo>
                    <a:pt x="98" y="55"/>
                    <a:pt x="98" y="55"/>
                    <a:pt x="98" y="55"/>
                  </a:cubicBezTo>
                  <a:cubicBezTo>
                    <a:pt x="99" y="56"/>
                    <a:pt x="99" y="57"/>
                    <a:pt x="99" y="58"/>
                  </a:cubicBezTo>
                  <a:cubicBezTo>
                    <a:pt x="98" y="59"/>
                    <a:pt x="98" y="60"/>
                    <a:pt x="97" y="61"/>
                  </a:cubicBezTo>
                  <a:cubicBezTo>
                    <a:pt x="101" y="60"/>
                    <a:pt x="101" y="60"/>
                    <a:pt x="101" y="60"/>
                  </a:cubicBezTo>
                  <a:cubicBezTo>
                    <a:pt x="101" y="61"/>
                    <a:pt x="100" y="62"/>
                    <a:pt x="100" y="63"/>
                  </a:cubicBezTo>
                  <a:cubicBezTo>
                    <a:pt x="99" y="65"/>
                    <a:pt x="97" y="66"/>
                    <a:pt x="94" y="66"/>
                  </a:cubicBezTo>
                  <a:cubicBezTo>
                    <a:pt x="94" y="67"/>
                    <a:pt x="93" y="67"/>
                    <a:pt x="93" y="67"/>
                  </a:cubicBezTo>
                  <a:cubicBezTo>
                    <a:pt x="92" y="68"/>
                    <a:pt x="92" y="68"/>
                    <a:pt x="92" y="68"/>
                  </a:cubicBezTo>
                  <a:cubicBezTo>
                    <a:pt x="94" y="86"/>
                    <a:pt x="91" y="99"/>
                    <a:pt x="82" y="106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14" y="122"/>
                    <a:pt x="29" y="123"/>
                    <a:pt x="42" y="123"/>
                  </a:cubicBezTo>
                  <a:cubicBezTo>
                    <a:pt x="44" y="123"/>
                    <a:pt x="46" y="123"/>
                    <a:pt x="47" y="123"/>
                  </a:cubicBezTo>
                  <a:cubicBezTo>
                    <a:pt x="47" y="132"/>
                    <a:pt x="47" y="132"/>
                    <a:pt x="47" y="132"/>
                  </a:cubicBezTo>
                  <a:cubicBezTo>
                    <a:pt x="64" y="201"/>
                    <a:pt x="64" y="201"/>
                    <a:pt x="64" y="201"/>
                  </a:cubicBezTo>
                  <a:cubicBezTo>
                    <a:pt x="71" y="219"/>
                    <a:pt x="74" y="236"/>
                    <a:pt x="74" y="252"/>
                  </a:cubicBezTo>
                  <a:cubicBezTo>
                    <a:pt x="55" y="270"/>
                    <a:pt x="39" y="262"/>
                    <a:pt x="25" y="226"/>
                  </a:cubicBezTo>
                  <a:cubicBezTo>
                    <a:pt x="29" y="248"/>
                    <a:pt x="29" y="248"/>
                    <a:pt x="29" y="248"/>
                  </a:cubicBezTo>
                  <a:cubicBezTo>
                    <a:pt x="35" y="282"/>
                    <a:pt x="49" y="296"/>
                    <a:pt x="68" y="290"/>
                  </a:cubicBezTo>
                  <a:cubicBezTo>
                    <a:pt x="75" y="288"/>
                    <a:pt x="75" y="288"/>
                    <a:pt x="75" y="288"/>
                  </a:cubicBezTo>
                  <a:cubicBezTo>
                    <a:pt x="66" y="370"/>
                    <a:pt x="66" y="370"/>
                    <a:pt x="66" y="370"/>
                  </a:cubicBezTo>
                  <a:cubicBezTo>
                    <a:pt x="66" y="463"/>
                    <a:pt x="66" y="463"/>
                    <a:pt x="66" y="463"/>
                  </a:cubicBezTo>
                  <a:cubicBezTo>
                    <a:pt x="79" y="564"/>
                    <a:pt x="79" y="564"/>
                    <a:pt x="79" y="564"/>
                  </a:cubicBezTo>
                  <a:cubicBezTo>
                    <a:pt x="79" y="595"/>
                    <a:pt x="79" y="595"/>
                    <a:pt x="79" y="595"/>
                  </a:cubicBezTo>
                  <a:cubicBezTo>
                    <a:pt x="56" y="614"/>
                    <a:pt x="56" y="614"/>
                    <a:pt x="56" y="614"/>
                  </a:cubicBezTo>
                  <a:cubicBezTo>
                    <a:pt x="56" y="614"/>
                    <a:pt x="56" y="614"/>
                    <a:pt x="55" y="614"/>
                  </a:cubicBezTo>
                  <a:cubicBezTo>
                    <a:pt x="52" y="631"/>
                    <a:pt x="52" y="631"/>
                    <a:pt x="52" y="631"/>
                  </a:cubicBezTo>
                  <a:cubicBezTo>
                    <a:pt x="65" y="637"/>
                    <a:pt x="65" y="637"/>
                    <a:pt x="65" y="637"/>
                  </a:cubicBezTo>
                  <a:cubicBezTo>
                    <a:pt x="65" y="648"/>
                    <a:pt x="65" y="648"/>
                    <a:pt x="65" y="648"/>
                  </a:cubicBezTo>
                  <a:cubicBezTo>
                    <a:pt x="98" y="652"/>
                    <a:pt x="98" y="652"/>
                    <a:pt x="98" y="652"/>
                  </a:cubicBezTo>
                  <a:cubicBezTo>
                    <a:pt x="103" y="653"/>
                    <a:pt x="106" y="650"/>
                    <a:pt x="106" y="645"/>
                  </a:cubicBezTo>
                  <a:cubicBezTo>
                    <a:pt x="106" y="641"/>
                    <a:pt x="105" y="636"/>
                    <a:pt x="102" y="630"/>
                  </a:cubicBezTo>
                  <a:cubicBezTo>
                    <a:pt x="93" y="604"/>
                    <a:pt x="93" y="604"/>
                    <a:pt x="93" y="604"/>
                  </a:cubicBezTo>
                  <a:cubicBezTo>
                    <a:pt x="95" y="586"/>
                    <a:pt x="95" y="566"/>
                    <a:pt x="93" y="544"/>
                  </a:cubicBezTo>
                  <a:cubicBezTo>
                    <a:pt x="84" y="450"/>
                    <a:pt x="84" y="450"/>
                    <a:pt x="84" y="450"/>
                  </a:cubicBezTo>
                  <a:cubicBezTo>
                    <a:pt x="84" y="351"/>
                    <a:pt x="84" y="351"/>
                    <a:pt x="84" y="351"/>
                  </a:cubicBezTo>
                  <a:cubicBezTo>
                    <a:pt x="88" y="283"/>
                    <a:pt x="88" y="283"/>
                    <a:pt x="88" y="283"/>
                  </a:cubicBezTo>
                  <a:cubicBezTo>
                    <a:pt x="108" y="276"/>
                    <a:pt x="108" y="276"/>
                    <a:pt x="108" y="276"/>
                  </a:cubicBezTo>
                  <a:cubicBezTo>
                    <a:pt x="93" y="211"/>
                    <a:pt x="93" y="211"/>
                    <a:pt x="93" y="211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90" y="123"/>
                    <a:pt x="98" y="120"/>
                    <a:pt x="101" y="112"/>
                  </a:cubicBezTo>
                  <a:cubicBezTo>
                    <a:pt x="101" y="101"/>
                    <a:pt x="101" y="101"/>
                    <a:pt x="101" y="101"/>
                  </a:cubicBezTo>
                  <a:cubicBezTo>
                    <a:pt x="104" y="94"/>
                    <a:pt x="104" y="94"/>
                    <a:pt x="104" y="94"/>
                  </a:cubicBezTo>
                  <a:cubicBezTo>
                    <a:pt x="104" y="57"/>
                    <a:pt x="104" y="57"/>
                    <a:pt x="104" y="57"/>
                  </a:cubicBezTo>
                  <a:cubicBezTo>
                    <a:pt x="97" y="21"/>
                    <a:pt x="97" y="21"/>
                    <a:pt x="97" y="21"/>
                  </a:cubicBezTo>
                  <a:cubicBezTo>
                    <a:pt x="96" y="11"/>
                    <a:pt x="93" y="3"/>
                    <a:pt x="90" y="0"/>
                  </a:cubicBezTo>
                  <a:cubicBezTo>
                    <a:pt x="93" y="16"/>
                    <a:pt x="94" y="32"/>
                    <a:pt x="95" y="48"/>
                  </a:cubicBezTo>
                  <a:cubicBezTo>
                    <a:pt x="95" y="49"/>
                    <a:pt x="95" y="50"/>
                    <a:pt x="95" y="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48" name="Freeform 132"/>
            <p:cNvSpPr>
              <a:spLocks/>
            </p:cNvSpPr>
            <p:nvPr/>
          </p:nvSpPr>
          <p:spPr bwMode="auto">
            <a:xfrm>
              <a:off x="2175562" y="3495668"/>
              <a:ext cx="42400" cy="22919"/>
            </a:xfrm>
            <a:custGeom>
              <a:avLst/>
              <a:gdLst>
                <a:gd name="T0" fmla="*/ 26 w 31"/>
                <a:gd name="T1" fmla="*/ 4 h 17"/>
                <a:gd name="T2" fmla="*/ 31 w 31"/>
                <a:gd name="T3" fmla="*/ 0 h 17"/>
                <a:gd name="T4" fmla="*/ 9 w 31"/>
                <a:gd name="T5" fmla="*/ 3 h 17"/>
                <a:gd name="T6" fmla="*/ 0 w 31"/>
                <a:gd name="T7" fmla="*/ 17 h 17"/>
                <a:gd name="T8" fmla="*/ 12 w 31"/>
                <a:gd name="T9" fmla="*/ 5 h 17"/>
                <a:gd name="T10" fmla="*/ 26 w 31"/>
                <a:gd name="T11" fmla="*/ 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17">
                  <a:moveTo>
                    <a:pt x="26" y="4"/>
                  </a:moveTo>
                  <a:cubicBezTo>
                    <a:pt x="29" y="3"/>
                    <a:pt x="30" y="1"/>
                    <a:pt x="31" y="0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26" y="4"/>
                    <a:pt x="26" y="4"/>
                    <a:pt x="26" y="4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49" name="Freeform 133"/>
            <p:cNvSpPr>
              <a:spLocks/>
            </p:cNvSpPr>
            <p:nvPr/>
          </p:nvSpPr>
          <p:spPr bwMode="auto">
            <a:xfrm>
              <a:off x="2165249" y="3492232"/>
              <a:ext cx="58443" cy="33233"/>
            </a:xfrm>
            <a:custGeom>
              <a:avLst/>
              <a:gdLst>
                <a:gd name="T0" fmla="*/ 42 w 43"/>
                <a:gd name="T1" fmla="*/ 7 h 26"/>
                <a:gd name="T2" fmla="*/ 34 w 43"/>
                <a:gd name="T3" fmla="*/ 7 h 26"/>
                <a:gd name="T4" fmla="*/ 20 w 43"/>
                <a:gd name="T5" fmla="*/ 8 h 26"/>
                <a:gd name="T6" fmla="*/ 8 w 43"/>
                <a:gd name="T7" fmla="*/ 20 h 26"/>
                <a:gd name="T8" fmla="*/ 17 w 43"/>
                <a:gd name="T9" fmla="*/ 6 h 26"/>
                <a:gd name="T10" fmla="*/ 39 w 43"/>
                <a:gd name="T11" fmla="*/ 3 h 26"/>
                <a:gd name="T12" fmla="*/ 39 w 43"/>
                <a:gd name="T13" fmla="*/ 0 h 26"/>
                <a:gd name="T14" fmla="*/ 17 w 43"/>
                <a:gd name="T15" fmla="*/ 1 h 26"/>
                <a:gd name="T16" fmla="*/ 14 w 43"/>
                <a:gd name="T17" fmla="*/ 3 h 26"/>
                <a:gd name="T18" fmla="*/ 0 w 43"/>
                <a:gd name="T19" fmla="*/ 26 h 26"/>
                <a:gd name="T20" fmla="*/ 10 w 43"/>
                <a:gd name="T21" fmla="*/ 24 h 26"/>
                <a:gd name="T22" fmla="*/ 22 w 43"/>
                <a:gd name="T23" fmla="*/ 10 h 26"/>
                <a:gd name="T24" fmla="*/ 43 w 43"/>
                <a:gd name="T25" fmla="*/ 10 h 26"/>
                <a:gd name="T26" fmla="*/ 42 w 43"/>
                <a:gd name="T27" fmla="*/ 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" h="26">
                  <a:moveTo>
                    <a:pt x="42" y="7"/>
                  </a:moveTo>
                  <a:cubicBezTo>
                    <a:pt x="34" y="7"/>
                    <a:pt x="34" y="7"/>
                    <a:pt x="34" y="7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2"/>
                    <a:pt x="39" y="1"/>
                    <a:pt x="39" y="0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6" y="2"/>
                    <a:pt x="15" y="3"/>
                    <a:pt x="14" y="3"/>
                  </a:cubicBezTo>
                  <a:cubicBezTo>
                    <a:pt x="7" y="10"/>
                    <a:pt x="3" y="18"/>
                    <a:pt x="0" y="26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9"/>
                    <a:pt x="43" y="8"/>
                    <a:pt x="42" y="7"/>
                  </a:cubicBezTo>
                  <a:close/>
                </a:path>
              </a:pathLst>
            </a:custGeom>
            <a:solidFill>
              <a:srgbClr val="E2B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0" name="Freeform 134"/>
            <p:cNvSpPr>
              <a:spLocks/>
            </p:cNvSpPr>
            <p:nvPr/>
          </p:nvSpPr>
          <p:spPr bwMode="auto">
            <a:xfrm>
              <a:off x="2183584" y="3430351"/>
              <a:ext cx="34378" cy="65319"/>
            </a:xfrm>
            <a:custGeom>
              <a:avLst/>
              <a:gdLst>
                <a:gd name="T0" fmla="*/ 3 w 25"/>
                <a:gd name="T1" fmla="*/ 49 h 51"/>
                <a:gd name="T2" fmla="*/ 25 w 25"/>
                <a:gd name="T3" fmla="*/ 48 h 51"/>
                <a:gd name="T4" fmla="*/ 20 w 25"/>
                <a:gd name="T5" fmla="*/ 0 h 51"/>
                <a:gd name="T6" fmla="*/ 1 w 25"/>
                <a:gd name="T7" fmla="*/ 36 h 51"/>
                <a:gd name="T8" fmla="*/ 0 w 25"/>
                <a:gd name="T9" fmla="*/ 51 h 51"/>
                <a:gd name="T10" fmla="*/ 3 w 25"/>
                <a:gd name="T11" fmla="*/ 4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51">
                  <a:moveTo>
                    <a:pt x="3" y="49"/>
                  </a:moveTo>
                  <a:cubicBezTo>
                    <a:pt x="25" y="48"/>
                    <a:pt x="25" y="48"/>
                    <a:pt x="25" y="48"/>
                  </a:cubicBezTo>
                  <a:cubicBezTo>
                    <a:pt x="24" y="32"/>
                    <a:pt x="23" y="16"/>
                    <a:pt x="20" y="0"/>
                  </a:cubicBezTo>
                  <a:cubicBezTo>
                    <a:pt x="1" y="36"/>
                    <a:pt x="1" y="36"/>
                    <a:pt x="1" y="36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1" y="51"/>
                    <a:pt x="2" y="50"/>
                    <a:pt x="3" y="49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1" name="Freeform 135"/>
            <p:cNvSpPr>
              <a:spLocks/>
            </p:cNvSpPr>
            <p:nvPr/>
          </p:nvSpPr>
          <p:spPr bwMode="auto">
            <a:xfrm>
              <a:off x="2051800" y="3324924"/>
              <a:ext cx="5730" cy="25211"/>
            </a:xfrm>
            <a:custGeom>
              <a:avLst/>
              <a:gdLst>
                <a:gd name="T0" fmla="*/ 0 w 4"/>
                <a:gd name="T1" fmla="*/ 0 h 19"/>
                <a:gd name="T2" fmla="*/ 0 w 4"/>
                <a:gd name="T3" fmla="*/ 5 h 19"/>
                <a:gd name="T4" fmla="*/ 2 w 4"/>
                <a:gd name="T5" fmla="*/ 19 h 19"/>
                <a:gd name="T6" fmla="*/ 2 w 4"/>
                <a:gd name="T7" fmla="*/ 5 h 19"/>
                <a:gd name="T8" fmla="*/ 0 w 4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9">
                  <a:moveTo>
                    <a:pt x="0" y="0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12"/>
                    <a:pt x="1" y="17"/>
                    <a:pt x="2" y="19"/>
                  </a:cubicBezTo>
                  <a:cubicBezTo>
                    <a:pt x="4" y="17"/>
                    <a:pt x="4" y="12"/>
                    <a:pt x="2" y="5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2B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2" name="Freeform 136"/>
            <p:cNvSpPr>
              <a:spLocks/>
            </p:cNvSpPr>
            <p:nvPr/>
          </p:nvSpPr>
          <p:spPr bwMode="auto">
            <a:xfrm>
              <a:off x="2055238" y="3331800"/>
              <a:ext cx="5730" cy="20627"/>
            </a:xfrm>
            <a:custGeom>
              <a:avLst/>
              <a:gdLst>
                <a:gd name="T0" fmla="*/ 4 w 4"/>
                <a:gd name="T1" fmla="*/ 16 h 16"/>
                <a:gd name="T2" fmla="*/ 4 w 4"/>
                <a:gd name="T3" fmla="*/ 11 h 16"/>
                <a:gd name="T4" fmla="*/ 0 w 4"/>
                <a:gd name="T5" fmla="*/ 0 h 16"/>
                <a:gd name="T6" fmla="*/ 0 w 4"/>
                <a:gd name="T7" fmla="*/ 14 h 16"/>
                <a:gd name="T8" fmla="*/ 4 w 4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6">
                  <a:moveTo>
                    <a:pt x="4" y="16"/>
                  </a:moveTo>
                  <a:cubicBezTo>
                    <a:pt x="4" y="11"/>
                    <a:pt x="4" y="11"/>
                    <a:pt x="4" y="1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7"/>
                    <a:pt x="2" y="12"/>
                    <a:pt x="0" y="14"/>
                  </a:cubicBezTo>
                  <a:cubicBezTo>
                    <a:pt x="1" y="16"/>
                    <a:pt x="3" y="16"/>
                    <a:pt x="4" y="16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3" name="Freeform 137"/>
            <p:cNvSpPr>
              <a:spLocks/>
            </p:cNvSpPr>
            <p:nvPr/>
          </p:nvSpPr>
          <p:spPr bwMode="auto">
            <a:xfrm>
              <a:off x="1992211" y="3439518"/>
              <a:ext cx="41254" cy="81362"/>
            </a:xfrm>
            <a:custGeom>
              <a:avLst/>
              <a:gdLst>
                <a:gd name="T0" fmla="*/ 3 w 30"/>
                <a:gd name="T1" fmla="*/ 0 h 63"/>
                <a:gd name="T2" fmla="*/ 0 w 30"/>
                <a:gd name="T3" fmla="*/ 3 h 63"/>
                <a:gd name="T4" fmla="*/ 15 w 30"/>
                <a:gd name="T5" fmla="*/ 60 h 63"/>
                <a:gd name="T6" fmla="*/ 30 w 30"/>
                <a:gd name="T7" fmla="*/ 63 h 63"/>
                <a:gd name="T8" fmla="*/ 3 w 30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63">
                  <a:moveTo>
                    <a:pt x="3" y="0"/>
                  </a:moveTo>
                  <a:cubicBezTo>
                    <a:pt x="2" y="1"/>
                    <a:pt x="1" y="2"/>
                    <a:pt x="0" y="3"/>
                  </a:cubicBezTo>
                  <a:cubicBezTo>
                    <a:pt x="10" y="17"/>
                    <a:pt x="15" y="36"/>
                    <a:pt x="15" y="60"/>
                  </a:cubicBezTo>
                  <a:cubicBezTo>
                    <a:pt x="20" y="61"/>
                    <a:pt x="25" y="62"/>
                    <a:pt x="30" y="63"/>
                  </a:cubicBezTo>
                  <a:cubicBezTo>
                    <a:pt x="24" y="40"/>
                    <a:pt x="15" y="19"/>
                    <a:pt x="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4" name="Freeform 138"/>
            <p:cNvSpPr>
              <a:spLocks noEditPoints="1"/>
            </p:cNvSpPr>
            <p:nvPr/>
          </p:nvSpPr>
          <p:spPr bwMode="auto">
            <a:xfrm>
              <a:off x="1985335" y="3442956"/>
              <a:ext cx="27503" cy="91675"/>
            </a:xfrm>
            <a:custGeom>
              <a:avLst/>
              <a:gdLst>
                <a:gd name="T0" fmla="*/ 5 w 20"/>
                <a:gd name="T1" fmla="*/ 0 h 71"/>
                <a:gd name="T2" fmla="*/ 1 w 20"/>
                <a:gd name="T3" fmla="*/ 24 h 71"/>
                <a:gd name="T4" fmla="*/ 3 w 20"/>
                <a:gd name="T5" fmla="*/ 71 h 71"/>
                <a:gd name="T6" fmla="*/ 14 w 20"/>
                <a:gd name="T7" fmla="*/ 66 h 71"/>
                <a:gd name="T8" fmla="*/ 20 w 20"/>
                <a:gd name="T9" fmla="*/ 66 h 71"/>
                <a:gd name="T10" fmla="*/ 14 w 20"/>
                <a:gd name="T11" fmla="*/ 57 h 71"/>
                <a:gd name="T12" fmla="*/ 15 w 20"/>
                <a:gd name="T13" fmla="*/ 55 h 71"/>
                <a:gd name="T14" fmla="*/ 20 w 20"/>
                <a:gd name="T15" fmla="*/ 57 h 71"/>
                <a:gd name="T16" fmla="*/ 5 w 20"/>
                <a:gd name="T17" fmla="*/ 0 h 71"/>
                <a:gd name="T18" fmla="*/ 6 w 20"/>
                <a:gd name="T19" fmla="*/ 6 h 71"/>
                <a:gd name="T20" fmla="*/ 9 w 20"/>
                <a:gd name="T21" fmla="*/ 13 h 71"/>
                <a:gd name="T22" fmla="*/ 9 w 20"/>
                <a:gd name="T23" fmla="*/ 64 h 71"/>
                <a:gd name="T24" fmla="*/ 6 w 20"/>
                <a:gd name="T25" fmla="*/ 66 h 71"/>
                <a:gd name="T26" fmla="*/ 6 w 20"/>
                <a:gd name="T27" fmla="*/ 6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" h="71">
                  <a:moveTo>
                    <a:pt x="5" y="0"/>
                  </a:moveTo>
                  <a:cubicBezTo>
                    <a:pt x="1" y="6"/>
                    <a:pt x="0" y="13"/>
                    <a:pt x="1" y="24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5" y="69"/>
                    <a:pt x="9" y="67"/>
                    <a:pt x="14" y="66"/>
                  </a:cubicBezTo>
                  <a:cubicBezTo>
                    <a:pt x="20" y="66"/>
                    <a:pt x="20" y="66"/>
                    <a:pt x="20" y="66"/>
                  </a:cubicBezTo>
                  <a:cubicBezTo>
                    <a:pt x="15" y="63"/>
                    <a:pt x="13" y="60"/>
                    <a:pt x="14" y="57"/>
                  </a:cubicBezTo>
                  <a:cubicBezTo>
                    <a:pt x="14" y="56"/>
                    <a:pt x="15" y="55"/>
                    <a:pt x="15" y="55"/>
                  </a:cubicBezTo>
                  <a:cubicBezTo>
                    <a:pt x="17" y="55"/>
                    <a:pt x="18" y="56"/>
                    <a:pt x="20" y="57"/>
                  </a:cubicBezTo>
                  <a:cubicBezTo>
                    <a:pt x="20" y="33"/>
                    <a:pt x="15" y="14"/>
                    <a:pt x="5" y="0"/>
                  </a:cubicBezTo>
                  <a:close/>
                  <a:moveTo>
                    <a:pt x="6" y="6"/>
                  </a:moveTo>
                  <a:cubicBezTo>
                    <a:pt x="9" y="13"/>
                    <a:pt x="9" y="13"/>
                    <a:pt x="9" y="13"/>
                  </a:cubicBezTo>
                  <a:cubicBezTo>
                    <a:pt x="7" y="26"/>
                    <a:pt x="7" y="43"/>
                    <a:pt x="9" y="64"/>
                  </a:cubicBezTo>
                  <a:cubicBezTo>
                    <a:pt x="6" y="66"/>
                    <a:pt x="6" y="66"/>
                    <a:pt x="6" y="66"/>
                  </a:cubicBezTo>
                  <a:cubicBezTo>
                    <a:pt x="3" y="40"/>
                    <a:pt x="3" y="20"/>
                    <a:pt x="6" y="6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5" name="Freeform 139"/>
            <p:cNvSpPr>
              <a:spLocks/>
            </p:cNvSpPr>
            <p:nvPr/>
          </p:nvSpPr>
          <p:spPr bwMode="auto">
            <a:xfrm>
              <a:off x="1988774" y="3450978"/>
              <a:ext cx="8022" cy="77924"/>
            </a:xfrm>
            <a:custGeom>
              <a:avLst/>
              <a:gdLst>
                <a:gd name="T0" fmla="*/ 6 w 6"/>
                <a:gd name="T1" fmla="*/ 7 h 60"/>
                <a:gd name="T2" fmla="*/ 3 w 6"/>
                <a:gd name="T3" fmla="*/ 0 h 60"/>
                <a:gd name="T4" fmla="*/ 3 w 6"/>
                <a:gd name="T5" fmla="*/ 60 h 60"/>
                <a:gd name="T6" fmla="*/ 6 w 6"/>
                <a:gd name="T7" fmla="*/ 58 h 60"/>
                <a:gd name="T8" fmla="*/ 6 w 6"/>
                <a:gd name="T9" fmla="*/ 7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0">
                  <a:moveTo>
                    <a:pt x="6" y="7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0" y="14"/>
                    <a:pt x="0" y="34"/>
                    <a:pt x="3" y="60"/>
                  </a:cubicBezTo>
                  <a:cubicBezTo>
                    <a:pt x="6" y="58"/>
                    <a:pt x="6" y="58"/>
                    <a:pt x="6" y="58"/>
                  </a:cubicBezTo>
                  <a:cubicBezTo>
                    <a:pt x="4" y="37"/>
                    <a:pt x="4" y="20"/>
                    <a:pt x="6" y="7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6" name="Freeform 140"/>
            <p:cNvSpPr>
              <a:spLocks noEditPoints="1"/>
            </p:cNvSpPr>
            <p:nvPr/>
          </p:nvSpPr>
          <p:spPr bwMode="auto">
            <a:xfrm>
              <a:off x="2067843" y="3375346"/>
              <a:ext cx="50421" cy="43546"/>
            </a:xfrm>
            <a:custGeom>
              <a:avLst/>
              <a:gdLst>
                <a:gd name="T0" fmla="*/ 13 w 37"/>
                <a:gd name="T1" fmla="*/ 11 h 33"/>
                <a:gd name="T2" fmla="*/ 4 w 37"/>
                <a:gd name="T3" fmla="*/ 3 h 33"/>
                <a:gd name="T4" fmla="*/ 2 w 37"/>
                <a:gd name="T5" fmla="*/ 0 h 33"/>
                <a:gd name="T6" fmla="*/ 0 w 37"/>
                <a:gd name="T7" fmla="*/ 11 h 33"/>
                <a:gd name="T8" fmla="*/ 28 w 37"/>
                <a:gd name="T9" fmla="*/ 33 h 33"/>
                <a:gd name="T10" fmla="*/ 37 w 37"/>
                <a:gd name="T11" fmla="*/ 24 h 33"/>
                <a:gd name="T12" fmla="*/ 36 w 37"/>
                <a:gd name="T13" fmla="*/ 10 h 33"/>
                <a:gd name="T14" fmla="*/ 13 w 37"/>
                <a:gd name="T15" fmla="*/ 11 h 33"/>
                <a:gd name="T16" fmla="*/ 6 w 37"/>
                <a:gd name="T17" fmla="*/ 7 h 33"/>
                <a:gd name="T18" fmla="*/ 8 w 37"/>
                <a:gd name="T19" fmla="*/ 17 h 33"/>
                <a:gd name="T20" fmla="*/ 3 w 37"/>
                <a:gd name="T21" fmla="*/ 11 h 33"/>
                <a:gd name="T22" fmla="*/ 3 w 37"/>
                <a:gd name="T23" fmla="*/ 4 h 33"/>
                <a:gd name="T24" fmla="*/ 6 w 37"/>
                <a:gd name="T25" fmla="*/ 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" h="33">
                  <a:moveTo>
                    <a:pt x="13" y="11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3" y="2"/>
                    <a:pt x="2" y="1"/>
                    <a:pt x="2" y="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8" y="20"/>
                    <a:pt x="17" y="27"/>
                    <a:pt x="28" y="33"/>
                  </a:cubicBezTo>
                  <a:cubicBezTo>
                    <a:pt x="31" y="30"/>
                    <a:pt x="34" y="27"/>
                    <a:pt x="37" y="24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28" y="15"/>
                    <a:pt x="20" y="16"/>
                    <a:pt x="13" y="11"/>
                  </a:cubicBezTo>
                  <a:close/>
                  <a:moveTo>
                    <a:pt x="6" y="7"/>
                  </a:moveTo>
                  <a:cubicBezTo>
                    <a:pt x="8" y="17"/>
                    <a:pt x="8" y="17"/>
                    <a:pt x="8" y="17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6" y="7"/>
                    <a:pt x="6" y="7"/>
                    <a:pt x="6" y="7"/>
                  </a:cubicBezTo>
                  <a:close/>
                </a:path>
              </a:pathLst>
            </a:custGeom>
            <a:solidFill>
              <a:srgbClr val="E2B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7" name="Freeform 141"/>
            <p:cNvSpPr>
              <a:spLocks/>
            </p:cNvSpPr>
            <p:nvPr/>
          </p:nvSpPr>
          <p:spPr bwMode="auto">
            <a:xfrm>
              <a:off x="2071281" y="3381074"/>
              <a:ext cx="6876" cy="16043"/>
            </a:xfrm>
            <a:custGeom>
              <a:avLst/>
              <a:gdLst>
                <a:gd name="T0" fmla="*/ 6 w 6"/>
                <a:gd name="T1" fmla="*/ 14 h 14"/>
                <a:gd name="T2" fmla="*/ 4 w 6"/>
                <a:gd name="T3" fmla="*/ 3 h 14"/>
                <a:gd name="T4" fmla="*/ 0 w 6"/>
                <a:gd name="T5" fmla="*/ 0 h 14"/>
                <a:gd name="T6" fmla="*/ 0 w 6"/>
                <a:gd name="T7" fmla="*/ 8 h 14"/>
                <a:gd name="T8" fmla="*/ 6 w 6"/>
                <a:gd name="T9" fmla="*/ 14 h 14"/>
                <a:gd name="T10" fmla="*/ 6 w 6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4">
                  <a:moveTo>
                    <a:pt x="6" y="14"/>
                  </a:moveTo>
                  <a:lnTo>
                    <a:pt x="4" y="3"/>
                  </a:lnTo>
                  <a:lnTo>
                    <a:pt x="0" y="0"/>
                  </a:lnTo>
                  <a:lnTo>
                    <a:pt x="0" y="8"/>
                  </a:lnTo>
                  <a:lnTo>
                    <a:pt x="6" y="14"/>
                  </a:lnTo>
                  <a:lnTo>
                    <a:pt x="6" y="14"/>
                  </a:lnTo>
                  <a:close/>
                </a:path>
              </a:pathLst>
            </a:custGeom>
            <a:solidFill>
              <a:srgbClr val="F2E6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8" name="Freeform 142"/>
            <p:cNvSpPr>
              <a:spLocks/>
            </p:cNvSpPr>
            <p:nvPr/>
          </p:nvSpPr>
          <p:spPr bwMode="auto">
            <a:xfrm>
              <a:off x="2079303" y="3431496"/>
              <a:ext cx="17189" cy="20627"/>
            </a:xfrm>
            <a:custGeom>
              <a:avLst/>
              <a:gdLst>
                <a:gd name="T0" fmla="*/ 12 w 12"/>
                <a:gd name="T1" fmla="*/ 3 h 16"/>
                <a:gd name="T2" fmla="*/ 9 w 12"/>
                <a:gd name="T3" fmla="*/ 0 h 16"/>
                <a:gd name="T4" fmla="*/ 0 w 12"/>
                <a:gd name="T5" fmla="*/ 9 h 16"/>
                <a:gd name="T6" fmla="*/ 2 w 12"/>
                <a:gd name="T7" fmla="*/ 16 h 16"/>
                <a:gd name="T8" fmla="*/ 12 w 12"/>
                <a:gd name="T9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6">
                  <a:moveTo>
                    <a:pt x="12" y="3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1" y="12"/>
                    <a:pt x="1" y="14"/>
                    <a:pt x="2" y="16"/>
                  </a:cubicBezTo>
                  <a:cubicBezTo>
                    <a:pt x="12" y="3"/>
                    <a:pt x="12" y="3"/>
                    <a:pt x="12" y="3"/>
                  </a:cubicBezTo>
                  <a:close/>
                </a:path>
              </a:pathLst>
            </a:cu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9" name="Freeform 143"/>
            <p:cNvSpPr>
              <a:spLocks/>
            </p:cNvSpPr>
            <p:nvPr/>
          </p:nvSpPr>
          <p:spPr bwMode="auto">
            <a:xfrm>
              <a:off x="2091908" y="3421182"/>
              <a:ext cx="14898" cy="19481"/>
            </a:xfrm>
            <a:custGeom>
              <a:avLst/>
              <a:gdLst>
                <a:gd name="T0" fmla="*/ 0 w 13"/>
                <a:gd name="T1" fmla="*/ 9 h 17"/>
                <a:gd name="T2" fmla="*/ 4 w 13"/>
                <a:gd name="T3" fmla="*/ 12 h 17"/>
                <a:gd name="T4" fmla="*/ 7 w 13"/>
                <a:gd name="T5" fmla="*/ 17 h 17"/>
                <a:gd name="T6" fmla="*/ 13 w 13"/>
                <a:gd name="T7" fmla="*/ 7 h 17"/>
                <a:gd name="T8" fmla="*/ 8 w 13"/>
                <a:gd name="T9" fmla="*/ 0 h 17"/>
                <a:gd name="T10" fmla="*/ 0 w 13"/>
                <a:gd name="T11" fmla="*/ 9 h 17"/>
                <a:gd name="T12" fmla="*/ 0 w 13"/>
                <a:gd name="T13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17">
                  <a:moveTo>
                    <a:pt x="0" y="9"/>
                  </a:moveTo>
                  <a:lnTo>
                    <a:pt x="4" y="12"/>
                  </a:lnTo>
                  <a:lnTo>
                    <a:pt x="7" y="17"/>
                  </a:lnTo>
                  <a:lnTo>
                    <a:pt x="13" y="7"/>
                  </a:lnTo>
                  <a:lnTo>
                    <a:pt x="8" y="0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9C9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0" name="Freeform 144"/>
            <p:cNvSpPr>
              <a:spLocks/>
            </p:cNvSpPr>
            <p:nvPr/>
          </p:nvSpPr>
          <p:spPr bwMode="auto">
            <a:xfrm>
              <a:off x="2093054" y="3418892"/>
              <a:ext cx="27503" cy="111157"/>
            </a:xfrm>
            <a:custGeom>
              <a:avLst/>
              <a:gdLst>
                <a:gd name="T0" fmla="*/ 15 w 20"/>
                <a:gd name="T1" fmla="*/ 12 h 86"/>
                <a:gd name="T2" fmla="*/ 17 w 20"/>
                <a:gd name="T3" fmla="*/ 9 h 86"/>
                <a:gd name="T4" fmla="*/ 9 w 20"/>
                <a:gd name="T5" fmla="*/ 0 h 86"/>
                <a:gd name="T6" fmla="*/ 6 w 20"/>
                <a:gd name="T7" fmla="*/ 2 h 86"/>
                <a:gd name="T8" fmla="*/ 10 w 20"/>
                <a:gd name="T9" fmla="*/ 8 h 86"/>
                <a:gd name="T10" fmla="*/ 5 w 20"/>
                <a:gd name="T11" fmla="*/ 17 h 86"/>
                <a:gd name="T12" fmla="*/ 15 w 20"/>
                <a:gd name="T13" fmla="*/ 37 h 86"/>
                <a:gd name="T14" fmla="*/ 0 w 20"/>
                <a:gd name="T15" fmla="*/ 62 h 86"/>
                <a:gd name="T16" fmla="*/ 5 w 20"/>
                <a:gd name="T17" fmla="*/ 86 h 86"/>
                <a:gd name="T18" fmla="*/ 14 w 20"/>
                <a:gd name="T19" fmla="*/ 85 h 86"/>
                <a:gd name="T20" fmla="*/ 20 w 20"/>
                <a:gd name="T21" fmla="*/ 36 h 86"/>
                <a:gd name="T22" fmla="*/ 12 w 20"/>
                <a:gd name="T23" fmla="*/ 16 h 86"/>
                <a:gd name="T24" fmla="*/ 15 w 20"/>
                <a:gd name="T25" fmla="*/ 1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86">
                  <a:moveTo>
                    <a:pt x="15" y="12"/>
                  </a:moveTo>
                  <a:cubicBezTo>
                    <a:pt x="17" y="9"/>
                    <a:pt x="17" y="9"/>
                    <a:pt x="17" y="9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8" y="44"/>
                    <a:pt x="3" y="52"/>
                    <a:pt x="0" y="62"/>
                  </a:cubicBezTo>
                  <a:cubicBezTo>
                    <a:pt x="2" y="70"/>
                    <a:pt x="3" y="78"/>
                    <a:pt x="5" y="86"/>
                  </a:cubicBezTo>
                  <a:cubicBezTo>
                    <a:pt x="14" y="85"/>
                    <a:pt x="14" y="85"/>
                    <a:pt x="14" y="85"/>
                  </a:cubicBezTo>
                  <a:cubicBezTo>
                    <a:pt x="14" y="70"/>
                    <a:pt x="16" y="54"/>
                    <a:pt x="20" y="3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2"/>
                    <a:pt x="15" y="12"/>
                    <a:pt x="15" y="12"/>
                  </a:cubicBezTo>
                  <a:close/>
                </a:path>
              </a:pathLst>
            </a:custGeom>
            <a:solidFill>
              <a:srgbClr val="6F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1" name="Freeform 145"/>
            <p:cNvSpPr>
              <a:spLocks/>
            </p:cNvSpPr>
            <p:nvPr/>
          </p:nvSpPr>
          <p:spPr bwMode="auto">
            <a:xfrm>
              <a:off x="2067843" y="3390244"/>
              <a:ext cx="37816" cy="52713"/>
            </a:xfrm>
            <a:custGeom>
              <a:avLst/>
              <a:gdLst>
                <a:gd name="T0" fmla="*/ 25 w 28"/>
                <a:gd name="T1" fmla="*/ 24 h 41"/>
                <a:gd name="T2" fmla="*/ 28 w 28"/>
                <a:gd name="T3" fmla="*/ 22 h 41"/>
                <a:gd name="T4" fmla="*/ 0 w 28"/>
                <a:gd name="T5" fmla="*/ 0 h 41"/>
                <a:gd name="T6" fmla="*/ 4 w 28"/>
                <a:gd name="T7" fmla="*/ 25 h 41"/>
                <a:gd name="T8" fmla="*/ 9 w 28"/>
                <a:gd name="T9" fmla="*/ 41 h 41"/>
                <a:gd name="T10" fmla="*/ 18 w 28"/>
                <a:gd name="T11" fmla="*/ 32 h 41"/>
                <a:gd name="T12" fmla="*/ 25 w 28"/>
                <a:gd name="T13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41">
                  <a:moveTo>
                    <a:pt x="25" y="24"/>
                  </a:moveTo>
                  <a:cubicBezTo>
                    <a:pt x="28" y="22"/>
                    <a:pt x="28" y="22"/>
                    <a:pt x="28" y="22"/>
                  </a:cubicBezTo>
                  <a:cubicBezTo>
                    <a:pt x="17" y="16"/>
                    <a:pt x="8" y="9"/>
                    <a:pt x="0" y="0"/>
                  </a:cubicBezTo>
                  <a:cubicBezTo>
                    <a:pt x="0" y="9"/>
                    <a:pt x="1" y="17"/>
                    <a:pt x="4" y="25"/>
                  </a:cubicBezTo>
                  <a:cubicBezTo>
                    <a:pt x="6" y="31"/>
                    <a:pt x="8" y="36"/>
                    <a:pt x="9" y="41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25" y="24"/>
                    <a:pt x="25" y="24"/>
                    <a:pt x="25" y="24"/>
                  </a:cubicBez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2" name="Freeform 146"/>
            <p:cNvSpPr>
              <a:spLocks/>
            </p:cNvSpPr>
            <p:nvPr/>
          </p:nvSpPr>
          <p:spPr bwMode="auto">
            <a:xfrm>
              <a:off x="2020860" y="3421182"/>
              <a:ext cx="66465" cy="110010"/>
            </a:xfrm>
            <a:custGeom>
              <a:avLst/>
              <a:gdLst>
                <a:gd name="T0" fmla="*/ 6 w 58"/>
                <a:gd name="T1" fmla="*/ 0 h 96"/>
                <a:gd name="T2" fmla="*/ 0 w 58"/>
                <a:gd name="T3" fmla="*/ 3 h 96"/>
                <a:gd name="T4" fmla="*/ 8 w 58"/>
                <a:gd name="T5" fmla="*/ 19 h 96"/>
                <a:gd name="T6" fmla="*/ 15 w 58"/>
                <a:gd name="T7" fmla="*/ 19 h 96"/>
                <a:gd name="T8" fmla="*/ 12 w 58"/>
                <a:gd name="T9" fmla="*/ 27 h 96"/>
                <a:gd name="T10" fmla="*/ 27 w 58"/>
                <a:gd name="T11" fmla="*/ 54 h 96"/>
                <a:gd name="T12" fmla="*/ 49 w 58"/>
                <a:gd name="T13" fmla="*/ 96 h 96"/>
                <a:gd name="T14" fmla="*/ 58 w 58"/>
                <a:gd name="T15" fmla="*/ 95 h 96"/>
                <a:gd name="T16" fmla="*/ 18 w 58"/>
                <a:gd name="T17" fmla="*/ 22 h 96"/>
                <a:gd name="T18" fmla="*/ 27 w 58"/>
                <a:gd name="T19" fmla="*/ 13 h 96"/>
                <a:gd name="T20" fmla="*/ 13 w 58"/>
                <a:gd name="T21" fmla="*/ 13 h 96"/>
                <a:gd name="T22" fmla="*/ 6 w 58"/>
                <a:gd name="T23" fmla="*/ 0 h 96"/>
                <a:gd name="T24" fmla="*/ 6 w 58"/>
                <a:gd name="T2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96">
                  <a:moveTo>
                    <a:pt x="6" y="0"/>
                  </a:moveTo>
                  <a:lnTo>
                    <a:pt x="0" y="3"/>
                  </a:lnTo>
                  <a:lnTo>
                    <a:pt x="8" y="19"/>
                  </a:lnTo>
                  <a:lnTo>
                    <a:pt x="15" y="19"/>
                  </a:lnTo>
                  <a:lnTo>
                    <a:pt x="12" y="27"/>
                  </a:lnTo>
                  <a:lnTo>
                    <a:pt x="27" y="54"/>
                  </a:lnTo>
                  <a:lnTo>
                    <a:pt x="49" y="96"/>
                  </a:lnTo>
                  <a:lnTo>
                    <a:pt x="58" y="95"/>
                  </a:lnTo>
                  <a:lnTo>
                    <a:pt x="18" y="22"/>
                  </a:lnTo>
                  <a:lnTo>
                    <a:pt x="27" y="13"/>
                  </a:lnTo>
                  <a:lnTo>
                    <a:pt x="13" y="13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3" name="Freeform 147"/>
            <p:cNvSpPr>
              <a:spLocks noEditPoints="1"/>
            </p:cNvSpPr>
            <p:nvPr/>
          </p:nvSpPr>
          <p:spPr bwMode="auto">
            <a:xfrm>
              <a:off x="1995649" y="3424621"/>
              <a:ext cx="81362" cy="106573"/>
            </a:xfrm>
            <a:custGeom>
              <a:avLst/>
              <a:gdLst>
                <a:gd name="T0" fmla="*/ 31 w 59"/>
                <a:gd name="T1" fmla="*/ 14 h 82"/>
                <a:gd name="T2" fmla="*/ 25 w 59"/>
                <a:gd name="T3" fmla="*/ 14 h 82"/>
                <a:gd name="T4" fmla="*/ 18 w 59"/>
                <a:gd name="T5" fmla="*/ 0 h 82"/>
                <a:gd name="T6" fmla="*/ 0 w 59"/>
                <a:gd name="T7" fmla="*/ 11 h 82"/>
                <a:gd name="T8" fmla="*/ 27 w 59"/>
                <a:gd name="T9" fmla="*/ 74 h 82"/>
                <a:gd name="T10" fmla="*/ 32 w 59"/>
                <a:gd name="T11" fmla="*/ 74 h 82"/>
                <a:gd name="T12" fmla="*/ 44 w 59"/>
                <a:gd name="T13" fmla="*/ 82 h 82"/>
                <a:gd name="T14" fmla="*/ 59 w 59"/>
                <a:gd name="T15" fmla="*/ 82 h 82"/>
                <a:gd name="T16" fmla="*/ 41 w 59"/>
                <a:gd name="T17" fmla="*/ 45 h 82"/>
                <a:gd name="T18" fmla="*/ 28 w 59"/>
                <a:gd name="T19" fmla="*/ 21 h 82"/>
                <a:gd name="T20" fmla="*/ 31 w 59"/>
                <a:gd name="T21" fmla="*/ 14 h 82"/>
                <a:gd name="T22" fmla="*/ 5 w 59"/>
                <a:gd name="T23" fmla="*/ 14 h 82"/>
                <a:gd name="T24" fmla="*/ 3 w 59"/>
                <a:gd name="T25" fmla="*/ 11 h 82"/>
                <a:gd name="T26" fmla="*/ 18 w 59"/>
                <a:gd name="T27" fmla="*/ 3 h 82"/>
                <a:gd name="T28" fmla="*/ 19 w 59"/>
                <a:gd name="T29" fmla="*/ 5 h 82"/>
                <a:gd name="T30" fmla="*/ 5 w 59"/>
                <a:gd name="T31" fmla="*/ 1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9" h="82">
                  <a:moveTo>
                    <a:pt x="31" y="14"/>
                  </a:moveTo>
                  <a:cubicBezTo>
                    <a:pt x="25" y="14"/>
                    <a:pt x="25" y="14"/>
                    <a:pt x="25" y="14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2" y="30"/>
                    <a:pt x="21" y="51"/>
                    <a:pt x="27" y="74"/>
                  </a:cubicBezTo>
                  <a:cubicBezTo>
                    <a:pt x="28" y="74"/>
                    <a:pt x="30" y="74"/>
                    <a:pt x="32" y="74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59" y="82"/>
                    <a:pt x="59" y="82"/>
                    <a:pt x="59" y="82"/>
                  </a:cubicBezTo>
                  <a:cubicBezTo>
                    <a:pt x="41" y="45"/>
                    <a:pt x="41" y="45"/>
                    <a:pt x="41" y="45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31" y="14"/>
                    <a:pt x="31" y="14"/>
                    <a:pt x="31" y="14"/>
                  </a:cubicBezTo>
                  <a:close/>
                  <a:moveTo>
                    <a:pt x="5" y="14"/>
                  </a:moveTo>
                  <a:cubicBezTo>
                    <a:pt x="3" y="11"/>
                    <a:pt x="3" y="11"/>
                    <a:pt x="3" y="11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5" y="14"/>
                    <a:pt x="5" y="14"/>
                    <a:pt x="5" y="14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4" name="Freeform 148"/>
            <p:cNvSpPr>
              <a:spLocks/>
            </p:cNvSpPr>
            <p:nvPr/>
          </p:nvSpPr>
          <p:spPr bwMode="auto">
            <a:xfrm>
              <a:off x="2000233" y="3429204"/>
              <a:ext cx="21773" cy="13751"/>
            </a:xfrm>
            <a:custGeom>
              <a:avLst/>
              <a:gdLst>
                <a:gd name="T0" fmla="*/ 0 w 19"/>
                <a:gd name="T1" fmla="*/ 9 h 12"/>
                <a:gd name="T2" fmla="*/ 2 w 19"/>
                <a:gd name="T3" fmla="*/ 12 h 12"/>
                <a:gd name="T4" fmla="*/ 19 w 19"/>
                <a:gd name="T5" fmla="*/ 2 h 12"/>
                <a:gd name="T6" fmla="*/ 18 w 19"/>
                <a:gd name="T7" fmla="*/ 0 h 12"/>
                <a:gd name="T8" fmla="*/ 0 w 19"/>
                <a:gd name="T9" fmla="*/ 9 h 12"/>
                <a:gd name="T10" fmla="*/ 0 w 19"/>
                <a:gd name="T11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12">
                  <a:moveTo>
                    <a:pt x="0" y="9"/>
                  </a:moveTo>
                  <a:lnTo>
                    <a:pt x="2" y="12"/>
                  </a:lnTo>
                  <a:lnTo>
                    <a:pt x="19" y="2"/>
                  </a:lnTo>
                  <a:lnTo>
                    <a:pt x="18" y="0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5" name="Freeform 149"/>
            <p:cNvSpPr>
              <a:spLocks/>
            </p:cNvSpPr>
            <p:nvPr/>
          </p:nvSpPr>
          <p:spPr bwMode="auto">
            <a:xfrm>
              <a:off x="2110243" y="3433788"/>
              <a:ext cx="14898" cy="30941"/>
            </a:xfrm>
            <a:custGeom>
              <a:avLst/>
              <a:gdLst>
                <a:gd name="T0" fmla="*/ 8 w 11"/>
                <a:gd name="T1" fmla="*/ 24 h 24"/>
                <a:gd name="T2" fmla="*/ 9 w 11"/>
                <a:gd name="T3" fmla="*/ 21 h 24"/>
                <a:gd name="T4" fmla="*/ 11 w 11"/>
                <a:gd name="T5" fmla="*/ 13 h 24"/>
                <a:gd name="T6" fmla="*/ 3 w 11"/>
                <a:gd name="T7" fmla="*/ 0 h 24"/>
                <a:gd name="T8" fmla="*/ 0 w 11"/>
                <a:gd name="T9" fmla="*/ 4 h 24"/>
                <a:gd name="T10" fmla="*/ 8 w 11"/>
                <a:gd name="T11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24">
                  <a:moveTo>
                    <a:pt x="8" y="24"/>
                  </a:moveTo>
                  <a:cubicBezTo>
                    <a:pt x="8" y="23"/>
                    <a:pt x="9" y="22"/>
                    <a:pt x="9" y="21"/>
                  </a:cubicBezTo>
                  <a:cubicBezTo>
                    <a:pt x="10" y="18"/>
                    <a:pt x="10" y="16"/>
                    <a:pt x="11" y="13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8" y="24"/>
                    <a:pt x="8" y="24"/>
                    <a:pt x="8" y="24"/>
                  </a:cubicBez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6" name="Freeform 150"/>
            <p:cNvSpPr>
              <a:spLocks/>
            </p:cNvSpPr>
            <p:nvPr/>
          </p:nvSpPr>
          <p:spPr bwMode="auto">
            <a:xfrm>
              <a:off x="2087325" y="3440664"/>
              <a:ext cx="26357" cy="58443"/>
            </a:xfrm>
            <a:custGeom>
              <a:avLst/>
              <a:gdLst>
                <a:gd name="T0" fmla="*/ 19 w 19"/>
                <a:gd name="T1" fmla="*/ 20 h 45"/>
                <a:gd name="T2" fmla="*/ 9 w 19"/>
                <a:gd name="T3" fmla="*/ 0 h 45"/>
                <a:gd name="T4" fmla="*/ 3 w 19"/>
                <a:gd name="T5" fmla="*/ 11 h 45"/>
                <a:gd name="T6" fmla="*/ 0 w 19"/>
                <a:gd name="T7" fmla="*/ 27 h 45"/>
                <a:gd name="T8" fmla="*/ 4 w 19"/>
                <a:gd name="T9" fmla="*/ 45 h 45"/>
                <a:gd name="T10" fmla="*/ 19 w 19"/>
                <a:gd name="T11" fmla="*/ 2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45">
                  <a:moveTo>
                    <a:pt x="19" y="2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2" y="33"/>
                    <a:pt x="3" y="39"/>
                    <a:pt x="4" y="45"/>
                  </a:cubicBezTo>
                  <a:cubicBezTo>
                    <a:pt x="7" y="35"/>
                    <a:pt x="12" y="27"/>
                    <a:pt x="19" y="20"/>
                  </a:cubicBezTo>
                  <a:close/>
                </a:path>
              </a:pathLst>
            </a:custGeom>
            <a:solidFill>
              <a:srgbClr val="9C9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7" name="Freeform 151"/>
            <p:cNvSpPr>
              <a:spLocks/>
            </p:cNvSpPr>
            <p:nvPr/>
          </p:nvSpPr>
          <p:spPr bwMode="auto">
            <a:xfrm>
              <a:off x="2082741" y="3434936"/>
              <a:ext cx="17189" cy="40108"/>
            </a:xfrm>
            <a:custGeom>
              <a:avLst/>
              <a:gdLst>
                <a:gd name="T0" fmla="*/ 0 w 13"/>
                <a:gd name="T1" fmla="*/ 13 h 31"/>
                <a:gd name="T2" fmla="*/ 4 w 13"/>
                <a:gd name="T3" fmla="*/ 31 h 31"/>
                <a:gd name="T4" fmla="*/ 7 w 13"/>
                <a:gd name="T5" fmla="*/ 15 h 31"/>
                <a:gd name="T6" fmla="*/ 13 w 13"/>
                <a:gd name="T7" fmla="*/ 4 h 31"/>
                <a:gd name="T8" fmla="*/ 10 w 13"/>
                <a:gd name="T9" fmla="*/ 0 h 31"/>
                <a:gd name="T10" fmla="*/ 0 w 13"/>
                <a:gd name="T11" fmla="*/ 1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31">
                  <a:moveTo>
                    <a:pt x="0" y="13"/>
                  </a:moveTo>
                  <a:cubicBezTo>
                    <a:pt x="2" y="19"/>
                    <a:pt x="3" y="25"/>
                    <a:pt x="4" y="31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0" y="13"/>
                    <a:pt x="0" y="13"/>
                    <a:pt x="0" y="13"/>
                  </a:cubicBez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8" name="Freeform 152"/>
            <p:cNvSpPr>
              <a:spLocks/>
            </p:cNvSpPr>
            <p:nvPr/>
          </p:nvSpPr>
          <p:spPr bwMode="auto">
            <a:xfrm>
              <a:off x="2077011" y="3530049"/>
              <a:ext cx="10314" cy="28649"/>
            </a:xfrm>
            <a:custGeom>
              <a:avLst/>
              <a:gdLst>
                <a:gd name="T0" fmla="*/ 9 w 9"/>
                <a:gd name="T1" fmla="*/ 0 h 25"/>
                <a:gd name="T2" fmla="*/ 0 w 9"/>
                <a:gd name="T3" fmla="*/ 1 h 25"/>
                <a:gd name="T4" fmla="*/ 0 w 9"/>
                <a:gd name="T5" fmla="*/ 25 h 25"/>
                <a:gd name="T6" fmla="*/ 9 w 9"/>
                <a:gd name="T7" fmla="*/ 25 h 25"/>
                <a:gd name="T8" fmla="*/ 9 w 9"/>
                <a:gd name="T9" fmla="*/ 0 h 25"/>
                <a:gd name="T10" fmla="*/ 9 w 9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25">
                  <a:moveTo>
                    <a:pt x="9" y="0"/>
                  </a:moveTo>
                  <a:lnTo>
                    <a:pt x="0" y="1"/>
                  </a:lnTo>
                  <a:lnTo>
                    <a:pt x="0" y="25"/>
                  </a:lnTo>
                  <a:lnTo>
                    <a:pt x="9" y="25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9" name="Freeform 153"/>
            <p:cNvSpPr>
              <a:spLocks/>
            </p:cNvSpPr>
            <p:nvPr/>
          </p:nvSpPr>
          <p:spPr bwMode="auto">
            <a:xfrm>
              <a:off x="2077011" y="3558697"/>
              <a:ext cx="10314" cy="22919"/>
            </a:xfrm>
            <a:custGeom>
              <a:avLst/>
              <a:gdLst>
                <a:gd name="T0" fmla="*/ 9 w 9"/>
                <a:gd name="T1" fmla="*/ 9 h 20"/>
                <a:gd name="T2" fmla="*/ 9 w 9"/>
                <a:gd name="T3" fmla="*/ 0 h 20"/>
                <a:gd name="T4" fmla="*/ 0 w 9"/>
                <a:gd name="T5" fmla="*/ 0 h 20"/>
                <a:gd name="T6" fmla="*/ 0 w 9"/>
                <a:gd name="T7" fmla="*/ 7 h 20"/>
                <a:gd name="T8" fmla="*/ 0 w 9"/>
                <a:gd name="T9" fmla="*/ 20 h 20"/>
                <a:gd name="T10" fmla="*/ 9 w 9"/>
                <a:gd name="T11" fmla="*/ 20 h 20"/>
                <a:gd name="T12" fmla="*/ 9 w 9"/>
                <a:gd name="T13" fmla="*/ 9 h 20"/>
                <a:gd name="T14" fmla="*/ 9 w 9"/>
                <a:gd name="T15" fmla="*/ 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20">
                  <a:moveTo>
                    <a:pt x="9" y="9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20"/>
                  </a:lnTo>
                  <a:lnTo>
                    <a:pt x="9" y="20"/>
                  </a:lnTo>
                  <a:lnTo>
                    <a:pt x="9" y="9"/>
                  </a:lnTo>
                  <a:lnTo>
                    <a:pt x="9" y="9"/>
                  </a:lnTo>
                  <a:close/>
                </a:path>
              </a:pathLst>
            </a:cu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70" name="Freeform 154"/>
            <p:cNvSpPr>
              <a:spLocks/>
            </p:cNvSpPr>
            <p:nvPr/>
          </p:nvSpPr>
          <p:spPr bwMode="auto">
            <a:xfrm>
              <a:off x="1986482" y="3531195"/>
              <a:ext cx="90530" cy="51568"/>
            </a:xfrm>
            <a:custGeom>
              <a:avLst/>
              <a:gdLst>
                <a:gd name="T0" fmla="*/ 66 w 66"/>
                <a:gd name="T1" fmla="*/ 27 h 40"/>
                <a:gd name="T2" fmla="*/ 66 w 66"/>
                <a:gd name="T3" fmla="*/ 21 h 40"/>
                <a:gd name="T4" fmla="*/ 66 w 66"/>
                <a:gd name="T5" fmla="*/ 0 h 40"/>
                <a:gd name="T6" fmla="*/ 55 w 66"/>
                <a:gd name="T7" fmla="*/ 22 h 40"/>
                <a:gd name="T8" fmla="*/ 19 w 66"/>
                <a:gd name="T9" fmla="*/ 28 h 40"/>
                <a:gd name="T10" fmla="*/ 0 w 66"/>
                <a:gd name="T11" fmla="*/ 36 h 40"/>
                <a:gd name="T12" fmla="*/ 4 w 66"/>
                <a:gd name="T13" fmla="*/ 40 h 40"/>
                <a:gd name="T14" fmla="*/ 11 w 66"/>
                <a:gd name="T15" fmla="*/ 36 h 40"/>
                <a:gd name="T16" fmla="*/ 19 w 66"/>
                <a:gd name="T17" fmla="*/ 35 h 40"/>
                <a:gd name="T18" fmla="*/ 52 w 66"/>
                <a:gd name="T19" fmla="*/ 28 h 40"/>
                <a:gd name="T20" fmla="*/ 66 w 66"/>
                <a:gd name="T21" fmla="*/ 2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40">
                  <a:moveTo>
                    <a:pt x="66" y="27"/>
                  </a:moveTo>
                  <a:cubicBezTo>
                    <a:pt x="66" y="21"/>
                    <a:pt x="66" y="21"/>
                    <a:pt x="66" y="21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39"/>
                    <a:pt x="1" y="40"/>
                    <a:pt x="4" y="40"/>
                  </a:cubicBezTo>
                  <a:cubicBezTo>
                    <a:pt x="5" y="39"/>
                    <a:pt x="8" y="38"/>
                    <a:pt x="11" y="36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32" y="35"/>
                    <a:pt x="43" y="33"/>
                    <a:pt x="52" y="28"/>
                  </a:cubicBezTo>
                  <a:cubicBezTo>
                    <a:pt x="66" y="27"/>
                    <a:pt x="66" y="27"/>
                    <a:pt x="66" y="27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71" name="Freeform 155"/>
            <p:cNvSpPr>
              <a:spLocks noEditPoints="1"/>
            </p:cNvSpPr>
            <p:nvPr/>
          </p:nvSpPr>
          <p:spPr bwMode="auto">
            <a:xfrm>
              <a:off x="1980752" y="3514005"/>
              <a:ext cx="96259" cy="64173"/>
            </a:xfrm>
            <a:custGeom>
              <a:avLst/>
              <a:gdLst>
                <a:gd name="T0" fmla="*/ 55 w 70"/>
                <a:gd name="T1" fmla="*/ 13 h 49"/>
                <a:gd name="T2" fmla="*/ 43 w 70"/>
                <a:gd name="T3" fmla="*/ 5 h 49"/>
                <a:gd name="T4" fmla="*/ 38 w 70"/>
                <a:gd name="T5" fmla="*/ 5 h 49"/>
                <a:gd name="T6" fmla="*/ 23 w 70"/>
                <a:gd name="T7" fmla="*/ 2 h 49"/>
                <a:gd name="T8" fmla="*/ 18 w 70"/>
                <a:gd name="T9" fmla="*/ 0 h 49"/>
                <a:gd name="T10" fmla="*/ 17 w 70"/>
                <a:gd name="T11" fmla="*/ 2 h 49"/>
                <a:gd name="T12" fmla="*/ 34 w 70"/>
                <a:gd name="T13" fmla="*/ 10 h 49"/>
                <a:gd name="T14" fmla="*/ 23 w 70"/>
                <a:gd name="T15" fmla="*/ 11 h 49"/>
                <a:gd name="T16" fmla="*/ 17 w 70"/>
                <a:gd name="T17" fmla="*/ 11 h 49"/>
                <a:gd name="T18" fmla="*/ 6 w 70"/>
                <a:gd name="T19" fmla="*/ 16 h 49"/>
                <a:gd name="T20" fmla="*/ 0 w 70"/>
                <a:gd name="T21" fmla="*/ 24 h 49"/>
                <a:gd name="T22" fmla="*/ 15 w 70"/>
                <a:gd name="T23" fmla="*/ 18 h 49"/>
                <a:gd name="T24" fmla="*/ 20 w 70"/>
                <a:gd name="T25" fmla="*/ 21 h 49"/>
                <a:gd name="T26" fmla="*/ 0 w 70"/>
                <a:gd name="T27" fmla="*/ 31 h 49"/>
                <a:gd name="T28" fmla="*/ 0 w 70"/>
                <a:gd name="T29" fmla="*/ 35 h 49"/>
                <a:gd name="T30" fmla="*/ 16 w 70"/>
                <a:gd name="T31" fmla="*/ 26 h 49"/>
                <a:gd name="T32" fmla="*/ 20 w 70"/>
                <a:gd name="T33" fmla="*/ 28 h 49"/>
                <a:gd name="T34" fmla="*/ 3 w 70"/>
                <a:gd name="T35" fmla="*/ 39 h 49"/>
                <a:gd name="T36" fmla="*/ 2 w 70"/>
                <a:gd name="T37" fmla="*/ 42 h 49"/>
                <a:gd name="T38" fmla="*/ 1 w 70"/>
                <a:gd name="T39" fmla="*/ 47 h 49"/>
                <a:gd name="T40" fmla="*/ 19 w 70"/>
                <a:gd name="T41" fmla="*/ 33 h 49"/>
                <a:gd name="T42" fmla="*/ 23 w 70"/>
                <a:gd name="T43" fmla="*/ 36 h 49"/>
                <a:gd name="T44" fmla="*/ 4 w 70"/>
                <a:gd name="T45" fmla="*/ 49 h 49"/>
                <a:gd name="T46" fmla="*/ 23 w 70"/>
                <a:gd name="T47" fmla="*/ 41 h 49"/>
                <a:gd name="T48" fmla="*/ 59 w 70"/>
                <a:gd name="T49" fmla="*/ 35 h 49"/>
                <a:gd name="T50" fmla="*/ 70 w 70"/>
                <a:gd name="T51" fmla="*/ 13 h 49"/>
                <a:gd name="T52" fmla="*/ 55 w 70"/>
                <a:gd name="T53" fmla="*/ 13 h 49"/>
                <a:gd name="T54" fmla="*/ 38 w 70"/>
                <a:gd name="T55" fmla="*/ 11 h 49"/>
                <a:gd name="T56" fmla="*/ 35 w 70"/>
                <a:gd name="T57" fmla="*/ 7 h 49"/>
                <a:gd name="T58" fmla="*/ 42 w 70"/>
                <a:gd name="T59" fmla="*/ 8 h 49"/>
                <a:gd name="T60" fmla="*/ 53 w 70"/>
                <a:gd name="T61" fmla="*/ 16 h 49"/>
                <a:gd name="T62" fmla="*/ 66 w 70"/>
                <a:gd name="T63" fmla="*/ 16 h 49"/>
                <a:gd name="T64" fmla="*/ 52 w 70"/>
                <a:gd name="T65" fmla="*/ 19 h 49"/>
                <a:gd name="T66" fmla="*/ 40 w 70"/>
                <a:gd name="T67" fmla="*/ 13 h 49"/>
                <a:gd name="T68" fmla="*/ 19 w 70"/>
                <a:gd name="T69" fmla="*/ 16 h 49"/>
                <a:gd name="T70" fmla="*/ 21 w 70"/>
                <a:gd name="T71" fmla="*/ 13 h 49"/>
                <a:gd name="T72" fmla="*/ 38 w 70"/>
                <a:gd name="T73" fmla="*/ 1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0" h="49">
                  <a:moveTo>
                    <a:pt x="55" y="13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1" y="5"/>
                    <a:pt x="39" y="5"/>
                    <a:pt x="38" y="5"/>
                  </a:cubicBezTo>
                  <a:cubicBezTo>
                    <a:pt x="33" y="4"/>
                    <a:pt x="28" y="3"/>
                    <a:pt x="23" y="2"/>
                  </a:cubicBezTo>
                  <a:cubicBezTo>
                    <a:pt x="21" y="1"/>
                    <a:pt x="20" y="0"/>
                    <a:pt x="18" y="0"/>
                  </a:cubicBezTo>
                  <a:cubicBezTo>
                    <a:pt x="18" y="0"/>
                    <a:pt x="17" y="1"/>
                    <a:pt x="17" y="2"/>
                  </a:cubicBezTo>
                  <a:cubicBezTo>
                    <a:pt x="21" y="6"/>
                    <a:pt x="27" y="9"/>
                    <a:pt x="34" y="10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2" y="12"/>
                    <a:pt x="8" y="14"/>
                    <a:pt x="6" y="16"/>
                  </a:cubicBezTo>
                  <a:cubicBezTo>
                    <a:pt x="2" y="18"/>
                    <a:pt x="1" y="21"/>
                    <a:pt x="0" y="24"/>
                  </a:cubicBezTo>
                  <a:cubicBezTo>
                    <a:pt x="4" y="21"/>
                    <a:pt x="9" y="19"/>
                    <a:pt x="15" y="18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1" y="21"/>
                    <a:pt x="5" y="24"/>
                    <a:pt x="0" y="31"/>
                  </a:cubicBezTo>
                  <a:cubicBezTo>
                    <a:pt x="0" y="32"/>
                    <a:pt x="0" y="34"/>
                    <a:pt x="0" y="35"/>
                  </a:cubicBezTo>
                  <a:cubicBezTo>
                    <a:pt x="4" y="29"/>
                    <a:pt x="10" y="26"/>
                    <a:pt x="16" y="26"/>
                  </a:cubicBezTo>
                  <a:cubicBezTo>
                    <a:pt x="20" y="28"/>
                    <a:pt x="20" y="28"/>
                    <a:pt x="20" y="28"/>
                  </a:cubicBezTo>
                  <a:cubicBezTo>
                    <a:pt x="11" y="29"/>
                    <a:pt x="5" y="33"/>
                    <a:pt x="3" y="39"/>
                  </a:cubicBezTo>
                  <a:cubicBezTo>
                    <a:pt x="2" y="40"/>
                    <a:pt x="2" y="41"/>
                    <a:pt x="2" y="42"/>
                  </a:cubicBezTo>
                  <a:cubicBezTo>
                    <a:pt x="1" y="44"/>
                    <a:pt x="1" y="45"/>
                    <a:pt x="1" y="47"/>
                  </a:cubicBezTo>
                  <a:cubicBezTo>
                    <a:pt x="7" y="38"/>
                    <a:pt x="13" y="34"/>
                    <a:pt x="19" y="33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11" y="38"/>
                    <a:pt x="5" y="42"/>
                    <a:pt x="4" y="49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59" y="35"/>
                    <a:pt x="59" y="35"/>
                    <a:pt x="59" y="35"/>
                  </a:cubicBezTo>
                  <a:cubicBezTo>
                    <a:pt x="70" y="13"/>
                    <a:pt x="70" y="13"/>
                    <a:pt x="70" y="13"/>
                  </a:cubicBezTo>
                  <a:cubicBezTo>
                    <a:pt x="55" y="13"/>
                    <a:pt x="55" y="13"/>
                    <a:pt x="55" y="13"/>
                  </a:cubicBezTo>
                  <a:close/>
                  <a:moveTo>
                    <a:pt x="38" y="11"/>
                  </a:moveTo>
                  <a:cubicBezTo>
                    <a:pt x="35" y="7"/>
                    <a:pt x="35" y="7"/>
                    <a:pt x="35" y="7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53" y="16"/>
                    <a:pt x="53" y="16"/>
                    <a:pt x="53" y="16"/>
                  </a:cubicBezTo>
                  <a:cubicBezTo>
                    <a:pt x="66" y="16"/>
                    <a:pt x="66" y="16"/>
                    <a:pt x="66" y="16"/>
                  </a:cubicBezTo>
                  <a:cubicBezTo>
                    <a:pt x="52" y="19"/>
                    <a:pt x="52" y="19"/>
                    <a:pt x="52" y="19"/>
                  </a:cubicBezTo>
                  <a:cubicBezTo>
                    <a:pt x="40" y="13"/>
                    <a:pt x="40" y="13"/>
                    <a:pt x="40" y="13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38" y="11"/>
                    <a:pt x="38" y="11"/>
                    <a:pt x="38" y="11"/>
                  </a:cubicBezTo>
                  <a:close/>
                </a:path>
              </a:pathLst>
            </a:custGeom>
            <a:solidFill>
              <a:srgbClr val="E2B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72" name="Freeform 156"/>
            <p:cNvSpPr>
              <a:spLocks/>
            </p:cNvSpPr>
            <p:nvPr/>
          </p:nvSpPr>
          <p:spPr bwMode="auto">
            <a:xfrm>
              <a:off x="2007109" y="3523173"/>
              <a:ext cx="64173" cy="16043"/>
            </a:xfrm>
            <a:custGeom>
              <a:avLst/>
              <a:gdLst>
                <a:gd name="T0" fmla="*/ 19 w 56"/>
                <a:gd name="T1" fmla="*/ 0 h 14"/>
                <a:gd name="T2" fmla="*/ 23 w 56"/>
                <a:gd name="T3" fmla="*/ 5 h 14"/>
                <a:gd name="T4" fmla="*/ 2 w 56"/>
                <a:gd name="T5" fmla="*/ 7 h 14"/>
                <a:gd name="T6" fmla="*/ 0 w 56"/>
                <a:gd name="T7" fmla="*/ 10 h 14"/>
                <a:gd name="T8" fmla="*/ 25 w 56"/>
                <a:gd name="T9" fmla="*/ 7 h 14"/>
                <a:gd name="T10" fmla="*/ 39 w 56"/>
                <a:gd name="T11" fmla="*/ 14 h 14"/>
                <a:gd name="T12" fmla="*/ 56 w 56"/>
                <a:gd name="T13" fmla="*/ 10 h 14"/>
                <a:gd name="T14" fmla="*/ 41 w 56"/>
                <a:gd name="T15" fmla="*/ 10 h 14"/>
                <a:gd name="T16" fmla="*/ 27 w 56"/>
                <a:gd name="T17" fmla="*/ 1 h 14"/>
                <a:gd name="T18" fmla="*/ 19 w 56"/>
                <a:gd name="T19" fmla="*/ 0 h 14"/>
                <a:gd name="T20" fmla="*/ 19 w 56"/>
                <a:gd name="T21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14">
                  <a:moveTo>
                    <a:pt x="19" y="0"/>
                  </a:moveTo>
                  <a:lnTo>
                    <a:pt x="23" y="5"/>
                  </a:lnTo>
                  <a:lnTo>
                    <a:pt x="2" y="7"/>
                  </a:lnTo>
                  <a:lnTo>
                    <a:pt x="0" y="10"/>
                  </a:lnTo>
                  <a:lnTo>
                    <a:pt x="25" y="7"/>
                  </a:lnTo>
                  <a:lnTo>
                    <a:pt x="39" y="14"/>
                  </a:lnTo>
                  <a:lnTo>
                    <a:pt x="56" y="10"/>
                  </a:lnTo>
                  <a:lnTo>
                    <a:pt x="41" y="10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2E6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73" name="Freeform 157"/>
            <p:cNvSpPr>
              <a:spLocks/>
            </p:cNvSpPr>
            <p:nvPr/>
          </p:nvSpPr>
          <p:spPr bwMode="auto">
            <a:xfrm>
              <a:off x="2107952" y="3601097"/>
              <a:ext cx="81362" cy="178767"/>
            </a:xfrm>
            <a:custGeom>
              <a:avLst/>
              <a:gdLst>
                <a:gd name="T0" fmla="*/ 0 w 59"/>
                <a:gd name="T1" fmla="*/ 12 h 138"/>
                <a:gd name="T2" fmla="*/ 0 w 59"/>
                <a:gd name="T3" fmla="*/ 17 h 138"/>
                <a:gd name="T4" fmla="*/ 8 w 59"/>
                <a:gd name="T5" fmla="*/ 16 h 138"/>
                <a:gd name="T6" fmla="*/ 42 w 59"/>
                <a:gd name="T7" fmla="*/ 122 h 138"/>
                <a:gd name="T8" fmla="*/ 16 w 59"/>
                <a:gd name="T9" fmla="*/ 90 h 138"/>
                <a:gd name="T10" fmla="*/ 0 w 59"/>
                <a:gd name="T11" fmla="*/ 17 h 138"/>
                <a:gd name="T12" fmla="*/ 0 w 59"/>
                <a:gd name="T13" fmla="*/ 29 h 138"/>
                <a:gd name="T14" fmla="*/ 6 w 59"/>
                <a:gd name="T15" fmla="*/ 75 h 138"/>
                <a:gd name="T16" fmla="*/ 10 w 59"/>
                <a:gd name="T17" fmla="*/ 94 h 138"/>
                <a:gd name="T18" fmla="*/ 59 w 59"/>
                <a:gd name="T19" fmla="*/ 120 h 138"/>
                <a:gd name="T20" fmla="*/ 49 w 59"/>
                <a:gd name="T21" fmla="*/ 69 h 138"/>
                <a:gd name="T22" fmla="*/ 32 w 59"/>
                <a:gd name="T23" fmla="*/ 0 h 138"/>
                <a:gd name="T24" fmla="*/ 27 w 59"/>
                <a:gd name="T25" fmla="*/ 0 h 138"/>
                <a:gd name="T26" fmla="*/ 27 w 59"/>
                <a:gd name="T27" fmla="*/ 10 h 138"/>
                <a:gd name="T28" fmla="*/ 0 w 59"/>
                <a:gd name="T29" fmla="*/ 1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9" h="138">
                  <a:moveTo>
                    <a:pt x="0" y="12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14" y="66"/>
                    <a:pt x="25" y="101"/>
                    <a:pt x="42" y="122"/>
                  </a:cubicBezTo>
                  <a:cubicBezTo>
                    <a:pt x="32" y="121"/>
                    <a:pt x="23" y="110"/>
                    <a:pt x="16" y="9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6" y="75"/>
                    <a:pt x="6" y="75"/>
                    <a:pt x="6" y="75"/>
                  </a:cubicBezTo>
                  <a:cubicBezTo>
                    <a:pt x="10" y="94"/>
                    <a:pt x="10" y="94"/>
                    <a:pt x="10" y="94"/>
                  </a:cubicBezTo>
                  <a:cubicBezTo>
                    <a:pt x="24" y="130"/>
                    <a:pt x="40" y="138"/>
                    <a:pt x="59" y="120"/>
                  </a:cubicBezTo>
                  <a:cubicBezTo>
                    <a:pt x="59" y="104"/>
                    <a:pt x="56" y="87"/>
                    <a:pt x="49" y="6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10"/>
                    <a:pt x="27" y="10"/>
                    <a:pt x="27" y="10"/>
                  </a:cubicBezTo>
                  <a:cubicBezTo>
                    <a:pt x="18" y="11"/>
                    <a:pt x="9" y="11"/>
                    <a:pt x="0" y="1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74" name="Freeform 158"/>
            <p:cNvSpPr>
              <a:spLocks/>
            </p:cNvSpPr>
            <p:nvPr/>
          </p:nvSpPr>
          <p:spPr bwMode="auto">
            <a:xfrm>
              <a:off x="1979606" y="3577032"/>
              <a:ext cx="166162" cy="237210"/>
            </a:xfrm>
            <a:custGeom>
              <a:avLst/>
              <a:gdLst>
                <a:gd name="T0" fmla="*/ 94 w 121"/>
                <a:gd name="T1" fmla="*/ 36 h 183"/>
                <a:gd name="T2" fmla="*/ 94 w 121"/>
                <a:gd name="T3" fmla="*/ 31 h 183"/>
                <a:gd name="T4" fmla="*/ 121 w 121"/>
                <a:gd name="T5" fmla="*/ 29 h 183"/>
                <a:gd name="T6" fmla="*/ 121 w 121"/>
                <a:gd name="T7" fmla="*/ 19 h 183"/>
                <a:gd name="T8" fmla="*/ 69 w 121"/>
                <a:gd name="T9" fmla="*/ 19 h 183"/>
                <a:gd name="T10" fmla="*/ 24 w 121"/>
                <a:gd name="T11" fmla="*/ 0 h 183"/>
                <a:gd name="T12" fmla="*/ 16 w 121"/>
                <a:gd name="T13" fmla="*/ 1 h 183"/>
                <a:gd name="T14" fmla="*/ 9 w 121"/>
                <a:gd name="T15" fmla="*/ 5 h 183"/>
                <a:gd name="T16" fmla="*/ 25 w 121"/>
                <a:gd name="T17" fmla="*/ 29 h 183"/>
                <a:gd name="T18" fmla="*/ 40 w 121"/>
                <a:gd name="T19" fmla="*/ 30 h 183"/>
                <a:gd name="T20" fmla="*/ 88 w 121"/>
                <a:gd name="T21" fmla="*/ 31 h 183"/>
                <a:gd name="T22" fmla="*/ 69 w 121"/>
                <a:gd name="T23" fmla="*/ 128 h 183"/>
                <a:gd name="T24" fmla="*/ 5 w 121"/>
                <a:gd name="T25" fmla="*/ 148 h 183"/>
                <a:gd name="T26" fmla="*/ 0 w 121"/>
                <a:gd name="T27" fmla="*/ 168 h 183"/>
                <a:gd name="T28" fmla="*/ 22 w 121"/>
                <a:gd name="T29" fmla="*/ 173 h 183"/>
                <a:gd name="T30" fmla="*/ 44 w 121"/>
                <a:gd name="T31" fmla="*/ 177 h 183"/>
                <a:gd name="T32" fmla="*/ 87 w 121"/>
                <a:gd name="T33" fmla="*/ 119 h 183"/>
                <a:gd name="T34" fmla="*/ 88 w 121"/>
                <a:gd name="T35" fmla="*/ 113 h 183"/>
                <a:gd name="T36" fmla="*/ 104 w 121"/>
                <a:gd name="T37" fmla="*/ 113 h 183"/>
                <a:gd name="T38" fmla="*/ 100 w 121"/>
                <a:gd name="T39" fmla="*/ 94 h 183"/>
                <a:gd name="T40" fmla="*/ 90 w 121"/>
                <a:gd name="T41" fmla="*/ 94 h 183"/>
                <a:gd name="T42" fmla="*/ 94 w 121"/>
                <a:gd name="T43" fmla="*/ 48 h 183"/>
                <a:gd name="T44" fmla="*/ 94 w 121"/>
                <a:gd name="T45" fmla="*/ 36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1" h="183">
                  <a:moveTo>
                    <a:pt x="94" y="36"/>
                  </a:moveTo>
                  <a:cubicBezTo>
                    <a:pt x="94" y="31"/>
                    <a:pt x="94" y="31"/>
                    <a:pt x="94" y="31"/>
                  </a:cubicBezTo>
                  <a:cubicBezTo>
                    <a:pt x="103" y="30"/>
                    <a:pt x="112" y="30"/>
                    <a:pt x="121" y="29"/>
                  </a:cubicBezTo>
                  <a:cubicBezTo>
                    <a:pt x="121" y="19"/>
                    <a:pt x="121" y="19"/>
                    <a:pt x="121" y="19"/>
                  </a:cubicBezTo>
                  <a:cubicBezTo>
                    <a:pt x="69" y="19"/>
                    <a:pt x="69" y="19"/>
                    <a:pt x="69" y="19"/>
                  </a:cubicBezTo>
                  <a:cubicBezTo>
                    <a:pt x="42" y="20"/>
                    <a:pt x="27" y="14"/>
                    <a:pt x="24" y="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3" y="3"/>
                    <a:pt x="10" y="4"/>
                    <a:pt x="9" y="5"/>
                  </a:cubicBezTo>
                  <a:cubicBezTo>
                    <a:pt x="7" y="18"/>
                    <a:pt x="13" y="26"/>
                    <a:pt x="25" y="29"/>
                  </a:cubicBezTo>
                  <a:cubicBezTo>
                    <a:pt x="29" y="30"/>
                    <a:pt x="34" y="30"/>
                    <a:pt x="40" y="30"/>
                  </a:cubicBezTo>
                  <a:cubicBezTo>
                    <a:pt x="56" y="31"/>
                    <a:pt x="72" y="31"/>
                    <a:pt x="88" y="31"/>
                  </a:cubicBezTo>
                  <a:cubicBezTo>
                    <a:pt x="69" y="128"/>
                    <a:pt x="69" y="128"/>
                    <a:pt x="69" y="128"/>
                  </a:cubicBezTo>
                  <a:cubicBezTo>
                    <a:pt x="55" y="152"/>
                    <a:pt x="34" y="158"/>
                    <a:pt x="5" y="148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22" y="173"/>
                    <a:pt x="22" y="173"/>
                    <a:pt x="22" y="173"/>
                  </a:cubicBezTo>
                  <a:cubicBezTo>
                    <a:pt x="44" y="177"/>
                    <a:pt x="44" y="177"/>
                    <a:pt x="44" y="177"/>
                  </a:cubicBezTo>
                  <a:cubicBezTo>
                    <a:pt x="69" y="183"/>
                    <a:pt x="84" y="164"/>
                    <a:pt x="87" y="119"/>
                  </a:cubicBezTo>
                  <a:cubicBezTo>
                    <a:pt x="88" y="113"/>
                    <a:pt x="88" y="113"/>
                    <a:pt x="88" y="113"/>
                  </a:cubicBezTo>
                  <a:cubicBezTo>
                    <a:pt x="104" y="113"/>
                    <a:pt x="104" y="113"/>
                    <a:pt x="104" y="113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90" y="94"/>
                    <a:pt x="90" y="94"/>
                    <a:pt x="90" y="94"/>
                  </a:cubicBezTo>
                  <a:cubicBezTo>
                    <a:pt x="94" y="48"/>
                    <a:pt x="94" y="48"/>
                    <a:pt x="94" y="48"/>
                  </a:cubicBezTo>
                  <a:cubicBezTo>
                    <a:pt x="94" y="36"/>
                    <a:pt x="94" y="36"/>
                    <a:pt x="94" y="3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75" name="Freeform 159"/>
            <p:cNvSpPr>
              <a:spLocks/>
            </p:cNvSpPr>
            <p:nvPr/>
          </p:nvSpPr>
          <p:spPr bwMode="auto">
            <a:xfrm>
              <a:off x="2107952" y="3621724"/>
              <a:ext cx="58443" cy="137513"/>
            </a:xfrm>
            <a:custGeom>
              <a:avLst/>
              <a:gdLst>
                <a:gd name="T0" fmla="*/ 8 w 42"/>
                <a:gd name="T1" fmla="*/ 0 h 106"/>
                <a:gd name="T2" fmla="*/ 0 w 42"/>
                <a:gd name="T3" fmla="*/ 1 h 106"/>
                <a:gd name="T4" fmla="*/ 16 w 42"/>
                <a:gd name="T5" fmla="*/ 74 h 106"/>
                <a:gd name="T6" fmla="*/ 42 w 42"/>
                <a:gd name="T7" fmla="*/ 106 h 106"/>
                <a:gd name="T8" fmla="*/ 8 w 42"/>
                <a:gd name="T9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06">
                  <a:moveTo>
                    <a:pt x="8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6" y="74"/>
                    <a:pt x="16" y="74"/>
                    <a:pt x="16" y="74"/>
                  </a:cubicBezTo>
                  <a:cubicBezTo>
                    <a:pt x="23" y="94"/>
                    <a:pt x="32" y="105"/>
                    <a:pt x="42" y="106"/>
                  </a:cubicBezTo>
                  <a:cubicBezTo>
                    <a:pt x="25" y="85"/>
                    <a:pt x="14" y="50"/>
                    <a:pt x="8" y="0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76" name="Freeform 160"/>
            <p:cNvSpPr>
              <a:spLocks/>
            </p:cNvSpPr>
            <p:nvPr/>
          </p:nvSpPr>
          <p:spPr bwMode="auto">
            <a:xfrm>
              <a:off x="2012838" y="3566719"/>
              <a:ext cx="132929" cy="35525"/>
            </a:xfrm>
            <a:custGeom>
              <a:avLst/>
              <a:gdLst>
                <a:gd name="T0" fmla="*/ 55 w 97"/>
                <a:gd name="T1" fmla="*/ 12 h 28"/>
                <a:gd name="T2" fmla="*/ 47 w 97"/>
                <a:gd name="T3" fmla="*/ 12 h 28"/>
                <a:gd name="T4" fmla="*/ 47 w 97"/>
                <a:gd name="T5" fmla="*/ 0 h 28"/>
                <a:gd name="T6" fmla="*/ 33 w 97"/>
                <a:gd name="T7" fmla="*/ 1 h 28"/>
                <a:gd name="T8" fmla="*/ 0 w 97"/>
                <a:gd name="T9" fmla="*/ 8 h 28"/>
                <a:gd name="T10" fmla="*/ 45 w 97"/>
                <a:gd name="T11" fmla="*/ 27 h 28"/>
                <a:gd name="T12" fmla="*/ 97 w 97"/>
                <a:gd name="T13" fmla="*/ 27 h 28"/>
                <a:gd name="T14" fmla="*/ 97 w 97"/>
                <a:gd name="T15" fmla="*/ 18 h 28"/>
                <a:gd name="T16" fmla="*/ 55 w 97"/>
                <a:gd name="T17" fmla="*/ 16 h 28"/>
                <a:gd name="T18" fmla="*/ 55 w 97"/>
                <a:gd name="T19" fmla="*/ 1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7" h="28">
                  <a:moveTo>
                    <a:pt x="55" y="12"/>
                  </a:moveTo>
                  <a:cubicBezTo>
                    <a:pt x="47" y="12"/>
                    <a:pt x="47" y="12"/>
                    <a:pt x="47" y="12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33" y="1"/>
                    <a:pt x="33" y="1"/>
                    <a:pt x="33" y="1"/>
                  </a:cubicBezTo>
                  <a:cubicBezTo>
                    <a:pt x="24" y="6"/>
                    <a:pt x="13" y="8"/>
                    <a:pt x="0" y="8"/>
                  </a:cubicBezTo>
                  <a:cubicBezTo>
                    <a:pt x="3" y="22"/>
                    <a:pt x="18" y="28"/>
                    <a:pt x="45" y="27"/>
                  </a:cubicBezTo>
                  <a:cubicBezTo>
                    <a:pt x="97" y="27"/>
                    <a:pt x="97" y="27"/>
                    <a:pt x="97" y="27"/>
                  </a:cubicBezTo>
                  <a:cubicBezTo>
                    <a:pt x="97" y="18"/>
                    <a:pt x="97" y="18"/>
                    <a:pt x="97" y="18"/>
                  </a:cubicBezTo>
                  <a:cubicBezTo>
                    <a:pt x="84" y="18"/>
                    <a:pt x="69" y="17"/>
                    <a:pt x="55" y="16"/>
                  </a:cubicBezTo>
                  <a:cubicBezTo>
                    <a:pt x="55" y="12"/>
                    <a:pt x="55" y="12"/>
                    <a:pt x="55" y="1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77" name="Freeform 161"/>
            <p:cNvSpPr>
              <a:spLocks noEditPoints="1"/>
            </p:cNvSpPr>
            <p:nvPr/>
          </p:nvSpPr>
          <p:spPr bwMode="auto">
            <a:xfrm>
              <a:off x="1986482" y="3613703"/>
              <a:ext cx="113449" cy="167307"/>
            </a:xfrm>
            <a:custGeom>
              <a:avLst/>
              <a:gdLst>
                <a:gd name="T0" fmla="*/ 83 w 83"/>
                <a:gd name="T1" fmla="*/ 2 h 129"/>
                <a:gd name="T2" fmla="*/ 35 w 83"/>
                <a:gd name="T3" fmla="*/ 1 h 129"/>
                <a:gd name="T4" fmla="*/ 20 w 83"/>
                <a:gd name="T5" fmla="*/ 0 h 129"/>
                <a:gd name="T6" fmla="*/ 12 w 83"/>
                <a:gd name="T7" fmla="*/ 60 h 129"/>
                <a:gd name="T8" fmla="*/ 0 w 83"/>
                <a:gd name="T9" fmla="*/ 119 h 129"/>
                <a:gd name="T10" fmla="*/ 64 w 83"/>
                <a:gd name="T11" fmla="*/ 99 h 129"/>
                <a:gd name="T12" fmla="*/ 83 w 83"/>
                <a:gd name="T13" fmla="*/ 2 h 129"/>
                <a:gd name="T14" fmla="*/ 13 w 83"/>
                <a:gd name="T15" fmla="*/ 116 h 129"/>
                <a:gd name="T16" fmla="*/ 6 w 83"/>
                <a:gd name="T17" fmla="*/ 116 h 129"/>
                <a:gd name="T18" fmla="*/ 16 w 83"/>
                <a:gd name="T19" fmla="*/ 64 h 129"/>
                <a:gd name="T20" fmla="*/ 24 w 83"/>
                <a:gd name="T21" fmla="*/ 6 h 129"/>
                <a:gd name="T22" fmla="*/ 30 w 83"/>
                <a:gd name="T23" fmla="*/ 5 h 129"/>
                <a:gd name="T24" fmla="*/ 24 w 83"/>
                <a:gd name="T25" fmla="*/ 64 h 129"/>
                <a:gd name="T26" fmla="*/ 13 w 83"/>
                <a:gd name="T27" fmla="*/ 116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129">
                  <a:moveTo>
                    <a:pt x="83" y="2"/>
                  </a:moveTo>
                  <a:cubicBezTo>
                    <a:pt x="67" y="2"/>
                    <a:pt x="51" y="2"/>
                    <a:pt x="35" y="1"/>
                  </a:cubicBezTo>
                  <a:cubicBezTo>
                    <a:pt x="29" y="1"/>
                    <a:pt x="24" y="1"/>
                    <a:pt x="20" y="0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29" y="129"/>
                    <a:pt x="50" y="123"/>
                    <a:pt x="64" y="99"/>
                  </a:cubicBezTo>
                  <a:cubicBezTo>
                    <a:pt x="83" y="2"/>
                    <a:pt x="83" y="2"/>
                    <a:pt x="83" y="2"/>
                  </a:cubicBezTo>
                  <a:close/>
                  <a:moveTo>
                    <a:pt x="13" y="116"/>
                  </a:moveTo>
                  <a:cubicBezTo>
                    <a:pt x="6" y="116"/>
                    <a:pt x="6" y="116"/>
                    <a:pt x="6" y="116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13" y="116"/>
                    <a:pt x="13" y="116"/>
                    <a:pt x="13" y="116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78" name="Freeform 162"/>
            <p:cNvSpPr>
              <a:spLocks/>
            </p:cNvSpPr>
            <p:nvPr/>
          </p:nvSpPr>
          <p:spPr bwMode="auto">
            <a:xfrm>
              <a:off x="1994503" y="3620578"/>
              <a:ext cx="33233" cy="144389"/>
            </a:xfrm>
            <a:custGeom>
              <a:avLst/>
              <a:gdLst>
                <a:gd name="T0" fmla="*/ 0 w 29"/>
                <a:gd name="T1" fmla="*/ 126 h 126"/>
                <a:gd name="T2" fmla="*/ 8 w 29"/>
                <a:gd name="T3" fmla="*/ 126 h 126"/>
                <a:gd name="T4" fmla="*/ 22 w 29"/>
                <a:gd name="T5" fmla="*/ 67 h 126"/>
                <a:gd name="T6" fmla="*/ 29 w 29"/>
                <a:gd name="T7" fmla="*/ 0 h 126"/>
                <a:gd name="T8" fmla="*/ 22 w 29"/>
                <a:gd name="T9" fmla="*/ 1 h 126"/>
                <a:gd name="T10" fmla="*/ 12 w 29"/>
                <a:gd name="T11" fmla="*/ 67 h 126"/>
                <a:gd name="T12" fmla="*/ 0 w 29"/>
                <a:gd name="T13" fmla="*/ 126 h 126"/>
                <a:gd name="T14" fmla="*/ 0 w 29"/>
                <a:gd name="T1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26">
                  <a:moveTo>
                    <a:pt x="0" y="126"/>
                  </a:moveTo>
                  <a:lnTo>
                    <a:pt x="8" y="126"/>
                  </a:lnTo>
                  <a:lnTo>
                    <a:pt x="22" y="67"/>
                  </a:lnTo>
                  <a:lnTo>
                    <a:pt x="29" y="0"/>
                  </a:lnTo>
                  <a:lnTo>
                    <a:pt x="22" y="1"/>
                  </a:lnTo>
                  <a:lnTo>
                    <a:pt x="12" y="67"/>
                  </a:lnTo>
                  <a:lnTo>
                    <a:pt x="0" y="126"/>
                  </a:lnTo>
                  <a:lnTo>
                    <a:pt x="0" y="126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79" name="Freeform 163"/>
            <p:cNvSpPr>
              <a:spLocks/>
            </p:cNvSpPr>
            <p:nvPr/>
          </p:nvSpPr>
          <p:spPr bwMode="auto">
            <a:xfrm>
              <a:off x="2002525" y="3517444"/>
              <a:ext cx="25211" cy="11459"/>
            </a:xfrm>
            <a:custGeom>
              <a:avLst/>
              <a:gdLst>
                <a:gd name="T0" fmla="*/ 1 w 18"/>
                <a:gd name="T1" fmla="*/ 0 h 9"/>
                <a:gd name="T2" fmla="*/ 7 w 18"/>
                <a:gd name="T3" fmla="*/ 9 h 9"/>
                <a:gd name="T4" fmla="*/ 18 w 18"/>
                <a:gd name="T5" fmla="*/ 8 h 9"/>
                <a:gd name="T6" fmla="*/ 1 w 18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9">
                  <a:moveTo>
                    <a:pt x="1" y="0"/>
                  </a:moveTo>
                  <a:cubicBezTo>
                    <a:pt x="0" y="3"/>
                    <a:pt x="2" y="6"/>
                    <a:pt x="7" y="9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1" y="7"/>
                    <a:pt x="5" y="4"/>
                    <a:pt x="1" y="0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0" name="Freeform 164"/>
            <p:cNvSpPr>
              <a:spLocks/>
            </p:cNvSpPr>
            <p:nvPr/>
          </p:nvSpPr>
          <p:spPr bwMode="auto">
            <a:xfrm>
              <a:off x="1980752" y="3548384"/>
              <a:ext cx="27503" cy="16043"/>
            </a:xfrm>
            <a:custGeom>
              <a:avLst/>
              <a:gdLst>
                <a:gd name="T0" fmla="*/ 0 w 20"/>
                <a:gd name="T1" fmla="*/ 9 h 13"/>
                <a:gd name="T2" fmla="*/ 3 w 20"/>
                <a:gd name="T3" fmla="*/ 13 h 13"/>
                <a:gd name="T4" fmla="*/ 20 w 20"/>
                <a:gd name="T5" fmla="*/ 2 h 13"/>
                <a:gd name="T6" fmla="*/ 16 w 20"/>
                <a:gd name="T7" fmla="*/ 0 h 13"/>
                <a:gd name="T8" fmla="*/ 0 w 20"/>
                <a:gd name="T9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3">
                  <a:moveTo>
                    <a:pt x="0" y="9"/>
                  </a:moveTo>
                  <a:cubicBezTo>
                    <a:pt x="0" y="12"/>
                    <a:pt x="1" y="13"/>
                    <a:pt x="3" y="13"/>
                  </a:cubicBezTo>
                  <a:cubicBezTo>
                    <a:pt x="5" y="7"/>
                    <a:pt x="11" y="3"/>
                    <a:pt x="20" y="2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0" y="0"/>
                    <a:pt x="4" y="3"/>
                    <a:pt x="0" y="9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1" name="Freeform 165"/>
            <p:cNvSpPr>
              <a:spLocks/>
            </p:cNvSpPr>
            <p:nvPr/>
          </p:nvSpPr>
          <p:spPr bwMode="auto">
            <a:xfrm>
              <a:off x="1980752" y="3538070"/>
              <a:ext cx="27503" cy="16043"/>
            </a:xfrm>
            <a:custGeom>
              <a:avLst/>
              <a:gdLst>
                <a:gd name="T0" fmla="*/ 0 w 20"/>
                <a:gd name="T1" fmla="*/ 9 h 13"/>
                <a:gd name="T2" fmla="*/ 0 w 20"/>
                <a:gd name="T3" fmla="*/ 13 h 13"/>
                <a:gd name="T4" fmla="*/ 20 w 20"/>
                <a:gd name="T5" fmla="*/ 3 h 13"/>
                <a:gd name="T6" fmla="*/ 15 w 20"/>
                <a:gd name="T7" fmla="*/ 0 h 13"/>
                <a:gd name="T8" fmla="*/ 0 w 20"/>
                <a:gd name="T9" fmla="*/ 6 h 13"/>
                <a:gd name="T10" fmla="*/ 0 w 20"/>
                <a:gd name="T11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3">
                  <a:moveTo>
                    <a:pt x="0" y="9"/>
                  </a:moveTo>
                  <a:cubicBezTo>
                    <a:pt x="0" y="10"/>
                    <a:pt x="0" y="11"/>
                    <a:pt x="0" y="13"/>
                  </a:cubicBezTo>
                  <a:cubicBezTo>
                    <a:pt x="5" y="6"/>
                    <a:pt x="11" y="3"/>
                    <a:pt x="20" y="3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9" y="1"/>
                    <a:pt x="4" y="3"/>
                    <a:pt x="0" y="6"/>
                  </a:cubicBezTo>
                  <a:cubicBezTo>
                    <a:pt x="0" y="7"/>
                    <a:pt x="0" y="8"/>
                    <a:pt x="0" y="9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2" name="Freeform 166"/>
            <p:cNvSpPr>
              <a:spLocks/>
            </p:cNvSpPr>
            <p:nvPr/>
          </p:nvSpPr>
          <p:spPr bwMode="auto">
            <a:xfrm>
              <a:off x="1981898" y="3557551"/>
              <a:ext cx="30941" cy="20627"/>
            </a:xfrm>
            <a:custGeom>
              <a:avLst/>
              <a:gdLst>
                <a:gd name="T0" fmla="*/ 22 w 22"/>
                <a:gd name="T1" fmla="*/ 3 h 16"/>
                <a:gd name="T2" fmla="*/ 18 w 22"/>
                <a:gd name="T3" fmla="*/ 0 h 16"/>
                <a:gd name="T4" fmla="*/ 0 w 22"/>
                <a:gd name="T5" fmla="*/ 14 h 16"/>
                <a:gd name="T6" fmla="*/ 3 w 22"/>
                <a:gd name="T7" fmla="*/ 16 h 16"/>
                <a:gd name="T8" fmla="*/ 22 w 22"/>
                <a:gd name="T9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6">
                  <a:moveTo>
                    <a:pt x="22" y="3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2" y="1"/>
                    <a:pt x="6" y="5"/>
                    <a:pt x="0" y="14"/>
                  </a:cubicBezTo>
                  <a:cubicBezTo>
                    <a:pt x="0" y="15"/>
                    <a:pt x="1" y="16"/>
                    <a:pt x="3" y="16"/>
                  </a:cubicBezTo>
                  <a:cubicBezTo>
                    <a:pt x="4" y="9"/>
                    <a:pt x="10" y="5"/>
                    <a:pt x="22" y="3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3" name="Freeform 167"/>
            <p:cNvSpPr>
              <a:spLocks/>
            </p:cNvSpPr>
            <p:nvPr/>
          </p:nvSpPr>
          <p:spPr bwMode="auto">
            <a:xfrm>
              <a:off x="2103368" y="3638913"/>
              <a:ext cx="13751" cy="59589"/>
            </a:xfrm>
            <a:custGeom>
              <a:avLst/>
              <a:gdLst>
                <a:gd name="T0" fmla="*/ 0 w 12"/>
                <a:gd name="T1" fmla="*/ 52 h 52"/>
                <a:gd name="T2" fmla="*/ 12 w 12"/>
                <a:gd name="T3" fmla="*/ 52 h 52"/>
                <a:gd name="T4" fmla="*/ 4 w 12"/>
                <a:gd name="T5" fmla="*/ 0 h 52"/>
                <a:gd name="T6" fmla="*/ 0 w 12"/>
                <a:gd name="T7" fmla="*/ 52 h 52"/>
                <a:gd name="T8" fmla="*/ 0 w 12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52">
                  <a:moveTo>
                    <a:pt x="0" y="52"/>
                  </a:moveTo>
                  <a:lnTo>
                    <a:pt x="12" y="52"/>
                  </a:lnTo>
                  <a:lnTo>
                    <a:pt x="4" y="0"/>
                  </a:lnTo>
                  <a:lnTo>
                    <a:pt x="0" y="52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9C9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4" name="Freeform 168"/>
            <p:cNvSpPr>
              <a:spLocks noEditPoints="1"/>
            </p:cNvSpPr>
            <p:nvPr/>
          </p:nvSpPr>
          <p:spPr bwMode="auto">
            <a:xfrm>
              <a:off x="2009401" y="3723713"/>
              <a:ext cx="186789" cy="503069"/>
            </a:xfrm>
            <a:custGeom>
              <a:avLst/>
              <a:gdLst>
                <a:gd name="T0" fmla="*/ 66 w 136"/>
                <a:gd name="T1" fmla="*/ 0 h 388"/>
                <a:gd name="T2" fmla="*/ 65 w 136"/>
                <a:gd name="T3" fmla="*/ 6 h 388"/>
                <a:gd name="T4" fmla="*/ 22 w 136"/>
                <a:gd name="T5" fmla="*/ 64 h 388"/>
                <a:gd name="T6" fmla="*/ 0 w 136"/>
                <a:gd name="T7" fmla="*/ 60 h 388"/>
                <a:gd name="T8" fmla="*/ 7 w 136"/>
                <a:gd name="T9" fmla="*/ 122 h 388"/>
                <a:gd name="T10" fmla="*/ 13 w 136"/>
                <a:gd name="T11" fmla="*/ 213 h 388"/>
                <a:gd name="T12" fmla="*/ 9 w 136"/>
                <a:gd name="T13" fmla="*/ 293 h 388"/>
                <a:gd name="T14" fmla="*/ 9 w 136"/>
                <a:gd name="T15" fmla="*/ 348 h 388"/>
                <a:gd name="T16" fmla="*/ 2 w 136"/>
                <a:gd name="T17" fmla="*/ 356 h 388"/>
                <a:gd name="T18" fmla="*/ 7 w 136"/>
                <a:gd name="T19" fmla="*/ 380 h 388"/>
                <a:gd name="T20" fmla="*/ 28 w 136"/>
                <a:gd name="T21" fmla="*/ 355 h 388"/>
                <a:gd name="T22" fmla="*/ 46 w 136"/>
                <a:gd name="T23" fmla="*/ 170 h 388"/>
                <a:gd name="T24" fmla="*/ 55 w 136"/>
                <a:gd name="T25" fmla="*/ 95 h 388"/>
                <a:gd name="T26" fmla="*/ 77 w 136"/>
                <a:gd name="T27" fmla="*/ 8 h 388"/>
                <a:gd name="T28" fmla="*/ 77 w 136"/>
                <a:gd name="T29" fmla="*/ 80 h 388"/>
                <a:gd name="T30" fmla="*/ 82 w 136"/>
                <a:gd name="T31" fmla="*/ 105 h 388"/>
                <a:gd name="T32" fmla="*/ 91 w 136"/>
                <a:gd name="T33" fmla="*/ 207 h 388"/>
                <a:gd name="T34" fmla="*/ 101 w 136"/>
                <a:gd name="T35" fmla="*/ 296 h 388"/>
                <a:gd name="T36" fmla="*/ 106 w 136"/>
                <a:gd name="T37" fmla="*/ 329 h 388"/>
                <a:gd name="T38" fmla="*/ 112 w 136"/>
                <a:gd name="T39" fmla="*/ 340 h 388"/>
                <a:gd name="T40" fmla="*/ 102 w 136"/>
                <a:gd name="T41" fmla="*/ 358 h 388"/>
                <a:gd name="T42" fmla="*/ 112 w 136"/>
                <a:gd name="T43" fmla="*/ 388 h 388"/>
                <a:gd name="T44" fmla="*/ 113 w 136"/>
                <a:gd name="T45" fmla="*/ 388 h 388"/>
                <a:gd name="T46" fmla="*/ 136 w 136"/>
                <a:gd name="T47" fmla="*/ 369 h 388"/>
                <a:gd name="T48" fmla="*/ 136 w 136"/>
                <a:gd name="T49" fmla="*/ 338 h 388"/>
                <a:gd name="T50" fmla="*/ 123 w 136"/>
                <a:gd name="T51" fmla="*/ 237 h 388"/>
                <a:gd name="T52" fmla="*/ 123 w 136"/>
                <a:gd name="T53" fmla="*/ 144 h 388"/>
                <a:gd name="T54" fmla="*/ 132 w 136"/>
                <a:gd name="T55" fmla="*/ 62 h 388"/>
                <a:gd name="T56" fmla="*/ 125 w 136"/>
                <a:gd name="T57" fmla="*/ 64 h 388"/>
                <a:gd name="T58" fmla="*/ 86 w 136"/>
                <a:gd name="T59" fmla="*/ 22 h 388"/>
                <a:gd name="T60" fmla="*/ 82 w 136"/>
                <a:gd name="T61" fmla="*/ 0 h 388"/>
                <a:gd name="T62" fmla="*/ 66 w 136"/>
                <a:gd name="T63" fmla="*/ 0 h 388"/>
                <a:gd name="T64" fmla="*/ 91 w 136"/>
                <a:gd name="T65" fmla="*/ 101 h 388"/>
                <a:gd name="T66" fmla="*/ 91 w 136"/>
                <a:gd name="T67" fmla="*/ 121 h 388"/>
                <a:gd name="T68" fmla="*/ 102 w 136"/>
                <a:gd name="T69" fmla="*/ 226 h 388"/>
                <a:gd name="T70" fmla="*/ 117 w 136"/>
                <a:gd name="T71" fmla="*/ 320 h 388"/>
                <a:gd name="T72" fmla="*/ 123 w 136"/>
                <a:gd name="T73" fmla="*/ 333 h 388"/>
                <a:gd name="T74" fmla="*/ 118 w 136"/>
                <a:gd name="T75" fmla="*/ 380 h 388"/>
                <a:gd name="T76" fmla="*/ 115 w 136"/>
                <a:gd name="T77" fmla="*/ 380 h 388"/>
                <a:gd name="T78" fmla="*/ 109 w 136"/>
                <a:gd name="T79" fmla="*/ 360 h 388"/>
                <a:gd name="T80" fmla="*/ 119 w 136"/>
                <a:gd name="T81" fmla="*/ 336 h 388"/>
                <a:gd name="T82" fmla="*/ 111 w 136"/>
                <a:gd name="T83" fmla="*/ 323 h 388"/>
                <a:gd name="T84" fmla="*/ 98 w 136"/>
                <a:gd name="T85" fmla="*/ 228 h 388"/>
                <a:gd name="T86" fmla="*/ 86 w 136"/>
                <a:gd name="T87" fmla="*/ 122 h 388"/>
                <a:gd name="T88" fmla="*/ 86 w 136"/>
                <a:gd name="T89" fmla="*/ 105 h 388"/>
                <a:gd name="T90" fmla="*/ 79 w 136"/>
                <a:gd name="T91" fmla="*/ 77 h 388"/>
                <a:gd name="T92" fmla="*/ 79 w 136"/>
                <a:gd name="T93" fmla="*/ 52 h 388"/>
                <a:gd name="T94" fmla="*/ 84 w 136"/>
                <a:gd name="T95" fmla="*/ 80 h 388"/>
                <a:gd name="T96" fmla="*/ 91 w 136"/>
                <a:gd name="T97" fmla="*/ 101 h 388"/>
                <a:gd name="T98" fmla="*/ 8 w 136"/>
                <a:gd name="T99" fmla="*/ 65 h 388"/>
                <a:gd name="T100" fmla="*/ 13 w 136"/>
                <a:gd name="T101" fmla="*/ 99 h 388"/>
                <a:gd name="T102" fmla="*/ 24 w 136"/>
                <a:gd name="T103" fmla="*/ 214 h 388"/>
                <a:gd name="T104" fmla="*/ 19 w 136"/>
                <a:gd name="T105" fmla="*/ 346 h 388"/>
                <a:gd name="T106" fmla="*/ 9 w 136"/>
                <a:gd name="T107" fmla="*/ 368 h 388"/>
                <a:gd name="T108" fmla="*/ 9 w 136"/>
                <a:gd name="T109" fmla="*/ 358 h 388"/>
                <a:gd name="T110" fmla="*/ 13 w 136"/>
                <a:gd name="T111" fmla="*/ 346 h 388"/>
                <a:gd name="T112" fmla="*/ 19 w 136"/>
                <a:gd name="T113" fmla="*/ 215 h 388"/>
                <a:gd name="T114" fmla="*/ 8 w 136"/>
                <a:gd name="T115" fmla="*/ 100 h 388"/>
                <a:gd name="T116" fmla="*/ 4 w 136"/>
                <a:gd name="T117" fmla="*/ 65 h 388"/>
                <a:gd name="T118" fmla="*/ 8 w 136"/>
                <a:gd name="T119" fmla="*/ 65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6" h="388">
                  <a:moveTo>
                    <a:pt x="66" y="0"/>
                  </a:moveTo>
                  <a:cubicBezTo>
                    <a:pt x="65" y="6"/>
                    <a:pt x="65" y="6"/>
                    <a:pt x="65" y="6"/>
                  </a:cubicBezTo>
                  <a:cubicBezTo>
                    <a:pt x="62" y="51"/>
                    <a:pt x="47" y="70"/>
                    <a:pt x="22" y="6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7" y="122"/>
                    <a:pt x="7" y="122"/>
                    <a:pt x="7" y="122"/>
                  </a:cubicBezTo>
                  <a:cubicBezTo>
                    <a:pt x="13" y="213"/>
                    <a:pt x="13" y="213"/>
                    <a:pt x="13" y="213"/>
                  </a:cubicBezTo>
                  <a:cubicBezTo>
                    <a:pt x="9" y="293"/>
                    <a:pt x="9" y="293"/>
                    <a:pt x="9" y="293"/>
                  </a:cubicBezTo>
                  <a:cubicBezTo>
                    <a:pt x="9" y="348"/>
                    <a:pt x="9" y="348"/>
                    <a:pt x="9" y="348"/>
                  </a:cubicBezTo>
                  <a:cubicBezTo>
                    <a:pt x="2" y="356"/>
                    <a:pt x="2" y="356"/>
                    <a:pt x="2" y="356"/>
                  </a:cubicBezTo>
                  <a:cubicBezTo>
                    <a:pt x="7" y="380"/>
                    <a:pt x="7" y="380"/>
                    <a:pt x="7" y="380"/>
                  </a:cubicBezTo>
                  <a:cubicBezTo>
                    <a:pt x="28" y="355"/>
                    <a:pt x="28" y="355"/>
                    <a:pt x="28" y="355"/>
                  </a:cubicBezTo>
                  <a:cubicBezTo>
                    <a:pt x="40" y="303"/>
                    <a:pt x="46" y="241"/>
                    <a:pt x="46" y="170"/>
                  </a:cubicBezTo>
                  <a:cubicBezTo>
                    <a:pt x="55" y="95"/>
                    <a:pt x="55" y="95"/>
                    <a:pt x="55" y="95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7" y="80"/>
                    <a:pt x="77" y="80"/>
                    <a:pt x="77" y="80"/>
                  </a:cubicBezTo>
                  <a:cubicBezTo>
                    <a:pt x="82" y="105"/>
                    <a:pt x="82" y="105"/>
                    <a:pt x="82" y="105"/>
                  </a:cubicBezTo>
                  <a:cubicBezTo>
                    <a:pt x="91" y="207"/>
                    <a:pt x="91" y="207"/>
                    <a:pt x="91" y="207"/>
                  </a:cubicBezTo>
                  <a:cubicBezTo>
                    <a:pt x="101" y="296"/>
                    <a:pt x="101" y="296"/>
                    <a:pt x="101" y="296"/>
                  </a:cubicBezTo>
                  <a:cubicBezTo>
                    <a:pt x="106" y="329"/>
                    <a:pt x="106" y="329"/>
                    <a:pt x="106" y="329"/>
                  </a:cubicBezTo>
                  <a:cubicBezTo>
                    <a:pt x="112" y="340"/>
                    <a:pt x="112" y="340"/>
                    <a:pt x="112" y="340"/>
                  </a:cubicBezTo>
                  <a:cubicBezTo>
                    <a:pt x="102" y="358"/>
                    <a:pt x="102" y="358"/>
                    <a:pt x="102" y="358"/>
                  </a:cubicBezTo>
                  <a:cubicBezTo>
                    <a:pt x="102" y="370"/>
                    <a:pt x="105" y="380"/>
                    <a:pt x="112" y="388"/>
                  </a:cubicBezTo>
                  <a:cubicBezTo>
                    <a:pt x="113" y="388"/>
                    <a:pt x="113" y="388"/>
                    <a:pt x="113" y="388"/>
                  </a:cubicBezTo>
                  <a:cubicBezTo>
                    <a:pt x="136" y="369"/>
                    <a:pt x="136" y="369"/>
                    <a:pt x="136" y="369"/>
                  </a:cubicBezTo>
                  <a:cubicBezTo>
                    <a:pt x="136" y="338"/>
                    <a:pt x="136" y="338"/>
                    <a:pt x="136" y="338"/>
                  </a:cubicBezTo>
                  <a:cubicBezTo>
                    <a:pt x="123" y="237"/>
                    <a:pt x="123" y="237"/>
                    <a:pt x="123" y="237"/>
                  </a:cubicBezTo>
                  <a:cubicBezTo>
                    <a:pt x="123" y="144"/>
                    <a:pt x="123" y="144"/>
                    <a:pt x="123" y="144"/>
                  </a:cubicBezTo>
                  <a:cubicBezTo>
                    <a:pt x="132" y="62"/>
                    <a:pt x="132" y="62"/>
                    <a:pt x="132" y="62"/>
                  </a:cubicBezTo>
                  <a:cubicBezTo>
                    <a:pt x="125" y="64"/>
                    <a:pt x="125" y="64"/>
                    <a:pt x="125" y="64"/>
                  </a:cubicBezTo>
                  <a:cubicBezTo>
                    <a:pt x="106" y="70"/>
                    <a:pt x="92" y="56"/>
                    <a:pt x="86" y="22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66" y="0"/>
                    <a:pt x="66" y="0"/>
                    <a:pt x="66" y="0"/>
                  </a:cubicBezTo>
                  <a:close/>
                  <a:moveTo>
                    <a:pt x="91" y="101"/>
                  </a:moveTo>
                  <a:cubicBezTo>
                    <a:pt x="91" y="121"/>
                    <a:pt x="91" y="121"/>
                    <a:pt x="91" y="121"/>
                  </a:cubicBezTo>
                  <a:cubicBezTo>
                    <a:pt x="102" y="226"/>
                    <a:pt x="102" y="226"/>
                    <a:pt x="102" y="226"/>
                  </a:cubicBezTo>
                  <a:cubicBezTo>
                    <a:pt x="117" y="320"/>
                    <a:pt x="117" y="320"/>
                    <a:pt x="117" y="320"/>
                  </a:cubicBezTo>
                  <a:cubicBezTo>
                    <a:pt x="123" y="333"/>
                    <a:pt x="123" y="333"/>
                    <a:pt x="123" y="333"/>
                  </a:cubicBezTo>
                  <a:cubicBezTo>
                    <a:pt x="117" y="350"/>
                    <a:pt x="116" y="366"/>
                    <a:pt x="118" y="380"/>
                  </a:cubicBezTo>
                  <a:cubicBezTo>
                    <a:pt x="115" y="380"/>
                    <a:pt x="115" y="380"/>
                    <a:pt x="115" y="380"/>
                  </a:cubicBezTo>
                  <a:cubicBezTo>
                    <a:pt x="109" y="360"/>
                    <a:pt x="109" y="360"/>
                    <a:pt x="109" y="360"/>
                  </a:cubicBezTo>
                  <a:cubicBezTo>
                    <a:pt x="119" y="336"/>
                    <a:pt x="119" y="336"/>
                    <a:pt x="119" y="336"/>
                  </a:cubicBezTo>
                  <a:cubicBezTo>
                    <a:pt x="111" y="323"/>
                    <a:pt x="111" y="323"/>
                    <a:pt x="111" y="323"/>
                  </a:cubicBezTo>
                  <a:cubicBezTo>
                    <a:pt x="98" y="228"/>
                    <a:pt x="98" y="228"/>
                    <a:pt x="98" y="228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86" y="105"/>
                    <a:pt x="86" y="105"/>
                    <a:pt x="86" y="105"/>
                  </a:cubicBezTo>
                  <a:cubicBezTo>
                    <a:pt x="79" y="77"/>
                    <a:pt x="79" y="77"/>
                    <a:pt x="79" y="77"/>
                  </a:cubicBezTo>
                  <a:cubicBezTo>
                    <a:pt x="79" y="52"/>
                    <a:pt x="79" y="52"/>
                    <a:pt x="79" y="52"/>
                  </a:cubicBezTo>
                  <a:cubicBezTo>
                    <a:pt x="84" y="80"/>
                    <a:pt x="84" y="80"/>
                    <a:pt x="84" y="80"/>
                  </a:cubicBezTo>
                  <a:cubicBezTo>
                    <a:pt x="91" y="101"/>
                    <a:pt x="91" y="101"/>
                    <a:pt x="91" y="101"/>
                  </a:cubicBezTo>
                  <a:close/>
                  <a:moveTo>
                    <a:pt x="8" y="65"/>
                  </a:moveTo>
                  <a:cubicBezTo>
                    <a:pt x="13" y="99"/>
                    <a:pt x="13" y="99"/>
                    <a:pt x="13" y="99"/>
                  </a:cubicBezTo>
                  <a:cubicBezTo>
                    <a:pt x="24" y="214"/>
                    <a:pt x="24" y="214"/>
                    <a:pt x="24" y="214"/>
                  </a:cubicBezTo>
                  <a:cubicBezTo>
                    <a:pt x="19" y="346"/>
                    <a:pt x="19" y="346"/>
                    <a:pt x="19" y="346"/>
                  </a:cubicBezTo>
                  <a:cubicBezTo>
                    <a:pt x="9" y="368"/>
                    <a:pt x="9" y="368"/>
                    <a:pt x="9" y="368"/>
                  </a:cubicBezTo>
                  <a:cubicBezTo>
                    <a:pt x="9" y="358"/>
                    <a:pt x="9" y="358"/>
                    <a:pt x="9" y="358"/>
                  </a:cubicBezTo>
                  <a:cubicBezTo>
                    <a:pt x="13" y="346"/>
                    <a:pt x="13" y="346"/>
                    <a:pt x="13" y="346"/>
                  </a:cubicBezTo>
                  <a:cubicBezTo>
                    <a:pt x="19" y="215"/>
                    <a:pt x="19" y="215"/>
                    <a:pt x="19" y="215"/>
                  </a:cubicBezTo>
                  <a:cubicBezTo>
                    <a:pt x="8" y="100"/>
                    <a:pt x="8" y="100"/>
                    <a:pt x="8" y="100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8" y="65"/>
                    <a:pt x="8" y="65"/>
                    <a:pt x="8" y="65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5" name="Freeform 169"/>
            <p:cNvSpPr>
              <a:spLocks/>
            </p:cNvSpPr>
            <p:nvPr/>
          </p:nvSpPr>
          <p:spPr bwMode="auto">
            <a:xfrm>
              <a:off x="2118265" y="3790178"/>
              <a:ext cx="60735" cy="426290"/>
            </a:xfrm>
            <a:custGeom>
              <a:avLst/>
              <a:gdLst>
                <a:gd name="T0" fmla="*/ 12 w 44"/>
                <a:gd name="T1" fmla="*/ 69 h 328"/>
                <a:gd name="T2" fmla="*/ 12 w 44"/>
                <a:gd name="T3" fmla="*/ 49 h 328"/>
                <a:gd name="T4" fmla="*/ 5 w 44"/>
                <a:gd name="T5" fmla="*/ 28 h 328"/>
                <a:gd name="T6" fmla="*/ 0 w 44"/>
                <a:gd name="T7" fmla="*/ 0 h 328"/>
                <a:gd name="T8" fmla="*/ 0 w 44"/>
                <a:gd name="T9" fmla="*/ 25 h 328"/>
                <a:gd name="T10" fmla="*/ 7 w 44"/>
                <a:gd name="T11" fmla="*/ 53 h 328"/>
                <a:gd name="T12" fmla="*/ 7 w 44"/>
                <a:gd name="T13" fmla="*/ 70 h 328"/>
                <a:gd name="T14" fmla="*/ 19 w 44"/>
                <a:gd name="T15" fmla="*/ 176 h 328"/>
                <a:gd name="T16" fmla="*/ 32 w 44"/>
                <a:gd name="T17" fmla="*/ 271 h 328"/>
                <a:gd name="T18" fmla="*/ 40 w 44"/>
                <a:gd name="T19" fmla="*/ 284 h 328"/>
                <a:gd name="T20" fmla="*/ 30 w 44"/>
                <a:gd name="T21" fmla="*/ 308 h 328"/>
                <a:gd name="T22" fmla="*/ 36 w 44"/>
                <a:gd name="T23" fmla="*/ 328 h 328"/>
                <a:gd name="T24" fmla="*/ 39 w 44"/>
                <a:gd name="T25" fmla="*/ 328 h 328"/>
                <a:gd name="T26" fmla="*/ 44 w 44"/>
                <a:gd name="T27" fmla="*/ 281 h 328"/>
                <a:gd name="T28" fmla="*/ 38 w 44"/>
                <a:gd name="T29" fmla="*/ 268 h 328"/>
                <a:gd name="T30" fmla="*/ 23 w 44"/>
                <a:gd name="T31" fmla="*/ 174 h 328"/>
                <a:gd name="T32" fmla="*/ 12 w 44"/>
                <a:gd name="T33" fmla="*/ 69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" h="328">
                  <a:moveTo>
                    <a:pt x="12" y="69"/>
                  </a:moveTo>
                  <a:cubicBezTo>
                    <a:pt x="12" y="49"/>
                    <a:pt x="12" y="49"/>
                    <a:pt x="12" y="49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7" y="53"/>
                    <a:pt x="7" y="53"/>
                    <a:pt x="7" y="53"/>
                  </a:cubicBezTo>
                  <a:cubicBezTo>
                    <a:pt x="7" y="70"/>
                    <a:pt x="7" y="70"/>
                    <a:pt x="7" y="70"/>
                  </a:cubicBezTo>
                  <a:cubicBezTo>
                    <a:pt x="19" y="176"/>
                    <a:pt x="19" y="176"/>
                    <a:pt x="19" y="176"/>
                  </a:cubicBezTo>
                  <a:cubicBezTo>
                    <a:pt x="32" y="271"/>
                    <a:pt x="32" y="271"/>
                    <a:pt x="32" y="271"/>
                  </a:cubicBezTo>
                  <a:cubicBezTo>
                    <a:pt x="40" y="284"/>
                    <a:pt x="40" y="284"/>
                    <a:pt x="40" y="284"/>
                  </a:cubicBezTo>
                  <a:cubicBezTo>
                    <a:pt x="30" y="308"/>
                    <a:pt x="30" y="308"/>
                    <a:pt x="30" y="308"/>
                  </a:cubicBezTo>
                  <a:cubicBezTo>
                    <a:pt x="36" y="328"/>
                    <a:pt x="36" y="328"/>
                    <a:pt x="36" y="328"/>
                  </a:cubicBezTo>
                  <a:cubicBezTo>
                    <a:pt x="39" y="328"/>
                    <a:pt x="39" y="328"/>
                    <a:pt x="39" y="328"/>
                  </a:cubicBezTo>
                  <a:cubicBezTo>
                    <a:pt x="37" y="314"/>
                    <a:pt x="38" y="298"/>
                    <a:pt x="44" y="281"/>
                  </a:cubicBezTo>
                  <a:cubicBezTo>
                    <a:pt x="38" y="268"/>
                    <a:pt x="38" y="268"/>
                    <a:pt x="38" y="268"/>
                  </a:cubicBezTo>
                  <a:cubicBezTo>
                    <a:pt x="23" y="174"/>
                    <a:pt x="23" y="174"/>
                    <a:pt x="23" y="174"/>
                  </a:cubicBezTo>
                  <a:cubicBezTo>
                    <a:pt x="12" y="69"/>
                    <a:pt x="12" y="69"/>
                    <a:pt x="12" y="69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6" name="Freeform 170"/>
            <p:cNvSpPr>
              <a:spLocks/>
            </p:cNvSpPr>
            <p:nvPr/>
          </p:nvSpPr>
          <p:spPr bwMode="auto">
            <a:xfrm>
              <a:off x="2015130" y="3807366"/>
              <a:ext cx="27503" cy="393058"/>
            </a:xfrm>
            <a:custGeom>
              <a:avLst/>
              <a:gdLst>
                <a:gd name="T0" fmla="*/ 11 w 24"/>
                <a:gd name="T1" fmla="*/ 39 h 343"/>
                <a:gd name="T2" fmla="*/ 5 w 24"/>
                <a:gd name="T3" fmla="*/ 0 h 343"/>
                <a:gd name="T4" fmla="*/ 0 w 24"/>
                <a:gd name="T5" fmla="*/ 0 h 343"/>
                <a:gd name="T6" fmla="*/ 5 w 24"/>
                <a:gd name="T7" fmla="*/ 40 h 343"/>
                <a:gd name="T8" fmla="*/ 18 w 24"/>
                <a:gd name="T9" fmla="*/ 170 h 343"/>
                <a:gd name="T10" fmla="*/ 11 w 24"/>
                <a:gd name="T11" fmla="*/ 318 h 343"/>
                <a:gd name="T12" fmla="*/ 6 w 24"/>
                <a:gd name="T13" fmla="*/ 332 h 343"/>
                <a:gd name="T14" fmla="*/ 6 w 24"/>
                <a:gd name="T15" fmla="*/ 343 h 343"/>
                <a:gd name="T16" fmla="*/ 18 w 24"/>
                <a:gd name="T17" fmla="*/ 318 h 343"/>
                <a:gd name="T18" fmla="*/ 24 w 24"/>
                <a:gd name="T19" fmla="*/ 169 h 343"/>
                <a:gd name="T20" fmla="*/ 11 w 24"/>
                <a:gd name="T21" fmla="*/ 39 h 343"/>
                <a:gd name="T22" fmla="*/ 11 w 24"/>
                <a:gd name="T23" fmla="*/ 39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" h="343">
                  <a:moveTo>
                    <a:pt x="11" y="39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5" y="40"/>
                  </a:lnTo>
                  <a:lnTo>
                    <a:pt x="18" y="170"/>
                  </a:lnTo>
                  <a:lnTo>
                    <a:pt x="11" y="318"/>
                  </a:lnTo>
                  <a:lnTo>
                    <a:pt x="6" y="332"/>
                  </a:lnTo>
                  <a:lnTo>
                    <a:pt x="6" y="343"/>
                  </a:lnTo>
                  <a:lnTo>
                    <a:pt x="18" y="318"/>
                  </a:lnTo>
                  <a:lnTo>
                    <a:pt x="24" y="169"/>
                  </a:lnTo>
                  <a:lnTo>
                    <a:pt x="11" y="39"/>
                  </a:lnTo>
                  <a:lnTo>
                    <a:pt x="11" y="39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7" name="Freeform 171"/>
            <p:cNvSpPr>
              <a:spLocks/>
            </p:cNvSpPr>
            <p:nvPr/>
          </p:nvSpPr>
          <p:spPr bwMode="auto">
            <a:xfrm>
              <a:off x="2179000" y="3504837"/>
              <a:ext cx="44692" cy="18335"/>
            </a:xfrm>
            <a:custGeom>
              <a:avLst/>
              <a:gdLst>
                <a:gd name="T0" fmla="*/ 31 w 33"/>
                <a:gd name="T1" fmla="*/ 3 h 14"/>
                <a:gd name="T2" fmla="*/ 33 w 33"/>
                <a:gd name="T3" fmla="*/ 0 h 14"/>
                <a:gd name="T4" fmla="*/ 12 w 33"/>
                <a:gd name="T5" fmla="*/ 0 h 14"/>
                <a:gd name="T6" fmla="*/ 0 w 33"/>
                <a:gd name="T7" fmla="*/ 14 h 14"/>
                <a:gd name="T8" fmla="*/ 12 w 33"/>
                <a:gd name="T9" fmla="*/ 4 h 14"/>
                <a:gd name="T10" fmla="*/ 31 w 33"/>
                <a:gd name="T11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14">
                  <a:moveTo>
                    <a:pt x="31" y="3"/>
                  </a:moveTo>
                  <a:cubicBezTo>
                    <a:pt x="32" y="2"/>
                    <a:pt x="32" y="1"/>
                    <a:pt x="3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31" y="3"/>
                    <a:pt x="31" y="3"/>
                    <a:pt x="31" y="3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8" name="Freeform 172"/>
            <p:cNvSpPr>
              <a:spLocks/>
            </p:cNvSpPr>
            <p:nvPr/>
          </p:nvSpPr>
          <p:spPr bwMode="auto">
            <a:xfrm>
              <a:off x="2179000" y="3508275"/>
              <a:ext cx="46984" cy="14898"/>
            </a:xfrm>
            <a:custGeom>
              <a:avLst/>
              <a:gdLst>
                <a:gd name="T0" fmla="*/ 35 w 35"/>
                <a:gd name="T1" fmla="*/ 0 h 12"/>
                <a:gd name="T2" fmla="*/ 31 w 35"/>
                <a:gd name="T3" fmla="*/ 1 h 12"/>
                <a:gd name="T4" fmla="*/ 12 w 35"/>
                <a:gd name="T5" fmla="*/ 2 h 12"/>
                <a:gd name="T6" fmla="*/ 0 w 35"/>
                <a:gd name="T7" fmla="*/ 12 h 12"/>
                <a:gd name="T8" fmla="*/ 5 w 35"/>
                <a:gd name="T9" fmla="*/ 11 h 12"/>
                <a:gd name="T10" fmla="*/ 9 w 35"/>
                <a:gd name="T11" fmla="*/ 6 h 12"/>
                <a:gd name="T12" fmla="*/ 12 w 35"/>
                <a:gd name="T13" fmla="*/ 4 h 12"/>
                <a:gd name="T14" fmla="*/ 34 w 35"/>
                <a:gd name="T15" fmla="*/ 3 h 12"/>
                <a:gd name="T16" fmla="*/ 35 w 35"/>
                <a:gd name="T1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12">
                  <a:moveTo>
                    <a:pt x="35" y="0"/>
                  </a:moveTo>
                  <a:cubicBezTo>
                    <a:pt x="31" y="1"/>
                    <a:pt x="31" y="1"/>
                    <a:pt x="31" y="1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34" y="3"/>
                    <a:pt x="34" y="3"/>
                    <a:pt x="34" y="3"/>
                  </a:cubicBezTo>
                  <a:cubicBezTo>
                    <a:pt x="34" y="2"/>
                    <a:pt x="35" y="1"/>
                    <a:pt x="35" y="0"/>
                  </a:cubicBezTo>
                  <a:close/>
                </a:path>
              </a:pathLst>
            </a:custGeom>
            <a:solidFill>
              <a:srgbClr val="E2B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9" name="Freeform 173"/>
            <p:cNvSpPr>
              <a:spLocks/>
            </p:cNvSpPr>
            <p:nvPr/>
          </p:nvSpPr>
          <p:spPr bwMode="auto">
            <a:xfrm>
              <a:off x="2185875" y="3511711"/>
              <a:ext cx="38962" cy="10314"/>
            </a:xfrm>
            <a:custGeom>
              <a:avLst/>
              <a:gdLst>
                <a:gd name="T0" fmla="*/ 23 w 29"/>
                <a:gd name="T1" fmla="*/ 3 h 8"/>
                <a:gd name="T2" fmla="*/ 29 w 29"/>
                <a:gd name="T3" fmla="*/ 0 h 8"/>
                <a:gd name="T4" fmla="*/ 7 w 29"/>
                <a:gd name="T5" fmla="*/ 1 h 8"/>
                <a:gd name="T6" fmla="*/ 4 w 29"/>
                <a:gd name="T7" fmla="*/ 3 h 8"/>
                <a:gd name="T8" fmla="*/ 0 w 29"/>
                <a:gd name="T9" fmla="*/ 8 h 8"/>
                <a:gd name="T10" fmla="*/ 4 w 29"/>
                <a:gd name="T11" fmla="*/ 4 h 8"/>
                <a:gd name="T12" fmla="*/ 23 w 29"/>
                <a:gd name="T13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" h="8">
                  <a:moveTo>
                    <a:pt x="23" y="3"/>
                  </a:moveTo>
                  <a:cubicBezTo>
                    <a:pt x="26" y="3"/>
                    <a:pt x="28" y="2"/>
                    <a:pt x="29" y="0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11" y="2"/>
                    <a:pt x="17" y="1"/>
                    <a:pt x="23" y="3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90" name="Freeform 174"/>
            <p:cNvSpPr>
              <a:spLocks/>
            </p:cNvSpPr>
            <p:nvPr/>
          </p:nvSpPr>
          <p:spPr bwMode="auto">
            <a:xfrm>
              <a:off x="2185875" y="3512858"/>
              <a:ext cx="30941" cy="9168"/>
            </a:xfrm>
            <a:custGeom>
              <a:avLst/>
              <a:gdLst>
                <a:gd name="T0" fmla="*/ 22 w 23"/>
                <a:gd name="T1" fmla="*/ 3 h 7"/>
                <a:gd name="T2" fmla="*/ 23 w 23"/>
                <a:gd name="T3" fmla="*/ 2 h 7"/>
                <a:gd name="T4" fmla="*/ 4 w 23"/>
                <a:gd name="T5" fmla="*/ 3 h 7"/>
                <a:gd name="T6" fmla="*/ 0 w 23"/>
                <a:gd name="T7" fmla="*/ 7 h 7"/>
                <a:gd name="T8" fmla="*/ 1 w 23"/>
                <a:gd name="T9" fmla="*/ 7 h 7"/>
                <a:gd name="T10" fmla="*/ 22 w 23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7">
                  <a:moveTo>
                    <a:pt x="22" y="3"/>
                  </a:moveTo>
                  <a:cubicBezTo>
                    <a:pt x="22" y="3"/>
                    <a:pt x="23" y="3"/>
                    <a:pt x="23" y="2"/>
                  </a:cubicBezTo>
                  <a:cubicBezTo>
                    <a:pt x="17" y="0"/>
                    <a:pt x="11" y="1"/>
                    <a:pt x="4" y="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1" y="7"/>
                    <a:pt x="1" y="7"/>
                  </a:cubicBezTo>
                  <a:cubicBezTo>
                    <a:pt x="22" y="3"/>
                    <a:pt x="22" y="3"/>
                    <a:pt x="22" y="3"/>
                  </a:cubicBezTo>
                  <a:close/>
                </a:path>
              </a:pathLst>
            </a:custGeom>
            <a:solidFill>
              <a:srgbClr val="E2B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91" name="Freeform 175"/>
            <p:cNvSpPr>
              <a:spLocks/>
            </p:cNvSpPr>
            <p:nvPr/>
          </p:nvSpPr>
          <p:spPr bwMode="auto">
            <a:xfrm>
              <a:off x="2187020" y="3517441"/>
              <a:ext cx="28649" cy="6876"/>
            </a:xfrm>
            <a:custGeom>
              <a:avLst/>
              <a:gdLst>
                <a:gd name="T0" fmla="*/ 20 w 21"/>
                <a:gd name="T1" fmla="*/ 1 h 6"/>
                <a:gd name="T2" fmla="*/ 21 w 21"/>
                <a:gd name="T3" fmla="*/ 0 h 6"/>
                <a:gd name="T4" fmla="*/ 0 w 21"/>
                <a:gd name="T5" fmla="*/ 4 h 6"/>
                <a:gd name="T6" fmla="*/ 20 w 21"/>
                <a:gd name="T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6">
                  <a:moveTo>
                    <a:pt x="20" y="1"/>
                  </a:moveTo>
                  <a:cubicBezTo>
                    <a:pt x="20" y="1"/>
                    <a:pt x="20" y="1"/>
                    <a:pt x="21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8" y="6"/>
                    <a:pt x="15" y="4"/>
                    <a:pt x="20" y="1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92" name="Freeform 176"/>
            <p:cNvSpPr>
              <a:spLocks/>
            </p:cNvSpPr>
            <p:nvPr/>
          </p:nvSpPr>
          <p:spPr bwMode="auto">
            <a:xfrm>
              <a:off x="2145766" y="3589634"/>
              <a:ext cx="6876" cy="11459"/>
            </a:xfrm>
            <a:custGeom>
              <a:avLst/>
              <a:gdLst>
                <a:gd name="T0" fmla="*/ 0 w 5"/>
                <a:gd name="T1" fmla="*/ 9 h 9"/>
                <a:gd name="T2" fmla="*/ 5 w 5"/>
                <a:gd name="T3" fmla="*/ 9 h 9"/>
                <a:gd name="T4" fmla="*/ 5 w 5"/>
                <a:gd name="T5" fmla="*/ 0 h 9"/>
                <a:gd name="T6" fmla="*/ 0 w 5"/>
                <a:gd name="T7" fmla="*/ 0 h 9"/>
                <a:gd name="T8" fmla="*/ 0 w 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9">
                  <a:moveTo>
                    <a:pt x="0" y="9"/>
                  </a:moveTo>
                  <a:cubicBezTo>
                    <a:pt x="5" y="9"/>
                    <a:pt x="5" y="9"/>
                    <a:pt x="5" y="9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4" y="0"/>
                    <a:pt x="2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lose/>
                </a:path>
              </a:pathLst>
            </a:cu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93" name="Freeform 177"/>
            <p:cNvSpPr>
              <a:spLocks/>
            </p:cNvSpPr>
            <p:nvPr/>
          </p:nvSpPr>
          <p:spPr bwMode="auto">
            <a:xfrm>
              <a:off x="1999086" y="3734023"/>
              <a:ext cx="115740" cy="537446"/>
            </a:xfrm>
            <a:custGeom>
              <a:avLst/>
              <a:gdLst>
                <a:gd name="T0" fmla="*/ 77 w 85"/>
                <a:gd name="T1" fmla="*/ 104 h 415"/>
                <a:gd name="T2" fmla="*/ 85 w 85"/>
                <a:gd name="T3" fmla="*/ 72 h 415"/>
                <a:gd name="T4" fmla="*/ 85 w 85"/>
                <a:gd name="T5" fmla="*/ 0 h 415"/>
                <a:gd name="T6" fmla="*/ 63 w 85"/>
                <a:gd name="T7" fmla="*/ 87 h 415"/>
                <a:gd name="T8" fmla="*/ 54 w 85"/>
                <a:gd name="T9" fmla="*/ 162 h 415"/>
                <a:gd name="T10" fmla="*/ 36 w 85"/>
                <a:gd name="T11" fmla="*/ 347 h 415"/>
                <a:gd name="T12" fmla="*/ 15 w 85"/>
                <a:gd name="T13" fmla="*/ 372 h 415"/>
                <a:gd name="T14" fmla="*/ 8 w 85"/>
                <a:gd name="T15" fmla="*/ 388 h 415"/>
                <a:gd name="T16" fmla="*/ 3 w 85"/>
                <a:gd name="T17" fmla="*/ 413 h 415"/>
                <a:gd name="T18" fmla="*/ 16 w 85"/>
                <a:gd name="T19" fmla="*/ 415 h 415"/>
                <a:gd name="T20" fmla="*/ 43 w 85"/>
                <a:gd name="T21" fmla="*/ 405 h 415"/>
                <a:gd name="T22" fmla="*/ 43 w 85"/>
                <a:gd name="T23" fmla="*/ 395 h 415"/>
                <a:gd name="T24" fmla="*/ 53 w 85"/>
                <a:gd name="T25" fmla="*/ 395 h 415"/>
                <a:gd name="T26" fmla="*/ 52 w 85"/>
                <a:gd name="T27" fmla="*/ 355 h 415"/>
                <a:gd name="T28" fmla="*/ 67 w 85"/>
                <a:gd name="T29" fmla="*/ 310 h 415"/>
                <a:gd name="T30" fmla="*/ 66 w 85"/>
                <a:gd name="T31" fmla="*/ 306 h 415"/>
                <a:gd name="T32" fmla="*/ 67 w 85"/>
                <a:gd name="T33" fmla="*/ 203 h 415"/>
                <a:gd name="T34" fmla="*/ 77 w 85"/>
                <a:gd name="T35" fmla="*/ 104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5" h="415">
                  <a:moveTo>
                    <a:pt x="77" y="104"/>
                  </a:moveTo>
                  <a:cubicBezTo>
                    <a:pt x="85" y="72"/>
                    <a:pt x="85" y="72"/>
                    <a:pt x="85" y="72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63" y="87"/>
                    <a:pt x="63" y="87"/>
                    <a:pt x="63" y="87"/>
                  </a:cubicBezTo>
                  <a:cubicBezTo>
                    <a:pt x="54" y="162"/>
                    <a:pt x="54" y="162"/>
                    <a:pt x="54" y="162"/>
                  </a:cubicBezTo>
                  <a:cubicBezTo>
                    <a:pt x="54" y="233"/>
                    <a:pt x="48" y="295"/>
                    <a:pt x="36" y="347"/>
                  </a:cubicBezTo>
                  <a:cubicBezTo>
                    <a:pt x="15" y="372"/>
                    <a:pt x="15" y="372"/>
                    <a:pt x="15" y="372"/>
                  </a:cubicBezTo>
                  <a:cubicBezTo>
                    <a:pt x="8" y="388"/>
                    <a:pt x="8" y="388"/>
                    <a:pt x="8" y="388"/>
                  </a:cubicBezTo>
                  <a:cubicBezTo>
                    <a:pt x="2" y="397"/>
                    <a:pt x="0" y="405"/>
                    <a:pt x="3" y="413"/>
                  </a:cubicBezTo>
                  <a:cubicBezTo>
                    <a:pt x="7" y="414"/>
                    <a:pt x="12" y="415"/>
                    <a:pt x="16" y="415"/>
                  </a:cubicBezTo>
                  <a:cubicBezTo>
                    <a:pt x="25" y="415"/>
                    <a:pt x="34" y="411"/>
                    <a:pt x="43" y="405"/>
                  </a:cubicBezTo>
                  <a:cubicBezTo>
                    <a:pt x="43" y="395"/>
                    <a:pt x="43" y="395"/>
                    <a:pt x="43" y="395"/>
                  </a:cubicBezTo>
                  <a:cubicBezTo>
                    <a:pt x="53" y="395"/>
                    <a:pt x="53" y="395"/>
                    <a:pt x="53" y="395"/>
                  </a:cubicBezTo>
                  <a:cubicBezTo>
                    <a:pt x="52" y="355"/>
                    <a:pt x="52" y="355"/>
                    <a:pt x="52" y="355"/>
                  </a:cubicBezTo>
                  <a:cubicBezTo>
                    <a:pt x="61" y="346"/>
                    <a:pt x="66" y="331"/>
                    <a:pt x="67" y="310"/>
                  </a:cubicBezTo>
                  <a:cubicBezTo>
                    <a:pt x="66" y="308"/>
                    <a:pt x="66" y="307"/>
                    <a:pt x="66" y="306"/>
                  </a:cubicBezTo>
                  <a:cubicBezTo>
                    <a:pt x="64" y="272"/>
                    <a:pt x="64" y="238"/>
                    <a:pt x="67" y="203"/>
                  </a:cubicBezTo>
                  <a:cubicBezTo>
                    <a:pt x="77" y="104"/>
                    <a:pt x="77" y="104"/>
                    <a:pt x="77" y="1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94" name="矩形 193"/>
          <p:cNvSpPr/>
          <p:nvPr/>
        </p:nvSpPr>
        <p:spPr>
          <a:xfrm>
            <a:off x="0" y="434529"/>
            <a:ext cx="755576" cy="4090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683568" y="360988"/>
            <a:ext cx="3672408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itchFamily="34" charset="-122"/>
                <a:ea typeface="微软雅黑" pitchFamily="34" charset="-122"/>
              </a:rPr>
              <a:t>Fill in the catalog title here</a:t>
            </a:r>
          </a:p>
        </p:txBody>
      </p:sp>
      <p:sp>
        <p:nvSpPr>
          <p:cNvPr id="196" name="矩形 195"/>
          <p:cNvSpPr/>
          <p:nvPr/>
        </p:nvSpPr>
        <p:spPr>
          <a:xfrm>
            <a:off x="715208" y="607790"/>
            <a:ext cx="1560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itchFamily="34" charset="0"/>
              </a:rPr>
              <a:t>Fill in the title here.</a:t>
            </a:r>
            <a:endParaRPr lang="zh-CN" altLang="en-US" sz="1400" dirty="0">
              <a:solidFill>
                <a:prstClr val="black">
                  <a:lumMod val="65000"/>
                  <a:lumOff val="35000"/>
                </a:prstClr>
              </a:solidFill>
              <a:latin typeface="Impact" pitchFamily="34" charset="0"/>
            </a:endParaRPr>
          </a:p>
        </p:txBody>
      </p:sp>
      <p:sp>
        <p:nvSpPr>
          <p:cNvPr id="94" name="矩形 93"/>
          <p:cNvSpPr/>
          <p:nvPr>
            <p:custDataLst>
              <p:tags r:id="rId1"/>
            </p:custDataLst>
          </p:nvPr>
        </p:nvSpPr>
        <p:spPr>
          <a:xfrm>
            <a:off x="0" y="4901734"/>
            <a:ext cx="487600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b="0" dirty="0">
                <a:latin typeface="+mj-ea"/>
                <a:ea typeface="+mj-ea"/>
              </a:rPr>
              <a:t>......../</a:t>
            </a:r>
            <a:endParaRPr lang="zh-CN" altLang="en-US" sz="1100" b="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4626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="">
      <p:transition spd="slow" advClick="0" advTm="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2" presetClass="entr" presetSubtype="1" fill="hold" nodeType="afterEffect" p14:presetBounceEnd="575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7500">
                                          <p:cBhvr additive="base">
                                            <p:cTn id="20" dur="4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7500">
                                          <p:cBhvr additive="base">
                                            <p:cTn id="21" dur="4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23" presetID="2" presetClass="entr" presetSubtype="1" fill="hold" nodeType="afterEffect" p14:presetBounceEnd="575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7500">
                                          <p:cBhvr additive="base">
                                            <p:cTn id="25" dur="4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7500">
                                          <p:cBhvr additive="base">
                                            <p:cTn id="26" dur="4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2100"/>
                                </p:stCondLst>
                                <p:childTnLst>
                                  <p:par>
                                    <p:cTn id="28" presetID="2" presetClass="entr" presetSubtype="1" fill="hold" nodeType="afterEffect" p14:presetBounceEnd="575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7500">
                                          <p:cBhvr additive="base">
                                            <p:cTn id="30" dur="4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7500">
                                          <p:cBhvr additive="base">
                                            <p:cTn id="31" dur="4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3" presetID="2" presetClass="entr" presetSubtype="3" decel="525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4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4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900"/>
                                </p:stCondLst>
                                <p:childTnLst>
                                  <p:par>
                                    <p:cTn id="38" presetID="2" presetClass="entr" presetSubtype="9" decel="525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4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4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3300"/>
                                </p:stCondLst>
                                <p:childTnLst>
                                  <p:par>
                                    <p:cTn id="43" presetID="2" presetClass="entr" presetSubtype="2" decel="525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4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4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3700"/>
                                </p:stCondLst>
                                <p:childTnLst>
                                  <p:par>
                                    <p:cTn id="48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50" dur="500"/>
                                            <p:tgtEl>
                                              <p:spTgt spid="1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4200"/>
                                </p:stCondLst>
                                <p:childTnLst>
                                  <p:par>
                                    <p:cTn id="52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4" dur="400"/>
                                            <p:tgtEl>
                                              <p:spTgt spid="12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5" dur="40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40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9" dur="400"/>
                                            <p:tgtEl>
                                              <p:spTgt spid="12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0" dur="400" fill="hold"/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400" fill="hold"/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4600"/>
                                </p:stCondLst>
                                <p:childTnLst>
                                  <p:par>
                                    <p:cTn id="63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5" dur="500"/>
                                            <p:tgtEl>
                                              <p:spTgt spid="1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5100"/>
                                </p:stCondLst>
                                <p:childTnLst>
                                  <p:par>
                                    <p:cTn id="67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9" dur="400"/>
                                            <p:tgtEl>
                                              <p:spTgt spid="12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0" dur="400" fill="hold"/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1" dur="400" fill="hold"/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2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4" dur="400"/>
                                            <p:tgtEl>
                                              <p:spTgt spid="1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5" dur="4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6" dur="4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7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7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0" dur="500"/>
                                            <p:tgtEl>
                                              <p:spTgt spid="1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82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4" dur="400"/>
                                            <p:tgtEl>
                                              <p:spTgt spid="12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5" dur="400" fill="hold"/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400" fill="hold"/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7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9" dur="400"/>
                                            <p:tgtEl>
                                              <p:spTgt spid="12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0" dur="400" fill="hold"/>
                                            <p:tgtEl>
                                              <p:spTgt spid="1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1" dur="400" fill="hold"/>
                                            <p:tgtEl>
                                              <p:spTgt spid="1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2" fill="hold">
                                <p:stCondLst>
                                  <p:cond delay="6400"/>
                                </p:stCondLst>
                                <p:childTnLst>
                                  <p:par>
                                    <p:cTn id="93" presetID="1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5" dur="400"/>
                                            <p:tgtEl>
                                              <p:spTgt spid="1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96" dur="400"/>
                                            <p:tgtEl>
                                              <p:spTgt spid="1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7" presetID="6" presetClass="entr" presetSubtype="32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99" dur="300"/>
                                            <p:tgtEl>
                                              <p:spTgt spid="1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8" grpId="0"/>
          <p:bldP spid="119" grpId="0"/>
          <p:bldP spid="120" grpId="0"/>
          <p:bldP spid="122" grpId="0"/>
          <p:bldP spid="123" grpId="0"/>
          <p:bldP spid="125" grpId="0"/>
          <p:bldP spid="126" grpId="0"/>
          <p:bldP spid="128" grpId="0"/>
          <p:bldP spid="129" grpId="0"/>
          <p:bldP spid="130" grpId="0" animBg="1"/>
          <p:bldP spid="194" grpId="0" animBg="1"/>
          <p:bldP spid="195" grpId="0"/>
          <p:bldP spid="196" grpId="0"/>
        </p:bldLst>
      </p:timing>
    </mc:Choice>
    <mc:Fallback xmlns:a14="http://schemas.microsoft.com/office/drawing/2010/main"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4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4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23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4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4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2100"/>
                                </p:stCondLst>
                                <p:childTnLst>
                                  <p:par>
                                    <p:cTn id="28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4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4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3" presetID="2" presetClass="entr" presetSubtype="3" decel="525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4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4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900"/>
                                </p:stCondLst>
                                <p:childTnLst>
                                  <p:par>
                                    <p:cTn id="38" presetID="2" presetClass="entr" presetSubtype="9" decel="525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4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4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3300"/>
                                </p:stCondLst>
                                <p:childTnLst>
                                  <p:par>
                                    <p:cTn id="43" presetID="2" presetClass="entr" presetSubtype="2" decel="525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4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4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3700"/>
                                </p:stCondLst>
                                <p:childTnLst>
                                  <p:par>
                                    <p:cTn id="48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50" dur="500"/>
                                            <p:tgtEl>
                                              <p:spTgt spid="1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4200"/>
                                </p:stCondLst>
                                <p:childTnLst>
                                  <p:par>
                                    <p:cTn id="52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4" dur="400"/>
                                            <p:tgtEl>
                                              <p:spTgt spid="12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5" dur="40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40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9" dur="400"/>
                                            <p:tgtEl>
                                              <p:spTgt spid="12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0" dur="400" fill="hold"/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400" fill="hold"/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4600"/>
                                </p:stCondLst>
                                <p:childTnLst>
                                  <p:par>
                                    <p:cTn id="63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5" dur="500"/>
                                            <p:tgtEl>
                                              <p:spTgt spid="1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5100"/>
                                </p:stCondLst>
                                <p:childTnLst>
                                  <p:par>
                                    <p:cTn id="67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9" dur="400"/>
                                            <p:tgtEl>
                                              <p:spTgt spid="12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0" dur="400" fill="hold"/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1" dur="400" fill="hold"/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2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4" dur="400"/>
                                            <p:tgtEl>
                                              <p:spTgt spid="1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5" dur="4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6" dur="4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7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7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0" dur="500"/>
                                            <p:tgtEl>
                                              <p:spTgt spid="1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82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4" dur="400"/>
                                            <p:tgtEl>
                                              <p:spTgt spid="12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5" dur="400" fill="hold"/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400" fill="hold"/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7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9" dur="400"/>
                                            <p:tgtEl>
                                              <p:spTgt spid="12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0" dur="400" fill="hold"/>
                                            <p:tgtEl>
                                              <p:spTgt spid="1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1" dur="400" fill="hold"/>
                                            <p:tgtEl>
                                              <p:spTgt spid="1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2" fill="hold">
                                <p:stCondLst>
                                  <p:cond delay="6400"/>
                                </p:stCondLst>
                                <p:childTnLst>
                                  <p:par>
                                    <p:cTn id="93" presetID="1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5" dur="400"/>
                                            <p:tgtEl>
                                              <p:spTgt spid="1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96" dur="400"/>
                                            <p:tgtEl>
                                              <p:spTgt spid="1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7" presetID="6" presetClass="entr" presetSubtype="32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99" dur="300"/>
                                            <p:tgtEl>
                                              <p:spTgt spid="1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8" grpId="0"/>
          <p:bldP spid="119" grpId="0"/>
          <p:bldP spid="120" grpId="0"/>
          <p:bldP spid="122" grpId="0"/>
          <p:bldP spid="123" grpId="0"/>
          <p:bldP spid="125" grpId="0"/>
          <p:bldP spid="126" grpId="0"/>
          <p:bldP spid="128" grpId="0"/>
          <p:bldP spid="129" grpId="0"/>
          <p:bldP spid="130" grpId="0" animBg="1"/>
          <p:bldP spid="194" grpId="0" animBg="1"/>
          <p:bldP spid="195" grpId="0"/>
          <p:bldP spid="196" grpId="0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矩形 193"/>
          <p:cNvSpPr/>
          <p:nvPr/>
        </p:nvSpPr>
        <p:spPr>
          <a:xfrm>
            <a:off x="0" y="434529"/>
            <a:ext cx="755576" cy="4090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683568" y="360988"/>
            <a:ext cx="388843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itchFamily="34" charset="-122"/>
                <a:ea typeface="微软雅黑" pitchFamily="34" charset="-122"/>
              </a:rPr>
              <a:t>Fill in the catalog title here</a:t>
            </a:r>
          </a:p>
        </p:txBody>
      </p:sp>
      <p:sp>
        <p:nvSpPr>
          <p:cNvPr id="196" name="矩形 195"/>
          <p:cNvSpPr/>
          <p:nvPr/>
        </p:nvSpPr>
        <p:spPr>
          <a:xfrm>
            <a:off x="715208" y="607790"/>
            <a:ext cx="1560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itchFamily="34" charset="0"/>
              </a:rPr>
              <a:t>Fill in the title here.</a:t>
            </a:r>
            <a:endParaRPr lang="zh-CN" altLang="en-US" sz="1400" dirty="0">
              <a:solidFill>
                <a:prstClr val="black">
                  <a:lumMod val="65000"/>
                  <a:lumOff val="35000"/>
                </a:prstClr>
              </a:solidFill>
              <a:latin typeface="Impact" pitchFamily="34" charset="0"/>
            </a:endParaRPr>
          </a:p>
        </p:txBody>
      </p:sp>
      <p:grpSp>
        <p:nvGrpSpPr>
          <p:cNvPr id="293" name="组合 292"/>
          <p:cNvGrpSpPr/>
          <p:nvPr/>
        </p:nvGrpSpPr>
        <p:grpSpPr>
          <a:xfrm>
            <a:off x="3548526" y="2190195"/>
            <a:ext cx="1533962" cy="642882"/>
            <a:chOff x="3326751" y="2376208"/>
            <a:chExt cx="1661787" cy="696453"/>
          </a:xfrm>
          <a:solidFill>
            <a:schemeClr val="accent6"/>
          </a:solidFill>
        </p:grpSpPr>
        <p:grpSp>
          <p:nvGrpSpPr>
            <p:cNvPr id="294" name="组合 293"/>
            <p:cNvGrpSpPr/>
            <p:nvPr/>
          </p:nvGrpSpPr>
          <p:grpSpPr>
            <a:xfrm>
              <a:off x="3326751" y="2376208"/>
              <a:ext cx="1661787" cy="696453"/>
              <a:chOff x="3326751" y="2376208"/>
              <a:chExt cx="1661787" cy="696453"/>
            </a:xfrm>
            <a:grpFill/>
          </p:grpSpPr>
          <p:grpSp>
            <p:nvGrpSpPr>
              <p:cNvPr id="296" name="组合 295"/>
              <p:cNvGrpSpPr/>
              <p:nvPr/>
            </p:nvGrpSpPr>
            <p:grpSpPr>
              <a:xfrm>
                <a:off x="3328062" y="2376208"/>
                <a:ext cx="1660476" cy="696453"/>
                <a:chOff x="2402655" y="2641427"/>
                <a:chExt cx="2044380" cy="857473"/>
              </a:xfrm>
              <a:grpFill/>
              <a:effectLst>
                <a:outerShdw blurRad="292100" dist="419100" dir="654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98" name="矩形 2"/>
                <p:cNvSpPr/>
                <p:nvPr/>
              </p:nvSpPr>
              <p:spPr>
                <a:xfrm>
                  <a:off x="2403013" y="2921205"/>
                  <a:ext cx="1412226" cy="575985"/>
                </a:xfrm>
                <a:custGeom>
                  <a:avLst/>
                  <a:gdLst>
                    <a:gd name="connsiteX0" fmla="*/ 0 w 576064"/>
                    <a:gd name="connsiteY0" fmla="*/ 0 h 124398"/>
                    <a:gd name="connsiteX1" fmla="*/ 576064 w 576064"/>
                    <a:gd name="connsiteY1" fmla="*/ 0 h 124398"/>
                    <a:gd name="connsiteX2" fmla="*/ 576064 w 576064"/>
                    <a:gd name="connsiteY2" fmla="*/ 124398 h 124398"/>
                    <a:gd name="connsiteX3" fmla="*/ 0 w 576064"/>
                    <a:gd name="connsiteY3" fmla="*/ 124398 h 124398"/>
                    <a:gd name="connsiteX4" fmla="*/ 0 w 576064"/>
                    <a:gd name="connsiteY4" fmla="*/ 0 h 124398"/>
                    <a:gd name="connsiteX0" fmla="*/ 0 w 726083"/>
                    <a:gd name="connsiteY0" fmla="*/ 0 h 488730"/>
                    <a:gd name="connsiteX1" fmla="*/ 726083 w 726083"/>
                    <a:gd name="connsiteY1" fmla="*/ 364332 h 488730"/>
                    <a:gd name="connsiteX2" fmla="*/ 726083 w 726083"/>
                    <a:gd name="connsiteY2" fmla="*/ 488730 h 488730"/>
                    <a:gd name="connsiteX3" fmla="*/ 150019 w 726083"/>
                    <a:gd name="connsiteY3" fmla="*/ 488730 h 488730"/>
                    <a:gd name="connsiteX4" fmla="*/ 0 w 726083"/>
                    <a:gd name="connsiteY4" fmla="*/ 0 h 488730"/>
                    <a:gd name="connsiteX0" fmla="*/ 0 w 726083"/>
                    <a:gd name="connsiteY0" fmla="*/ 0 h 488730"/>
                    <a:gd name="connsiteX1" fmla="*/ 726083 w 726083"/>
                    <a:gd name="connsiteY1" fmla="*/ 364332 h 488730"/>
                    <a:gd name="connsiteX2" fmla="*/ 726083 w 726083"/>
                    <a:gd name="connsiteY2" fmla="*/ 488730 h 488730"/>
                    <a:gd name="connsiteX3" fmla="*/ 4763 w 726083"/>
                    <a:gd name="connsiteY3" fmla="*/ 110111 h 488730"/>
                    <a:gd name="connsiteX4" fmla="*/ 0 w 726083"/>
                    <a:gd name="connsiteY4" fmla="*/ 0 h 488730"/>
                    <a:gd name="connsiteX0" fmla="*/ 0 w 1478558"/>
                    <a:gd name="connsiteY0" fmla="*/ 0 h 488730"/>
                    <a:gd name="connsiteX1" fmla="*/ 1478558 w 1478558"/>
                    <a:gd name="connsiteY1" fmla="*/ 481014 h 488730"/>
                    <a:gd name="connsiteX2" fmla="*/ 726083 w 1478558"/>
                    <a:gd name="connsiteY2" fmla="*/ 488730 h 488730"/>
                    <a:gd name="connsiteX3" fmla="*/ 4763 w 1478558"/>
                    <a:gd name="connsiteY3" fmla="*/ 110111 h 488730"/>
                    <a:gd name="connsiteX4" fmla="*/ 0 w 1478558"/>
                    <a:gd name="connsiteY4" fmla="*/ 0 h 488730"/>
                    <a:gd name="connsiteX0" fmla="*/ 0 w 1483321"/>
                    <a:gd name="connsiteY0" fmla="*/ 0 h 562549"/>
                    <a:gd name="connsiteX1" fmla="*/ 1478558 w 1483321"/>
                    <a:gd name="connsiteY1" fmla="*/ 481014 h 562549"/>
                    <a:gd name="connsiteX2" fmla="*/ 1483321 w 1483321"/>
                    <a:gd name="connsiteY2" fmla="*/ 562549 h 562549"/>
                    <a:gd name="connsiteX3" fmla="*/ 4763 w 1483321"/>
                    <a:gd name="connsiteY3" fmla="*/ 110111 h 562549"/>
                    <a:gd name="connsiteX4" fmla="*/ 0 w 1483321"/>
                    <a:gd name="connsiteY4" fmla="*/ 0 h 562549"/>
                    <a:gd name="connsiteX0" fmla="*/ 0 w 1483321"/>
                    <a:gd name="connsiteY0" fmla="*/ 0 h 562549"/>
                    <a:gd name="connsiteX1" fmla="*/ 1478558 w 1483321"/>
                    <a:gd name="connsiteY1" fmla="*/ 481014 h 562549"/>
                    <a:gd name="connsiteX2" fmla="*/ 1483321 w 1483321"/>
                    <a:gd name="connsiteY2" fmla="*/ 562549 h 562549"/>
                    <a:gd name="connsiteX3" fmla="*/ 4763 w 1483321"/>
                    <a:gd name="connsiteY3" fmla="*/ 110111 h 562549"/>
                    <a:gd name="connsiteX4" fmla="*/ 0 w 1483321"/>
                    <a:gd name="connsiteY4" fmla="*/ 0 h 562549"/>
                    <a:gd name="connsiteX0" fmla="*/ 0 w 1483321"/>
                    <a:gd name="connsiteY0" fmla="*/ 0 h 562549"/>
                    <a:gd name="connsiteX1" fmla="*/ 1478558 w 1483321"/>
                    <a:gd name="connsiteY1" fmla="*/ 481014 h 562549"/>
                    <a:gd name="connsiteX2" fmla="*/ 1483321 w 1483321"/>
                    <a:gd name="connsiteY2" fmla="*/ 562549 h 562549"/>
                    <a:gd name="connsiteX3" fmla="*/ 4763 w 1483321"/>
                    <a:gd name="connsiteY3" fmla="*/ 110111 h 562549"/>
                    <a:gd name="connsiteX4" fmla="*/ 0 w 1483321"/>
                    <a:gd name="connsiteY4" fmla="*/ 0 h 562549"/>
                    <a:gd name="connsiteX0" fmla="*/ 0 w 1483321"/>
                    <a:gd name="connsiteY0" fmla="*/ 0 h 562549"/>
                    <a:gd name="connsiteX1" fmla="*/ 1478558 w 1483321"/>
                    <a:gd name="connsiteY1" fmla="*/ 481014 h 562549"/>
                    <a:gd name="connsiteX2" fmla="*/ 1483321 w 1483321"/>
                    <a:gd name="connsiteY2" fmla="*/ 562549 h 562549"/>
                    <a:gd name="connsiteX3" fmla="*/ 4763 w 1483321"/>
                    <a:gd name="connsiteY3" fmla="*/ 110111 h 562549"/>
                    <a:gd name="connsiteX4" fmla="*/ 0 w 1483321"/>
                    <a:gd name="connsiteY4" fmla="*/ 0 h 562549"/>
                    <a:gd name="connsiteX0" fmla="*/ 0 w 1483321"/>
                    <a:gd name="connsiteY0" fmla="*/ 6683 h 569232"/>
                    <a:gd name="connsiteX1" fmla="*/ 1478558 w 1483321"/>
                    <a:gd name="connsiteY1" fmla="*/ 487697 h 569232"/>
                    <a:gd name="connsiteX2" fmla="*/ 1483321 w 1483321"/>
                    <a:gd name="connsiteY2" fmla="*/ 569232 h 569232"/>
                    <a:gd name="connsiteX3" fmla="*/ 4763 w 1483321"/>
                    <a:gd name="connsiteY3" fmla="*/ 116794 h 569232"/>
                    <a:gd name="connsiteX4" fmla="*/ 0 w 1483321"/>
                    <a:gd name="connsiteY4" fmla="*/ 6683 h 569232"/>
                    <a:gd name="connsiteX0" fmla="*/ 0 w 1478558"/>
                    <a:gd name="connsiteY0" fmla="*/ 6683 h 559707"/>
                    <a:gd name="connsiteX1" fmla="*/ 1478558 w 1478558"/>
                    <a:gd name="connsiteY1" fmla="*/ 487697 h 559707"/>
                    <a:gd name="connsiteX2" fmla="*/ 1440459 w 1478558"/>
                    <a:gd name="connsiteY2" fmla="*/ 559707 h 559707"/>
                    <a:gd name="connsiteX3" fmla="*/ 4763 w 1478558"/>
                    <a:gd name="connsiteY3" fmla="*/ 116794 h 559707"/>
                    <a:gd name="connsiteX4" fmla="*/ 0 w 1478558"/>
                    <a:gd name="connsiteY4" fmla="*/ 6683 h 559707"/>
                    <a:gd name="connsiteX0" fmla="*/ 0 w 1478558"/>
                    <a:gd name="connsiteY0" fmla="*/ 6683 h 559707"/>
                    <a:gd name="connsiteX1" fmla="*/ 1478558 w 1478558"/>
                    <a:gd name="connsiteY1" fmla="*/ 487697 h 559707"/>
                    <a:gd name="connsiteX2" fmla="*/ 1440459 w 1478558"/>
                    <a:gd name="connsiteY2" fmla="*/ 559707 h 559707"/>
                    <a:gd name="connsiteX3" fmla="*/ 4763 w 1478558"/>
                    <a:gd name="connsiteY3" fmla="*/ 116794 h 559707"/>
                    <a:gd name="connsiteX4" fmla="*/ 0 w 1478558"/>
                    <a:gd name="connsiteY4" fmla="*/ 6683 h 559707"/>
                    <a:gd name="connsiteX0" fmla="*/ 0 w 1478558"/>
                    <a:gd name="connsiteY0" fmla="*/ 6683 h 559707"/>
                    <a:gd name="connsiteX1" fmla="*/ 1478558 w 1478558"/>
                    <a:gd name="connsiteY1" fmla="*/ 487697 h 559707"/>
                    <a:gd name="connsiteX2" fmla="*/ 1440459 w 1478558"/>
                    <a:gd name="connsiteY2" fmla="*/ 559707 h 559707"/>
                    <a:gd name="connsiteX3" fmla="*/ 4763 w 1478558"/>
                    <a:gd name="connsiteY3" fmla="*/ 116794 h 559707"/>
                    <a:gd name="connsiteX4" fmla="*/ 0 w 1478558"/>
                    <a:gd name="connsiteY4" fmla="*/ 6683 h 559707"/>
                    <a:gd name="connsiteX0" fmla="*/ 0 w 1478558"/>
                    <a:gd name="connsiteY0" fmla="*/ 6683 h 559707"/>
                    <a:gd name="connsiteX1" fmla="*/ 1478558 w 1478558"/>
                    <a:gd name="connsiteY1" fmla="*/ 487697 h 559707"/>
                    <a:gd name="connsiteX2" fmla="*/ 1440459 w 1478558"/>
                    <a:gd name="connsiteY2" fmla="*/ 559707 h 559707"/>
                    <a:gd name="connsiteX3" fmla="*/ 4763 w 1478558"/>
                    <a:gd name="connsiteY3" fmla="*/ 116794 h 559707"/>
                    <a:gd name="connsiteX4" fmla="*/ 0 w 1478558"/>
                    <a:gd name="connsiteY4" fmla="*/ 6683 h 559707"/>
                    <a:gd name="connsiteX0" fmla="*/ 0 w 1478558"/>
                    <a:gd name="connsiteY0" fmla="*/ 6683 h 559707"/>
                    <a:gd name="connsiteX1" fmla="*/ 1478558 w 1478558"/>
                    <a:gd name="connsiteY1" fmla="*/ 487697 h 559707"/>
                    <a:gd name="connsiteX2" fmla="*/ 1440459 w 1478558"/>
                    <a:gd name="connsiteY2" fmla="*/ 559707 h 559707"/>
                    <a:gd name="connsiteX3" fmla="*/ 4763 w 1478558"/>
                    <a:gd name="connsiteY3" fmla="*/ 116794 h 559707"/>
                    <a:gd name="connsiteX4" fmla="*/ 0 w 1478558"/>
                    <a:gd name="connsiteY4" fmla="*/ 6683 h 559707"/>
                    <a:gd name="connsiteX0" fmla="*/ 0 w 1478558"/>
                    <a:gd name="connsiteY0" fmla="*/ 6683 h 559707"/>
                    <a:gd name="connsiteX1" fmla="*/ 1478558 w 1478558"/>
                    <a:gd name="connsiteY1" fmla="*/ 487697 h 559707"/>
                    <a:gd name="connsiteX2" fmla="*/ 1440459 w 1478558"/>
                    <a:gd name="connsiteY2" fmla="*/ 559707 h 559707"/>
                    <a:gd name="connsiteX3" fmla="*/ 4763 w 1478558"/>
                    <a:gd name="connsiteY3" fmla="*/ 116794 h 559707"/>
                    <a:gd name="connsiteX4" fmla="*/ 0 w 1478558"/>
                    <a:gd name="connsiteY4" fmla="*/ 6683 h 559707"/>
                    <a:gd name="connsiteX0" fmla="*/ 0 w 1478558"/>
                    <a:gd name="connsiteY0" fmla="*/ 6683 h 573994"/>
                    <a:gd name="connsiteX1" fmla="*/ 1478558 w 1478558"/>
                    <a:gd name="connsiteY1" fmla="*/ 487697 h 573994"/>
                    <a:gd name="connsiteX2" fmla="*/ 1445221 w 1478558"/>
                    <a:gd name="connsiteY2" fmla="*/ 573994 h 573994"/>
                    <a:gd name="connsiteX3" fmla="*/ 4763 w 1478558"/>
                    <a:gd name="connsiteY3" fmla="*/ 116794 h 573994"/>
                    <a:gd name="connsiteX4" fmla="*/ 0 w 1478558"/>
                    <a:gd name="connsiteY4" fmla="*/ 6683 h 573994"/>
                    <a:gd name="connsiteX0" fmla="*/ 0 w 1478558"/>
                    <a:gd name="connsiteY0" fmla="*/ 6683 h 573994"/>
                    <a:gd name="connsiteX1" fmla="*/ 1478558 w 1478558"/>
                    <a:gd name="connsiteY1" fmla="*/ 487697 h 573994"/>
                    <a:gd name="connsiteX2" fmla="*/ 1445221 w 1478558"/>
                    <a:gd name="connsiteY2" fmla="*/ 573994 h 573994"/>
                    <a:gd name="connsiteX3" fmla="*/ 4763 w 1478558"/>
                    <a:gd name="connsiteY3" fmla="*/ 116794 h 573994"/>
                    <a:gd name="connsiteX4" fmla="*/ 0 w 1478558"/>
                    <a:gd name="connsiteY4" fmla="*/ 6683 h 573994"/>
                    <a:gd name="connsiteX0" fmla="*/ 0 w 1478558"/>
                    <a:gd name="connsiteY0" fmla="*/ 7185 h 574496"/>
                    <a:gd name="connsiteX1" fmla="*/ 1478558 w 1478558"/>
                    <a:gd name="connsiteY1" fmla="*/ 488199 h 574496"/>
                    <a:gd name="connsiteX2" fmla="*/ 1445221 w 1478558"/>
                    <a:gd name="connsiteY2" fmla="*/ 574496 h 574496"/>
                    <a:gd name="connsiteX3" fmla="*/ 4763 w 1478558"/>
                    <a:gd name="connsiteY3" fmla="*/ 117296 h 574496"/>
                    <a:gd name="connsiteX4" fmla="*/ 0 w 1478558"/>
                    <a:gd name="connsiteY4" fmla="*/ 7185 h 574496"/>
                    <a:gd name="connsiteX0" fmla="*/ 0 w 1478558"/>
                    <a:gd name="connsiteY0" fmla="*/ 7185 h 576878"/>
                    <a:gd name="connsiteX1" fmla="*/ 1478558 w 1478558"/>
                    <a:gd name="connsiteY1" fmla="*/ 488199 h 576878"/>
                    <a:gd name="connsiteX2" fmla="*/ 1464271 w 1478558"/>
                    <a:gd name="connsiteY2" fmla="*/ 576878 h 576878"/>
                    <a:gd name="connsiteX3" fmla="*/ 4763 w 1478558"/>
                    <a:gd name="connsiteY3" fmla="*/ 117296 h 576878"/>
                    <a:gd name="connsiteX4" fmla="*/ 0 w 1478558"/>
                    <a:gd name="connsiteY4" fmla="*/ 7185 h 576878"/>
                    <a:gd name="connsiteX0" fmla="*/ 0 w 1478558"/>
                    <a:gd name="connsiteY0" fmla="*/ 7376 h 577069"/>
                    <a:gd name="connsiteX1" fmla="*/ 1478558 w 1478558"/>
                    <a:gd name="connsiteY1" fmla="*/ 483627 h 577069"/>
                    <a:gd name="connsiteX2" fmla="*/ 1464271 w 1478558"/>
                    <a:gd name="connsiteY2" fmla="*/ 577069 h 577069"/>
                    <a:gd name="connsiteX3" fmla="*/ 4763 w 1478558"/>
                    <a:gd name="connsiteY3" fmla="*/ 117487 h 577069"/>
                    <a:gd name="connsiteX4" fmla="*/ 0 w 1478558"/>
                    <a:gd name="connsiteY4" fmla="*/ 7376 h 577069"/>
                    <a:gd name="connsiteX0" fmla="*/ 0 w 1478558"/>
                    <a:gd name="connsiteY0" fmla="*/ 6934 h 576627"/>
                    <a:gd name="connsiteX1" fmla="*/ 1478558 w 1478558"/>
                    <a:gd name="connsiteY1" fmla="*/ 483185 h 576627"/>
                    <a:gd name="connsiteX2" fmla="*/ 1464271 w 1478558"/>
                    <a:gd name="connsiteY2" fmla="*/ 576627 h 576627"/>
                    <a:gd name="connsiteX3" fmla="*/ 4763 w 1478558"/>
                    <a:gd name="connsiteY3" fmla="*/ 117045 h 576627"/>
                    <a:gd name="connsiteX4" fmla="*/ 0 w 1478558"/>
                    <a:gd name="connsiteY4" fmla="*/ 6934 h 576627"/>
                    <a:gd name="connsiteX0" fmla="*/ 0 w 1478558"/>
                    <a:gd name="connsiteY0" fmla="*/ 6934 h 576627"/>
                    <a:gd name="connsiteX1" fmla="*/ 1478558 w 1478558"/>
                    <a:gd name="connsiteY1" fmla="*/ 483185 h 576627"/>
                    <a:gd name="connsiteX2" fmla="*/ 1464271 w 1478558"/>
                    <a:gd name="connsiteY2" fmla="*/ 576627 h 576627"/>
                    <a:gd name="connsiteX3" fmla="*/ 23813 w 1478558"/>
                    <a:gd name="connsiteY3" fmla="*/ 112283 h 576627"/>
                    <a:gd name="connsiteX4" fmla="*/ 0 w 1478558"/>
                    <a:gd name="connsiteY4" fmla="*/ 6934 h 576627"/>
                    <a:gd name="connsiteX0" fmla="*/ 0 w 1473795"/>
                    <a:gd name="connsiteY0" fmla="*/ 6934 h 576627"/>
                    <a:gd name="connsiteX1" fmla="*/ 1473795 w 1473795"/>
                    <a:gd name="connsiteY1" fmla="*/ 483185 h 576627"/>
                    <a:gd name="connsiteX2" fmla="*/ 1459508 w 1473795"/>
                    <a:gd name="connsiteY2" fmla="*/ 576627 h 576627"/>
                    <a:gd name="connsiteX3" fmla="*/ 19050 w 1473795"/>
                    <a:gd name="connsiteY3" fmla="*/ 112283 h 576627"/>
                    <a:gd name="connsiteX4" fmla="*/ 0 w 1473795"/>
                    <a:gd name="connsiteY4" fmla="*/ 6934 h 576627"/>
                    <a:gd name="connsiteX0" fmla="*/ 0 w 1473795"/>
                    <a:gd name="connsiteY0" fmla="*/ 7206 h 569755"/>
                    <a:gd name="connsiteX1" fmla="*/ 1473795 w 1473795"/>
                    <a:gd name="connsiteY1" fmla="*/ 476313 h 569755"/>
                    <a:gd name="connsiteX2" fmla="*/ 1459508 w 1473795"/>
                    <a:gd name="connsiteY2" fmla="*/ 569755 h 569755"/>
                    <a:gd name="connsiteX3" fmla="*/ 19050 w 1473795"/>
                    <a:gd name="connsiteY3" fmla="*/ 105411 h 569755"/>
                    <a:gd name="connsiteX4" fmla="*/ 0 w 1473795"/>
                    <a:gd name="connsiteY4" fmla="*/ 7206 h 569755"/>
                    <a:gd name="connsiteX0" fmla="*/ 0 w 1473795"/>
                    <a:gd name="connsiteY0" fmla="*/ 12924 h 575473"/>
                    <a:gd name="connsiteX1" fmla="*/ 1473795 w 1473795"/>
                    <a:gd name="connsiteY1" fmla="*/ 482031 h 575473"/>
                    <a:gd name="connsiteX2" fmla="*/ 1459508 w 1473795"/>
                    <a:gd name="connsiteY2" fmla="*/ 575473 h 575473"/>
                    <a:gd name="connsiteX3" fmla="*/ 19050 w 1473795"/>
                    <a:gd name="connsiteY3" fmla="*/ 111129 h 575473"/>
                    <a:gd name="connsiteX4" fmla="*/ 0 w 1473795"/>
                    <a:gd name="connsiteY4" fmla="*/ 12924 h 575473"/>
                    <a:gd name="connsiteX0" fmla="*/ 0 w 1473795"/>
                    <a:gd name="connsiteY0" fmla="*/ 17766 h 580315"/>
                    <a:gd name="connsiteX1" fmla="*/ 1473795 w 1473795"/>
                    <a:gd name="connsiteY1" fmla="*/ 486873 h 580315"/>
                    <a:gd name="connsiteX2" fmla="*/ 1459508 w 1473795"/>
                    <a:gd name="connsiteY2" fmla="*/ 580315 h 580315"/>
                    <a:gd name="connsiteX3" fmla="*/ 19050 w 1473795"/>
                    <a:gd name="connsiteY3" fmla="*/ 115971 h 580315"/>
                    <a:gd name="connsiteX4" fmla="*/ 0 w 1473795"/>
                    <a:gd name="connsiteY4" fmla="*/ 17766 h 580315"/>
                    <a:gd name="connsiteX0" fmla="*/ 0 w 1473795"/>
                    <a:gd name="connsiteY0" fmla="*/ 19413 h 581962"/>
                    <a:gd name="connsiteX1" fmla="*/ 1473795 w 1473795"/>
                    <a:gd name="connsiteY1" fmla="*/ 488520 h 581962"/>
                    <a:gd name="connsiteX2" fmla="*/ 1459508 w 1473795"/>
                    <a:gd name="connsiteY2" fmla="*/ 581962 h 581962"/>
                    <a:gd name="connsiteX3" fmla="*/ 19050 w 1473795"/>
                    <a:gd name="connsiteY3" fmla="*/ 117618 h 581962"/>
                    <a:gd name="connsiteX4" fmla="*/ 0 w 1473795"/>
                    <a:gd name="connsiteY4" fmla="*/ 19413 h 581962"/>
                    <a:gd name="connsiteX0" fmla="*/ 0 w 1473795"/>
                    <a:gd name="connsiteY0" fmla="*/ 19413 h 581962"/>
                    <a:gd name="connsiteX1" fmla="*/ 1473795 w 1473795"/>
                    <a:gd name="connsiteY1" fmla="*/ 488520 h 581962"/>
                    <a:gd name="connsiteX2" fmla="*/ 1459508 w 1473795"/>
                    <a:gd name="connsiteY2" fmla="*/ 581962 h 581962"/>
                    <a:gd name="connsiteX3" fmla="*/ 19050 w 1473795"/>
                    <a:gd name="connsiteY3" fmla="*/ 117618 h 581962"/>
                    <a:gd name="connsiteX4" fmla="*/ 0 w 1473795"/>
                    <a:gd name="connsiteY4" fmla="*/ 19413 h 581962"/>
                    <a:gd name="connsiteX0" fmla="*/ 0 w 1473795"/>
                    <a:gd name="connsiteY0" fmla="*/ 19413 h 581962"/>
                    <a:gd name="connsiteX1" fmla="*/ 1473795 w 1473795"/>
                    <a:gd name="connsiteY1" fmla="*/ 488520 h 581962"/>
                    <a:gd name="connsiteX2" fmla="*/ 1459508 w 1473795"/>
                    <a:gd name="connsiteY2" fmla="*/ 581962 h 581962"/>
                    <a:gd name="connsiteX3" fmla="*/ 19050 w 1473795"/>
                    <a:gd name="connsiteY3" fmla="*/ 117618 h 581962"/>
                    <a:gd name="connsiteX4" fmla="*/ 0 w 1473795"/>
                    <a:gd name="connsiteY4" fmla="*/ 19413 h 581962"/>
                    <a:gd name="connsiteX0" fmla="*/ 0 w 1473795"/>
                    <a:gd name="connsiteY0" fmla="*/ 20094 h 582643"/>
                    <a:gd name="connsiteX1" fmla="*/ 1473795 w 1473795"/>
                    <a:gd name="connsiteY1" fmla="*/ 489201 h 582643"/>
                    <a:gd name="connsiteX2" fmla="*/ 1459508 w 1473795"/>
                    <a:gd name="connsiteY2" fmla="*/ 582643 h 582643"/>
                    <a:gd name="connsiteX3" fmla="*/ 19050 w 1473795"/>
                    <a:gd name="connsiteY3" fmla="*/ 118299 h 582643"/>
                    <a:gd name="connsiteX4" fmla="*/ 0 w 1473795"/>
                    <a:gd name="connsiteY4" fmla="*/ 20094 h 582643"/>
                    <a:gd name="connsiteX0" fmla="*/ 45450 w 1454745"/>
                    <a:gd name="connsiteY0" fmla="*/ 20348 h 579965"/>
                    <a:gd name="connsiteX1" fmla="*/ 1454745 w 1454745"/>
                    <a:gd name="connsiteY1" fmla="*/ 486523 h 579965"/>
                    <a:gd name="connsiteX2" fmla="*/ 1440458 w 1454745"/>
                    <a:gd name="connsiteY2" fmla="*/ 579965 h 579965"/>
                    <a:gd name="connsiteX3" fmla="*/ 0 w 1454745"/>
                    <a:gd name="connsiteY3" fmla="*/ 115621 h 579965"/>
                    <a:gd name="connsiteX4" fmla="*/ 45450 w 1454745"/>
                    <a:gd name="connsiteY4" fmla="*/ 20348 h 579965"/>
                    <a:gd name="connsiteX0" fmla="*/ 0 w 1409295"/>
                    <a:gd name="connsiteY0" fmla="*/ 20348 h 579965"/>
                    <a:gd name="connsiteX1" fmla="*/ 1409295 w 1409295"/>
                    <a:gd name="connsiteY1" fmla="*/ 486523 h 579965"/>
                    <a:gd name="connsiteX2" fmla="*/ 1395008 w 1409295"/>
                    <a:gd name="connsiteY2" fmla="*/ 579965 h 579965"/>
                    <a:gd name="connsiteX3" fmla="*/ 24913 w 1409295"/>
                    <a:gd name="connsiteY3" fmla="*/ 115621 h 579965"/>
                    <a:gd name="connsiteX4" fmla="*/ 0 w 1409295"/>
                    <a:gd name="connsiteY4" fmla="*/ 20348 h 579965"/>
                    <a:gd name="connsiteX0" fmla="*/ 0 w 1409295"/>
                    <a:gd name="connsiteY0" fmla="*/ 11135 h 570752"/>
                    <a:gd name="connsiteX1" fmla="*/ 1409295 w 1409295"/>
                    <a:gd name="connsiteY1" fmla="*/ 477310 h 570752"/>
                    <a:gd name="connsiteX2" fmla="*/ 1395008 w 1409295"/>
                    <a:gd name="connsiteY2" fmla="*/ 570752 h 570752"/>
                    <a:gd name="connsiteX3" fmla="*/ 24913 w 1409295"/>
                    <a:gd name="connsiteY3" fmla="*/ 106408 h 570752"/>
                    <a:gd name="connsiteX4" fmla="*/ 0 w 1409295"/>
                    <a:gd name="connsiteY4" fmla="*/ 11135 h 570752"/>
                    <a:gd name="connsiteX0" fmla="*/ 0 w 1409295"/>
                    <a:gd name="connsiteY0" fmla="*/ 11135 h 570752"/>
                    <a:gd name="connsiteX1" fmla="*/ 1409295 w 1409295"/>
                    <a:gd name="connsiteY1" fmla="*/ 477310 h 570752"/>
                    <a:gd name="connsiteX2" fmla="*/ 1395008 w 1409295"/>
                    <a:gd name="connsiteY2" fmla="*/ 570752 h 570752"/>
                    <a:gd name="connsiteX3" fmla="*/ 24913 w 1409295"/>
                    <a:gd name="connsiteY3" fmla="*/ 106408 h 570752"/>
                    <a:gd name="connsiteX4" fmla="*/ 0 w 1409295"/>
                    <a:gd name="connsiteY4" fmla="*/ 11135 h 570752"/>
                    <a:gd name="connsiteX0" fmla="*/ 0 w 1409295"/>
                    <a:gd name="connsiteY0" fmla="*/ 16139 h 575756"/>
                    <a:gd name="connsiteX1" fmla="*/ 1409295 w 1409295"/>
                    <a:gd name="connsiteY1" fmla="*/ 482314 h 575756"/>
                    <a:gd name="connsiteX2" fmla="*/ 1395008 w 1409295"/>
                    <a:gd name="connsiteY2" fmla="*/ 575756 h 575756"/>
                    <a:gd name="connsiteX3" fmla="*/ 24913 w 1409295"/>
                    <a:gd name="connsiteY3" fmla="*/ 111412 h 575756"/>
                    <a:gd name="connsiteX4" fmla="*/ 0 w 1409295"/>
                    <a:gd name="connsiteY4" fmla="*/ 16139 h 575756"/>
                    <a:gd name="connsiteX0" fmla="*/ 0 w 1412226"/>
                    <a:gd name="connsiteY0" fmla="*/ 16368 h 575985"/>
                    <a:gd name="connsiteX1" fmla="*/ 1412226 w 1412226"/>
                    <a:gd name="connsiteY1" fmla="*/ 479612 h 575985"/>
                    <a:gd name="connsiteX2" fmla="*/ 1395008 w 1412226"/>
                    <a:gd name="connsiteY2" fmla="*/ 575985 h 575985"/>
                    <a:gd name="connsiteX3" fmla="*/ 24913 w 1412226"/>
                    <a:gd name="connsiteY3" fmla="*/ 111641 h 575985"/>
                    <a:gd name="connsiteX4" fmla="*/ 0 w 1412226"/>
                    <a:gd name="connsiteY4" fmla="*/ 16368 h 5759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12226" h="575985">
                      <a:moveTo>
                        <a:pt x="0" y="16368"/>
                      </a:moveTo>
                      <a:cubicBezTo>
                        <a:pt x="629905" y="-45300"/>
                        <a:pt x="977447" y="58424"/>
                        <a:pt x="1412226" y="479612"/>
                      </a:cubicBezTo>
                      <a:lnTo>
                        <a:pt x="1395008" y="575985"/>
                      </a:lnTo>
                      <a:cubicBezTo>
                        <a:pt x="885858" y="110898"/>
                        <a:pt x="559017" y="54492"/>
                        <a:pt x="24913" y="111641"/>
                      </a:cubicBezTo>
                      <a:lnTo>
                        <a:pt x="0" y="16368"/>
                      </a:ln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9" name="矩形 3"/>
                <p:cNvSpPr/>
                <p:nvPr/>
              </p:nvSpPr>
              <p:spPr>
                <a:xfrm>
                  <a:off x="3796779" y="3026840"/>
                  <a:ext cx="648642" cy="472060"/>
                </a:xfrm>
                <a:custGeom>
                  <a:avLst/>
                  <a:gdLst>
                    <a:gd name="connsiteX0" fmla="*/ 0 w 720080"/>
                    <a:gd name="connsiteY0" fmla="*/ 0 h 72008"/>
                    <a:gd name="connsiteX1" fmla="*/ 720080 w 720080"/>
                    <a:gd name="connsiteY1" fmla="*/ 0 h 72008"/>
                    <a:gd name="connsiteX2" fmla="*/ 720080 w 720080"/>
                    <a:gd name="connsiteY2" fmla="*/ 72008 h 72008"/>
                    <a:gd name="connsiteX3" fmla="*/ 0 w 720080"/>
                    <a:gd name="connsiteY3" fmla="*/ 72008 h 72008"/>
                    <a:gd name="connsiteX4" fmla="*/ 0 w 720080"/>
                    <a:gd name="connsiteY4" fmla="*/ 0 h 72008"/>
                    <a:gd name="connsiteX0" fmla="*/ 0 w 1241573"/>
                    <a:gd name="connsiteY0" fmla="*/ 481013 h 553021"/>
                    <a:gd name="connsiteX1" fmla="*/ 1241573 w 1241573"/>
                    <a:gd name="connsiteY1" fmla="*/ 0 h 553021"/>
                    <a:gd name="connsiteX2" fmla="*/ 720080 w 1241573"/>
                    <a:gd name="connsiteY2" fmla="*/ 553021 h 553021"/>
                    <a:gd name="connsiteX3" fmla="*/ 0 w 1241573"/>
                    <a:gd name="connsiteY3" fmla="*/ 553021 h 553021"/>
                    <a:gd name="connsiteX4" fmla="*/ 0 w 1241573"/>
                    <a:gd name="connsiteY4" fmla="*/ 481013 h 553021"/>
                    <a:gd name="connsiteX0" fmla="*/ 0 w 1246336"/>
                    <a:gd name="connsiteY0" fmla="*/ 481013 h 553021"/>
                    <a:gd name="connsiteX1" fmla="*/ 1241573 w 1246336"/>
                    <a:gd name="connsiteY1" fmla="*/ 0 h 553021"/>
                    <a:gd name="connsiteX2" fmla="*/ 1246336 w 1246336"/>
                    <a:gd name="connsiteY2" fmla="*/ 81533 h 553021"/>
                    <a:gd name="connsiteX3" fmla="*/ 0 w 1246336"/>
                    <a:gd name="connsiteY3" fmla="*/ 553021 h 553021"/>
                    <a:gd name="connsiteX4" fmla="*/ 0 w 1246336"/>
                    <a:gd name="connsiteY4" fmla="*/ 481013 h 553021"/>
                    <a:gd name="connsiteX0" fmla="*/ 0 w 1246336"/>
                    <a:gd name="connsiteY0" fmla="*/ 481013 h 595884"/>
                    <a:gd name="connsiteX1" fmla="*/ 1241573 w 1246336"/>
                    <a:gd name="connsiteY1" fmla="*/ 0 h 595884"/>
                    <a:gd name="connsiteX2" fmla="*/ 1246336 w 1246336"/>
                    <a:gd name="connsiteY2" fmla="*/ 81533 h 595884"/>
                    <a:gd name="connsiteX3" fmla="*/ 19050 w 1246336"/>
                    <a:gd name="connsiteY3" fmla="*/ 595884 h 595884"/>
                    <a:gd name="connsiteX4" fmla="*/ 0 w 1246336"/>
                    <a:gd name="connsiteY4" fmla="*/ 481013 h 595884"/>
                    <a:gd name="connsiteX0" fmla="*/ 0 w 1246336"/>
                    <a:gd name="connsiteY0" fmla="*/ 481013 h 481013"/>
                    <a:gd name="connsiteX1" fmla="*/ 1241573 w 1246336"/>
                    <a:gd name="connsiteY1" fmla="*/ 0 h 481013"/>
                    <a:gd name="connsiteX2" fmla="*/ 1246336 w 1246336"/>
                    <a:gd name="connsiteY2" fmla="*/ 81533 h 481013"/>
                    <a:gd name="connsiteX3" fmla="*/ 585788 w 1246336"/>
                    <a:gd name="connsiteY3" fmla="*/ 462534 h 481013"/>
                    <a:gd name="connsiteX4" fmla="*/ 0 w 1246336"/>
                    <a:gd name="connsiteY4" fmla="*/ 481013 h 481013"/>
                    <a:gd name="connsiteX0" fmla="*/ 26193 w 660548"/>
                    <a:gd name="connsiteY0" fmla="*/ 373856 h 462534"/>
                    <a:gd name="connsiteX1" fmla="*/ 655785 w 660548"/>
                    <a:gd name="connsiteY1" fmla="*/ 0 h 462534"/>
                    <a:gd name="connsiteX2" fmla="*/ 660548 w 660548"/>
                    <a:gd name="connsiteY2" fmla="*/ 81533 h 462534"/>
                    <a:gd name="connsiteX3" fmla="*/ 0 w 660548"/>
                    <a:gd name="connsiteY3" fmla="*/ 462534 h 462534"/>
                    <a:gd name="connsiteX4" fmla="*/ 26193 w 660548"/>
                    <a:gd name="connsiteY4" fmla="*/ 373856 h 462534"/>
                    <a:gd name="connsiteX0" fmla="*/ 38099 w 672454"/>
                    <a:gd name="connsiteY0" fmla="*/ 373856 h 460153"/>
                    <a:gd name="connsiteX1" fmla="*/ 667691 w 672454"/>
                    <a:gd name="connsiteY1" fmla="*/ 0 h 460153"/>
                    <a:gd name="connsiteX2" fmla="*/ 672454 w 672454"/>
                    <a:gd name="connsiteY2" fmla="*/ 81533 h 460153"/>
                    <a:gd name="connsiteX3" fmla="*/ 0 w 672454"/>
                    <a:gd name="connsiteY3" fmla="*/ 460153 h 460153"/>
                    <a:gd name="connsiteX4" fmla="*/ 38099 w 672454"/>
                    <a:gd name="connsiteY4" fmla="*/ 373856 h 460153"/>
                    <a:gd name="connsiteX0" fmla="*/ 14287 w 648642"/>
                    <a:gd name="connsiteY0" fmla="*/ 373856 h 460153"/>
                    <a:gd name="connsiteX1" fmla="*/ 643879 w 648642"/>
                    <a:gd name="connsiteY1" fmla="*/ 0 h 460153"/>
                    <a:gd name="connsiteX2" fmla="*/ 648642 w 648642"/>
                    <a:gd name="connsiteY2" fmla="*/ 81533 h 460153"/>
                    <a:gd name="connsiteX3" fmla="*/ 0 w 648642"/>
                    <a:gd name="connsiteY3" fmla="*/ 460153 h 460153"/>
                    <a:gd name="connsiteX4" fmla="*/ 14287 w 648642"/>
                    <a:gd name="connsiteY4" fmla="*/ 373856 h 460153"/>
                    <a:gd name="connsiteX0" fmla="*/ 19050 w 653405"/>
                    <a:gd name="connsiteY0" fmla="*/ 373856 h 472060"/>
                    <a:gd name="connsiteX1" fmla="*/ 648642 w 653405"/>
                    <a:gd name="connsiteY1" fmla="*/ 0 h 472060"/>
                    <a:gd name="connsiteX2" fmla="*/ 653405 w 653405"/>
                    <a:gd name="connsiteY2" fmla="*/ 81533 h 472060"/>
                    <a:gd name="connsiteX3" fmla="*/ 0 w 653405"/>
                    <a:gd name="connsiteY3" fmla="*/ 472060 h 472060"/>
                    <a:gd name="connsiteX4" fmla="*/ 19050 w 653405"/>
                    <a:gd name="connsiteY4" fmla="*/ 373856 h 472060"/>
                    <a:gd name="connsiteX0" fmla="*/ 19050 w 648642"/>
                    <a:gd name="connsiteY0" fmla="*/ 373856 h 472060"/>
                    <a:gd name="connsiteX1" fmla="*/ 648642 w 648642"/>
                    <a:gd name="connsiteY1" fmla="*/ 0 h 472060"/>
                    <a:gd name="connsiteX2" fmla="*/ 620068 w 648642"/>
                    <a:gd name="connsiteY2" fmla="*/ 83915 h 472060"/>
                    <a:gd name="connsiteX3" fmla="*/ 0 w 648642"/>
                    <a:gd name="connsiteY3" fmla="*/ 472060 h 472060"/>
                    <a:gd name="connsiteX4" fmla="*/ 19050 w 648642"/>
                    <a:gd name="connsiteY4" fmla="*/ 373856 h 4720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48642" h="472060">
                      <a:moveTo>
                        <a:pt x="19050" y="373856"/>
                      </a:moveTo>
                      <a:lnTo>
                        <a:pt x="648642" y="0"/>
                      </a:lnTo>
                      <a:lnTo>
                        <a:pt x="620068" y="83915"/>
                      </a:lnTo>
                      <a:lnTo>
                        <a:pt x="0" y="472060"/>
                      </a:lnTo>
                      <a:lnTo>
                        <a:pt x="19050" y="373856"/>
                      </a:lnTo>
                      <a:close/>
                    </a:path>
                  </a:pathLst>
                </a:cu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00" name="矩形 1"/>
                <p:cNvSpPr/>
                <p:nvPr/>
              </p:nvSpPr>
              <p:spPr>
                <a:xfrm>
                  <a:off x="2402655" y="2641427"/>
                  <a:ext cx="2044380" cy="774800"/>
                </a:xfrm>
                <a:custGeom>
                  <a:avLst/>
                  <a:gdLst>
                    <a:gd name="connsiteX0" fmla="*/ 0 w 1296144"/>
                    <a:gd name="connsiteY0" fmla="*/ 0 h 648072"/>
                    <a:gd name="connsiteX1" fmla="*/ 1296144 w 1296144"/>
                    <a:gd name="connsiteY1" fmla="*/ 0 h 648072"/>
                    <a:gd name="connsiteX2" fmla="*/ 1296144 w 1296144"/>
                    <a:gd name="connsiteY2" fmla="*/ 648072 h 648072"/>
                    <a:gd name="connsiteX3" fmla="*/ 0 w 1296144"/>
                    <a:gd name="connsiteY3" fmla="*/ 648072 h 648072"/>
                    <a:gd name="connsiteX4" fmla="*/ 0 w 1296144"/>
                    <a:gd name="connsiteY4" fmla="*/ 0 h 648072"/>
                    <a:gd name="connsiteX0" fmla="*/ 802481 w 2098625"/>
                    <a:gd name="connsiteY0" fmla="*/ 0 h 648072"/>
                    <a:gd name="connsiteX1" fmla="*/ 2098625 w 2098625"/>
                    <a:gd name="connsiteY1" fmla="*/ 0 h 648072"/>
                    <a:gd name="connsiteX2" fmla="*/ 2098625 w 2098625"/>
                    <a:gd name="connsiteY2" fmla="*/ 648072 h 648072"/>
                    <a:gd name="connsiteX3" fmla="*/ 0 w 2098625"/>
                    <a:gd name="connsiteY3" fmla="*/ 219447 h 648072"/>
                    <a:gd name="connsiteX4" fmla="*/ 802481 w 2098625"/>
                    <a:gd name="connsiteY4" fmla="*/ 0 h 648072"/>
                    <a:gd name="connsiteX0" fmla="*/ 969169 w 2098625"/>
                    <a:gd name="connsiteY0" fmla="*/ 0 h 721891"/>
                    <a:gd name="connsiteX1" fmla="*/ 2098625 w 2098625"/>
                    <a:gd name="connsiteY1" fmla="*/ 73819 h 721891"/>
                    <a:gd name="connsiteX2" fmla="*/ 2098625 w 2098625"/>
                    <a:gd name="connsiteY2" fmla="*/ 721891 h 721891"/>
                    <a:gd name="connsiteX3" fmla="*/ 0 w 2098625"/>
                    <a:gd name="connsiteY3" fmla="*/ 293266 h 721891"/>
                    <a:gd name="connsiteX4" fmla="*/ 969169 w 2098625"/>
                    <a:gd name="connsiteY4" fmla="*/ 0 h 721891"/>
                    <a:gd name="connsiteX0" fmla="*/ 969169 w 2098625"/>
                    <a:gd name="connsiteY0" fmla="*/ 0 h 764754"/>
                    <a:gd name="connsiteX1" fmla="*/ 2098625 w 2098625"/>
                    <a:gd name="connsiteY1" fmla="*/ 73819 h 764754"/>
                    <a:gd name="connsiteX2" fmla="*/ 1491407 w 2098625"/>
                    <a:gd name="connsiteY2" fmla="*/ 764754 h 764754"/>
                    <a:gd name="connsiteX3" fmla="*/ 0 w 2098625"/>
                    <a:gd name="connsiteY3" fmla="*/ 293266 h 764754"/>
                    <a:gd name="connsiteX4" fmla="*/ 969169 w 2098625"/>
                    <a:gd name="connsiteY4" fmla="*/ 0 h 764754"/>
                    <a:gd name="connsiteX0" fmla="*/ 969169 w 2101006"/>
                    <a:gd name="connsiteY0" fmla="*/ 0 h 764754"/>
                    <a:gd name="connsiteX1" fmla="*/ 2101006 w 2101006"/>
                    <a:gd name="connsiteY1" fmla="*/ 390526 h 764754"/>
                    <a:gd name="connsiteX2" fmla="*/ 1491407 w 2101006"/>
                    <a:gd name="connsiteY2" fmla="*/ 764754 h 764754"/>
                    <a:gd name="connsiteX3" fmla="*/ 0 w 2101006"/>
                    <a:gd name="connsiteY3" fmla="*/ 293266 h 764754"/>
                    <a:gd name="connsiteX4" fmla="*/ 969169 w 2101006"/>
                    <a:gd name="connsiteY4" fmla="*/ 0 h 764754"/>
                    <a:gd name="connsiteX0" fmla="*/ 969169 w 2101006"/>
                    <a:gd name="connsiteY0" fmla="*/ 0 h 764754"/>
                    <a:gd name="connsiteX1" fmla="*/ 2101006 w 2101006"/>
                    <a:gd name="connsiteY1" fmla="*/ 390526 h 764754"/>
                    <a:gd name="connsiteX2" fmla="*/ 1491407 w 2101006"/>
                    <a:gd name="connsiteY2" fmla="*/ 764754 h 764754"/>
                    <a:gd name="connsiteX3" fmla="*/ 0 w 2101006"/>
                    <a:gd name="connsiteY3" fmla="*/ 293266 h 764754"/>
                    <a:gd name="connsiteX4" fmla="*/ 969169 w 2101006"/>
                    <a:gd name="connsiteY4" fmla="*/ 0 h 764754"/>
                    <a:gd name="connsiteX0" fmla="*/ 969169 w 2101006"/>
                    <a:gd name="connsiteY0" fmla="*/ 2072 h 766826"/>
                    <a:gd name="connsiteX1" fmla="*/ 2101006 w 2101006"/>
                    <a:gd name="connsiteY1" fmla="*/ 392598 h 766826"/>
                    <a:gd name="connsiteX2" fmla="*/ 1491407 w 2101006"/>
                    <a:gd name="connsiteY2" fmla="*/ 766826 h 766826"/>
                    <a:gd name="connsiteX3" fmla="*/ 0 w 2101006"/>
                    <a:gd name="connsiteY3" fmla="*/ 295338 h 766826"/>
                    <a:gd name="connsiteX4" fmla="*/ 969169 w 2101006"/>
                    <a:gd name="connsiteY4" fmla="*/ 2072 h 766826"/>
                    <a:gd name="connsiteX0" fmla="*/ 969169 w 2117675"/>
                    <a:gd name="connsiteY0" fmla="*/ 2158 h 766912"/>
                    <a:gd name="connsiteX1" fmla="*/ 2117675 w 2117675"/>
                    <a:gd name="connsiteY1" fmla="*/ 387922 h 766912"/>
                    <a:gd name="connsiteX2" fmla="*/ 1491407 w 2117675"/>
                    <a:gd name="connsiteY2" fmla="*/ 766912 h 766912"/>
                    <a:gd name="connsiteX3" fmla="*/ 0 w 2117675"/>
                    <a:gd name="connsiteY3" fmla="*/ 295424 h 766912"/>
                    <a:gd name="connsiteX4" fmla="*/ 969169 w 2117675"/>
                    <a:gd name="connsiteY4" fmla="*/ 2158 h 766912"/>
                    <a:gd name="connsiteX0" fmla="*/ 969169 w 2117675"/>
                    <a:gd name="connsiteY0" fmla="*/ 2158 h 771675"/>
                    <a:gd name="connsiteX1" fmla="*/ 2117675 w 2117675"/>
                    <a:gd name="connsiteY1" fmla="*/ 387922 h 771675"/>
                    <a:gd name="connsiteX2" fmla="*/ 1481882 w 2117675"/>
                    <a:gd name="connsiteY2" fmla="*/ 771675 h 771675"/>
                    <a:gd name="connsiteX3" fmla="*/ 0 w 2117675"/>
                    <a:gd name="connsiteY3" fmla="*/ 295424 h 771675"/>
                    <a:gd name="connsiteX4" fmla="*/ 969169 w 2117675"/>
                    <a:gd name="connsiteY4" fmla="*/ 2158 h 771675"/>
                    <a:gd name="connsiteX0" fmla="*/ 969169 w 2117675"/>
                    <a:gd name="connsiteY0" fmla="*/ 2158 h 771675"/>
                    <a:gd name="connsiteX1" fmla="*/ 2117675 w 2117675"/>
                    <a:gd name="connsiteY1" fmla="*/ 387922 h 771675"/>
                    <a:gd name="connsiteX2" fmla="*/ 1481882 w 2117675"/>
                    <a:gd name="connsiteY2" fmla="*/ 771675 h 771675"/>
                    <a:gd name="connsiteX3" fmla="*/ 0 w 2117675"/>
                    <a:gd name="connsiteY3" fmla="*/ 295424 h 771675"/>
                    <a:gd name="connsiteX4" fmla="*/ 969169 w 2117675"/>
                    <a:gd name="connsiteY4" fmla="*/ 2158 h 771675"/>
                    <a:gd name="connsiteX0" fmla="*/ 969169 w 2117675"/>
                    <a:gd name="connsiteY0" fmla="*/ 2158 h 771675"/>
                    <a:gd name="connsiteX1" fmla="*/ 2117675 w 2117675"/>
                    <a:gd name="connsiteY1" fmla="*/ 387922 h 771675"/>
                    <a:gd name="connsiteX2" fmla="*/ 1481882 w 2117675"/>
                    <a:gd name="connsiteY2" fmla="*/ 771675 h 771675"/>
                    <a:gd name="connsiteX3" fmla="*/ 0 w 2117675"/>
                    <a:gd name="connsiteY3" fmla="*/ 295424 h 771675"/>
                    <a:gd name="connsiteX4" fmla="*/ 969169 w 2117675"/>
                    <a:gd name="connsiteY4" fmla="*/ 2158 h 771675"/>
                    <a:gd name="connsiteX0" fmla="*/ 969169 w 2117675"/>
                    <a:gd name="connsiteY0" fmla="*/ 2158 h 776438"/>
                    <a:gd name="connsiteX1" fmla="*/ 2117675 w 2117675"/>
                    <a:gd name="connsiteY1" fmla="*/ 387922 h 776438"/>
                    <a:gd name="connsiteX2" fmla="*/ 1477119 w 2117675"/>
                    <a:gd name="connsiteY2" fmla="*/ 776438 h 776438"/>
                    <a:gd name="connsiteX3" fmla="*/ 0 w 2117675"/>
                    <a:gd name="connsiteY3" fmla="*/ 295424 h 776438"/>
                    <a:gd name="connsiteX4" fmla="*/ 969169 w 2117675"/>
                    <a:gd name="connsiteY4" fmla="*/ 2158 h 776438"/>
                    <a:gd name="connsiteX0" fmla="*/ 969169 w 2117675"/>
                    <a:gd name="connsiteY0" fmla="*/ 2158 h 776438"/>
                    <a:gd name="connsiteX1" fmla="*/ 2117675 w 2117675"/>
                    <a:gd name="connsiteY1" fmla="*/ 387922 h 776438"/>
                    <a:gd name="connsiteX2" fmla="*/ 1477119 w 2117675"/>
                    <a:gd name="connsiteY2" fmla="*/ 776438 h 776438"/>
                    <a:gd name="connsiteX3" fmla="*/ 0 w 2117675"/>
                    <a:gd name="connsiteY3" fmla="*/ 295424 h 776438"/>
                    <a:gd name="connsiteX4" fmla="*/ 969169 w 2117675"/>
                    <a:gd name="connsiteY4" fmla="*/ 2158 h 776438"/>
                    <a:gd name="connsiteX0" fmla="*/ 969169 w 2117675"/>
                    <a:gd name="connsiteY0" fmla="*/ 2158 h 776438"/>
                    <a:gd name="connsiteX1" fmla="*/ 2117675 w 2117675"/>
                    <a:gd name="connsiteY1" fmla="*/ 387922 h 776438"/>
                    <a:gd name="connsiteX2" fmla="*/ 1477119 w 2117675"/>
                    <a:gd name="connsiteY2" fmla="*/ 776438 h 776438"/>
                    <a:gd name="connsiteX3" fmla="*/ 0 w 2117675"/>
                    <a:gd name="connsiteY3" fmla="*/ 295424 h 776438"/>
                    <a:gd name="connsiteX4" fmla="*/ 969169 w 2117675"/>
                    <a:gd name="connsiteY4" fmla="*/ 2158 h 776438"/>
                    <a:gd name="connsiteX0" fmla="*/ 969169 w 2117675"/>
                    <a:gd name="connsiteY0" fmla="*/ 5624 h 779904"/>
                    <a:gd name="connsiteX1" fmla="*/ 2117675 w 2117675"/>
                    <a:gd name="connsiteY1" fmla="*/ 391388 h 779904"/>
                    <a:gd name="connsiteX2" fmla="*/ 1477119 w 2117675"/>
                    <a:gd name="connsiteY2" fmla="*/ 779904 h 779904"/>
                    <a:gd name="connsiteX3" fmla="*/ 0 w 2117675"/>
                    <a:gd name="connsiteY3" fmla="*/ 298890 h 779904"/>
                    <a:gd name="connsiteX4" fmla="*/ 969169 w 2117675"/>
                    <a:gd name="connsiteY4" fmla="*/ 5624 h 779904"/>
                    <a:gd name="connsiteX0" fmla="*/ 969169 w 2117675"/>
                    <a:gd name="connsiteY0" fmla="*/ 5624 h 779904"/>
                    <a:gd name="connsiteX1" fmla="*/ 2117675 w 2117675"/>
                    <a:gd name="connsiteY1" fmla="*/ 391388 h 779904"/>
                    <a:gd name="connsiteX2" fmla="*/ 1477119 w 2117675"/>
                    <a:gd name="connsiteY2" fmla="*/ 779904 h 779904"/>
                    <a:gd name="connsiteX3" fmla="*/ 0 w 2117675"/>
                    <a:gd name="connsiteY3" fmla="*/ 298890 h 779904"/>
                    <a:gd name="connsiteX4" fmla="*/ 969169 w 2117675"/>
                    <a:gd name="connsiteY4" fmla="*/ 5624 h 779904"/>
                    <a:gd name="connsiteX0" fmla="*/ 969169 w 2117675"/>
                    <a:gd name="connsiteY0" fmla="*/ 5624 h 779904"/>
                    <a:gd name="connsiteX1" fmla="*/ 2117675 w 2117675"/>
                    <a:gd name="connsiteY1" fmla="*/ 391388 h 779904"/>
                    <a:gd name="connsiteX2" fmla="*/ 1477119 w 2117675"/>
                    <a:gd name="connsiteY2" fmla="*/ 779904 h 779904"/>
                    <a:gd name="connsiteX3" fmla="*/ 0 w 2117675"/>
                    <a:gd name="connsiteY3" fmla="*/ 298890 h 779904"/>
                    <a:gd name="connsiteX4" fmla="*/ 969169 w 2117675"/>
                    <a:gd name="connsiteY4" fmla="*/ 5624 h 779904"/>
                    <a:gd name="connsiteX0" fmla="*/ 913466 w 2061972"/>
                    <a:gd name="connsiteY0" fmla="*/ 5624 h 779904"/>
                    <a:gd name="connsiteX1" fmla="*/ 2061972 w 2061972"/>
                    <a:gd name="connsiteY1" fmla="*/ 391388 h 779904"/>
                    <a:gd name="connsiteX2" fmla="*/ 1421416 w 2061972"/>
                    <a:gd name="connsiteY2" fmla="*/ 779904 h 779904"/>
                    <a:gd name="connsiteX3" fmla="*/ 0 w 2061972"/>
                    <a:gd name="connsiteY3" fmla="*/ 310617 h 779904"/>
                    <a:gd name="connsiteX4" fmla="*/ 913466 w 2061972"/>
                    <a:gd name="connsiteY4" fmla="*/ 5624 h 779904"/>
                    <a:gd name="connsiteX0" fmla="*/ 954511 w 2061972"/>
                    <a:gd name="connsiteY0" fmla="*/ 5737 h 777085"/>
                    <a:gd name="connsiteX1" fmla="*/ 2061972 w 2061972"/>
                    <a:gd name="connsiteY1" fmla="*/ 388569 h 777085"/>
                    <a:gd name="connsiteX2" fmla="*/ 1421416 w 2061972"/>
                    <a:gd name="connsiteY2" fmla="*/ 777085 h 777085"/>
                    <a:gd name="connsiteX3" fmla="*/ 0 w 2061972"/>
                    <a:gd name="connsiteY3" fmla="*/ 307798 h 777085"/>
                    <a:gd name="connsiteX4" fmla="*/ 954511 w 2061972"/>
                    <a:gd name="connsiteY4" fmla="*/ 5737 h 777085"/>
                    <a:gd name="connsiteX0" fmla="*/ 954511 w 2061972"/>
                    <a:gd name="connsiteY0" fmla="*/ 3453 h 774801"/>
                    <a:gd name="connsiteX1" fmla="*/ 2061972 w 2061972"/>
                    <a:gd name="connsiteY1" fmla="*/ 386285 h 774801"/>
                    <a:gd name="connsiteX2" fmla="*/ 1421416 w 2061972"/>
                    <a:gd name="connsiteY2" fmla="*/ 774801 h 774801"/>
                    <a:gd name="connsiteX3" fmla="*/ 0 w 2061972"/>
                    <a:gd name="connsiteY3" fmla="*/ 305514 h 774801"/>
                    <a:gd name="connsiteX4" fmla="*/ 954511 w 2061972"/>
                    <a:gd name="connsiteY4" fmla="*/ 3453 h 774801"/>
                    <a:gd name="connsiteX0" fmla="*/ 933988 w 2041449"/>
                    <a:gd name="connsiteY0" fmla="*/ 3453 h 774801"/>
                    <a:gd name="connsiteX1" fmla="*/ 2041449 w 2041449"/>
                    <a:gd name="connsiteY1" fmla="*/ 386285 h 774801"/>
                    <a:gd name="connsiteX2" fmla="*/ 1400893 w 2041449"/>
                    <a:gd name="connsiteY2" fmla="*/ 774801 h 774801"/>
                    <a:gd name="connsiteX3" fmla="*/ 0 w 2041449"/>
                    <a:gd name="connsiteY3" fmla="*/ 305514 h 774801"/>
                    <a:gd name="connsiteX4" fmla="*/ 933988 w 2041449"/>
                    <a:gd name="connsiteY4" fmla="*/ 3453 h 774801"/>
                    <a:gd name="connsiteX0" fmla="*/ 925192 w 2032653"/>
                    <a:gd name="connsiteY0" fmla="*/ 3453 h 774801"/>
                    <a:gd name="connsiteX1" fmla="*/ 2032653 w 2032653"/>
                    <a:gd name="connsiteY1" fmla="*/ 386285 h 774801"/>
                    <a:gd name="connsiteX2" fmla="*/ 1392097 w 2032653"/>
                    <a:gd name="connsiteY2" fmla="*/ 774801 h 774801"/>
                    <a:gd name="connsiteX3" fmla="*/ 0 w 2032653"/>
                    <a:gd name="connsiteY3" fmla="*/ 299650 h 774801"/>
                    <a:gd name="connsiteX4" fmla="*/ 925192 w 2032653"/>
                    <a:gd name="connsiteY4" fmla="*/ 3453 h 774801"/>
                    <a:gd name="connsiteX0" fmla="*/ 936919 w 2044380"/>
                    <a:gd name="connsiteY0" fmla="*/ 3453 h 774801"/>
                    <a:gd name="connsiteX1" fmla="*/ 2044380 w 2044380"/>
                    <a:gd name="connsiteY1" fmla="*/ 386285 h 774801"/>
                    <a:gd name="connsiteX2" fmla="*/ 1403824 w 2044380"/>
                    <a:gd name="connsiteY2" fmla="*/ 774801 h 774801"/>
                    <a:gd name="connsiteX3" fmla="*/ 0 w 2044380"/>
                    <a:gd name="connsiteY3" fmla="*/ 296718 h 774801"/>
                    <a:gd name="connsiteX4" fmla="*/ 936919 w 2044380"/>
                    <a:gd name="connsiteY4" fmla="*/ 3453 h 7748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44380" h="774801">
                      <a:moveTo>
                        <a:pt x="936919" y="3453"/>
                      </a:moveTo>
                      <a:cubicBezTo>
                        <a:pt x="1415284" y="-19500"/>
                        <a:pt x="1671864" y="67992"/>
                        <a:pt x="2044380" y="386285"/>
                      </a:cubicBezTo>
                      <a:lnTo>
                        <a:pt x="1403824" y="774801"/>
                      </a:lnTo>
                      <a:cubicBezTo>
                        <a:pt x="1016840" y="359414"/>
                        <a:pt x="580609" y="231810"/>
                        <a:pt x="0" y="296718"/>
                      </a:cubicBezTo>
                      <a:lnTo>
                        <a:pt x="936919" y="345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297" name="矩形 1"/>
              <p:cNvSpPr/>
              <p:nvPr/>
            </p:nvSpPr>
            <p:spPr>
              <a:xfrm>
                <a:off x="3326751" y="2378015"/>
                <a:ext cx="759006" cy="313966"/>
              </a:xfrm>
              <a:custGeom>
                <a:avLst/>
                <a:gdLst/>
                <a:ahLst/>
                <a:cxnLst/>
                <a:rect l="l" t="t" r="r" b="b"/>
                <a:pathLst>
                  <a:path w="759006" h="313966">
                    <a:moveTo>
                      <a:pt x="759006" y="0"/>
                    </a:moveTo>
                    <a:cubicBezTo>
                      <a:pt x="720023" y="99571"/>
                      <a:pt x="699689" y="205036"/>
                      <a:pt x="699379" y="313966"/>
                    </a:cubicBezTo>
                    <a:cubicBezTo>
                      <a:pt x="494976" y="227877"/>
                      <a:pt x="266166" y="207821"/>
                      <a:pt x="0" y="237577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95" name="TextBox 294"/>
            <p:cNvSpPr txBox="1"/>
            <p:nvPr/>
          </p:nvSpPr>
          <p:spPr>
            <a:xfrm>
              <a:off x="4322812" y="2551422"/>
              <a:ext cx="351138" cy="400108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prstClr val="white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微软雅黑" pitchFamily="34" charset="-122"/>
                  <a:ea typeface="微软雅黑" pitchFamily="34" charset="-122"/>
                </a:rPr>
                <a:t>S.</a:t>
              </a:r>
              <a:endParaRPr lang="zh-CN" altLang="en-US" b="1" dirty="0">
                <a:solidFill>
                  <a:prstClr val="white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301" name="组合 300"/>
          <p:cNvGrpSpPr/>
          <p:nvPr/>
        </p:nvGrpSpPr>
        <p:grpSpPr>
          <a:xfrm>
            <a:off x="2622363" y="2430304"/>
            <a:ext cx="1960276" cy="796226"/>
            <a:chOff x="2323408" y="2636324"/>
            <a:chExt cx="2123626" cy="862576"/>
          </a:xfrm>
        </p:grpSpPr>
        <p:grpSp>
          <p:nvGrpSpPr>
            <p:cNvPr id="302" name="组合 301"/>
            <p:cNvGrpSpPr/>
            <p:nvPr/>
          </p:nvGrpSpPr>
          <p:grpSpPr>
            <a:xfrm>
              <a:off x="2323408" y="2636324"/>
              <a:ext cx="2123626" cy="862576"/>
              <a:chOff x="2323408" y="2636324"/>
              <a:chExt cx="2123626" cy="862576"/>
            </a:xfrm>
          </p:grpSpPr>
          <p:grpSp>
            <p:nvGrpSpPr>
              <p:cNvPr id="304" name="组合 303"/>
              <p:cNvGrpSpPr/>
              <p:nvPr/>
            </p:nvGrpSpPr>
            <p:grpSpPr>
              <a:xfrm>
                <a:off x="2329359" y="2636324"/>
                <a:ext cx="2117675" cy="862576"/>
                <a:chOff x="2329359" y="2636324"/>
                <a:chExt cx="2117675" cy="862576"/>
              </a:xfrm>
              <a:effectLst>
                <a:outerShdw blurRad="292100" dist="419100" dir="654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06" name="矩形 2"/>
                <p:cNvSpPr/>
                <p:nvPr/>
              </p:nvSpPr>
              <p:spPr>
                <a:xfrm>
                  <a:off x="2338512" y="2921548"/>
                  <a:ext cx="1473795" cy="575642"/>
                </a:xfrm>
                <a:custGeom>
                  <a:avLst/>
                  <a:gdLst>
                    <a:gd name="connsiteX0" fmla="*/ 0 w 576064"/>
                    <a:gd name="connsiteY0" fmla="*/ 0 h 124398"/>
                    <a:gd name="connsiteX1" fmla="*/ 576064 w 576064"/>
                    <a:gd name="connsiteY1" fmla="*/ 0 h 124398"/>
                    <a:gd name="connsiteX2" fmla="*/ 576064 w 576064"/>
                    <a:gd name="connsiteY2" fmla="*/ 124398 h 124398"/>
                    <a:gd name="connsiteX3" fmla="*/ 0 w 576064"/>
                    <a:gd name="connsiteY3" fmla="*/ 124398 h 124398"/>
                    <a:gd name="connsiteX4" fmla="*/ 0 w 576064"/>
                    <a:gd name="connsiteY4" fmla="*/ 0 h 124398"/>
                    <a:gd name="connsiteX0" fmla="*/ 0 w 726083"/>
                    <a:gd name="connsiteY0" fmla="*/ 0 h 488730"/>
                    <a:gd name="connsiteX1" fmla="*/ 726083 w 726083"/>
                    <a:gd name="connsiteY1" fmla="*/ 364332 h 488730"/>
                    <a:gd name="connsiteX2" fmla="*/ 726083 w 726083"/>
                    <a:gd name="connsiteY2" fmla="*/ 488730 h 488730"/>
                    <a:gd name="connsiteX3" fmla="*/ 150019 w 726083"/>
                    <a:gd name="connsiteY3" fmla="*/ 488730 h 488730"/>
                    <a:gd name="connsiteX4" fmla="*/ 0 w 726083"/>
                    <a:gd name="connsiteY4" fmla="*/ 0 h 488730"/>
                    <a:gd name="connsiteX0" fmla="*/ 0 w 726083"/>
                    <a:gd name="connsiteY0" fmla="*/ 0 h 488730"/>
                    <a:gd name="connsiteX1" fmla="*/ 726083 w 726083"/>
                    <a:gd name="connsiteY1" fmla="*/ 364332 h 488730"/>
                    <a:gd name="connsiteX2" fmla="*/ 726083 w 726083"/>
                    <a:gd name="connsiteY2" fmla="*/ 488730 h 488730"/>
                    <a:gd name="connsiteX3" fmla="*/ 4763 w 726083"/>
                    <a:gd name="connsiteY3" fmla="*/ 110111 h 488730"/>
                    <a:gd name="connsiteX4" fmla="*/ 0 w 726083"/>
                    <a:gd name="connsiteY4" fmla="*/ 0 h 488730"/>
                    <a:gd name="connsiteX0" fmla="*/ 0 w 1478558"/>
                    <a:gd name="connsiteY0" fmla="*/ 0 h 488730"/>
                    <a:gd name="connsiteX1" fmla="*/ 1478558 w 1478558"/>
                    <a:gd name="connsiteY1" fmla="*/ 481014 h 488730"/>
                    <a:gd name="connsiteX2" fmla="*/ 726083 w 1478558"/>
                    <a:gd name="connsiteY2" fmla="*/ 488730 h 488730"/>
                    <a:gd name="connsiteX3" fmla="*/ 4763 w 1478558"/>
                    <a:gd name="connsiteY3" fmla="*/ 110111 h 488730"/>
                    <a:gd name="connsiteX4" fmla="*/ 0 w 1478558"/>
                    <a:gd name="connsiteY4" fmla="*/ 0 h 488730"/>
                    <a:gd name="connsiteX0" fmla="*/ 0 w 1483321"/>
                    <a:gd name="connsiteY0" fmla="*/ 0 h 562549"/>
                    <a:gd name="connsiteX1" fmla="*/ 1478558 w 1483321"/>
                    <a:gd name="connsiteY1" fmla="*/ 481014 h 562549"/>
                    <a:gd name="connsiteX2" fmla="*/ 1483321 w 1483321"/>
                    <a:gd name="connsiteY2" fmla="*/ 562549 h 562549"/>
                    <a:gd name="connsiteX3" fmla="*/ 4763 w 1483321"/>
                    <a:gd name="connsiteY3" fmla="*/ 110111 h 562549"/>
                    <a:gd name="connsiteX4" fmla="*/ 0 w 1483321"/>
                    <a:gd name="connsiteY4" fmla="*/ 0 h 562549"/>
                    <a:gd name="connsiteX0" fmla="*/ 0 w 1483321"/>
                    <a:gd name="connsiteY0" fmla="*/ 0 h 562549"/>
                    <a:gd name="connsiteX1" fmla="*/ 1478558 w 1483321"/>
                    <a:gd name="connsiteY1" fmla="*/ 481014 h 562549"/>
                    <a:gd name="connsiteX2" fmla="*/ 1483321 w 1483321"/>
                    <a:gd name="connsiteY2" fmla="*/ 562549 h 562549"/>
                    <a:gd name="connsiteX3" fmla="*/ 4763 w 1483321"/>
                    <a:gd name="connsiteY3" fmla="*/ 110111 h 562549"/>
                    <a:gd name="connsiteX4" fmla="*/ 0 w 1483321"/>
                    <a:gd name="connsiteY4" fmla="*/ 0 h 562549"/>
                    <a:gd name="connsiteX0" fmla="*/ 0 w 1483321"/>
                    <a:gd name="connsiteY0" fmla="*/ 0 h 562549"/>
                    <a:gd name="connsiteX1" fmla="*/ 1478558 w 1483321"/>
                    <a:gd name="connsiteY1" fmla="*/ 481014 h 562549"/>
                    <a:gd name="connsiteX2" fmla="*/ 1483321 w 1483321"/>
                    <a:gd name="connsiteY2" fmla="*/ 562549 h 562549"/>
                    <a:gd name="connsiteX3" fmla="*/ 4763 w 1483321"/>
                    <a:gd name="connsiteY3" fmla="*/ 110111 h 562549"/>
                    <a:gd name="connsiteX4" fmla="*/ 0 w 1483321"/>
                    <a:gd name="connsiteY4" fmla="*/ 0 h 562549"/>
                    <a:gd name="connsiteX0" fmla="*/ 0 w 1483321"/>
                    <a:gd name="connsiteY0" fmla="*/ 0 h 562549"/>
                    <a:gd name="connsiteX1" fmla="*/ 1478558 w 1483321"/>
                    <a:gd name="connsiteY1" fmla="*/ 481014 h 562549"/>
                    <a:gd name="connsiteX2" fmla="*/ 1483321 w 1483321"/>
                    <a:gd name="connsiteY2" fmla="*/ 562549 h 562549"/>
                    <a:gd name="connsiteX3" fmla="*/ 4763 w 1483321"/>
                    <a:gd name="connsiteY3" fmla="*/ 110111 h 562549"/>
                    <a:gd name="connsiteX4" fmla="*/ 0 w 1483321"/>
                    <a:gd name="connsiteY4" fmla="*/ 0 h 562549"/>
                    <a:gd name="connsiteX0" fmla="*/ 0 w 1483321"/>
                    <a:gd name="connsiteY0" fmla="*/ 6683 h 569232"/>
                    <a:gd name="connsiteX1" fmla="*/ 1478558 w 1483321"/>
                    <a:gd name="connsiteY1" fmla="*/ 487697 h 569232"/>
                    <a:gd name="connsiteX2" fmla="*/ 1483321 w 1483321"/>
                    <a:gd name="connsiteY2" fmla="*/ 569232 h 569232"/>
                    <a:gd name="connsiteX3" fmla="*/ 4763 w 1483321"/>
                    <a:gd name="connsiteY3" fmla="*/ 116794 h 569232"/>
                    <a:gd name="connsiteX4" fmla="*/ 0 w 1483321"/>
                    <a:gd name="connsiteY4" fmla="*/ 6683 h 569232"/>
                    <a:gd name="connsiteX0" fmla="*/ 0 w 1478558"/>
                    <a:gd name="connsiteY0" fmla="*/ 6683 h 559707"/>
                    <a:gd name="connsiteX1" fmla="*/ 1478558 w 1478558"/>
                    <a:gd name="connsiteY1" fmla="*/ 487697 h 559707"/>
                    <a:gd name="connsiteX2" fmla="*/ 1440459 w 1478558"/>
                    <a:gd name="connsiteY2" fmla="*/ 559707 h 559707"/>
                    <a:gd name="connsiteX3" fmla="*/ 4763 w 1478558"/>
                    <a:gd name="connsiteY3" fmla="*/ 116794 h 559707"/>
                    <a:gd name="connsiteX4" fmla="*/ 0 w 1478558"/>
                    <a:gd name="connsiteY4" fmla="*/ 6683 h 559707"/>
                    <a:gd name="connsiteX0" fmla="*/ 0 w 1478558"/>
                    <a:gd name="connsiteY0" fmla="*/ 6683 h 559707"/>
                    <a:gd name="connsiteX1" fmla="*/ 1478558 w 1478558"/>
                    <a:gd name="connsiteY1" fmla="*/ 487697 h 559707"/>
                    <a:gd name="connsiteX2" fmla="*/ 1440459 w 1478558"/>
                    <a:gd name="connsiteY2" fmla="*/ 559707 h 559707"/>
                    <a:gd name="connsiteX3" fmla="*/ 4763 w 1478558"/>
                    <a:gd name="connsiteY3" fmla="*/ 116794 h 559707"/>
                    <a:gd name="connsiteX4" fmla="*/ 0 w 1478558"/>
                    <a:gd name="connsiteY4" fmla="*/ 6683 h 559707"/>
                    <a:gd name="connsiteX0" fmla="*/ 0 w 1478558"/>
                    <a:gd name="connsiteY0" fmla="*/ 6683 h 559707"/>
                    <a:gd name="connsiteX1" fmla="*/ 1478558 w 1478558"/>
                    <a:gd name="connsiteY1" fmla="*/ 487697 h 559707"/>
                    <a:gd name="connsiteX2" fmla="*/ 1440459 w 1478558"/>
                    <a:gd name="connsiteY2" fmla="*/ 559707 h 559707"/>
                    <a:gd name="connsiteX3" fmla="*/ 4763 w 1478558"/>
                    <a:gd name="connsiteY3" fmla="*/ 116794 h 559707"/>
                    <a:gd name="connsiteX4" fmla="*/ 0 w 1478558"/>
                    <a:gd name="connsiteY4" fmla="*/ 6683 h 559707"/>
                    <a:gd name="connsiteX0" fmla="*/ 0 w 1478558"/>
                    <a:gd name="connsiteY0" fmla="*/ 6683 h 559707"/>
                    <a:gd name="connsiteX1" fmla="*/ 1478558 w 1478558"/>
                    <a:gd name="connsiteY1" fmla="*/ 487697 h 559707"/>
                    <a:gd name="connsiteX2" fmla="*/ 1440459 w 1478558"/>
                    <a:gd name="connsiteY2" fmla="*/ 559707 h 559707"/>
                    <a:gd name="connsiteX3" fmla="*/ 4763 w 1478558"/>
                    <a:gd name="connsiteY3" fmla="*/ 116794 h 559707"/>
                    <a:gd name="connsiteX4" fmla="*/ 0 w 1478558"/>
                    <a:gd name="connsiteY4" fmla="*/ 6683 h 559707"/>
                    <a:gd name="connsiteX0" fmla="*/ 0 w 1478558"/>
                    <a:gd name="connsiteY0" fmla="*/ 6683 h 559707"/>
                    <a:gd name="connsiteX1" fmla="*/ 1478558 w 1478558"/>
                    <a:gd name="connsiteY1" fmla="*/ 487697 h 559707"/>
                    <a:gd name="connsiteX2" fmla="*/ 1440459 w 1478558"/>
                    <a:gd name="connsiteY2" fmla="*/ 559707 h 559707"/>
                    <a:gd name="connsiteX3" fmla="*/ 4763 w 1478558"/>
                    <a:gd name="connsiteY3" fmla="*/ 116794 h 559707"/>
                    <a:gd name="connsiteX4" fmla="*/ 0 w 1478558"/>
                    <a:gd name="connsiteY4" fmla="*/ 6683 h 559707"/>
                    <a:gd name="connsiteX0" fmla="*/ 0 w 1478558"/>
                    <a:gd name="connsiteY0" fmla="*/ 6683 h 559707"/>
                    <a:gd name="connsiteX1" fmla="*/ 1478558 w 1478558"/>
                    <a:gd name="connsiteY1" fmla="*/ 487697 h 559707"/>
                    <a:gd name="connsiteX2" fmla="*/ 1440459 w 1478558"/>
                    <a:gd name="connsiteY2" fmla="*/ 559707 h 559707"/>
                    <a:gd name="connsiteX3" fmla="*/ 4763 w 1478558"/>
                    <a:gd name="connsiteY3" fmla="*/ 116794 h 559707"/>
                    <a:gd name="connsiteX4" fmla="*/ 0 w 1478558"/>
                    <a:gd name="connsiteY4" fmla="*/ 6683 h 559707"/>
                    <a:gd name="connsiteX0" fmla="*/ 0 w 1478558"/>
                    <a:gd name="connsiteY0" fmla="*/ 6683 h 573994"/>
                    <a:gd name="connsiteX1" fmla="*/ 1478558 w 1478558"/>
                    <a:gd name="connsiteY1" fmla="*/ 487697 h 573994"/>
                    <a:gd name="connsiteX2" fmla="*/ 1445221 w 1478558"/>
                    <a:gd name="connsiteY2" fmla="*/ 573994 h 573994"/>
                    <a:gd name="connsiteX3" fmla="*/ 4763 w 1478558"/>
                    <a:gd name="connsiteY3" fmla="*/ 116794 h 573994"/>
                    <a:gd name="connsiteX4" fmla="*/ 0 w 1478558"/>
                    <a:gd name="connsiteY4" fmla="*/ 6683 h 573994"/>
                    <a:gd name="connsiteX0" fmla="*/ 0 w 1478558"/>
                    <a:gd name="connsiteY0" fmla="*/ 6683 h 573994"/>
                    <a:gd name="connsiteX1" fmla="*/ 1478558 w 1478558"/>
                    <a:gd name="connsiteY1" fmla="*/ 487697 h 573994"/>
                    <a:gd name="connsiteX2" fmla="*/ 1445221 w 1478558"/>
                    <a:gd name="connsiteY2" fmla="*/ 573994 h 573994"/>
                    <a:gd name="connsiteX3" fmla="*/ 4763 w 1478558"/>
                    <a:gd name="connsiteY3" fmla="*/ 116794 h 573994"/>
                    <a:gd name="connsiteX4" fmla="*/ 0 w 1478558"/>
                    <a:gd name="connsiteY4" fmla="*/ 6683 h 573994"/>
                    <a:gd name="connsiteX0" fmla="*/ 0 w 1478558"/>
                    <a:gd name="connsiteY0" fmla="*/ 7185 h 574496"/>
                    <a:gd name="connsiteX1" fmla="*/ 1478558 w 1478558"/>
                    <a:gd name="connsiteY1" fmla="*/ 488199 h 574496"/>
                    <a:gd name="connsiteX2" fmla="*/ 1445221 w 1478558"/>
                    <a:gd name="connsiteY2" fmla="*/ 574496 h 574496"/>
                    <a:gd name="connsiteX3" fmla="*/ 4763 w 1478558"/>
                    <a:gd name="connsiteY3" fmla="*/ 117296 h 574496"/>
                    <a:gd name="connsiteX4" fmla="*/ 0 w 1478558"/>
                    <a:gd name="connsiteY4" fmla="*/ 7185 h 574496"/>
                    <a:gd name="connsiteX0" fmla="*/ 0 w 1478558"/>
                    <a:gd name="connsiteY0" fmla="*/ 7185 h 576878"/>
                    <a:gd name="connsiteX1" fmla="*/ 1478558 w 1478558"/>
                    <a:gd name="connsiteY1" fmla="*/ 488199 h 576878"/>
                    <a:gd name="connsiteX2" fmla="*/ 1464271 w 1478558"/>
                    <a:gd name="connsiteY2" fmla="*/ 576878 h 576878"/>
                    <a:gd name="connsiteX3" fmla="*/ 4763 w 1478558"/>
                    <a:gd name="connsiteY3" fmla="*/ 117296 h 576878"/>
                    <a:gd name="connsiteX4" fmla="*/ 0 w 1478558"/>
                    <a:gd name="connsiteY4" fmla="*/ 7185 h 576878"/>
                    <a:gd name="connsiteX0" fmla="*/ 0 w 1478558"/>
                    <a:gd name="connsiteY0" fmla="*/ 7376 h 577069"/>
                    <a:gd name="connsiteX1" fmla="*/ 1478558 w 1478558"/>
                    <a:gd name="connsiteY1" fmla="*/ 483627 h 577069"/>
                    <a:gd name="connsiteX2" fmla="*/ 1464271 w 1478558"/>
                    <a:gd name="connsiteY2" fmla="*/ 577069 h 577069"/>
                    <a:gd name="connsiteX3" fmla="*/ 4763 w 1478558"/>
                    <a:gd name="connsiteY3" fmla="*/ 117487 h 577069"/>
                    <a:gd name="connsiteX4" fmla="*/ 0 w 1478558"/>
                    <a:gd name="connsiteY4" fmla="*/ 7376 h 577069"/>
                    <a:gd name="connsiteX0" fmla="*/ 0 w 1478558"/>
                    <a:gd name="connsiteY0" fmla="*/ 6934 h 576627"/>
                    <a:gd name="connsiteX1" fmla="*/ 1478558 w 1478558"/>
                    <a:gd name="connsiteY1" fmla="*/ 483185 h 576627"/>
                    <a:gd name="connsiteX2" fmla="*/ 1464271 w 1478558"/>
                    <a:gd name="connsiteY2" fmla="*/ 576627 h 576627"/>
                    <a:gd name="connsiteX3" fmla="*/ 4763 w 1478558"/>
                    <a:gd name="connsiteY3" fmla="*/ 117045 h 576627"/>
                    <a:gd name="connsiteX4" fmla="*/ 0 w 1478558"/>
                    <a:gd name="connsiteY4" fmla="*/ 6934 h 576627"/>
                    <a:gd name="connsiteX0" fmla="*/ 0 w 1478558"/>
                    <a:gd name="connsiteY0" fmla="*/ 6934 h 576627"/>
                    <a:gd name="connsiteX1" fmla="*/ 1478558 w 1478558"/>
                    <a:gd name="connsiteY1" fmla="*/ 483185 h 576627"/>
                    <a:gd name="connsiteX2" fmla="*/ 1464271 w 1478558"/>
                    <a:gd name="connsiteY2" fmla="*/ 576627 h 576627"/>
                    <a:gd name="connsiteX3" fmla="*/ 23813 w 1478558"/>
                    <a:gd name="connsiteY3" fmla="*/ 112283 h 576627"/>
                    <a:gd name="connsiteX4" fmla="*/ 0 w 1478558"/>
                    <a:gd name="connsiteY4" fmla="*/ 6934 h 576627"/>
                    <a:gd name="connsiteX0" fmla="*/ 0 w 1473795"/>
                    <a:gd name="connsiteY0" fmla="*/ 6934 h 576627"/>
                    <a:gd name="connsiteX1" fmla="*/ 1473795 w 1473795"/>
                    <a:gd name="connsiteY1" fmla="*/ 483185 h 576627"/>
                    <a:gd name="connsiteX2" fmla="*/ 1459508 w 1473795"/>
                    <a:gd name="connsiteY2" fmla="*/ 576627 h 576627"/>
                    <a:gd name="connsiteX3" fmla="*/ 19050 w 1473795"/>
                    <a:gd name="connsiteY3" fmla="*/ 112283 h 576627"/>
                    <a:gd name="connsiteX4" fmla="*/ 0 w 1473795"/>
                    <a:gd name="connsiteY4" fmla="*/ 6934 h 576627"/>
                    <a:gd name="connsiteX0" fmla="*/ 0 w 1473795"/>
                    <a:gd name="connsiteY0" fmla="*/ 7206 h 569755"/>
                    <a:gd name="connsiteX1" fmla="*/ 1473795 w 1473795"/>
                    <a:gd name="connsiteY1" fmla="*/ 476313 h 569755"/>
                    <a:gd name="connsiteX2" fmla="*/ 1459508 w 1473795"/>
                    <a:gd name="connsiteY2" fmla="*/ 569755 h 569755"/>
                    <a:gd name="connsiteX3" fmla="*/ 19050 w 1473795"/>
                    <a:gd name="connsiteY3" fmla="*/ 105411 h 569755"/>
                    <a:gd name="connsiteX4" fmla="*/ 0 w 1473795"/>
                    <a:gd name="connsiteY4" fmla="*/ 7206 h 569755"/>
                    <a:gd name="connsiteX0" fmla="*/ 0 w 1473795"/>
                    <a:gd name="connsiteY0" fmla="*/ 12924 h 575473"/>
                    <a:gd name="connsiteX1" fmla="*/ 1473795 w 1473795"/>
                    <a:gd name="connsiteY1" fmla="*/ 482031 h 575473"/>
                    <a:gd name="connsiteX2" fmla="*/ 1459508 w 1473795"/>
                    <a:gd name="connsiteY2" fmla="*/ 575473 h 575473"/>
                    <a:gd name="connsiteX3" fmla="*/ 19050 w 1473795"/>
                    <a:gd name="connsiteY3" fmla="*/ 111129 h 575473"/>
                    <a:gd name="connsiteX4" fmla="*/ 0 w 1473795"/>
                    <a:gd name="connsiteY4" fmla="*/ 12924 h 575473"/>
                    <a:gd name="connsiteX0" fmla="*/ 0 w 1473795"/>
                    <a:gd name="connsiteY0" fmla="*/ 13093 h 575642"/>
                    <a:gd name="connsiteX1" fmla="*/ 1473795 w 1473795"/>
                    <a:gd name="connsiteY1" fmla="*/ 479298 h 575642"/>
                    <a:gd name="connsiteX2" fmla="*/ 1459508 w 1473795"/>
                    <a:gd name="connsiteY2" fmla="*/ 575642 h 575642"/>
                    <a:gd name="connsiteX3" fmla="*/ 19050 w 1473795"/>
                    <a:gd name="connsiteY3" fmla="*/ 111298 h 575642"/>
                    <a:gd name="connsiteX4" fmla="*/ 0 w 1473795"/>
                    <a:gd name="connsiteY4" fmla="*/ 13093 h 5756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73795" h="575642">
                      <a:moveTo>
                        <a:pt x="0" y="13093"/>
                      </a:moveTo>
                      <a:cubicBezTo>
                        <a:pt x="521429" y="-45644"/>
                        <a:pt x="1021424" y="90360"/>
                        <a:pt x="1473795" y="479298"/>
                      </a:cubicBezTo>
                      <a:lnTo>
                        <a:pt x="1459508" y="575642"/>
                      </a:lnTo>
                      <a:cubicBezTo>
                        <a:pt x="935699" y="139872"/>
                        <a:pt x="447609" y="54149"/>
                        <a:pt x="19050" y="111298"/>
                      </a:cubicBezTo>
                      <a:lnTo>
                        <a:pt x="0" y="13093"/>
                      </a:ln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07" name="矩形 3"/>
                <p:cNvSpPr/>
                <p:nvPr/>
              </p:nvSpPr>
              <p:spPr>
                <a:xfrm>
                  <a:off x="3796779" y="3026840"/>
                  <a:ext cx="648642" cy="472060"/>
                </a:xfrm>
                <a:custGeom>
                  <a:avLst/>
                  <a:gdLst>
                    <a:gd name="connsiteX0" fmla="*/ 0 w 720080"/>
                    <a:gd name="connsiteY0" fmla="*/ 0 h 72008"/>
                    <a:gd name="connsiteX1" fmla="*/ 720080 w 720080"/>
                    <a:gd name="connsiteY1" fmla="*/ 0 h 72008"/>
                    <a:gd name="connsiteX2" fmla="*/ 720080 w 720080"/>
                    <a:gd name="connsiteY2" fmla="*/ 72008 h 72008"/>
                    <a:gd name="connsiteX3" fmla="*/ 0 w 720080"/>
                    <a:gd name="connsiteY3" fmla="*/ 72008 h 72008"/>
                    <a:gd name="connsiteX4" fmla="*/ 0 w 720080"/>
                    <a:gd name="connsiteY4" fmla="*/ 0 h 72008"/>
                    <a:gd name="connsiteX0" fmla="*/ 0 w 1241573"/>
                    <a:gd name="connsiteY0" fmla="*/ 481013 h 553021"/>
                    <a:gd name="connsiteX1" fmla="*/ 1241573 w 1241573"/>
                    <a:gd name="connsiteY1" fmla="*/ 0 h 553021"/>
                    <a:gd name="connsiteX2" fmla="*/ 720080 w 1241573"/>
                    <a:gd name="connsiteY2" fmla="*/ 553021 h 553021"/>
                    <a:gd name="connsiteX3" fmla="*/ 0 w 1241573"/>
                    <a:gd name="connsiteY3" fmla="*/ 553021 h 553021"/>
                    <a:gd name="connsiteX4" fmla="*/ 0 w 1241573"/>
                    <a:gd name="connsiteY4" fmla="*/ 481013 h 553021"/>
                    <a:gd name="connsiteX0" fmla="*/ 0 w 1246336"/>
                    <a:gd name="connsiteY0" fmla="*/ 481013 h 553021"/>
                    <a:gd name="connsiteX1" fmla="*/ 1241573 w 1246336"/>
                    <a:gd name="connsiteY1" fmla="*/ 0 h 553021"/>
                    <a:gd name="connsiteX2" fmla="*/ 1246336 w 1246336"/>
                    <a:gd name="connsiteY2" fmla="*/ 81533 h 553021"/>
                    <a:gd name="connsiteX3" fmla="*/ 0 w 1246336"/>
                    <a:gd name="connsiteY3" fmla="*/ 553021 h 553021"/>
                    <a:gd name="connsiteX4" fmla="*/ 0 w 1246336"/>
                    <a:gd name="connsiteY4" fmla="*/ 481013 h 553021"/>
                    <a:gd name="connsiteX0" fmla="*/ 0 w 1246336"/>
                    <a:gd name="connsiteY0" fmla="*/ 481013 h 595884"/>
                    <a:gd name="connsiteX1" fmla="*/ 1241573 w 1246336"/>
                    <a:gd name="connsiteY1" fmla="*/ 0 h 595884"/>
                    <a:gd name="connsiteX2" fmla="*/ 1246336 w 1246336"/>
                    <a:gd name="connsiteY2" fmla="*/ 81533 h 595884"/>
                    <a:gd name="connsiteX3" fmla="*/ 19050 w 1246336"/>
                    <a:gd name="connsiteY3" fmla="*/ 595884 h 595884"/>
                    <a:gd name="connsiteX4" fmla="*/ 0 w 1246336"/>
                    <a:gd name="connsiteY4" fmla="*/ 481013 h 595884"/>
                    <a:gd name="connsiteX0" fmla="*/ 0 w 1246336"/>
                    <a:gd name="connsiteY0" fmla="*/ 481013 h 481013"/>
                    <a:gd name="connsiteX1" fmla="*/ 1241573 w 1246336"/>
                    <a:gd name="connsiteY1" fmla="*/ 0 h 481013"/>
                    <a:gd name="connsiteX2" fmla="*/ 1246336 w 1246336"/>
                    <a:gd name="connsiteY2" fmla="*/ 81533 h 481013"/>
                    <a:gd name="connsiteX3" fmla="*/ 585788 w 1246336"/>
                    <a:gd name="connsiteY3" fmla="*/ 462534 h 481013"/>
                    <a:gd name="connsiteX4" fmla="*/ 0 w 1246336"/>
                    <a:gd name="connsiteY4" fmla="*/ 481013 h 481013"/>
                    <a:gd name="connsiteX0" fmla="*/ 26193 w 660548"/>
                    <a:gd name="connsiteY0" fmla="*/ 373856 h 462534"/>
                    <a:gd name="connsiteX1" fmla="*/ 655785 w 660548"/>
                    <a:gd name="connsiteY1" fmla="*/ 0 h 462534"/>
                    <a:gd name="connsiteX2" fmla="*/ 660548 w 660548"/>
                    <a:gd name="connsiteY2" fmla="*/ 81533 h 462534"/>
                    <a:gd name="connsiteX3" fmla="*/ 0 w 660548"/>
                    <a:gd name="connsiteY3" fmla="*/ 462534 h 462534"/>
                    <a:gd name="connsiteX4" fmla="*/ 26193 w 660548"/>
                    <a:gd name="connsiteY4" fmla="*/ 373856 h 462534"/>
                    <a:gd name="connsiteX0" fmla="*/ 38099 w 672454"/>
                    <a:gd name="connsiteY0" fmla="*/ 373856 h 460153"/>
                    <a:gd name="connsiteX1" fmla="*/ 667691 w 672454"/>
                    <a:gd name="connsiteY1" fmla="*/ 0 h 460153"/>
                    <a:gd name="connsiteX2" fmla="*/ 672454 w 672454"/>
                    <a:gd name="connsiteY2" fmla="*/ 81533 h 460153"/>
                    <a:gd name="connsiteX3" fmla="*/ 0 w 672454"/>
                    <a:gd name="connsiteY3" fmla="*/ 460153 h 460153"/>
                    <a:gd name="connsiteX4" fmla="*/ 38099 w 672454"/>
                    <a:gd name="connsiteY4" fmla="*/ 373856 h 460153"/>
                    <a:gd name="connsiteX0" fmla="*/ 14287 w 648642"/>
                    <a:gd name="connsiteY0" fmla="*/ 373856 h 460153"/>
                    <a:gd name="connsiteX1" fmla="*/ 643879 w 648642"/>
                    <a:gd name="connsiteY1" fmla="*/ 0 h 460153"/>
                    <a:gd name="connsiteX2" fmla="*/ 648642 w 648642"/>
                    <a:gd name="connsiteY2" fmla="*/ 81533 h 460153"/>
                    <a:gd name="connsiteX3" fmla="*/ 0 w 648642"/>
                    <a:gd name="connsiteY3" fmla="*/ 460153 h 460153"/>
                    <a:gd name="connsiteX4" fmla="*/ 14287 w 648642"/>
                    <a:gd name="connsiteY4" fmla="*/ 373856 h 460153"/>
                    <a:gd name="connsiteX0" fmla="*/ 19050 w 653405"/>
                    <a:gd name="connsiteY0" fmla="*/ 373856 h 472060"/>
                    <a:gd name="connsiteX1" fmla="*/ 648642 w 653405"/>
                    <a:gd name="connsiteY1" fmla="*/ 0 h 472060"/>
                    <a:gd name="connsiteX2" fmla="*/ 653405 w 653405"/>
                    <a:gd name="connsiteY2" fmla="*/ 81533 h 472060"/>
                    <a:gd name="connsiteX3" fmla="*/ 0 w 653405"/>
                    <a:gd name="connsiteY3" fmla="*/ 472060 h 472060"/>
                    <a:gd name="connsiteX4" fmla="*/ 19050 w 653405"/>
                    <a:gd name="connsiteY4" fmla="*/ 373856 h 472060"/>
                    <a:gd name="connsiteX0" fmla="*/ 19050 w 648642"/>
                    <a:gd name="connsiteY0" fmla="*/ 373856 h 472060"/>
                    <a:gd name="connsiteX1" fmla="*/ 648642 w 648642"/>
                    <a:gd name="connsiteY1" fmla="*/ 0 h 472060"/>
                    <a:gd name="connsiteX2" fmla="*/ 620068 w 648642"/>
                    <a:gd name="connsiteY2" fmla="*/ 83915 h 472060"/>
                    <a:gd name="connsiteX3" fmla="*/ 0 w 648642"/>
                    <a:gd name="connsiteY3" fmla="*/ 472060 h 472060"/>
                    <a:gd name="connsiteX4" fmla="*/ 19050 w 648642"/>
                    <a:gd name="connsiteY4" fmla="*/ 373856 h 472060"/>
                    <a:gd name="connsiteX0" fmla="*/ 1633 w 648642"/>
                    <a:gd name="connsiteY0" fmla="*/ 388370 h 472060"/>
                    <a:gd name="connsiteX1" fmla="*/ 648642 w 648642"/>
                    <a:gd name="connsiteY1" fmla="*/ 0 h 472060"/>
                    <a:gd name="connsiteX2" fmla="*/ 620068 w 648642"/>
                    <a:gd name="connsiteY2" fmla="*/ 83915 h 472060"/>
                    <a:gd name="connsiteX3" fmla="*/ 0 w 648642"/>
                    <a:gd name="connsiteY3" fmla="*/ 472060 h 472060"/>
                    <a:gd name="connsiteX4" fmla="*/ 1633 w 648642"/>
                    <a:gd name="connsiteY4" fmla="*/ 388370 h 472060"/>
                    <a:gd name="connsiteX0" fmla="*/ 7439 w 648642"/>
                    <a:gd name="connsiteY0" fmla="*/ 385467 h 472060"/>
                    <a:gd name="connsiteX1" fmla="*/ 648642 w 648642"/>
                    <a:gd name="connsiteY1" fmla="*/ 0 h 472060"/>
                    <a:gd name="connsiteX2" fmla="*/ 620068 w 648642"/>
                    <a:gd name="connsiteY2" fmla="*/ 83915 h 472060"/>
                    <a:gd name="connsiteX3" fmla="*/ 0 w 648642"/>
                    <a:gd name="connsiteY3" fmla="*/ 472060 h 472060"/>
                    <a:gd name="connsiteX4" fmla="*/ 7439 w 648642"/>
                    <a:gd name="connsiteY4" fmla="*/ 385467 h 4720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48642" h="472060">
                      <a:moveTo>
                        <a:pt x="7439" y="385467"/>
                      </a:moveTo>
                      <a:lnTo>
                        <a:pt x="648642" y="0"/>
                      </a:lnTo>
                      <a:lnTo>
                        <a:pt x="620068" y="83915"/>
                      </a:lnTo>
                      <a:lnTo>
                        <a:pt x="0" y="472060"/>
                      </a:lnTo>
                      <a:cubicBezTo>
                        <a:pt x="544" y="444163"/>
                        <a:pt x="6895" y="413364"/>
                        <a:pt x="7439" y="385467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08" name="矩形 1"/>
                <p:cNvSpPr/>
                <p:nvPr/>
              </p:nvSpPr>
              <p:spPr>
                <a:xfrm>
                  <a:off x="2329359" y="2636324"/>
                  <a:ext cx="2117675" cy="779904"/>
                </a:xfrm>
                <a:custGeom>
                  <a:avLst/>
                  <a:gdLst>
                    <a:gd name="connsiteX0" fmla="*/ 0 w 1296144"/>
                    <a:gd name="connsiteY0" fmla="*/ 0 h 648072"/>
                    <a:gd name="connsiteX1" fmla="*/ 1296144 w 1296144"/>
                    <a:gd name="connsiteY1" fmla="*/ 0 h 648072"/>
                    <a:gd name="connsiteX2" fmla="*/ 1296144 w 1296144"/>
                    <a:gd name="connsiteY2" fmla="*/ 648072 h 648072"/>
                    <a:gd name="connsiteX3" fmla="*/ 0 w 1296144"/>
                    <a:gd name="connsiteY3" fmla="*/ 648072 h 648072"/>
                    <a:gd name="connsiteX4" fmla="*/ 0 w 1296144"/>
                    <a:gd name="connsiteY4" fmla="*/ 0 h 648072"/>
                    <a:gd name="connsiteX0" fmla="*/ 802481 w 2098625"/>
                    <a:gd name="connsiteY0" fmla="*/ 0 h 648072"/>
                    <a:gd name="connsiteX1" fmla="*/ 2098625 w 2098625"/>
                    <a:gd name="connsiteY1" fmla="*/ 0 h 648072"/>
                    <a:gd name="connsiteX2" fmla="*/ 2098625 w 2098625"/>
                    <a:gd name="connsiteY2" fmla="*/ 648072 h 648072"/>
                    <a:gd name="connsiteX3" fmla="*/ 0 w 2098625"/>
                    <a:gd name="connsiteY3" fmla="*/ 219447 h 648072"/>
                    <a:gd name="connsiteX4" fmla="*/ 802481 w 2098625"/>
                    <a:gd name="connsiteY4" fmla="*/ 0 h 648072"/>
                    <a:gd name="connsiteX0" fmla="*/ 969169 w 2098625"/>
                    <a:gd name="connsiteY0" fmla="*/ 0 h 721891"/>
                    <a:gd name="connsiteX1" fmla="*/ 2098625 w 2098625"/>
                    <a:gd name="connsiteY1" fmla="*/ 73819 h 721891"/>
                    <a:gd name="connsiteX2" fmla="*/ 2098625 w 2098625"/>
                    <a:gd name="connsiteY2" fmla="*/ 721891 h 721891"/>
                    <a:gd name="connsiteX3" fmla="*/ 0 w 2098625"/>
                    <a:gd name="connsiteY3" fmla="*/ 293266 h 721891"/>
                    <a:gd name="connsiteX4" fmla="*/ 969169 w 2098625"/>
                    <a:gd name="connsiteY4" fmla="*/ 0 h 721891"/>
                    <a:gd name="connsiteX0" fmla="*/ 969169 w 2098625"/>
                    <a:gd name="connsiteY0" fmla="*/ 0 h 764754"/>
                    <a:gd name="connsiteX1" fmla="*/ 2098625 w 2098625"/>
                    <a:gd name="connsiteY1" fmla="*/ 73819 h 764754"/>
                    <a:gd name="connsiteX2" fmla="*/ 1491407 w 2098625"/>
                    <a:gd name="connsiteY2" fmla="*/ 764754 h 764754"/>
                    <a:gd name="connsiteX3" fmla="*/ 0 w 2098625"/>
                    <a:gd name="connsiteY3" fmla="*/ 293266 h 764754"/>
                    <a:gd name="connsiteX4" fmla="*/ 969169 w 2098625"/>
                    <a:gd name="connsiteY4" fmla="*/ 0 h 764754"/>
                    <a:gd name="connsiteX0" fmla="*/ 969169 w 2101006"/>
                    <a:gd name="connsiteY0" fmla="*/ 0 h 764754"/>
                    <a:gd name="connsiteX1" fmla="*/ 2101006 w 2101006"/>
                    <a:gd name="connsiteY1" fmla="*/ 390526 h 764754"/>
                    <a:gd name="connsiteX2" fmla="*/ 1491407 w 2101006"/>
                    <a:gd name="connsiteY2" fmla="*/ 764754 h 764754"/>
                    <a:gd name="connsiteX3" fmla="*/ 0 w 2101006"/>
                    <a:gd name="connsiteY3" fmla="*/ 293266 h 764754"/>
                    <a:gd name="connsiteX4" fmla="*/ 969169 w 2101006"/>
                    <a:gd name="connsiteY4" fmla="*/ 0 h 764754"/>
                    <a:gd name="connsiteX0" fmla="*/ 969169 w 2101006"/>
                    <a:gd name="connsiteY0" fmla="*/ 0 h 764754"/>
                    <a:gd name="connsiteX1" fmla="*/ 2101006 w 2101006"/>
                    <a:gd name="connsiteY1" fmla="*/ 390526 h 764754"/>
                    <a:gd name="connsiteX2" fmla="*/ 1491407 w 2101006"/>
                    <a:gd name="connsiteY2" fmla="*/ 764754 h 764754"/>
                    <a:gd name="connsiteX3" fmla="*/ 0 w 2101006"/>
                    <a:gd name="connsiteY3" fmla="*/ 293266 h 764754"/>
                    <a:gd name="connsiteX4" fmla="*/ 969169 w 2101006"/>
                    <a:gd name="connsiteY4" fmla="*/ 0 h 764754"/>
                    <a:gd name="connsiteX0" fmla="*/ 969169 w 2101006"/>
                    <a:gd name="connsiteY0" fmla="*/ 2072 h 766826"/>
                    <a:gd name="connsiteX1" fmla="*/ 2101006 w 2101006"/>
                    <a:gd name="connsiteY1" fmla="*/ 392598 h 766826"/>
                    <a:gd name="connsiteX2" fmla="*/ 1491407 w 2101006"/>
                    <a:gd name="connsiteY2" fmla="*/ 766826 h 766826"/>
                    <a:gd name="connsiteX3" fmla="*/ 0 w 2101006"/>
                    <a:gd name="connsiteY3" fmla="*/ 295338 h 766826"/>
                    <a:gd name="connsiteX4" fmla="*/ 969169 w 2101006"/>
                    <a:gd name="connsiteY4" fmla="*/ 2072 h 766826"/>
                    <a:gd name="connsiteX0" fmla="*/ 969169 w 2117675"/>
                    <a:gd name="connsiteY0" fmla="*/ 2158 h 766912"/>
                    <a:gd name="connsiteX1" fmla="*/ 2117675 w 2117675"/>
                    <a:gd name="connsiteY1" fmla="*/ 387922 h 766912"/>
                    <a:gd name="connsiteX2" fmla="*/ 1491407 w 2117675"/>
                    <a:gd name="connsiteY2" fmla="*/ 766912 h 766912"/>
                    <a:gd name="connsiteX3" fmla="*/ 0 w 2117675"/>
                    <a:gd name="connsiteY3" fmla="*/ 295424 h 766912"/>
                    <a:gd name="connsiteX4" fmla="*/ 969169 w 2117675"/>
                    <a:gd name="connsiteY4" fmla="*/ 2158 h 766912"/>
                    <a:gd name="connsiteX0" fmla="*/ 969169 w 2117675"/>
                    <a:gd name="connsiteY0" fmla="*/ 2158 h 771675"/>
                    <a:gd name="connsiteX1" fmla="*/ 2117675 w 2117675"/>
                    <a:gd name="connsiteY1" fmla="*/ 387922 h 771675"/>
                    <a:gd name="connsiteX2" fmla="*/ 1481882 w 2117675"/>
                    <a:gd name="connsiteY2" fmla="*/ 771675 h 771675"/>
                    <a:gd name="connsiteX3" fmla="*/ 0 w 2117675"/>
                    <a:gd name="connsiteY3" fmla="*/ 295424 h 771675"/>
                    <a:gd name="connsiteX4" fmla="*/ 969169 w 2117675"/>
                    <a:gd name="connsiteY4" fmla="*/ 2158 h 771675"/>
                    <a:gd name="connsiteX0" fmla="*/ 969169 w 2117675"/>
                    <a:gd name="connsiteY0" fmla="*/ 2158 h 771675"/>
                    <a:gd name="connsiteX1" fmla="*/ 2117675 w 2117675"/>
                    <a:gd name="connsiteY1" fmla="*/ 387922 h 771675"/>
                    <a:gd name="connsiteX2" fmla="*/ 1481882 w 2117675"/>
                    <a:gd name="connsiteY2" fmla="*/ 771675 h 771675"/>
                    <a:gd name="connsiteX3" fmla="*/ 0 w 2117675"/>
                    <a:gd name="connsiteY3" fmla="*/ 295424 h 771675"/>
                    <a:gd name="connsiteX4" fmla="*/ 969169 w 2117675"/>
                    <a:gd name="connsiteY4" fmla="*/ 2158 h 771675"/>
                    <a:gd name="connsiteX0" fmla="*/ 969169 w 2117675"/>
                    <a:gd name="connsiteY0" fmla="*/ 2158 h 771675"/>
                    <a:gd name="connsiteX1" fmla="*/ 2117675 w 2117675"/>
                    <a:gd name="connsiteY1" fmla="*/ 387922 h 771675"/>
                    <a:gd name="connsiteX2" fmla="*/ 1481882 w 2117675"/>
                    <a:gd name="connsiteY2" fmla="*/ 771675 h 771675"/>
                    <a:gd name="connsiteX3" fmla="*/ 0 w 2117675"/>
                    <a:gd name="connsiteY3" fmla="*/ 295424 h 771675"/>
                    <a:gd name="connsiteX4" fmla="*/ 969169 w 2117675"/>
                    <a:gd name="connsiteY4" fmla="*/ 2158 h 771675"/>
                    <a:gd name="connsiteX0" fmla="*/ 969169 w 2117675"/>
                    <a:gd name="connsiteY0" fmla="*/ 2158 h 776438"/>
                    <a:gd name="connsiteX1" fmla="*/ 2117675 w 2117675"/>
                    <a:gd name="connsiteY1" fmla="*/ 387922 h 776438"/>
                    <a:gd name="connsiteX2" fmla="*/ 1477119 w 2117675"/>
                    <a:gd name="connsiteY2" fmla="*/ 776438 h 776438"/>
                    <a:gd name="connsiteX3" fmla="*/ 0 w 2117675"/>
                    <a:gd name="connsiteY3" fmla="*/ 295424 h 776438"/>
                    <a:gd name="connsiteX4" fmla="*/ 969169 w 2117675"/>
                    <a:gd name="connsiteY4" fmla="*/ 2158 h 776438"/>
                    <a:gd name="connsiteX0" fmla="*/ 969169 w 2117675"/>
                    <a:gd name="connsiteY0" fmla="*/ 2158 h 776438"/>
                    <a:gd name="connsiteX1" fmla="*/ 2117675 w 2117675"/>
                    <a:gd name="connsiteY1" fmla="*/ 387922 h 776438"/>
                    <a:gd name="connsiteX2" fmla="*/ 1477119 w 2117675"/>
                    <a:gd name="connsiteY2" fmla="*/ 776438 h 776438"/>
                    <a:gd name="connsiteX3" fmla="*/ 0 w 2117675"/>
                    <a:gd name="connsiteY3" fmla="*/ 295424 h 776438"/>
                    <a:gd name="connsiteX4" fmla="*/ 969169 w 2117675"/>
                    <a:gd name="connsiteY4" fmla="*/ 2158 h 776438"/>
                    <a:gd name="connsiteX0" fmla="*/ 969169 w 2117675"/>
                    <a:gd name="connsiteY0" fmla="*/ 2158 h 776438"/>
                    <a:gd name="connsiteX1" fmla="*/ 2117675 w 2117675"/>
                    <a:gd name="connsiteY1" fmla="*/ 387922 h 776438"/>
                    <a:gd name="connsiteX2" fmla="*/ 1477119 w 2117675"/>
                    <a:gd name="connsiteY2" fmla="*/ 776438 h 776438"/>
                    <a:gd name="connsiteX3" fmla="*/ 0 w 2117675"/>
                    <a:gd name="connsiteY3" fmla="*/ 295424 h 776438"/>
                    <a:gd name="connsiteX4" fmla="*/ 969169 w 2117675"/>
                    <a:gd name="connsiteY4" fmla="*/ 2158 h 776438"/>
                    <a:gd name="connsiteX0" fmla="*/ 969169 w 2117675"/>
                    <a:gd name="connsiteY0" fmla="*/ 5624 h 779904"/>
                    <a:gd name="connsiteX1" fmla="*/ 2117675 w 2117675"/>
                    <a:gd name="connsiteY1" fmla="*/ 391388 h 779904"/>
                    <a:gd name="connsiteX2" fmla="*/ 1477119 w 2117675"/>
                    <a:gd name="connsiteY2" fmla="*/ 779904 h 779904"/>
                    <a:gd name="connsiteX3" fmla="*/ 0 w 2117675"/>
                    <a:gd name="connsiteY3" fmla="*/ 298890 h 779904"/>
                    <a:gd name="connsiteX4" fmla="*/ 969169 w 2117675"/>
                    <a:gd name="connsiteY4" fmla="*/ 5624 h 7799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117675" h="779904">
                      <a:moveTo>
                        <a:pt x="969169" y="5624"/>
                      </a:moveTo>
                      <a:cubicBezTo>
                        <a:pt x="1517897" y="-26125"/>
                        <a:pt x="1745159" y="73095"/>
                        <a:pt x="2117675" y="391388"/>
                      </a:cubicBezTo>
                      <a:lnTo>
                        <a:pt x="1477119" y="779904"/>
                      </a:lnTo>
                      <a:cubicBezTo>
                        <a:pt x="1078408" y="399698"/>
                        <a:pt x="563017" y="245709"/>
                        <a:pt x="0" y="298890"/>
                      </a:cubicBezTo>
                      <a:lnTo>
                        <a:pt x="969169" y="562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305" name="矩形 1"/>
              <p:cNvSpPr/>
              <p:nvPr/>
            </p:nvSpPr>
            <p:spPr>
              <a:xfrm>
                <a:off x="2323408" y="2636324"/>
                <a:ext cx="1847864" cy="779904"/>
              </a:xfrm>
              <a:custGeom>
                <a:avLst/>
                <a:gdLst/>
                <a:ahLst/>
                <a:cxnLst/>
                <a:rect l="l" t="t" r="r" b="b"/>
                <a:pathLst>
                  <a:path w="1847864" h="779904">
                    <a:moveTo>
                      <a:pt x="1160785" y="29"/>
                    </a:moveTo>
                    <a:cubicBezTo>
                      <a:pt x="1384664" y="1145"/>
                      <a:pt x="1550251" y="33714"/>
                      <a:pt x="1705539" y="108358"/>
                    </a:cubicBezTo>
                    <a:cubicBezTo>
                      <a:pt x="1711932" y="267614"/>
                      <a:pt x="1762280" y="418728"/>
                      <a:pt x="1847864" y="555036"/>
                    </a:cubicBezTo>
                    <a:lnTo>
                      <a:pt x="1477119" y="779904"/>
                    </a:lnTo>
                    <a:cubicBezTo>
                      <a:pt x="1078408" y="399698"/>
                      <a:pt x="563017" y="245709"/>
                      <a:pt x="0" y="298890"/>
                    </a:cubicBezTo>
                    <a:lnTo>
                      <a:pt x="969169" y="5624"/>
                    </a:lnTo>
                    <a:cubicBezTo>
                      <a:pt x="1037760" y="1656"/>
                      <a:pt x="1101328" y="-267"/>
                      <a:pt x="1160785" y="2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03" name="TextBox 302"/>
            <p:cNvSpPr txBox="1"/>
            <p:nvPr/>
          </p:nvSpPr>
          <p:spPr>
            <a:xfrm>
              <a:off x="3883578" y="2807214"/>
              <a:ext cx="404970" cy="400109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prstClr val="white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微软雅黑" pitchFamily="34" charset="-122"/>
                  <a:ea typeface="微软雅黑" pitchFamily="34" charset="-122"/>
                </a:rPr>
                <a:t>O.</a:t>
              </a:r>
              <a:endParaRPr lang="zh-CN" altLang="en-US" b="1" dirty="0">
                <a:solidFill>
                  <a:prstClr val="white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309" name="组合 308"/>
          <p:cNvGrpSpPr/>
          <p:nvPr/>
        </p:nvGrpSpPr>
        <p:grpSpPr>
          <a:xfrm>
            <a:off x="4669728" y="2503634"/>
            <a:ext cx="1337011" cy="701901"/>
            <a:chOff x="4541381" y="2715766"/>
            <a:chExt cx="1448424" cy="760390"/>
          </a:xfrm>
        </p:grpSpPr>
        <p:grpSp>
          <p:nvGrpSpPr>
            <p:cNvPr id="310" name="组合 309"/>
            <p:cNvGrpSpPr/>
            <p:nvPr/>
          </p:nvGrpSpPr>
          <p:grpSpPr>
            <a:xfrm>
              <a:off x="4541381" y="2715766"/>
              <a:ext cx="1448424" cy="760390"/>
              <a:chOff x="3885010" y="3089595"/>
              <a:chExt cx="1802592" cy="946320"/>
            </a:xfrm>
            <a:effectLst>
              <a:outerShdw blurRad="292100" dist="419100" dir="654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12" name="矩形 2"/>
              <p:cNvSpPr/>
              <p:nvPr/>
            </p:nvSpPr>
            <p:spPr>
              <a:xfrm rot="2092662" flipV="1">
                <a:off x="3885010" y="3411305"/>
                <a:ext cx="1472564" cy="624610"/>
              </a:xfrm>
              <a:custGeom>
                <a:avLst/>
                <a:gdLst>
                  <a:gd name="connsiteX0" fmla="*/ 0 w 576064"/>
                  <a:gd name="connsiteY0" fmla="*/ 0 h 124398"/>
                  <a:gd name="connsiteX1" fmla="*/ 576064 w 576064"/>
                  <a:gd name="connsiteY1" fmla="*/ 0 h 124398"/>
                  <a:gd name="connsiteX2" fmla="*/ 576064 w 576064"/>
                  <a:gd name="connsiteY2" fmla="*/ 124398 h 124398"/>
                  <a:gd name="connsiteX3" fmla="*/ 0 w 576064"/>
                  <a:gd name="connsiteY3" fmla="*/ 124398 h 124398"/>
                  <a:gd name="connsiteX4" fmla="*/ 0 w 576064"/>
                  <a:gd name="connsiteY4" fmla="*/ 0 h 124398"/>
                  <a:gd name="connsiteX0" fmla="*/ 0 w 726083"/>
                  <a:gd name="connsiteY0" fmla="*/ 0 h 488730"/>
                  <a:gd name="connsiteX1" fmla="*/ 726083 w 726083"/>
                  <a:gd name="connsiteY1" fmla="*/ 364332 h 488730"/>
                  <a:gd name="connsiteX2" fmla="*/ 726083 w 726083"/>
                  <a:gd name="connsiteY2" fmla="*/ 488730 h 488730"/>
                  <a:gd name="connsiteX3" fmla="*/ 150019 w 726083"/>
                  <a:gd name="connsiteY3" fmla="*/ 488730 h 488730"/>
                  <a:gd name="connsiteX4" fmla="*/ 0 w 726083"/>
                  <a:gd name="connsiteY4" fmla="*/ 0 h 488730"/>
                  <a:gd name="connsiteX0" fmla="*/ 0 w 726083"/>
                  <a:gd name="connsiteY0" fmla="*/ 0 h 488730"/>
                  <a:gd name="connsiteX1" fmla="*/ 726083 w 726083"/>
                  <a:gd name="connsiteY1" fmla="*/ 364332 h 488730"/>
                  <a:gd name="connsiteX2" fmla="*/ 726083 w 726083"/>
                  <a:gd name="connsiteY2" fmla="*/ 488730 h 488730"/>
                  <a:gd name="connsiteX3" fmla="*/ 4763 w 726083"/>
                  <a:gd name="connsiteY3" fmla="*/ 110111 h 488730"/>
                  <a:gd name="connsiteX4" fmla="*/ 0 w 726083"/>
                  <a:gd name="connsiteY4" fmla="*/ 0 h 488730"/>
                  <a:gd name="connsiteX0" fmla="*/ 0 w 1478558"/>
                  <a:gd name="connsiteY0" fmla="*/ 0 h 488730"/>
                  <a:gd name="connsiteX1" fmla="*/ 1478558 w 1478558"/>
                  <a:gd name="connsiteY1" fmla="*/ 481014 h 488730"/>
                  <a:gd name="connsiteX2" fmla="*/ 726083 w 1478558"/>
                  <a:gd name="connsiteY2" fmla="*/ 488730 h 488730"/>
                  <a:gd name="connsiteX3" fmla="*/ 4763 w 1478558"/>
                  <a:gd name="connsiteY3" fmla="*/ 110111 h 488730"/>
                  <a:gd name="connsiteX4" fmla="*/ 0 w 1478558"/>
                  <a:gd name="connsiteY4" fmla="*/ 0 h 488730"/>
                  <a:gd name="connsiteX0" fmla="*/ 0 w 1483321"/>
                  <a:gd name="connsiteY0" fmla="*/ 0 h 562549"/>
                  <a:gd name="connsiteX1" fmla="*/ 1478558 w 1483321"/>
                  <a:gd name="connsiteY1" fmla="*/ 481014 h 562549"/>
                  <a:gd name="connsiteX2" fmla="*/ 1483321 w 1483321"/>
                  <a:gd name="connsiteY2" fmla="*/ 562549 h 562549"/>
                  <a:gd name="connsiteX3" fmla="*/ 4763 w 1483321"/>
                  <a:gd name="connsiteY3" fmla="*/ 110111 h 562549"/>
                  <a:gd name="connsiteX4" fmla="*/ 0 w 1483321"/>
                  <a:gd name="connsiteY4" fmla="*/ 0 h 562549"/>
                  <a:gd name="connsiteX0" fmla="*/ 0 w 1483321"/>
                  <a:gd name="connsiteY0" fmla="*/ 0 h 562549"/>
                  <a:gd name="connsiteX1" fmla="*/ 1478558 w 1483321"/>
                  <a:gd name="connsiteY1" fmla="*/ 481014 h 562549"/>
                  <a:gd name="connsiteX2" fmla="*/ 1483321 w 1483321"/>
                  <a:gd name="connsiteY2" fmla="*/ 562549 h 562549"/>
                  <a:gd name="connsiteX3" fmla="*/ 4763 w 1483321"/>
                  <a:gd name="connsiteY3" fmla="*/ 110111 h 562549"/>
                  <a:gd name="connsiteX4" fmla="*/ 0 w 1483321"/>
                  <a:gd name="connsiteY4" fmla="*/ 0 h 562549"/>
                  <a:gd name="connsiteX0" fmla="*/ 0 w 1483321"/>
                  <a:gd name="connsiteY0" fmla="*/ 0 h 562549"/>
                  <a:gd name="connsiteX1" fmla="*/ 1478558 w 1483321"/>
                  <a:gd name="connsiteY1" fmla="*/ 481014 h 562549"/>
                  <a:gd name="connsiteX2" fmla="*/ 1483321 w 1483321"/>
                  <a:gd name="connsiteY2" fmla="*/ 562549 h 562549"/>
                  <a:gd name="connsiteX3" fmla="*/ 4763 w 1483321"/>
                  <a:gd name="connsiteY3" fmla="*/ 110111 h 562549"/>
                  <a:gd name="connsiteX4" fmla="*/ 0 w 1483321"/>
                  <a:gd name="connsiteY4" fmla="*/ 0 h 562549"/>
                  <a:gd name="connsiteX0" fmla="*/ 0 w 1483321"/>
                  <a:gd name="connsiteY0" fmla="*/ 0 h 562549"/>
                  <a:gd name="connsiteX1" fmla="*/ 1478558 w 1483321"/>
                  <a:gd name="connsiteY1" fmla="*/ 481014 h 562549"/>
                  <a:gd name="connsiteX2" fmla="*/ 1483321 w 1483321"/>
                  <a:gd name="connsiteY2" fmla="*/ 562549 h 562549"/>
                  <a:gd name="connsiteX3" fmla="*/ 4763 w 1483321"/>
                  <a:gd name="connsiteY3" fmla="*/ 110111 h 562549"/>
                  <a:gd name="connsiteX4" fmla="*/ 0 w 1483321"/>
                  <a:gd name="connsiteY4" fmla="*/ 0 h 562549"/>
                  <a:gd name="connsiteX0" fmla="*/ 0 w 1483321"/>
                  <a:gd name="connsiteY0" fmla="*/ 6683 h 569232"/>
                  <a:gd name="connsiteX1" fmla="*/ 1478558 w 1483321"/>
                  <a:gd name="connsiteY1" fmla="*/ 487697 h 569232"/>
                  <a:gd name="connsiteX2" fmla="*/ 1483321 w 1483321"/>
                  <a:gd name="connsiteY2" fmla="*/ 569232 h 569232"/>
                  <a:gd name="connsiteX3" fmla="*/ 4763 w 1483321"/>
                  <a:gd name="connsiteY3" fmla="*/ 116794 h 569232"/>
                  <a:gd name="connsiteX4" fmla="*/ 0 w 1483321"/>
                  <a:gd name="connsiteY4" fmla="*/ 6683 h 569232"/>
                  <a:gd name="connsiteX0" fmla="*/ 0 w 1478558"/>
                  <a:gd name="connsiteY0" fmla="*/ 6683 h 559707"/>
                  <a:gd name="connsiteX1" fmla="*/ 1478558 w 1478558"/>
                  <a:gd name="connsiteY1" fmla="*/ 487697 h 559707"/>
                  <a:gd name="connsiteX2" fmla="*/ 1440459 w 1478558"/>
                  <a:gd name="connsiteY2" fmla="*/ 559707 h 559707"/>
                  <a:gd name="connsiteX3" fmla="*/ 4763 w 1478558"/>
                  <a:gd name="connsiteY3" fmla="*/ 116794 h 559707"/>
                  <a:gd name="connsiteX4" fmla="*/ 0 w 1478558"/>
                  <a:gd name="connsiteY4" fmla="*/ 6683 h 559707"/>
                  <a:gd name="connsiteX0" fmla="*/ 0 w 1478558"/>
                  <a:gd name="connsiteY0" fmla="*/ 6683 h 559707"/>
                  <a:gd name="connsiteX1" fmla="*/ 1478558 w 1478558"/>
                  <a:gd name="connsiteY1" fmla="*/ 487697 h 559707"/>
                  <a:gd name="connsiteX2" fmla="*/ 1440459 w 1478558"/>
                  <a:gd name="connsiteY2" fmla="*/ 559707 h 559707"/>
                  <a:gd name="connsiteX3" fmla="*/ 4763 w 1478558"/>
                  <a:gd name="connsiteY3" fmla="*/ 116794 h 559707"/>
                  <a:gd name="connsiteX4" fmla="*/ 0 w 1478558"/>
                  <a:gd name="connsiteY4" fmla="*/ 6683 h 559707"/>
                  <a:gd name="connsiteX0" fmla="*/ 0 w 1478558"/>
                  <a:gd name="connsiteY0" fmla="*/ 6683 h 559707"/>
                  <a:gd name="connsiteX1" fmla="*/ 1478558 w 1478558"/>
                  <a:gd name="connsiteY1" fmla="*/ 487697 h 559707"/>
                  <a:gd name="connsiteX2" fmla="*/ 1440459 w 1478558"/>
                  <a:gd name="connsiteY2" fmla="*/ 559707 h 559707"/>
                  <a:gd name="connsiteX3" fmla="*/ 4763 w 1478558"/>
                  <a:gd name="connsiteY3" fmla="*/ 116794 h 559707"/>
                  <a:gd name="connsiteX4" fmla="*/ 0 w 1478558"/>
                  <a:gd name="connsiteY4" fmla="*/ 6683 h 559707"/>
                  <a:gd name="connsiteX0" fmla="*/ 0 w 1478558"/>
                  <a:gd name="connsiteY0" fmla="*/ 6683 h 559707"/>
                  <a:gd name="connsiteX1" fmla="*/ 1478558 w 1478558"/>
                  <a:gd name="connsiteY1" fmla="*/ 487697 h 559707"/>
                  <a:gd name="connsiteX2" fmla="*/ 1440459 w 1478558"/>
                  <a:gd name="connsiteY2" fmla="*/ 559707 h 559707"/>
                  <a:gd name="connsiteX3" fmla="*/ 4763 w 1478558"/>
                  <a:gd name="connsiteY3" fmla="*/ 116794 h 559707"/>
                  <a:gd name="connsiteX4" fmla="*/ 0 w 1478558"/>
                  <a:gd name="connsiteY4" fmla="*/ 6683 h 559707"/>
                  <a:gd name="connsiteX0" fmla="*/ 0 w 1478558"/>
                  <a:gd name="connsiteY0" fmla="*/ 6683 h 559707"/>
                  <a:gd name="connsiteX1" fmla="*/ 1478558 w 1478558"/>
                  <a:gd name="connsiteY1" fmla="*/ 487697 h 559707"/>
                  <a:gd name="connsiteX2" fmla="*/ 1440459 w 1478558"/>
                  <a:gd name="connsiteY2" fmla="*/ 559707 h 559707"/>
                  <a:gd name="connsiteX3" fmla="*/ 4763 w 1478558"/>
                  <a:gd name="connsiteY3" fmla="*/ 116794 h 559707"/>
                  <a:gd name="connsiteX4" fmla="*/ 0 w 1478558"/>
                  <a:gd name="connsiteY4" fmla="*/ 6683 h 559707"/>
                  <a:gd name="connsiteX0" fmla="*/ 0 w 1478558"/>
                  <a:gd name="connsiteY0" fmla="*/ 6683 h 559707"/>
                  <a:gd name="connsiteX1" fmla="*/ 1478558 w 1478558"/>
                  <a:gd name="connsiteY1" fmla="*/ 487697 h 559707"/>
                  <a:gd name="connsiteX2" fmla="*/ 1440459 w 1478558"/>
                  <a:gd name="connsiteY2" fmla="*/ 559707 h 559707"/>
                  <a:gd name="connsiteX3" fmla="*/ 4763 w 1478558"/>
                  <a:gd name="connsiteY3" fmla="*/ 116794 h 559707"/>
                  <a:gd name="connsiteX4" fmla="*/ 0 w 1478558"/>
                  <a:gd name="connsiteY4" fmla="*/ 6683 h 559707"/>
                  <a:gd name="connsiteX0" fmla="*/ 0 w 1478558"/>
                  <a:gd name="connsiteY0" fmla="*/ 6683 h 573994"/>
                  <a:gd name="connsiteX1" fmla="*/ 1478558 w 1478558"/>
                  <a:gd name="connsiteY1" fmla="*/ 487697 h 573994"/>
                  <a:gd name="connsiteX2" fmla="*/ 1445221 w 1478558"/>
                  <a:gd name="connsiteY2" fmla="*/ 573994 h 573994"/>
                  <a:gd name="connsiteX3" fmla="*/ 4763 w 1478558"/>
                  <a:gd name="connsiteY3" fmla="*/ 116794 h 573994"/>
                  <a:gd name="connsiteX4" fmla="*/ 0 w 1478558"/>
                  <a:gd name="connsiteY4" fmla="*/ 6683 h 573994"/>
                  <a:gd name="connsiteX0" fmla="*/ 0 w 1478558"/>
                  <a:gd name="connsiteY0" fmla="*/ 6683 h 573994"/>
                  <a:gd name="connsiteX1" fmla="*/ 1478558 w 1478558"/>
                  <a:gd name="connsiteY1" fmla="*/ 487697 h 573994"/>
                  <a:gd name="connsiteX2" fmla="*/ 1445221 w 1478558"/>
                  <a:gd name="connsiteY2" fmla="*/ 573994 h 573994"/>
                  <a:gd name="connsiteX3" fmla="*/ 4763 w 1478558"/>
                  <a:gd name="connsiteY3" fmla="*/ 116794 h 573994"/>
                  <a:gd name="connsiteX4" fmla="*/ 0 w 1478558"/>
                  <a:gd name="connsiteY4" fmla="*/ 6683 h 573994"/>
                  <a:gd name="connsiteX0" fmla="*/ 0 w 1478558"/>
                  <a:gd name="connsiteY0" fmla="*/ 7185 h 574496"/>
                  <a:gd name="connsiteX1" fmla="*/ 1478558 w 1478558"/>
                  <a:gd name="connsiteY1" fmla="*/ 488199 h 574496"/>
                  <a:gd name="connsiteX2" fmla="*/ 1445221 w 1478558"/>
                  <a:gd name="connsiteY2" fmla="*/ 574496 h 574496"/>
                  <a:gd name="connsiteX3" fmla="*/ 4763 w 1478558"/>
                  <a:gd name="connsiteY3" fmla="*/ 117296 h 574496"/>
                  <a:gd name="connsiteX4" fmla="*/ 0 w 1478558"/>
                  <a:gd name="connsiteY4" fmla="*/ 7185 h 574496"/>
                  <a:gd name="connsiteX0" fmla="*/ 0 w 1478558"/>
                  <a:gd name="connsiteY0" fmla="*/ 7185 h 576878"/>
                  <a:gd name="connsiteX1" fmla="*/ 1478558 w 1478558"/>
                  <a:gd name="connsiteY1" fmla="*/ 488199 h 576878"/>
                  <a:gd name="connsiteX2" fmla="*/ 1464271 w 1478558"/>
                  <a:gd name="connsiteY2" fmla="*/ 576878 h 576878"/>
                  <a:gd name="connsiteX3" fmla="*/ 4763 w 1478558"/>
                  <a:gd name="connsiteY3" fmla="*/ 117296 h 576878"/>
                  <a:gd name="connsiteX4" fmla="*/ 0 w 1478558"/>
                  <a:gd name="connsiteY4" fmla="*/ 7185 h 576878"/>
                  <a:gd name="connsiteX0" fmla="*/ 0 w 1478558"/>
                  <a:gd name="connsiteY0" fmla="*/ 7376 h 577069"/>
                  <a:gd name="connsiteX1" fmla="*/ 1478558 w 1478558"/>
                  <a:gd name="connsiteY1" fmla="*/ 483627 h 577069"/>
                  <a:gd name="connsiteX2" fmla="*/ 1464271 w 1478558"/>
                  <a:gd name="connsiteY2" fmla="*/ 577069 h 577069"/>
                  <a:gd name="connsiteX3" fmla="*/ 4763 w 1478558"/>
                  <a:gd name="connsiteY3" fmla="*/ 117487 h 577069"/>
                  <a:gd name="connsiteX4" fmla="*/ 0 w 1478558"/>
                  <a:gd name="connsiteY4" fmla="*/ 7376 h 577069"/>
                  <a:gd name="connsiteX0" fmla="*/ 0 w 1478558"/>
                  <a:gd name="connsiteY0" fmla="*/ 6934 h 576627"/>
                  <a:gd name="connsiteX1" fmla="*/ 1478558 w 1478558"/>
                  <a:gd name="connsiteY1" fmla="*/ 483185 h 576627"/>
                  <a:gd name="connsiteX2" fmla="*/ 1464271 w 1478558"/>
                  <a:gd name="connsiteY2" fmla="*/ 576627 h 576627"/>
                  <a:gd name="connsiteX3" fmla="*/ 4763 w 1478558"/>
                  <a:gd name="connsiteY3" fmla="*/ 117045 h 576627"/>
                  <a:gd name="connsiteX4" fmla="*/ 0 w 1478558"/>
                  <a:gd name="connsiteY4" fmla="*/ 6934 h 576627"/>
                  <a:gd name="connsiteX0" fmla="*/ 0 w 1478558"/>
                  <a:gd name="connsiteY0" fmla="*/ 6934 h 576627"/>
                  <a:gd name="connsiteX1" fmla="*/ 1478558 w 1478558"/>
                  <a:gd name="connsiteY1" fmla="*/ 483185 h 576627"/>
                  <a:gd name="connsiteX2" fmla="*/ 1464271 w 1478558"/>
                  <a:gd name="connsiteY2" fmla="*/ 576627 h 576627"/>
                  <a:gd name="connsiteX3" fmla="*/ 23813 w 1478558"/>
                  <a:gd name="connsiteY3" fmla="*/ 112283 h 576627"/>
                  <a:gd name="connsiteX4" fmla="*/ 0 w 1478558"/>
                  <a:gd name="connsiteY4" fmla="*/ 6934 h 576627"/>
                  <a:gd name="connsiteX0" fmla="*/ 0 w 1473795"/>
                  <a:gd name="connsiteY0" fmla="*/ 6934 h 576627"/>
                  <a:gd name="connsiteX1" fmla="*/ 1473795 w 1473795"/>
                  <a:gd name="connsiteY1" fmla="*/ 483185 h 576627"/>
                  <a:gd name="connsiteX2" fmla="*/ 1459508 w 1473795"/>
                  <a:gd name="connsiteY2" fmla="*/ 576627 h 576627"/>
                  <a:gd name="connsiteX3" fmla="*/ 19050 w 1473795"/>
                  <a:gd name="connsiteY3" fmla="*/ 112283 h 576627"/>
                  <a:gd name="connsiteX4" fmla="*/ 0 w 1473795"/>
                  <a:gd name="connsiteY4" fmla="*/ 6934 h 576627"/>
                  <a:gd name="connsiteX0" fmla="*/ 0 w 1473795"/>
                  <a:gd name="connsiteY0" fmla="*/ 7206 h 569755"/>
                  <a:gd name="connsiteX1" fmla="*/ 1473795 w 1473795"/>
                  <a:gd name="connsiteY1" fmla="*/ 476313 h 569755"/>
                  <a:gd name="connsiteX2" fmla="*/ 1459508 w 1473795"/>
                  <a:gd name="connsiteY2" fmla="*/ 569755 h 569755"/>
                  <a:gd name="connsiteX3" fmla="*/ 19050 w 1473795"/>
                  <a:gd name="connsiteY3" fmla="*/ 105411 h 569755"/>
                  <a:gd name="connsiteX4" fmla="*/ 0 w 1473795"/>
                  <a:gd name="connsiteY4" fmla="*/ 7206 h 569755"/>
                  <a:gd name="connsiteX0" fmla="*/ 0 w 1473795"/>
                  <a:gd name="connsiteY0" fmla="*/ 12924 h 575473"/>
                  <a:gd name="connsiteX1" fmla="*/ 1473795 w 1473795"/>
                  <a:gd name="connsiteY1" fmla="*/ 482031 h 575473"/>
                  <a:gd name="connsiteX2" fmla="*/ 1459508 w 1473795"/>
                  <a:gd name="connsiteY2" fmla="*/ 575473 h 575473"/>
                  <a:gd name="connsiteX3" fmla="*/ 19050 w 1473795"/>
                  <a:gd name="connsiteY3" fmla="*/ 111129 h 575473"/>
                  <a:gd name="connsiteX4" fmla="*/ 0 w 1473795"/>
                  <a:gd name="connsiteY4" fmla="*/ 12924 h 575473"/>
                  <a:gd name="connsiteX0" fmla="*/ 0 w 1473795"/>
                  <a:gd name="connsiteY0" fmla="*/ 12924 h 575473"/>
                  <a:gd name="connsiteX1" fmla="*/ 1473795 w 1473795"/>
                  <a:gd name="connsiteY1" fmla="*/ 482031 h 575473"/>
                  <a:gd name="connsiteX2" fmla="*/ 1459508 w 1473795"/>
                  <a:gd name="connsiteY2" fmla="*/ 575473 h 575473"/>
                  <a:gd name="connsiteX3" fmla="*/ 37814 w 1473795"/>
                  <a:gd name="connsiteY3" fmla="*/ 99438 h 575473"/>
                  <a:gd name="connsiteX4" fmla="*/ 0 w 1473795"/>
                  <a:gd name="connsiteY4" fmla="*/ 12924 h 575473"/>
                  <a:gd name="connsiteX0" fmla="*/ 0 w 1461888"/>
                  <a:gd name="connsiteY0" fmla="*/ 13419 h 567670"/>
                  <a:gd name="connsiteX1" fmla="*/ 1461888 w 1461888"/>
                  <a:gd name="connsiteY1" fmla="*/ 474228 h 567670"/>
                  <a:gd name="connsiteX2" fmla="*/ 1447601 w 1461888"/>
                  <a:gd name="connsiteY2" fmla="*/ 567670 h 567670"/>
                  <a:gd name="connsiteX3" fmla="*/ 25907 w 1461888"/>
                  <a:gd name="connsiteY3" fmla="*/ 91635 h 567670"/>
                  <a:gd name="connsiteX4" fmla="*/ 0 w 1461888"/>
                  <a:gd name="connsiteY4" fmla="*/ 13419 h 567670"/>
                  <a:gd name="connsiteX0" fmla="*/ 0 w 1461888"/>
                  <a:gd name="connsiteY0" fmla="*/ 13419 h 627927"/>
                  <a:gd name="connsiteX1" fmla="*/ 1461888 w 1461888"/>
                  <a:gd name="connsiteY1" fmla="*/ 474228 h 627927"/>
                  <a:gd name="connsiteX2" fmla="*/ 1402061 w 1461888"/>
                  <a:gd name="connsiteY2" fmla="*/ 627927 h 627927"/>
                  <a:gd name="connsiteX3" fmla="*/ 25907 w 1461888"/>
                  <a:gd name="connsiteY3" fmla="*/ 91635 h 627927"/>
                  <a:gd name="connsiteX4" fmla="*/ 0 w 1461888"/>
                  <a:gd name="connsiteY4" fmla="*/ 13419 h 627927"/>
                  <a:gd name="connsiteX0" fmla="*/ 0 w 1472564"/>
                  <a:gd name="connsiteY0" fmla="*/ 8892 h 623400"/>
                  <a:gd name="connsiteX1" fmla="*/ 1472564 w 1472564"/>
                  <a:gd name="connsiteY1" fmla="*/ 576219 h 623400"/>
                  <a:gd name="connsiteX2" fmla="*/ 1402061 w 1472564"/>
                  <a:gd name="connsiteY2" fmla="*/ 623400 h 623400"/>
                  <a:gd name="connsiteX3" fmla="*/ 25907 w 1472564"/>
                  <a:gd name="connsiteY3" fmla="*/ 87108 h 623400"/>
                  <a:gd name="connsiteX4" fmla="*/ 0 w 1472564"/>
                  <a:gd name="connsiteY4" fmla="*/ 8892 h 623400"/>
                  <a:gd name="connsiteX0" fmla="*/ 0 w 1472564"/>
                  <a:gd name="connsiteY0" fmla="*/ 8892 h 623400"/>
                  <a:gd name="connsiteX1" fmla="*/ 1472564 w 1472564"/>
                  <a:gd name="connsiteY1" fmla="*/ 576219 h 623400"/>
                  <a:gd name="connsiteX2" fmla="*/ 1402061 w 1472564"/>
                  <a:gd name="connsiteY2" fmla="*/ 623400 h 623400"/>
                  <a:gd name="connsiteX3" fmla="*/ 25907 w 1472564"/>
                  <a:gd name="connsiteY3" fmla="*/ 87108 h 623400"/>
                  <a:gd name="connsiteX4" fmla="*/ 0 w 1472564"/>
                  <a:gd name="connsiteY4" fmla="*/ 8892 h 623400"/>
                  <a:gd name="connsiteX0" fmla="*/ 0 w 1472564"/>
                  <a:gd name="connsiteY0" fmla="*/ 8892 h 623400"/>
                  <a:gd name="connsiteX1" fmla="*/ 1472564 w 1472564"/>
                  <a:gd name="connsiteY1" fmla="*/ 576219 h 623400"/>
                  <a:gd name="connsiteX2" fmla="*/ 1402061 w 1472564"/>
                  <a:gd name="connsiteY2" fmla="*/ 623400 h 623400"/>
                  <a:gd name="connsiteX3" fmla="*/ 25907 w 1472564"/>
                  <a:gd name="connsiteY3" fmla="*/ 87108 h 623400"/>
                  <a:gd name="connsiteX4" fmla="*/ 0 w 1472564"/>
                  <a:gd name="connsiteY4" fmla="*/ 8892 h 623400"/>
                  <a:gd name="connsiteX0" fmla="*/ 0 w 1472564"/>
                  <a:gd name="connsiteY0" fmla="*/ 9380 h 623888"/>
                  <a:gd name="connsiteX1" fmla="*/ 1472564 w 1472564"/>
                  <a:gd name="connsiteY1" fmla="*/ 576707 h 623888"/>
                  <a:gd name="connsiteX2" fmla="*/ 1402061 w 1472564"/>
                  <a:gd name="connsiteY2" fmla="*/ 623888 h 623888"/>
                  <a:gd name="connsiteX3" fmla="*/ 25907 w 1472564"/>
                  <a:gd name="connsiteY3" fmla="*/ 87596 h 623888"/>
                  <a:gd name="connsiteX4" fmla="*/ 0 w 1472564"/>
                  <a:gd name="connsiteY4" fmla="*/ 9380 h 623888"/>
                  <a:gd name="connsiteX0" fmla="*/ 0 w 1472564"/>
                  <a:gd name="connsiteY0" fmla="*/ 9380 h 623888"/>
                  <a:gd name="connsiteX1" fmla="*/ 1472564 w 1472564"/>
                  <a:gd name="connsiteY1" fmla="*/ 576707 h 623888"/>
                  <a:gd name="connsiteX2" fmla="*/ 1402061 w 1472564"/>
                  <a:gd name="connsiteY2" fmla="*/ 623888 h 623888"/>
                  <a:gd name="connsiteX3" fmla="*/ 25907 w 1472564"/>
                  <a:gd name="connsiteY3" fmla="*/ 87596 h 623888"/>
                  <a:gd name="connsiteX4" fmla="*/ 0 w 1472564"/>
                  <a:gd name="connsiteY4" fmla="*/ 9380 h 623888"/>
                  <a:gd name="connsiteX0" fmla="*/ 0 w 1472564"/>
                  <a:gd name="connsiteY0" fmla="*/ 9380 h 624610"/>
                  <a:gd name="connsiteX1" fmla="*/ 1472564 w 1472564"/>
                  <a:gd name="connsiteY1" fmla="*/ 576707 h 624610"/>
                  <a:gd name="connsiteX2" fmla="*/ 1398019 w 1472564"/>
                  <a:gd name="connsiteY2" fmla="*/ 624610 h 624610"/>
                  <a:gd name="connsiteX3" fmla="*/ 25907 w 1472564"/>
                  <a:gd name="connsiteY3" fmla="*/ 87596 h 624610"/>
                  <a:gd name="connsiteX4" fmla="*/ 0 w 1472564"/>
                  <a:gd name="connsiteY4" fmla="*/ 9380 h 624610"/>
                  <a:gd name="connsiteX0" fmla="*/ 0 w 1472564"/>
                  <a:gd name="connsiteY0" fmla="*/ 9380 h 624610"/>
                  <a:gd name="connsiteX1" fmla="*/ 1472564 w 1472564"/>
                  <a:gd name="connsiteY1" fmla="*/ 576707 h 624610"/>
                  <a:gd name="connsiteX2" fmla="*/ 1398019 w 1472564"/>
                  <a:gd name="connsiteY2" fmla="*/ 624610 h 624610"/>
                  <a:gd name="connsiteX3" fmla="*/ 25907 w 1472564"/>
                  <a:gd name="connsiteY3" fmla="*/ 87596 h 624610"/>
                  <a:gd name="connsiteX4" fmla="*/ 0 w 1472564"/>
                  <a:gd name="connsiteY4" fmla="*/ 9380 h 6246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72564" h="624610">
                    <a:moveTo>
                      <a:pt x="0" y="9380"/>
                    </a:moveTo>
                    <a:cubicBezTo>
                      <a:pt x="521429" y="-49357"/>
                      <a:pt x="1031813" y="171099"/>
                      <a:pt x="1472564" y="576707"/>
                    </a:cubicBezTo>
                    <a:lnTo>
                      <a:pt x="1398019" y="624610"/>
                    </a:lnTo>
                    <a:cubicBezTo>
                      <a:pt x="963191" y="208400"/>
                      <a:pt x="474959" y="51809"/>
                      <a:pt x="25907" y="87596"/>
                    </a:cubicBezTo>
                    <a:lnTo>
                      <a:pt x="0" y="9380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13" name="矩形 6"/>
              <p:cNvSpPr/>
              <p:nvPr/>
            </p:nvSpPr>
            <p:spPr>
              <a:xfrm>
                <a:off x="5341991" y="3394812"/>
                <a:ext cx="345611" cy="536465"/>
              </a:xfrm>
              <a:custGeom>
                <a:avLst/>
                <a:gdLst>
                  <a:gd name="connsiteX0" fmla="*/ 0 w 720080"/>
                  <a:gd name="connsiteY0" fmla="*/ 0 h 72008"/>
                  <a:gd name="connsiteX1" fmla="*/ 720080 w 720080"/>
                  <a:gd name="connsiteY1" fmla="*/ 0 h 72008"/>
                  <a:gd name="connsiteX2" fmla="*/ 720080 w 720080"/>
                  <a:gd name="connsiteY2" fmla="*/ 72008 h 72008"/>
                  <a:gd name="connsiteX3" fmla="*/ 0 w 720080"/>
                  <a:gd name="connsiteY3" fmla="*/ 72008 h 72008"/>
                  <a:gd name="connsiteX4" fmla="*/ 0 w 720080"/>
                  <a:gd name="connsiteY4" fmla="*/ 0 h 72008"/>
                  <a:gd name="connsiteX0" fmla="*/ 0 w 720080"/>
                  <a:gd name="connsiteY0" fmla="*/ 827314 h 899322"/>
                  <a:gd name="connsiteX1" fmla="*/ 438503 w 720080"/>
                  <a:gd name="connsiteY1" fmla="*/ 0 h 899322"/>
                  <a:gd name="connsiteX2" fmla="*/ 720080 w 720080"/>
                  <a:gd name="connsiteY2" fmla="*/ 899322 h 899322"/>
                  <a:gd name="connsiteX3" fmla="*/ 0 w 720080"/>
                  <a:gd name="connsiteY3" fmla="*/ 899322 h 899322"/>
                  <a:gd name="connsiteX4" fmla="*/ 0 w 720080"/>
                  <a:gd name="connsiteY4" fmla="*/ 827314 h 899322"/>
                  <a:gd name="connsiteX0" fmla="*/ 124823 w 720080"/>
                  <a:gd name="connsiteY0" fmla="*/ 444137 h 899322"/>
                  <a:gd name="connsiteX1" fmla="*/ 438503 w 720080"/>
                  <a:gd name="connsiteY1" fmla="*/ 0 h 899322"/>
                  <a:gd name="connsiteX2" fmla="*/ 720080 w 720080"/>
                  <a:gd name="connsiteY2" fmla="*/ 899322 h 899322"/>
                  <a:gd name="connsiteX3" fmla="*/ 0 w 720080"/>
                  <a:gd name="connsiteY3" fmla="*/ 899322 h 899322"/>
                  <a:gd name="connsiteX4" fmla="*/ 124823 w 720080"/>
                  <a:gd name="connsiteY4" fmla="*/ 444137 h 899322"/>
                  <a:gd name="connsiteX0" fmla="*/ 0 w 595257"/>
                  <a:gd name="connsiteY0" fmla="*/ 444137 h 899322"/>
                  <a:gd name="connsiteX1" fmla="*/ 313680 w 595257"/>
                  <a:gd name="connsiteY1" fmla="*/ 0 h 899322"/>
                  <a:gd name="connsiteX2" fmla="*/ 595257 w 595257"/>
                  <a:gd name="connsiteY2" fmla="*/ 899322 h 899322"/>
                  <a:gd name="connsiteX3" fmla="*/ 29029 w 595257"/>
                  <a:gd name="connsiteY3" fmla="*/ 530659 h 899322"/>
                  <a:gd name="connsiteX4" fmla="*/ 0 w 595257"/>
                  <a:gd name="connsiteY4" fmla="*/ 444137 h 899322"/>
                  <a:gd name="connsiteX0" fmla="*/ 0 w 363028"/>
                  <a:gd name="connsiteY0" fmla="*/ 444137 h 530659"/>
                  <a:gd name="connsiteX1" fmla="*/ 313680 w 363028"/>
                  <a:gd name="connsiteY1" fmla="*/ 0 h 530659"/>
                  <a:gd name="connsiteX2" fmla="*/ 363028 w 363028"/>
                  <a:gd name="connsiteY2" fmla="*/ 51688 h 530659"/>
                  <a:gd name="connsiteX3" fmla="*/ 29029 w 363028"/>
                  <a:gd name="connsiteY3" fmla="*/ 530659 h 530659"/>
                  <a:gd name="connsiteX4" fmla="*/ 0 w 363028"/>
                  <a:gd name="connsiteY4" fmla="*/ 444137 h 530659"/>
                  <a:gd name="connsiteX0" fmla="*/ 0 w 339805"/>
                  <a:gd name="connsiteY0" fmla="*/ 444137 h 530659"/>
                  <a:gd name="connsiteX1" fmla="*/ 313680 w 339805"/>
                  <a:gd name="connsiteY1" fmla="*/ 0 h 530659"/>
                  <a:gd name="connsiteX2" fmla="*/ 339805 w 339805"/>
                  <a:gd name="connsiteY2" fmla="*/ 60397 h 530659"/>
                  <a:gd name="connsiteX3" fmla="*/ 29029 w 339805"/>
                  <a:gd name="connsiteY3" fmla="*/ 530659 h 530659"/>
                  <a:gd name="connsiteX4" fmla="*/ 0 w 339805"/>
                  <a:gd name="connsiteY4" fmla="*/ 444137 h 530659"/>
                  <a:gd name="connsiteX0" fmla="*/ 0 w 342708"/>
                  <a:gd name="connsiteY0" fmla="*/ 444137 h 530659"/>
                  <a:gd name="connsiteX1" fmla="*/ 313680 w 342708"/>
                  <a:gd name="connsiteY1" fmla="*/ 0 h 530659"/>
                  <a:gd name="connsiteX2" fmla="*/ 342708 w 342708"/>
                  <a:gd name="connsiteY2" fmla="*/ 69106 h 530659"/>
                  <a:gd name="connsiteX3" fmla="*/ 29029 w 342708"/>
                  <a:gd name="connsiteY3" fmla="*/ 530659 h 530659"/>
                  <a:gd name="connsiteX4" fmla="*/ 0 w 342708"/>
                  <a:gd name="connsiteY4" fmla="*/ 444137 h 530659"/>
                  <a:gd name="connsiteX0" fmla="*/ 0 w 345611"/>
                  <a:gd name="connsiteY0" fmla="*/ 455749 h 530659"/>
                  <a:gd name="connsiteX1" fmla="*/ 316583 w 345611"/>
                  <a:gd name="connsiteY1" fmla="*/ 0 h 530659"/>
                  <a:gd name="connsiteX2" fmla="*/ 345611 w 345611"/>
                  <a:gd name="connsiteY2" fmla="*/ 69106 h 530659"/>
                  <a:gd name="connsiteX3" fmla="*/ 31932 w 345611"/>
                  <a:gd name="connsiteY3" fmla="*/ 530659 h 530659"/>
                  <a:gd name="connsiteX4" fmla="*/ 0 w 345611"/>
                  <a:gd name="connsiteY4" fmla="*/ 455749 h 530659"/>
                  <a:gd name="connsiteX0" fmla="*/ 0 w 345611"/>
                  <a:gd name="connsiteY0" fmla="*/ 447041 h 530659"/>
                  <a:gd name="connsiteX1" fmla="*/ 316583 w 345611"/>
                  <a:gd name="connsiteY1" fmla="*/ 0 h 530659"/>
                  <a:gd name="connsiteX2" fmla="*/ 345611 w 345611"/>
                  <a:gd name="connsiteY2" fmla="*/ 69106 h 530659"/>
                  <a:gd name="connsiteX3" fmla="*/ 31932 w 345611"/>
                  <a:gd name="connsiteY3" fmla="*/ 530659 h 530659"/>
                  <a:gd name="connsiteX4" fmla="*/ 0 w 345611"/>
                  <a:gd name="connsiteY4" fmla="*/ 447041 h 530659"/>
                  <a:gd name="connsiteX0" fmla="*/ 0 w 345611"/>
                  <a:gd name="connsiteY0" fmla="*/ 455750 h 539368"/>
                  <a:gd name="connsiteX1" fmla="*/ 316583 w 345611"/>
                  <a:gd name="connsiteY1" fmla="*/ 0 h 539368"/>
                  <a:gd name="connsiteX2" fmla="*/ 345611 w 345611"/>
                  <a:gd name="connsiteY2" fmla="*/ 77815 h 539368"/>
                  <a:gd name="connsiteX3" fmla="*/ 31932 w 345611"/>
                  <a:gd name="connsiteY3" fmla="*/ 539368 h 539368"/>
                  <a:gd name="connsiteX4" fmla="*/ 0 w 345611"/>
                  <a:gd name="connsiteY4" fmla="*/ 455750 h 539368"/>
                  <a:gd name="connsiteX0" fmla="*/ 0 w 345611"/>
                  <a:gd name="connsiteY0" fmla="*/ 447041 h 530659"/>
                  <a:gd name="connsiteX1" fmla="*/ 313681 w 345611"/>
                  <a:gd name="connsiteY1" fmla="*/ 0 h 530659"/>
                  <a:gd name="connsiteX2" fmla="*/ 345611 w 345611"/>
                  <a:gd name="connsiteY2" fmla="*/ 69106 h 530659"/>
                  <a:gd name="connsiteX3" fmla="*/ 31932 w 345611"/>
                  <a:gd name="connsiteY3" fmla="*/ 530659 h 530659"/>
                  <a:gd name="connsiteX4" fmla="*/ 0 w 345611"/>
                  <a:gd name="connsiteY4" fmla="*/ 447041 h 530659"/>
                  <a:gd name="connsiteX0" fmla="*/ 0 w 345611"/>
                  <a:gd name="connsiteY0" fmla="*/ 449944 h 533562"/>
                  <a:gd name="connsiteX1" fmla="*/ 316584 w 345611"/>
                  <a:gd name="connsiteY1" fmla="*/ 0 h 533562"/>
                  <a:gd name="connsiteX2" fmla="*/ 345611 w 345611"/>
                  <a:gd name="connsiteY2" fmla="*/ 72009 h 533562"/>
                  <a:gd name="connsiteX3" fmla="*/ 31932 w 345611"/>
                  <a:gd name="connsiteY3" fmla="*/ 533562 h 533562"/>
                  <a:gd name="connsiteX4" fmla="*/ 0 w 345611"/>
                  <a:gd name="connsiteY4" fmla="*/ 449944 h 533562"/>
                  <a:gd name="connsiteX0" fmla="*/ 0 w 345611"/>
                  <a:gd name="connsiteY0" fmla="*/ 452847 h 536465"/>
                  <a:gd name="connsiteX1" fmla="*/ 316584 w 345611"/>
                  <a:gd name="connsiteY1" fmla="*/ 0 h 536465"/>
                  <a:gd name="connsiteX2" fmla="*/ 345611 w 345611"/>
                  <a:gd name="connsiteY2" fmla="*/ 74912 h 536465"/>
                  <a:gd name="connsiteX3" fmla="*/ 31932 w 345611"/>
                  <a:gd name="connsiteY3" fmla="*/ 536465 h 536465"/>
                  <a:gd name="connsiteX4" fmla="*/ 0 w 345611"/>
                  <a:gd name="connsiteY4" fmla="*/ 452847 h 5364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5611" h="536465">
                    <a:moveTo>
                      <a:pt x="0" y="452847"/>
                    </a:moveTo>
                    <a:lnTo>
                      <a:pt x="316584" y="0"/>
                    </a:lnTo>
                    <a:lnTo>
                      <a:pt x="345611" y="74912"/>
                    </a:lnTo>
                    <a:lnTo>
                      <a:pt x="31932" y="536465"/>
                    </a:lnTo>
                    <a:lnTo>
                      <a:pt x="0" y="452847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14" name="矩形 5"/>
              <p:cNvSpPr/>
              <p:nvPr/>
            </p:nvSpPr>
            <p:spPr>
              <a:xfrm>
                <a:off x="3907589" y="3089595"/>
                <a:ext cx="1758804" cy="798481"/>
              </a:xfrm>
              <a:custGeom>
                <a:avLst/>
                <a:gdLst>
                  <a:gd name="connsiteX0" fmla="*/ 0 w 1134691"/>
                  <a:gd name="connsiteY0" fmla="*/ 0 h 504056"/>
                  <a:gd name="connsiteX1" fmla="*/ 1134691 w 1134691"/>
                  <a:gd name="connsiteY1" fmla="*/ 0 h 504056"/>
                  <a:gd name="connsiteX2" fmla="*/ 1134691 w 1134691"/>
                  <a:gd name="connsiteY2" fmla="*/ 504056 h 504056"/>
                  <a:gd name="connsiteX3" fmla="*/ 0 w 1134691"/>
                  <a:gd name="connsiteY3" fmla="*/ 504056 h 504056"/>
                  <a:gd name="connsiteX4" fmla="*/ 0 w 1134691"/>
                  <a:gd name="connsiteY4" fmla="*/ 0 h 504056"/>
                  <a:gd name="connsiteX0" fmla="*/ 386080 w 1134691"/>
                  <a:gd name="connsiteY0" fmla="*/ 0 h 913359"/>
                  <a:gd name="connsiteX1" fmla="*/ 1134691 w 1134691"/>
                  <a:gd name="connsiteY1" fmla="*/ 409303 h 913359"/>
                  <a:gd name="connsiteX2" fmla="*/ 1134691 w 1134691"/>
                  <a:gd name="connsiteY2" fmla="*/ 913359 h 913359"/>
                  <a:gd name="connsiteX3" fmla="*/ 0 w 1134691"/>
                  <a:gd name="connsiteY3" fmla="*/ 913359 h 913359"/>
                  <a:gd name="connsiteX4" fmla="*/ 386080 w 1134691"/>
                  <a:gd name="connsiteY4" fmla="*/ 0 h 913359"/>
                  <a:gd name="connsiteX0" fmla="*/ 592182 w 1340793"/>
                  <a:gd name="connsiteY0" fmla="*/ 0 h 913359"/>
                  <a:gd name="connsiteX1" fmla="*/ 1340793 w 1340793"/>
                  <a:gd name="connsiteY1" fmla="*/ 409303 h 913359"/>
                  <a:gd name="connsiteX2" fmla="*/ 1340793 w 1340793"/>
                  <a:gd name="connsiteY2" fmla="*/ 913359 h 913359"/>
                  <a:gd name="connsiteX3" fmla="*/ 0 w 1340793"/>
                  <a:gd name="connsiteY3" fmla="*/ 416970 h 913359"/>
                  <a:gd name="connsiteX4" fmla="*/ 592182 w 1340793"/>
                  <a:gd name="connsiteY4" fmla="*/ 0 h 913359"/>
                  <a:gd name="connsiteX0" fmla="*/ 592182 w 1758804"/>
                  <a:gd name="connsiteY0" fmla="*/ 0 h 913359"/>
                  <a:gd name="connsiteX1" fmla="*/ 1758804 w 1758804"/>
                  <a:gd name="connsiteY1" fmla="*/ 307703 h 913359"/>
                  <a:gd name="connsiteX2" fmla="*/ 1340793 w 1758804"/>
                  <a:gd name="connsiteY2" fmla="*/ 913359 h 913359"/>
                  <a:gd name="connsiteX3" fmla="*/ 0 w 1758804"/>
                  <a:gd name="connsiteY3" fmla="*/ 416970 h 913359"/>
                  <a:gd name="connsiteX4" fmla="*/ 592182 w 1758804"/>
                  <a:gd name="connsiteY4" fmla="*/ 0 h 913359"/>
                  <a:gd name="connsiteX0" fmla="*/ 592182 w 1758804"/>
                  <a:gd name="connsiteY0" fmla="*/ 0 h 774022"/>
                  <a:gd name="connsiteX1" fmla="*/ 1758804 w 1758804"/>
                  <a:gd name="connsiteY1" fmla="*/ 307703 h 774022"/>
                  <a:gd name="connsiteX2" fmla="*/ 1439490 w 1758804"/>
                  <a:gd name="connsiteY2" fmla="*/ 774022 h 774022"/>
                  <a:gd name="connsiteX3" fmla="*/ 0 w 1758804"/>
                  <a:gd name="connsiteY3" fmla="*/ 416970 h 774022"/>
                  <a:gd name="connsiteX4" fmla="*/ 592182 w 1758804"/>
                  <a:gd name="connsiteY4" fmla="*/ 0 h 774022"/>
                  <a:gd name="connsiteX0" fmla="*/ 592182 w 1758804"/>
                  <a:gd name="connsiteY0" fmla="*/ 0 h 669519"/>
                  <a:gd name="connsiteX1" fmla="*/ 1758804 w 1758804"/>
                  <a:gd name="connsiteY1" fmla="*/ 307703 h 669519"/>
                  <a:gd name="connsiteX2" fmla="*/ 1404656 w 1758804"/>
                  <a:gd name="connsiteY2" fmla="*/ 669519 h 669519"/>
                  <a:gd name="connsiteX3" fmla="*/ 0 w 1758804"/>
                  <a:gd name="connsiteY3" fmla="*/ 416970 h 669519"/>
                  <a:gd name="connsiteX4" fmla="*/ 592182 w 1758804"/>
                  <a:gd name="connsiteY4" fmla="*/ 0 h 669519"/>
                  <a:gd name="connsiteX0" fmla="*/ 592182 w 1758804"/>
                  <a:gd name="connsiteY0" fmla="*/ 0 h 756605"/>
                  <a:gd name="connsiteX1" fmla="*/ 1758804 w 1758804"/>
                  <a:gd name="connsiteY1" fmla="*/ 307703 h 756605"/>
                  <a:gd name="connsiteX2" fmla="*/ 1439490 w 1758804"/>
                  <a:gd name="connsiteY2" fmla="*/ 756605 h 756605"/>
                  <a:gd name="connsiteX3" fmla="*/ 0 w 1758804"/>
                  <a:gd name="connsiteY3" fmla="*/ 416970 h 756605"/>
                  <a:gd name="connsiteX4" fmla="*/ 592182 w 1758804"/>
                  <a:gd name="connsiteY4" fmla="*/ 0 h 756605"/>
                  <a:gd name="connsiteX0" fmla="*/ 592182 w 1758804"/>
                  <a:gd name="connsiteY0" fmla="*/ 0 h 756605"/>
                  <a:gd name="connsiteX1" fmla="*/ 1758804 w 1758804"/>
                  <a:gd name="connsiteY1" fmla="*/ 307703 h 756605"/>
                  <a:gd name="connsiteX2" fmla="*/ 1439490 w 1758804"/>
                  <a:gd name="connsiteY2" fmla="*/ 756605 h 756605"/>
                  <a:gd name="connsiteX3" fmla="*/ 0 w 1758804"/>
                  <a:gd name="connsiteY3" fmla="*/ 416970 h 756605"/>
                  <a:gd name="connsiteX4" fmla="*/ 592182 w 1758804"/>
                  <a:gd name="connsiteY4" fmla="*/ 0 h 756605"/>
                  <a:gd name="connsiteX0" fmla="*/ 592182 w 1758804"/>
                  <a:gd name="connsiteY0" fmla="*/ 0 h 756605"/>
                  <a:gd name="connsiteX1" fmla="*/ 1758804 w 1758804"/>
                  <a:gd name="connsiteY1" fmla="*/ 307703 h 756605"/>
                  <a:gd name="connsiteX2" fmla="*/ 1439490 w 1758804"/>
                  <a:gd name="connsiteY2" fmla="*/ 756605 h 756605"/>
                  <a:gd name="connsiteX3" fmla="*/ 0 w 1758804"/>
                  <a:gd name="connsiteY3" fmla="*/ 416970 h 756605"/>
                  <a:gd name="connsiteX4" fmla="*/ 592182 w 1758804"/>
                  <a:gd name="connsiteY4" fmla="*/ 0 h 756605"/>
                  <a:gd name="connsiteX0" fmla="*/ 592182 w 1758804"/>
                  <a:gd name="connsiteY0" fmla="*/ 0 h 796073"/>
                  <a:gd name="connsiteX1" fmla="*/ 1758804 w 1758804"/>
                  <a:gd name="connsiteY1" fmla="*/ 307703 h 796073"/>
                  <a:gd name="connsiteX2" fmla="*/ 1439490 w 1758804"/>
                  <a:gd name="connsiteY2" fmla="*/ 756605 h 796073"/>
                  <a:gd name="connsiteX3" fmla="*/ 0 w 1758804"/>
                  <a:gd name="connsiteY3" fmla="*/ 416970 h 796073"/>
                  <a:gd name="connsiteX4" fmla="*/ 592182 w 1758804"/>
                  <a:gd name="connsiteY4" fmla="*/ 0 h 796073"/>
                  <a:gd name="connsiteX0" fmla="*/ 592182 w 1758804"/>
                  <a:gd name="connsiteY0" fmla="*/ 0 h 796073"/>
                  <a:gd name="connsiteX1" fmla="*/ 1758804 w 1758804"/>
                  <a:gd name="connsiteY1" fmla="*/ 307703 h 796073"/>
                  <a:gd name="connsiteX2" fmla="*/ 1439490 w 1758804"/>
                  <a:gd name="connsiteY2" fmla="*/ 756605 h 796073"/>
                  <a:gd name="connsiteX3" fmla="*/ 0 w 1758804"/>
                  <a:gd name="connsiteY3" fmla="*/ 416970 h 796073"/>
                  <a:gd name="connsiteX4" fmla="*/ 592182 w 1758804"/>
                  <a:gd name="connsiteY4" fmla="*/ 0 h 796073"/>
                  <a:gd name="connsiteX0" fmla="*/ 592182 w 1758804"/>
                  <a:gd name="connsiteY0" fmla="*/ 0 h 796073"/>
                  <a:gd name="connsiteX1" fmla="*/ 1758804 w 1758804"/>
                  <a:gd name="connsiteY1" fmla="*/ 307703 h 796073"/>
                  <a:gd name="connsiteX2" fmla="*/ 1439490 w 1758804"/>
                  <a:gd name="connsiteY2" fmla="*/ 756605 h 796073"/>
                  <a:gd name="connsiteX3" fmla="*/ 0 w 1758804"/>
                  <a:gd name="connsiteY3" fmla="*/ 416970 h 796073"/>
                  <a:gd name="connsiteX4" fmla="*/ 592182 w 1758804"/>
                  <a:gd name="connsiteY4" fmla="*/ 0 h 796073"/>
                  <a:gd name="connsiteX0" fmla="*/ 592182 w 1758804"/>
                  <a:gd name="connsiteY0" fmla="*/ 0 h 796073"/>
                  <a:gd name="connsiteX1" fmla="*/ 1758804 w 1758804"/>
                  <a:gd name="connsiteY1" fmla="*/ 307703 h 796073"/>
                  <a:gd name="connsiteX2" fmla="*/ 1439490 w 1758804"/>
                  <a:gd name="connsiteY2" fmla="*/ 756605 h 796073"/>
                  <a:gd name="connsiteX3" fmla="*/ 0 w 1758804"/>
                  <a:gd name="connsiteY3" fmla="*/ 416970 h 796073"/>
                  <a:gd name="connsiteX4" fmla="*/ 592182 w 1758804"/>
                  <a:gd name="connsiteY4" fmla="*/ 0 h 796073"/>
                  <a:gd name="connsiteX0" fmla="*/ 592182 w 1758804"/>
                  <a:gd name="connsiteY0" fmla="*/ 0 h 796073"/>
                  <a:gd name="connsiteX1" fmla="*/ 1758804 w 1758804"/>
                  <a:gd name="connsiteY1" fmla="*/ 307703 h 796073"/>
                  <a:gd name="connsiteX2" fmla="*/ 1439490 w 1758804"/>
                  <a:gd name="connsiteY2" fmla="*/ 756605 h 796073"/>
                  <a:gd name="connsiteX3" fmla="*/ 0 w 1758804"/>
                  <a:gd name="connsiteY3" fmla="*/ 416970 h 796073"/>
                  <a:gd name="connsiteX4" fmla="*/ 592182 w 1758804"/>
                  <a:gd name="connsiteY4" fmla="*/ 0 h 796073"/>
                  <a:gd name="connsiteX0" fmla="*/ 592182 w 1758804"/>
                  <a:gd name="connsiteY0" fmla="*/ 0 h 790690"/>
                  <a:gd name="connsiteX1" fmla="*/ 1758804 w 1758804"/>
                  <a:gd name="connsiteY1" fmla="*/ 307703 h 790690"/>
                  <a:gd name="connsiteX2" fmla="*/ 1439490 w 1758804"/>
                  <a:gd name="connsiteY2" fmla="*/ 756605 h 790690"/>
                  <a:gd name="connsiteX3" fmla="*/ 0 w 1758804"/>
                  <a:gd name="connsiteY3" fmla="*/ 416970 h 790690"/>
                  <a:gd name="connsiteX4" fmla="*/ 592182 w 1758804"/>
                  <a:gd name="connsiteY4" fmla="*/ 0 h 790690"/>
                  <a:gd name="connsiteX0" fmla="*/ 592182 w 1758804"/>
                  <a:gd name="connsiteY0" fmla="*/ 0 h 798481"/>
                  <a:gd name="connsiteX1" fmla="*/ 1758804 w 1758804"/>
                  <a:gd name="connsiteY1" fmla="*/ 307703 h 798481"/>
                  <a:gd name="connsiteX2" fmla="*/ 1433562 w 1758804"/>
                  <a:gd name="connsiteY2" fmla="*/ 765496 h 798481"/>
                  <a:gd name="connsiteX3" fmla="*/ 0 w 1758804"/>
                  <a:gd name="connsiteY3" fmla="*/ 416970 h 798481"/>
                  <a:gd name="connsiteX4" fmla="*/ 592182 w 1758804"/>
                  <a:gd name="connsiteY4" fmla="*/ 0 h 7984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58804" h="798481">
                    <a:moveTo>
                      <a:pt x="592182" y="0"/>
                    </a:moveTo>
                    <a:cubicBezTo>
                      <a:pt x="853331" y="212876"/>
                      <a:pt x="1216079" y="379307"/>
                      <a:pt x="1758804" y="307703"/>
                    </a:cubicBezTo>
                    <a:lnTo>
                      <a:pt x="1433562" y="765496"/>
                    </a:lnTo>
                    <a:cubicBezTo>
                      <a:pt x="799881" y="868378"/>
                      <a:pt x="408135" y="724674"/>
                      <a:pt x="0" y="416970"/>
                    </a:cubicBezTo>
                    <a:lnTo>
                      <a:pt x="592182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11" name="TextBox 310"/>
            <p:cNvSpPr txBox="1"/>
            <p:nvPr/>
          </p:nvSpPr>
          <p:spPr>
            <a:xfrm>
              <a:off x="4723808" y="2850490"/>
              <a:ext cx="356346" cy="400108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prstClr val="white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微软雅黑" pitchFamily="34" charset="-122"/>
                  <a:ea typeface="微软雅黑" pitchFamily="34" charset="-122"/>
                </a:rPr>
                <a:t>T.</a:t>
              </a:r>
              <a:endParaRPr lang="zh-CN" altLang="en-US" b="1" dirty="0">
                <a:solidFill>
                  <a:prstClr val="white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315" name="组合 314"/>
          <p:cNvGrpSpPr/>
          <p:nvPr/>
        </p:nvGrpSpPr>
        <p:grpSpPr>
          <a:xfrm>
            <a:off x="4063843" y="2848709"/>
            <a:ext cx="1663936" cy="873528"/>
            <a:chOff x="3885010" y="3089596"/>
            <a:chExt cx="1802592" cy="946319"/>
          </a:xfrm>
        </p:grpSpPr>
        <p:grpSp>
          <p:nvGrpSpPr>
            <p:cNvPr id="316" name="组合 315"/>
            <p:cNvGrpSpPr/>
            <p:nvPr/>
          </p:nvGrpSpPr>
          <p:grpSpPr>
            <a:xfrm>
              <a:off x="3885010" y="3089596"/>
              <a:ext cx="1802592" cy="946319"/>
              <a:chOff x="3885010" y="3089596"/>
              <a:chExt cx="1802592" cy="946319"/>
            </a:xfrm>
          </p:grpSpPr>
          <p:grpSp>
            <p:nvGrpSpPr>
              <p:cNvPr id="318" name="组合 317"/>
              <p:cNvGrpSpPr/>
              <p:nvPr/>
            </p:nvGrpSpPr>
            <p:grpSpPr>
              <a:xfrm>
                <a:off x="3885010" y="3089596"/>
                <a:ext cx="1802592" cy="946319"/>
                <a:chOff x="3885010" y="3089596"/>
                <a:chExt cx="1802592" cy="946319"/>
              </a:xfrm>
              <a:effectLst>
                <a:outerShdw blurRad="292100" dist="419100" dir="654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20" name="矩形 2"/>
                <p:cNvSpPr/>
                <p:nvPr/>
              </p:nvSpPr>
              <p:spPr>
                <a:xfrm rot="2092662" flipV="1">
                  <a:off x="3885010" y="3411305"/>
                  <a:ext cx="1472564" cy="624610"/>
                </a:xfrm>
                <a:custGeom>
                  <a:avLst/>
                  <a:gdLst>
                    <a:gd name="connsiteX0" fmla="*/ 0 w 576064"/>
                    <a:gd name="connsiteY0" fmla="*/ 0 h 124398"/>
                    <a:gd name="connsiteX1" fmla="*/ 576064 w 576064"/>
                    <a:gd name="connsiteY1" fmla="*/ 0 h 124398"/>
                    <a:gd name="connsiteX2" fmla="*/ 576064 w 576064"/>
                    <a:gd name="connsiteY2" fmla="*/ 124398 h 124398"/>
                    <a:gd name="connsiteX3" fmla="*/ 0 w 576064"/>
                    <a:gd name="connsiteY3" fmla="*/ 124398 h 124398"/>
                    <a:gd name="connsiteX4" fmla="*/ 0 w 576064"/>
                    <a:gd name="connsiteY4" fmla="*/ 0 h 124398"/>
                    <a:gd name="connsiteX0" fmla="*/ 0 w 726083"/>
                    <a:gd name="connsiteY0" fmla="*/ 0 h 488730"/>
                    <a:gd name="connsiteX1" fmla="*/ 726083 w 726083"/>
                    <a:gd name="connsiteY1" fmla="*/ 364332 h 488730"/>
                    <a:gd name="connsiteX2" fmla="*/ 726083 w 726083"/>
                    <a:gd name="connsiteY2" fmla="*/ 488730 h 488730"/>
                    <a:gd name="connsiteX3" fmla="*/ 150019 w 726083"/>
                    <a:gd name="connsiteY3" fmla="*/ 488730 h 488730"/>
                    <a:gd name="connsiteX4" fmla="*/ 0 w 726083"/>
                    <a:gd name="connsiteY4" fmla="*/ 0 h 488730"/>
                    <a:gd name="connsiteX0" fmla="*/ 0 w 726083"/>
                    <a:gd name="connsiteY0" fmla="*/ 0 h 488730"/>
                    <a:gd name="connsiteX1" fmla="*/ 726083 w 726083"/>
                    <a:gd name="connsiteY1" fmla="*/ 364332 h 488730"/>
                    <a:gd name="connsiteX2" fmla="*/ 726083 w 726083"/>
                    <a:gd name="connsiteY2" fmla="*/ 488730 h 488730"/>
                    <a:gd name="connsiteX3" fmla="*/ 4763 w 726083"/>
                    <a:gd name="connsiteY3" fmla="*/ 110111 h 488730"/>
                    <a:gd name="connsiteX4" fmla="*/ 0 w 726083"/>
                    <a:gd name="connsiteY4" fmla="*/ 0 h 488730"/>
                    <a:gd name="connsiteX0" fmla="*/ 0 w 1478558"/>
                    <a:gd name="connsiteY0" fmla="*/ 0 h 488730"/>
                    <a:gd name="connsiteX1" fmla="*/ 1478558 w 1478558"/>
                    <a:gd name="connsiteY1" fmla="*/ 481014 h 488730"/>
                    <a:gd name="connsiteX2" fmla="*/ 726083 w 1478558"/>
                    <a:gd name="connsiteY2" fmla="*/ 488730 h 488730"/>
                    <a:gd name="connsiteX3" fmla="*/ 4763 w 1478558"/>
                    <a:gd name="connsiteY3" fmla="*/ 110111 h 488730"/>
                    <a:gd name="connsiteX4" fmla="*/ 0 w 1478558"/>
                    <a:gd name="connsiteY4" fmla="*/ 0 h 488730"/>
                    <a:gd name="connsiteX0" fmla="*/ 0 w 1483321"/>
                    <a:gd name="connsiteY0" fmla="*/ 0 h 562549"/>
                    <a:gd name="connsiteX1" fmla="*/ 1478558 w 1483321"/>
                    <a:gd name="connsiteY1" fmla="*/ 481014 h 562549"/>
                    <a:gd name="connsiteX2" fmla="*/ 1483321 w 1483321"/>
                    <a:gd name="connsiteY2" fmla="*/ 562549 h 562549"/>
                    <a:gd name="connsiteX3" fmla="*/ 4763 w 1483321"/>
                    <a:gd name="connsiteY3" fmla="*/ 110111 h 562549"/>
                    <a:gd name="connsiteX4" fmla="*/ 0 w 1483321"/>
                    <a:gd name="connsiteY4" fmla="*/ 0 h 562549"/>
                    <a:gd name="connsiteX0" fmla="*/ 0 w 1483321"/>
                    <a:gd name="connsiteY0" fmla="*/ 0 h 562549"/>
                    <a:gd name="connsiteX1" fmla="*/ 1478558 w 1483321"/>
                    <a:gd name="connsiteY1" fmla="*/ 481014 h 562549"/>
                    <a:gd name="connsiteX2" fmla="*/ 1483321 w 1483321"/>
                    <a:gd name="connsiteY2" fmla="*/ 562549 h 562549"/>
                    <a:gd name="connsiteX3" fmla="*/ 4763 w 1483321"/>
                    <a:gd name="connsiteY3" fmla="*/ 110111 h 562549"/>
                    <a:gd name="connsiteX4" fmla="*/ 0 w 1483321"/>
                    <a:gd name="connsiteY4" fmla="*/ 0 h 562549"/>
                    <a:gd name="connsiteX0" fmla="*/ 0 w 1483321"/>
                    <a:gd name="connsiteY0" fmla="*/ 0 h 562549"/>
                    <a:gd name="connsiteX1" fmla="*/ 1478558 w 1483321"/>
                    <a:gd name="connsiteY1" fmla="*/ 481014 h 562549"/>
                    <a:gd name="connsiteX2" fmla="*/ 1483321 w 1483321"/>
                    <a:gd name="connsiteY2" fmla="*/ 562549 h 562549"/>
                    <a:gd name="connsiteX3" fmla="*/ 4763 w 1483321"/>
                    <a:gd name="connsiteY3" fmla="*/ 110111 h 562549"/>
                    <a:gd name="connsiteX4" fmla="*/ 0 w 1483321"/>
                    <a:gd name="connsiteY4" fmla="*/ 0 h 562549"/>
                    <a:gd name="connsiteX0" fmla="*/ 0 w 1483321"/>
                    <a:gd name="connsiteY0" fmla="*/ 0 h 562549"/>
                    <a:gd name="connsiteX1" fmla="*/ 1478558 w 1483321"/>
                    <a:gd name="connsiteY1" fmla="*/ 481014 h 562549"/>
                    <a:gd name="connsiteX2" fmla="*/ 1483321 w 1483321"/>
                    <a:gd name="connsiteY2" fmla="*/ 562549 h 562549"/>
                    <a:gd name="connsiteX3" fmla="*/ 4763 w 1483321"/>
                    <a:gd name="connsiteY3" fmla="*/ 110111 h 562549"/>
                    <a:gd name="connsiteX4" fmla="*/ 0 w 1483321"/>
                    <a:gd name="connsiteY4" fmla="*/ 0 h 562549"/>
                    <a:gd name="connsiteX0" fmla="*/ 0 w 1483321"/>
                    <a:gd name="connsiteY0" fmla="*/ 6683 h 569232"/>
                    <a:gd name="connsiteX1" fmla="*/ 1478558 w 1483321"/>
                    <a:gd name="connsiteY1" fmla="*/ 487697 h 569232"/>
                    <a:gd name="connsiteX2" fmla="*/ 1483321 w 1483321"/>
                    <a:gd name="connsiteY2" fmla="*/ 569232 h 569232"/>
                    <a:gd name="connsiteX3" fmla="*/ 4763 w 1483321"/>
                    <a:gd name="connsiteY3" fmla="*/ 116794 h 569232"/>
                    <a:gd name="connsiteX4" fmla="*/ 0 w 1483321"/>
                    <a:gd name="connsiteY4" fmla="*/ 6683 h 569232"/>
                    <a:gd name="connsiteX0" fmla="*/ 0 w 1478558"/>
                    <a:gd name="connsiteY0" fmla="*/ 6683 h 559707"/>
                    <a:gd name="connsiteX1" fmla="*/ 1478558 w 1478558"/>
                    <a:gd name="connsiteY1" fmla="*/ 487697 h 559707"/>
                    <a:gd name="connsiteX2" fmla="*/ 1440459 w 1478558"/>
                    <a:gd name="connsiteY2" fmla="*/ 559707 h 559707"/>
                    <a:gd name="connsiteX3" fmla="*/ 4763 w 1478558"/>
                    <a:gd name="connsiteY3" fmla="*/ 116794 h 559707"/>
                    <a:gd name="connsiteX4" fmla="*/ 0 w 1478558"/>
                    <a:gd name="connsiteY4" fmla="*/ 6683 h 559707"/>
                    <a:gd name="connsiteX0" fmla="*/ 0 w 1478558"/>
                    <a:gd name="connsiteY0" fmla="*/ 6683 h 559707"/>
                    <a:gd name="connsiteX1" fmla="*/ 1478558 w 1478558"/>
                    <a:gd name="connsiteY1" fmla="*/ 487697 h 559707"/>
                    <a:gd name="connsiteX2" fmla="*/ 1440459 w 1478558"/>
                    <a:gd name="connsiteY2" fmla="*/ 559707 h 559707"/>
                    <a:gd name="connsiteX3" fmla="*/ 4763 w 1478558"/>
                    <a:gd name="connsiteY3" fmla="*/ 116794 h 559707"/>
                    <a:gd name="connsiteX4" fmla="*/ 0 w 1478558"/>
                    <a:gd name="connsiteY4" fmla="*/ 6683 h 559707"/>
                    <a:gd name="connsiteX0" fmla="*/ 0 w 1478558"/>
                    <a:gd name="connsiteY0" fmla="*/ 6683 h 559707"/>
                    <a:gd name="connsiteX1" fmla="*/ 1478558 w 1478558"/>
                    <a:gd name="connsiteY1" fmla="*/ 487697 h 559707"/>
                    <a:gd name="connsiteX2" fmla="*/ 1440459 w 1478558"/>
                    <a:gd name="connsiteY2" fmla="*/ 559707 h 559707"/>
                    <a:gd name="connsiteX3" fmla="*/ 4763 w 1478558"/>
                    <a:gd name="connsiteY3" fmla="*/ 116794 h 559707"/>
                    <a:gd name="connsiteX4" fmla="*/ 0 w 1478558"/>
                    <a:gd name="connsiteY4" fmla="*/ 6683 h 559707"/>
                    <a:gd name="connsiteX0" fmla="*/ 0 w 1478558"/>
                    <a:gd name="connsiteY0" fmla="*/ 6683 h 559707"/>
                    <a:gd name="connsiteX1" fmla="*/ 1478558 w 1478558"/>
                    <a:gd name="connsiteY1" fmla="*/ 487697 h 559707"/>
                    <a:gd name="connsiteX2" fmla="*/ 1440459 w 1478558"/>
                    <a:gd name="connsiteY2" fmla="*/ 559707 h 559707"/>
                    <a:gd name="connsiteX3" fmla="*/ 4763 w 1478558"/>
                    <a:gd name="connsiteY3" fmla="*/ 116794 h 559707"/>
                    <a:gd name="connsiteX4" fmla="*/ 0 w 1478558"/>
                    <a:gd name="connsiteY4" fmla="*/ 6683 h 559707"/>
                    <a:gd name="connsiteX0" fmla="*/ 0 w 1478558"/>
                    <a:gd name="connsiteY0" fmla="*/ 6683 h 559707"/>
                    <a:gd name="connsiteX1" fmla="*/ 1478558 w 1478558"/>
                    <a:gd name="connsiteY1" fmla="*/ 487697 h 559707"/>
                    <a:gd name="connsiteX2" fmla="*/ 1440459 w 1478558"/>
                    <a:gd name="connsiteY2" fmla="*/ 559707 h 559707"/>
                    <a:gd name="connsiteX3" fmla="*/ 4763 w 1478558"/>
                    <a:gd name="connsiteY3" fmla="*/ 116794 h 559707"/>
                    <a:gd name="connsiteX4" fmla="*/ 0 w 1478558"/>
                    <a:gd name="connsiteY4" fmla="*/ 6683 h 559707"/>
                    <a:gd name="connsiteX0" fmla="*/ 0 w 1478558"/>
                    <a:gd name="connsiteY0" fmla="*/ 6683 h 559707"/>
                    <a:gd name="connsiteX1" fmla="*/ 1478558 w 1478558"/>
                    <a:gd name="connsiteY1" fmla="*/ 487697 h 559707"/>
                    <a:gd name="connsiteX2" fmla="*/ 1440459 w 1478558"/>
                    <a:gd name="connsiteY2" fmla="*/ 559707 h 559707"/>
                    <a:gd name="connsiteX3" fmla="*/ 4763 w 1478558"/>
                    <a:gd name="connsiteY3" fmla="*/ 116794 h 559707"/>
                    <a:gd name="connsiteX4" fmla="*/ 0 w 1478558"/>
                    <a:gd name="connsiteY4" fmla="*/ 6683 h 559707"/>
                    <a:gd name="connsiteX0" fmla="*/ 0 w 1478558"/>
                    <a:gd name="connsiteY0" fmla="*/ 6683 h 573994"/>
                    <a:gd name="connsiteX1" fmla="*/ 1478558 w 1478558"/>
                    <a:gd name="connsiteY1" fmla="*/ 487697 h 573994"/>
                    <a:gd name="connsiteX2" fmla="*/ 1445221 w 1478558"/>
                    <a:gd name="connsiteY2" fmla="*/ 573994 h 573994"/>
                    <a:gd name="connsiteX3" fmla="*/ 4763 w 1478558"/>
                    <a:gd name="connsiteY3" fmla="*/ 116794 h 573994"/>
                    <a:gd name="connsiteX4" fmla="*/ 0 w 1478558"/>
                    <a:gd name="connsiteY4" fmla="*/ 6683 h 573994"/>
                    <a:gd name="connsiteX0" fmla="*/ 0 w 1478558"/>
                    <a:gd name="connsiteY0" fmla="*/ 6683 h 573994"/>
                    <a:gd name="connsiteX1" fmla="*/ 1478558 w 1478558"/>
                    <a:gd name="connsiteY1" fmla="*/ 487697 h 573994"/>
                    <a:gd name="connsiteX2" fmla="*/ 1445221 w 1478558"/>
                    <a:gd name="connsiteY2" fmla="*/ 573994 h 573994"/>
                    <a:gd name="connsiteX3" fmla="*/ 4763 w 1478558"/>
                    <a:gd name="connsiteY3" fmla="*/ 116794 h 573994"/>
                    <a:gd name="connsiteX4" fmla="*/ 0 w 1478558"/>
                    <a:gd name="connsiteY4" fmla="*/ 6683 h 573994"/>
                    <a:gd name="connsiteX0" fmla="*/ 0 w 1478558"/>
                    <a:gd name="connsiteY0" fmla="*/ 7185 h 574496"/>
                    <a:gd name="connsiteX1" fmla="*/ 1478558 w 1478558"/>
                    <a:gd name="connsiteY1" fmla="*/ 488199 h 574496"/>
                    <a:gd name="connsiteX2" fmla="*/ 1445221 w 1478558"/>
                    <a:gd name="connsiteY2" fmla="*/ 574496 h 574496"/>
                    <a:gd name="connsiteX3" fmla="*/ 4763 w 1478558"/>
                    <a:gd name="connsiteY3" fmla="*/ 117296 h 574496"/>
                    <a:gd name="connsiteX4" fmla="*/ 0 w 1478558"/>
                    <a:gd name="connsiteY4" fmla="*/ 7185 h 574496"/>
                    <a:gd name="connsiteX0" fmla="*/ 0 w 1478558"/>
                    <a:gd name="connsiteY0" fmla="*/ 7185 h 576878"/>
                    <a:gd name="connsiteX1" fmla="*/ 1478558 w 1478558"/>
                    <a:gd name="connsiteY1" fmla="*/ 488199 h 576878"/>
                    <a:gd name="connsiteX2" fmla="*/ 1464271 w 1478558"/>
                    <a:gd name="connsiteY2" fmla="*/ 576878 h 576878"/>
                    <a:gd name="connsiteX3" fmla="*/ 4763 w 1478558"/>
                    <a:gd name="connsiteY3" fmla="*/ 117296 h 576878"/>
                    <a:gd name="connsiteX4" fmla="*/ 0 w 1478558"/>
                    <a:gd name="connsiteY4" fmla="*/ 7185 h 576878"/>
                    <a:gd name="connsiteX0" fmla="*/ 0 w 1478558"/>
                    <a:gd name="connsiteY0" fmla="*/ 7376 h 577069"/>
                    <a:gd name="connsiteX1" fmla="*/ 1478558 w 1478558"/>
                    <a:gd name="connsiteY1" fmla="*/ 483627 h 577069"/>
                    <a:gd name="connsiteX2" fmla="*/ 1464271 w 1478558"/>
                    <a:gd name="connsiteY2" fmla="*/ 577069 h 577069"/>
                    <a:gd name="connsiteX3" fmla="*/ 4763 w 1478558"/>
                    <a:gd name="connsiteY3" fmla="*/ 117487 h 577069"/>
                    <a:gd name="connsiteX4" fmla="*/ 0 w 1478558"/>
                    <a:gd name="connsiteY4" fmla="*/ 7376 h 577069"/>
                    <a:gd name="connsiteX0" fmla="*/ 0 w 1478558"/>
                    <a:gd name="connsiteY0" fmla="*/ 6934 h 576627"/>
                    <a:gd name="connsiteX1" fmla="*/ 1478558 w 1478558"/>
                    <a:gd name="connsiteY1" fmla="*/ 483185 h 576627"/>
                    <a:gd name="connsiteX2" fmla="*/ 1464271 w 1478558"/>
                    <a:gd name="connsiteY2" fmla="*/ 576627 h 576627"/>
                    <a:gd name="connsiteX3" fmla="*/ 4763 w 1478558"/>
                    <a:gd name="connsiteY3" fmla="*/ 117045 h 576627"/>
                    <a:gd name="connsiteX4" fmla="*/ 0 w 1478558"/>
                    <a:gd name="connsiteY4" fmla="*/ 6934 h 576627"/>
                    <a:gd name="connsiteX0" fmla="*/ 0 w 1478558"/>
                    <a:gd name="connsiteY0" fmla="*/ 6934 h 576627"/>
                    <a:gd name="connsiteX1" fmla="*/ 1478558 w 1478558"/>
                    <a:gd name="connsiteY1" fmla="*/ 483185 h 576627"/>
                    <a:gd name="connsiteX2" fmla="*/ 1464271 w 1478558"/>
                    <a:gd name="connsiteY2" fmla="*/ 576627 h 576627"/>
                    <a:gd name="connsiteX3" fmla="*/ 23813 w 1478558"/>
                    <a:gd name="connsiteY3" fmla="*/ 112283 h 576627"/>
                    <a:gd name="connsiteX4" fmla="*/ 0 w 1478558"/>
                    <a:gd name="connsiteY4" fmla="*/ 6934 h 576627"/>
                    <a:gd name="connsiteX0" fmla="*/ 0 w 1473795"/>
                    <a:gd name="connsiteY0" fmla="*/ 6934 h 576627"/>
                    <a:gd name="connsiteX1" fmla="*/ 1473795 w 1473795"/>
                    <a:gd name="connsiteY1" fmla="*/ 483185 h 576627"/>
                    <a:gd name="connsiteX2" fmla="*/ 1459508 w 1473795"/>
                    <a:gd name="connsiteY2" fmla="*/ 576627 h 576627"/>
                    <a:gd name="connsiteX3" fmla="*/ 19050 w 1473795"/>
                    <a:gd name="connsiteY3" fmla="*/ 112283 h 576627"/>
                    <a:gd name="connsiteX4" fmla="*/ 0 w 1473795"/>
                    <a:gd name="connsiteY4" fmla="*/ 6934 h 576627"/>
                    <a:gd name="connsiteX0" fmla="*/ 0 w 1473795"/>
                    <a:gd name="connsiteY0" fmla="*/ 7206 h 569755"/>
                    <a:gd name="connsiteX1" fmla="*/ 1473795 w 1473795"/>
                    <a:gd name="connsiteY1" fmla="*/ 476313 h 569755"/>
                    <a:gd name="connsiteX2" fmla="*/ 1459508 w 1473795"/>
                    <a:gd name="connsiteY2" fmla="*/ 569755 h 569755"/>
                    <a:gd name="connsiteX3" fmla="*/ 19050 w 1473795"/>
                    <a:gd name="connsiteY3" fmla="*/ 105411 h 569755"/>
                    <a:gd name="connsiteX4" fmla="*/ 0 w 1473795"/>
                    <a:gd name="connsiteY4" fmla="*/ 7206 h 569755"/>
                    <a:gd name="connsiteX0" fmla="*/ 0 w 1473795"/>
                    <a:gd name="connsiteY0" fmla="*/ 12924 h 575473"/>
                    <a:gd name="connsiteX1" fmla="*/ 1473795 w 1473795"/>
                    <a:gd name="connsiteY1" fmla="*/ 482031 h 575473"/>
                    <a:gd name="connsiteX2" fmla="*/ 1459508 w 1473795"/>
                    <a:gd name="connsiteY2" fmla="*/ 575473 h 575473"/>
                    <a:gd name="connsiteX3" fmla="*/ 19050 w 1473795"/>
                    <a:gd name="connsiteY3" fmla="*/ 111129 h 575473"/>
                    <a:gd name="connsiteX4" fmla="*/ 0 w 1473795"/>
                    <a:gd name="connsiteY4" fmla="*/ 12924 h 575473"/>
                    <a:gd name="connsiteX0" fmla="*/ 0 w 1473795"/>
                    <a:gd name="connsiteY0" fmla="*/ 12924 h 575473"/>
                    <a:gd name="connsiteX1" fmla="*/ 1473795 w 1473795"/>
                    <a:gd name="connsiteY1" fmla="*/ 482031 h 575473"/>
                    <a:gd name="connsiteX2" fmla="*/ 1459508 w 1473795"/>
                    <a:gd name="connsiteY2" fmla="*/ 575473 h 575473"/>
                    <a:gd name="connsiteX3" fmla="*/ 37814 w 1473795"/>
                    <a:gd name="connsiteY3" fmla="*/ 99438 h 575473"/>
                    <a:gd name="connsiteX4" fmla="*/ 0 w 1473795"/>
                    <a:gd name="connsiteY4" fmla="*/ 12924 h 575473"/>
                    <a:gd name="connsiteX0" fmla="*/ 0 w 1461888"/>
                    <a:gd name="connsiteY0" fmla="*/ 13419 h 567670"/>
                    <a:gd name="connsiteX1" fmla="*/ 1461888 w 1461888"/>
                    <a:gd name="connsiteY1" fmla="*/ 474228 h 567670"/>
                    <a:gd name="connsiteX2" fmla="*/ 1447601 w 1461888"/>
                    <a:gd name="connsiteY2" fmla="*/ 567670 h 567670"/>
                    <a:gd name="connsiteX3" fmla="*/ 25907 w 1461888"/>
                    <a:gd name="connsiteY3" fmla="*/ 91635 h 567670"/>
                    <a:gd name="connsiteX4" fmla="*/ 0 w 1461888"/>
                    <a:gd name="connsiteY4" fmla="*/ 13419 h 567670"/>
                    <a:gd name="connsiteX0" fmla="*/ 0 w 1461888"/>
                    <a:gd name="connsiteY0" fmla="*/ 13419 h 627927"/>
                    <a:gd name="connsiteX1" fmla="*/ 1461888 w 1461888"/>
                    <a:gd name="connsiteY1" fmla="*/ 474228 h 627927"/>
                    <a:gd name="connsiteX2" fmla="*/ 1402061 w 1461888"/>
                    <a:gd name="connsiteY2" fmla="*/ 627927 h 627927"/>
                    <a:gd name="connsiteX3" fmla="*/ 25907 w 1461888"/>
                    <a:gd name="connsiteY3" fmla="*/ 91635 h 627927"/>
                    <a:gd name="connsiteX4" fmla="*/ 0 w 1461888"/>
                    <a:gd name="connsiteY4" fmla="*/ 13419 h 627927"/>
                    <a:gd name="connsiteX0" fmla="*/ 0 w 1472564"/>
                    <a:gd name="connsiteY0" fmla="*/ 8892 h 623400"/>
                    <a:gd name="connsiteX1" fmla="*/ 1472564 w 1472564"/>
                    <a:gd name="connsiteY1" fmla="*/ 576219 h 623400"/>
                    <a:gd name="connsiteX2" fmla="*/ 1402061 w 1472564"/>
                    <a:gd name="connsiteY2" fmla="*/ 623400 h 623400"/>
                    <a:gd name="connsiteX3" fmla="*/ 25907 w 1472564"/>
                    <a:gd name="connsiteY3" fmla="*/ 87108 h 623400"/>
                    <a:gd name="connsiteX4" fmla="*/ 0 w 1472564"/>
                    <a:gd name="connsiteY4" fmla="*/ 8892 h 623400"/>
                    <a:gd name="connsiteX0" fmla="*/ 0 w 1472564"/>
                    <a:gd name="connsiteY0" fmla="*/ 8892 h 623400"/>
                    <a:gd name="connsiteX1" fmla="*/ 1472564 w 1472564"/>
                    <a:gd name="connsiteY1" fmla="*/ 576219 h 623400"/>
                    <a:gd name="connsiteX2" fmla="*/ 1402061 w 1472564"/>
                    <a:gd name="connsiteY2" fmla="*/ 623400 h 623400"/>
                    <a:gd name="connsiteX3" fmla="*/ 25907 w 1472564"/>
                    <a:gd name="connsiteY3" fmla="*/ 87108 h 623400"/>
                    <a:gd name="connsiteX4" fmla="*/ 0 w 1472564"/>
                    <a:gd name="connsiteY4" fmla="*/ 8892 h 623400"/>
                    <a:gd name="connsiteX0" fmla="*/ 0 w 1472564"/>
                    <a:gd name="connsiteY0" fmla="*/ 8892 h 623400"/>
                    <a:gd name="connsiteX1" fmla="*/ 1472564 w 1472564"/>
                    <a:gd name="connsiteY1" fmla="*/ 576219 h 623400"/>
                    <a:gd name="connsiteX2" fmla="*/ 1402061 w 1472564"/>
                    <a:gd name="connsiteY2" fmla="*/ 623400 h 623400"/>
                    <a:gd name="connsiteX3" fmla="*/ 25907 w 1472564"/>
                    <a:gd name="connsiteY3" fmla="*/ 87108 h 623400"/>
                    <a:gd name="connsiteX4" fmla="*/ 0 w 1472564"/>
                    <a:gd name="connsiteY4" fmla="*/ 8892 h 623400"/>
                    <a:gd name="connsiteX0" fmla="*/ 0 w 1472564"/>
                    <a:gd name="connsiteY0" fmla="*/ 9380 h 623888"/>
                    <a:gd name="connsiteX1" fmla="*/ 1472564 w 1472564"/>
                    <a:gd name="connsiteY1" fmla="*/ 576707 h 623888"/>
                    <a:gd name="connsiteX2" fmla="*/ 1402061 w 1472564"/>
                    <a:gd name="connsiteY2" fmla="*/ 623888 h 623888"/>
                    <a:gd name="connsiteX3" fmla="*/ 25907 w 1472564"/>
                    <a:gd name="connsiteY3" fmla="*/ 87596 h 623888"/>
                    <a:gd name="connsiteX4" fmla="*/ 0 w 1472564"/>
                    <a:gd name="connsiteY4" fmla="*/ 9380 h 623888"/>
                    <a:gd name="connsiteX0" fmla="*/ 0 w 1472564"/>
                    <a:gd name="connsiteY0" fmla="*/ 9380 h 623888"/>
                    <a:gd name="connsiteX1" fmla="*/ 1472564 w 1472564"/>
                    <a:gd name="connsiteY1" fmla="*/ 576707 h 623888"/>
                    <a:gd name="connsiteX2" fmla="*/ 1402061 w 1472564"/>
                    <a:gd name="connsiteY2" fmla="*/ 623888 h 623888"/>
                    <a:gd name="connsiteX3" fmla="*/ 25907 w 1472564"/>
                    <a:gd name="connsiteY3" fmla="*/ 87596 h 623888"/>
                    <a:gd name="connsiteX4" fmla="*/ 0 w 1472564"/>
                    <a:gd name="connsiteY4" fmla="*/ 9380 h 623888"/>
                    <a:gd name="connsiteX0" fmla="*/ 0 w 1472564"/>
                    <a:gd name="connsiteY0" fmla="*/ 9380 h 624610"/>
                    <a:gd name="connsiteX1" fmla="*/ 1472564 w 1472564"/>
                    <a:gd name="connsiteY1" fmla="*/ 576707 h 624610"/>
                    <a:gd name="connsiteX2" fmla="*/ 1398019 w 1472564"/>
                    <a:gd name="connsiteY2" fmla="*/ 624610 h 624610"/>
                    <a:gd name="connsiteX3" fmla="*/ 25907 w 1472564"/>
                    <a:gd name="connsiteY3" fmla="*/ 87596 h 624610"/>
                    <a:gd name="connsiteX4" fmla="*/ 0 w 1472564"/>
                    <a:gd name="connsiteY4" fmla="*/ 9380 h 624610"/>
                    <a:gd name="connsiteX0" fmla="*/ 0 w 1472564"/>
                    <a:gd name="connsiteY0" fmla="*/ 9380 h 624610"/>
                    <a:gd name="connsiteX1" fmla="*/ 1472564 w 1472564"/>
                    <a:gd name="connsiteY1" fmla="*/ 576707 h 624610"/>
                    <a:gd name="connsiteX2" fmla="*/ 1398019 w 1472564"/>
                    <a:gd name="connsiteY2" fmla="*/ 624610 h 624610"/>
                    <a:gd name="connsiteX3" fmla="*/ 25907 w 1472564"/>
                    <a:gd name="connsiteY3" fmla="*/ 87596 h 624610"/>
                    <a:gd name="connsiteX4" fmla="*/ 0 w 1472564"/>
                    <a:gd name="connsiteY4" fmla="*/ 9380 h 6246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72564" h="624610">
                      <a:moveTo>
                        <a:pt x="0" y="9380"/>
                      </a:moveTo>
                      <a:cubicBezTo>
                        <a:pt x="521429" y="-49357"/>
                        <a:pt x="1031813" y="171099"/>
                        <a:pt x="1472564" y="576707"/>
                      </a:cubicBezTo>
                      <a:lnTo>
                        <a:pt x="1398019" y="624610"/>
                      </a:lnTo>
                      <a:cubicBezTo>
                        <a:pt x="963191" y="208400"/>
                        <a:pt x="474959" y="51809"/>
                        <a:pt x="25907" y="87596"/>
                      </a:cubicBezTo>
                      <a:lnTo>
                        <a:pt x="0" y="9380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21" name="矩形 6"/>
                <p:cNvSpPr/>
                <p:nvPr/>
              </p:nvSpPr>
              <p:spPr>
                <a:xfrm>
                  <a:off x="5341991" y="3394812"/>
                  <a:ext cx="345611" cy="536465"/>
                </a:xfrm>
                <a:custGeom>
                  <a:avLst/>
                  <a:gdLst>
                    <a:gd name="connsiteX0" fmla="*/ 0 w 720080"/>
                    <a:gd name="connsiteY0" fmla="*/ 0 h 72008"/>
                    <a:gd name="connsiteX1" fmla="*/ 720080 w 720080"/>
                    <a:gd name="connsiteY1" fmla="*/ 0 h 72008"/>
                    <a:gd name="connsiteX2" fmla="*/ 720080 w 720080"/>
                    <a:gd name="connsiteY2" fmla="*/ 72008 h 72008"/>
                    <a:gd name="connsiteX3" fmla="*/ 0 w 720080"/>
                    <a:gd name="connsiteY3" fmla="*/ 72008 h 72008"/>
                    <a:gd name="connsiteX4" fmla="*/ 0 w 720080"/>
                    <a:gd name="connsiteY4" fmla="*/ 0 h 72008"/>
                    <a:gd name="connsiteX0" fmla="*/ 0 w 720080"/>
                    <a:gd name="connsiteY0" fmla="*/ 827314 h 899322"/>
                    <a:gd name="connsiteX1" fmla="*/ 438503 w 720080"/>
                    <a:gd name="connsiteY1" fmla="*/ 0 h 899322"/>
                    <a:gd name="connsiteX2" fmla="*/ 720080 w 720080"/>
                    <a:gd name="connsiteY2" fmla="*/ 899322 h 899322"/>
                    <a:gd name="connsiteX3" fmla="*/ 0 w 720080"/>
                    <a:gd name="connsiteY3" fmla="*/ 899322 h 899322"/>
                    <a:gd name="connsiteX4" fmla="*/ 0 w 720080"/>
                    <a:gd name="connsiteY4" fmla="*/ 827314 h 899322"/>
                    <a:gd name="connsiteX0" fmla="*/ 124823 w 720080"/>
                    <a:gd name="connsiteY0" fmla="*/ 444137 h 899322"/>
                    <a:gd name="connsiteX1" fmla="*/ 438503 w 720080"/>
                    <a:gd name="connsiteY1" fmla="*/ 0 h 899322"/>
                    <a:gd name="connsiteX2" fmla="*/ 720080 w 720080"/>
                    <a:gd name="connsiteY2" fmla="*/ 899322 h 899322"/>
                    <a:gd name="connsiteX3" fmla="*/ 0 w 720080"/>
                    <a:gd name="connsiteY3" fmla="*/ 899322 h 899322"/>
                    <a:gd name="connsiteX4" fmla="*/ 124823 w 720080"/>
                    <a:gd name="connsiteY4" fmla="*/ 444137 h 899322"/>
                    <a:gd name="connsiteX0" fmla="*/ 0 w 595257"/>
                    <a:gd name="connsiteY0" fmla="*/ 444137 h 899322"/>
                    <a:gd name="connsiteX1" fmla="*/ 313680 w 595257"/>
                    <a:gd name="connsiteY1" fmla="*/ 0 h 899322"/>
                    <a:gd name="connsiteX2" fmla="*/ 595257 w 595257"/>
                    <a:gd name="connsiteY2" fmla="*/ 899322 h 899322"/>
                    <a:gd name="connsiteX3" fmla="*/ 29029 w 595257"/>
                    <a:gd name="connsiteY3" fmla="*/ 530659 h 899322"/>
                    <a:gd name="connsiteX4" fmla="*/ 0 w 595257"/>
                    <a:gd name="connsiteY4" fmla="*/ 444137 h 899322"/>
                    <a:gd name="connsiteX0" fmla="*/ 0 w 363028"/>
                    <a:gd name="connsiteY0" fmla="*/ 444137 h 530659"/>
                    <a:gd name="connsiteX1" fmla="*/ 313680 w 363028"/>
                    <a:gd name="connsiteY1" fmla="*/ 0 h 530659"/>
                    <a:gd name="connsiteX2" fmla="*/ 363028 w 363028"/>
                    <a:gd name="connsiteY2" fmla="*/ 51688 h 530659"/>
                    <a:gd name="connsiteX3" fmla="*/ 29029 w 363028"/>
                    <a:gd name="connsiteY3" fmla="*/ 530659 h 530659"/>
                    <a:gd name="connsiteX4" fmla="*/ 0 w 363028"/>
                    <a:gd name="connsiteY4" fmla="*/ 444137 h 530659"/>
                    <a:gd name="connsiteX0" fmla="*/ 0 w 339805"/>
                    <a:gd name="connsiteY0" fmla="*/ 444137 h 530659"/>
                    <a:gd name="connsiteX1" fmla="*/ 313680 w 339805"/>
                    <a:gd name="connsiteY1" fmla="*/ 0 h 530659"/>
                    <a:gd name="connsiteX2" fmla="*/ 339805 w 339805"/>
                    <a:gd name="connsiteY2" fmla="*/ 60397 h 530659"/>
                    <a:gd name="connsiteX3" fmla="*/ 29029 w 339805"/>
                    <a:gd name="connsiteY3" fmla="*/ 530659 h 530659"/>
                    <a:gd name="connsiteX4" fmla="*/ 0 w 339805"/>
                    <a:gd name="connsiteY4" fmla="*/ 444137 h 530659"/>
                    <a:gd name="connsiteX0" fmla="*/ 0 w 342708"/>
                    <a:gd name="connsiteY0" fmla="*/ 444137 h 530659"/>
                    <a:gd name="connsiteX1" fmla="*/ 313680 w 342708"/>
                    <a:gd name="connsiteY1" fmla="*/ 0 h 530659"/>
                    <a:gd name="connsiteX2" fmla="*/ 342708 w 342708"/>
                    <a:gd name="connsiteY2" fmla="*/ 69106 h 530659"/>
                    <a:gd name="connsiteX3" fmla="*/ 29029 w 342708"/>
                    <a:gd name="connsiteY3" fmla="*/ 530659 h 530659"/>
                    <a:gd name="connsiteX4" fmla="*/ 0 w 342708"/>
                    <a:gd name="connsiteY4" fmla="*/ 444137 h 530659"/>
                    <a:gd name="connsiteX0" fmla="*/ 0 w 345611"/>
                    <a:gd name="connsiteY0" fmla="*/ 455749 h 530659"/>
                    <a:gd name="connsiteX1" fmla="*/ 316583 w 345611"/>
                    <a:gd name="connsiteY1" fmla="*/ 0 h 530659"/>
                    <a:gd name="connsiteX2" fmla="*/ 345611 w 345611"/>
                    <a:gd name="connsiteY2" fmla="*/ 69106 h 530659"/>
                    <a:gd name="connsiteX3" fmla="*/ 31932 w 345611"/>
                    <a:gd name="connsiteY3" fmla="*/ 530659 h 530659"/>
                    <a:gd name="connsiteX4" fmla="*/ 0 w 345611"/>
                    <a:gd name="connsiteY4" fmla="*/ 455749 h 530659"/>
                    <a:gd name="connsiteX0" fmla="*/ 0 w 345611"/>
                    <a:gd name="connsiteY0" fmla="*/ 447041 h 530659"/>
                    <a:gd name="connsiteX1" fmla="*/ 316583 w 345611"/>
                    <a:gd name="connsiteY1" fmla="*/ 0 h 530659"/>
                    <a:gd name="connsiteX2" fmla="*/ 345611 w 345611"/>
                    <a:gd name="connsiteY2" fmla="*/ 69106 h 530659"/>
                    <a:gd name="connsiteX3" fmla="*/ 31932 w 345611"/>
                    <a:gd name="connsiteY3" fmla="*/ 530659 h 530659"/>
                    <a:gd name="connsiteX4" fmla="*/ 0 w 345611"/>
                    <a:gd name="connsiteY4" fmla="*/ 447041 h 530659"/>
                    <a:gd name="connsiteX0" fmla="*/ 0 w 345611"/>
                    <a:gd name="connsiteY0" fmla="*/ 455750 h 539368"/>
                    <a:gd name="connsiteX1" fmla="*/ 316583 w 345611"/>
                    <a:gd name="connsiteY1" fmla="*/ 0 h 539368"/>
                    <a:gd name="connsiteX2" fmla="*/ 345611 w 345611"/>
                    <a:gd name="connsiteY2" fmla="*/ 77815 h 539368"/>
                    <a:gd name="connsiteX3" fmla="*/ 31932 w 345611"/>
                    <a:gd name="connsiteY3" fmla="*/ 539368 h 539368"/>
                    <a:gd name="connsiteX4" fmla="*/ 0 w 345611"/>
                    <a:gd name="connsiteY4" fmla="*/ 455750 h 539368"/>
                    <a:gd name="connsiteX0" fmla="*/ 0 w 345611"/>
                    <a:gd name="connsiteY0" fmla="*/ 447041 h 530659"/>
                    <a:gd name="connsiteX1" fmla="*/ 313681 w 345611"/>
                    <a:gd name="connsiteY1" fmla="*/ 0 h 530659"/>
                    <a:gd name="connsiteX2" fmla="*/ 345611 w 345611"/>
                    <a:gd name="connsiteY2" fmla="*/ 69106 h 530659"/>
                    <a:gd name="connsiteX3" fmla="*/ 31932 w 345611"/>
                    <a:gd name="connsiteY3" fmla="*/ 530659 h 530659"/>
                    <a:gd name="connsiteX4" fmla="*/ 0 w 345611"/>
                    <a:gd name="connsiteY4" fmla="*/ 447041 h 530659"/>
                    <a:gd name="connsiteX0" fmla="*/ 0 w 345611"/>
                    <a:gd name="connsiteY0" fmla="*/ 449944 h 533562"/>
                    <a:gd name="connsiteX1" fmla="*/ 316584 w 345611"/>
                    <a:gd name="connsiteY1" fmla="*/ 0 h 533562"/>
                    <a:gd name="connsiteX2" fmla="*/ 345611 w 345611"/>
                    <a:gd name="connsiteY2" fmla="*/ 72009 h 533562"/>
                    <a:gd name="connsiteX3" fmla="*/ 31932 w 345611"/>
                    <a:gd name="connsiteY3" fmla="*/ 533562 h 533562"/>
                    <a:gd name="connsiteX4" fmla="*/ 0 w 345611"/>
                    <a:gd name="connsiteY4" fmla="*/ 449944 h 533562"/>
                    <a:gd name="connsiteX0" fmla="*/ 0 w 345611"/>
                    <a:gd name="connsiteY0" fmla="*/ 452847 h 536465"/>
                    <a:gd name="connsiteX1" fmla="*/ 316584 w 345611"/>
                    <a:gd name="connsiteY1" fmla="*/ 0 h 536465"/>
                    <a:gd name="connsiteX2" fmla="*/ 345611 w 345611"/>
                    <a:gd name="connsiteY2" fmla="*/ 74912 h 536465"/>
                    <a:gd name="connsiteX3" fmla="*/ 31932 w 345611"/>
                    <a:gd name="connsiteY3" fmla="*/ 536465 h 536465"/>
                    <a:gd name="connsiteX4" fmla="*/ 0 w 345611"/>
                    <a:gd name="connsiteY4" fmla="*/ 452847 h 5364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45611" h="536465">
                      <a:moveTo>
                        <a:pt x="0" y="452847"/>
                      </a:moveTo>
                      <a:lnTo>
                        <a:pt x="316584" y="0"/>
                      </a:lnTo>
                      <a:lnTo>
                        <a:pt x="345611" y="74912"/>
                      </a:lnTo>
                      <a:lnTo>
                        <a:pt x="31932" y="536465"/>
                      </a:lnTo>
                      <a:lnTo>
                        <a:pt x="0" y="452847"/>
                      </a:lnTo>
                      <a:close/>
                    </a:path>
                  </a:pathLst>
                </a:custGeom>
                <a:solidFill>
                  <a:schemeClr val="accent3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22" name="矩形 5"/>
                <p:cNvSpPr/>
                <p:nvPr/>
              </p:nvSpPr>
              <p:spPr>
                <a:xfrm>
                  <a:off x="3907589" y="3089596"/>
                  <a:ext cx="1758804" cy="796073"/>
                </a:xfrm>
                <a:custGeom>
                  <a:avLst/>
                  <a:gdLst>
                    <a:gd name="connsiteX0" fmla="*/ 0 w 1134691"/>
                    <a:gd name="connsiteY0" fmla="*/ 0 h 504056"/>
                    <a:gd name="connsiteX1" fmla="*/ 1134691 w 1134691"/>
                    <a:gd name="connsiteY1" fmla="*/ 0 h 504056"/>
                    <a:gd name="connsiteX2" fmla="*/ 1134691 w 1134691"/>
                    <a:gd name="connsiteY2" fmla="*/ 504056 h 504056"/>
                    <a:gd name="connsiteX3" fmla="*/ 0 w 1134691"/>
                    <a:gd name="connsiteY3" fmla="*/ 504056 h 504056"/>
                    <a:gd name="connsiteX4" fmla="*/ 0 w 1134691"/>
                    <a:gd name="connsiteY4" fmla="*/ 0 h 504056"/>
                    <a:gd name="connsiteX0" fmla="*/ 386080 w 1134691"/>
                    <a:gd name="connsiteY0" fmla="*/ 0 h 913359"/>
                    <a:gd name="connsiteX1" fmla="*/ 1134691 w 1134691"/>
                    <a:gd name="connsiteY1" fmla="*/ 409303 h 913359"/>
                    <a:gd name="connsiteX2" fmla="*/ 1134691 w 1134691"/>
                    <a:gd name="connsiteY2" fmla="*/ 913359 h 913359"/>
                    <a:gd name="connsiteX3" fmla="*/ 0 w 1134691"/>
                    <a:gd name="connsiteY3" fmla="*/ 913359 h 913359"/>
                    <a:gd name="connsiteX4" fmla="*/ 386080 w 1134691"/>
                    <a:gd name="connsiteY4" fmla="*/ 0 h 913359"/>
                    <a:gd name="connsiteX0" fmla="*/ 592182 w 1340793"/>
                    <a:gd name="connsiteY0" fmla="*/ 0 h 913359"/>
                    <a:gd name="connsiteX1" fmla="*/ 1340793 w 1340793"/>
                    <a:gd name="connsiteY1" fmla="*/ 409303 h 913359"/>
                    <a:gd name="connsiteX2" fmla="*/ 1340793 w 1340793"/>
                    <a:gd name="connsiteY2" fmla="*/ 913359 h 913359"/>
                    <a:gd name="connsiteX3" fmla="*/ 0 w 1340793"/>
                    <a:gd name="connsiteY3" fmla="*/ 416970 h 913359"/>
                    <a:gd name="connsiteX4" fmla="*/ 592182 w 1340793"/>
                    <a:gd name="connsiteY4" fmla="*/ 0 h 913359"/>
                    <a:gd name="connsiteX0" fmla="*/ 592182 w 1758804"/>
                    <a:gd name="connsiteY0" fmla="*/ 0 h 913359"/>
                    <a:gd name="connsiteX1" fmla="*/ 1758804 w 1758804"/>
                    <a:gd name="connsiteY1" fmla="*/ 307703 h 913359"/>
                    <a:gd name="connsiteX2" fmla="*/ 1340793 w 1758804"/>
                    <a:gd name="connsiteY2" fmla="*/ 913359 h 913359"/>
                    <a:gd name="connsiteX3" fmla="*/ 0 w 1758804"/>
                    <a:gd name="connsiteY3" fmla="*/ 416970 h 913359"/>
                    <a:gd name="connsiteX4" fmla="*/ 592182 w 1758804"/>
                    <a:gd name="connsiteY4" fmla="*/ 0 h 913359"/>
                    <a:gd name="connsiteX0" fmla="*/ 592182 w 1758804"/>
                    <a:gd name="connsiteY0" fmla="*/ 0 h 774022"/>
                    <a:gd name="connsiteX1" fmla="*/ 1758804 w 1758804"/>
                    <a:gd name="connsiteY1" fmla="*/ 307703 h 774022"/>
                    <a:gd name="connsiteX2" fmla="*/ 1439490 w 1758804"/>
                    <a:gd name="connsiteY2" fmla="*/ 774022 h 774022"/>
                    <a:gd name="connsiteX3" fmla="*/ 0 w 1758804"/>
                    <a:gd name="connsiteY3" fmla="*/ 416970 h 774022"/>
                    <a:gd name="connsiteX4" fmla="*/ 592182 w 1758804"/>
                    <a:gd name="connsiteY4" fmla="*/ 0 h 774022"/>
                    <a:gd name="connsiteX0" fmla="*/ 592182 w 1758804"/>
                    <a:gd name="connsiteY0" fmla="*/ 0 h 669519"/>
                    <a:gd name="connsiteX1" fmla="*/ 1758804 w 1758804"/>
                    <a:gd name="connsiteY1" fmla="*/ 307703 h 669519"/>
                    <a:gd name="connsiteX2" fmla="*/ 1404656 w 1758804"/>
                    <a:gd name="connsiteY2" fmla="*/ 669519 h 669519"/>
                    <a:gd name="connsiteX3" fmla="*/ 0 w 1758804"/>
                    <a:gd name="connsiteY3" fmla="*/ 416970 h 669519"/>
                    <a:gd name="connsiteX4" fmla="*/ 592182 w 1758804"/>
                    <a:gd name="connsiteY4" fmla="*/ 0 h 669519"/>
                    <a:gd name="connsiteX0" fmla="*/ 592182 w 1758804"/>
                    <a:gd name="connsiteY0" fmla="*/ 0 h 756605"/>
                    <a:gd name="connsiteX1" fmla="*/ 1758804 w 1758804"/>
                    <a:gd name="connsiteY1" fmla="*/ 307703 h 756605"/>
                    <a:gd name="connsiteX2" fmla="*/ 1439490 w 1758804"/>
                    <a:gd name="connsiteY2" fmla="*/ 756605 h 756605"/>
                    <a:gd name="connsiteX3" fmla="*/ 0 w 1758804"/>
                    <a:gd name="connsiteY3" fmla="*/ 416970 h 756605"/>
                    <a:gd name="connsiteX4" fmla="*/ 592182 w 1758804"/>
                    <a:gd name="connsiteY4" fmla="*/ 0 h 756605"/>
                    <a:gd name="connsiteX0" fmla="*/ 592182 w 1758804"/>
                    <a:gd name="connsiteY0" fmla="*/ 0 h 756605"/>
                    <a:gd name="connsiteX1" fmla="*/ 1758804 w 1758804"/>
                    <a:gd name="connsiteY1" fmla="*/ 307703 h 756605"/>
                    <a:gd name="connsiteX2" fmla="*/ 1439490 w 1758804"/>
                    <a:gd name="connsiteY2" fmla="*/ 756605 h 756605"/>
                    <a:gd name="connsiteX3" fmla="*/ 0 w 1758804"/>
                    <a:gd name="connsiteY3" fmla="*/ 416970 h 756605"/>
                    <a:gd name="connsiteX4" fmla="*/ 592182 w 1758804"/>
                    <a:gd name="connsiteY4" fmla="*/ 0 h 756605"/>
                    <a:gd name="connsiteX0" fmla="*/ 592182 w 1758804"/>
                    <a:gd name="connsiteY0" fmla="*/ 0 h 756605"/>
                    <a:gd name="connsiteX1" fmla="*/ 1758804 w 1758804"/>
                    <a:gd name="connsiteY1" fmla="*/ 307703 h 756605"/>
                    <a:gd name="connsiteX2" fmla="*/ 1439490 w 1758804"/>
                    <a:gd name="connsiteY2" fmla="*/ 756605 h 756605"/>
                    <a:gd name="connsiteX3" fmla="*/ 0 w 1758804"/>
                    <a:gd name="connsiteY3" fmla="*/ 416970 h 756605"/>
                    <a:gd name="connsiteX4" fmla="*/ 592182 w 1758804"/>
                    <a:gd name="connsiteY4" fmla="*/ 0 h 756605"/>
                    <a:gd name="connsiteX0" fmla="*/ 592182 w 1758804"/>
                    <a:gd name="connsiteY0" fmla="*/ 0 h 796073"/>
                    <a:gd name="connsiteX1" fmla="*/ 1758804 w 1758804"/>
                    <a:gd name="connsiteY1" fmla="*/ 307703 h 796073"/>
                    <a:gd name="connsiteX2" fmla="*/ 1439490 w 1758804"/>
                    <a:gd name="connsiteY2" fmla="*/ 756605 h 796073"/>
                    <a:gd name="connsiteX3" fmla="*/ 0 w 1758804"/>
                    <a:gd name="connsiteY3" fmla="*/ 416970 h 796073"/>
                    <a:gd name="connsiteX4" fmla="*/ 592182 w 1758804"/>
                    <a:gd name="connsiteY4" fmla="*/ 0 h 796073"/>
                    <a:gd name="connsiteX0" fmla="*/ 592182 w 1758804"/>
                    <a:gd name="connsiteY0" fmla="*/ 0 h 796073"/>
                    <a:gd name="connsiteX1" fmla="*/ 1758804 w 1758804"/>
                    <a:gd name="connsiteY1" fmla="*/ 307703 h 796073"/>
                    <a:gd name="connsiteX2" fmla="*/ 1439490 w 1758804"/>
                    <a:gd name="connsiteY2" fmla="*/ 756605 h 796073"/>
                    <a:gd name="connsiteX3" fmla="*/ 0 w 1758804"/>
                    <a:gd name="connsiteY3" fmla="*/ 416970 h 796073"/>
                    <a:gd name="connsiteX4" fmla="*/ 592182 w 1758804"/>
                    <a:gd name="connsiteY4" fmla="*/ 0 h 796073"/>
                    <a:gd name="connsiteX0" fmla="*/ 592182 w 1758804"/>
                    <a:gd name="connsiteY0" fmla="*/ 0 h 796073"/>
                    <a:gd name="connsiteX1" fmla="*/ 1758804 w 1758804"/>
                    <a:gd name="connsiteY1" fmla="*/ 307703 h 796073"/>
                    <a:gd name="connsiteX2" fmla="*/ 1439490 w 1758804"/>
                    <a:gd name="connsiteY2" fmla="*/ 756605 h 796073"/>
                    <a:gd name="connsiteX3" fmla="*/ 0 w 1758804"/>
                    <a:gd name="connsiteY3" fmla="*/ 416970 h 796073"/>
                    <a:gd name="connsiteX4" fmla="*/ 592182 w 1758804"/>
                    <a:gd name="connsiteY4" fmla="*/ 0 h 796073"/>
                    <a:gd name="connsiteX0" fmla="*/ 592182 w 1758804"/>
                    <a:gd name="connsiteY0" fmla="*/ 0 h 796073"/>
                    <a:gd name="connsiteX1" fmla="*/ 1758804 w 1758804"/>
                    <a:gd name="connsiteY1" fmla="*/ 307703 h 796073"/>
                    <a:gd name="connsiteX2" fmla="*/ 1439490 w 1758804"/>
                    <a:gd name="connsiteY2" fmla="*/ 756605 h 796073"/>
                    <a:gd name="connsiteX3" fmla="*/ 0 w 1758804"/>
                    <a:gd name="connsiteY3" fmla="*/ 416970 h 796073"/>
                    <a:gd name="connsiteX4" fmla="*/ 592182 w 1758804"/>
                    <a:gd name="connsiteY4" fmla="*/ 0 h 7960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58804" h="796073">
                      <a:moveTo>
                        <a:pt x="592182" y="0"/>
                      </a:moveTo>
                      <a:cubicBezTo>
                        <a:pt x="853331" y="212876"/>
                        <a:pt x="1216079" y="379307"/>
                        <a:pt x="1758804" y="307703"/>
                      </a:cubicBezTo>
                      <a:lnTo>
                        <a:pt x="1439490" y="756605"/>
                      </a:lnTo>
                      <a:cubicBezTo>
                        <a:pt x="805809" y="872719"/>
                        <a:pt x="424676" y="724673"/>
                        <a:pt x="0" y="416970"/>
                      </a:cubicBezTo>
                      <a:lnTo>
                        <a:pt x="592182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319" name="矩形 5"/>
              <p:cNvSpPr/>
              <p:nvPr/>
            </p:nvSpPr>
            <p:spPr>
              <a:xfrm>
                <a:off x="3907590" y="3279249"/>
                <a:ext cx="1365363" cy="605446"/>
              </a:xfrm>
              <a:custGeom>
                <a:avLst/>
                <a:gdLst/>
                <a:ahLst/>
                <a:cxnLst/>
                <a:rect l="l" t="t" r="r" b="b"/>
                <a:pathLst>
                  <a:path w="1365363" h="605446">
                    <a:moveTo>
                      <a:pt x="323078" y="0"/>
                    </a:moveTo>
                    <a:cubicBezTo>
                      <a:pt x="541057" y="289956"/>
                      <a:pt x="917753" y="504182"/>
                      <a:pt x="1365363" y="577393"/>
                    </a:cubicBezTo>
                    <a:cubicBezTo>
                      <a:pt x="775693" y="671316"/>
                      <a:pt x="407935" y="523060"/>
                      <a:pt x="0" y="227487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17" name="TextBox 316"/>
            <p:cNvSpPr txBox="1"/>
            <p:nvPr/>
          </p:nvSpPr>
          <p:spPr>
            <a:xfrm>
              <a:off x="4230531" y="3138523"/>
              <a:ext cx="469225" cy="400108"/>
            </a:xfrm>
            <a:prstGeom prst="rect">
              <a:avLst/>
            </a:prstGeom>
            <a:no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prstClr val="white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微软雅黑" pitchFamily="34" charset="-122"/>
                  <a:ea typeface="微软雅黑" pitchFamily="34" charset="-122"/>
                </a:rPr>
                <a:t>W.</a:t>
              </a:r>
              <a:endParaRPr lang="zh-CN" altLang="en-US" b="1" dirty="0">
                <a:solidFill>
                  <a:prstClr val="white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323" name="Text Box 11"/>
          <p:cNvSpPr txBox="1">
            <a:spLocks noChangeArrowheads="1"/>
          </p:cNvSpPr>
          <p:nvPr/>
        </p:nvSpPr>
        <p:spPr bwMode="auto">
          <a:xfrm>
            <a:off x="563220" y="1707655"/>
            <a:ext cx="264062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just" eaLnBrk="1" hangingPunct="1"/>
            <a:r>
              <a:rPr lang="zh-CN" altLang="en-US" sz="1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Fill in the subheading here</a:t>
            </a:r>
          </a:p>
        </p:txBody>
      </p:sp>
      <p:sp>
        <p:nvSpPr>
          <p:cNvPr id="324" name="矩形 323"/>
          <p:cNvSpPr/>
          <p:nvPr/>
        </p:nvSpPr>
        <p:spPr>
          <a:xfrm>
            <a:off x="564262" y="2065924"/>
            <a:ext cx="2735262" cy="282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</a:pPr>
            <a:r>
              <a:rPr lang="zh-CN" alt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cxnSp>
        <p:nvCxnSpPr>
          <p:cNvPr id="325" name="直接连接符 324"/>
          <p:cNvCxnSpPr/>
          <p:nvPr/>
        </p:nvCxnSpPr>
        <p:spPr>
          <a:xfrm>
            <a:off x="534129" y="2040087"/>
            <a:ext cx="2782388" cy="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Text Box 11"/>
          <p:cNvSpPr txBox="1">
            <a:spLocks noChangeArrowheads="1"/>
          </p:cNvSpPr>
          <p:nvPr/>
        </p:nvSpPr>
        <p:spPr bwMode="auto">
          <a:xfrm>
            <a:off x="563220" y="3418752"/>
            <a:ext cx="264062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just" eaLnBrk="1" hangingPunct="1"/>
            <a:r>
              <a:rPr lang="zh-CN" altLang="en-US" sz="1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Fill in the subheading here</a:t>
            </a:r>
          </a:p>
        </p:txBody>
      </p:sp>
      <p:sp>
        <p:nvSpPr>
          <p:cNvPr id="327" name="矩形 326"/>
          <p:cNvSpPr/>
          <p:nvPr/>
        </p:nvSpPr>
        <p:spPr>
          <a:xfrm>
            <a:off x="564262" y="3726528"/>
            <a:ext cx="2735262" cy="282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</a:pPr>
            <a:r>
              <a:rPr lang="zh-CN" alt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cxnSp>
        <p:nvCxnSpPr>
          <p:cNvPr id="328" name="直接连接符 327"/>
          <p:cNvCxnSpPr/>
          <p:nvPr/>
        </p:nvCxnSpPr>
        <p:spPr>
          <a:xfrm>
            <a:off x="534131" y="3712144"/>
            <a:ext cx="2765395" cy="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直接连接符 328"/>
          <p:cNvCxnSpPr/>
          <p:nvPr/>
        </p:nvCxnSpPr>
        <p:spPr>
          <a:xfrm>
            <a:off x="5727781" y="2040087"/>
            <a:ext cx="2803619" cy="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矩形 329"/>
          <p:cNvSpPr/>
          <p:nvPr/>
        </p:nvSpPr>
        <p:spPr>
          <a:xfrm>
            <a:off x="5756401" y="2065924"/>
            <a:ext cx="2735262" cy="282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</a:pPr>
            <a:r>
              <a:rPr lang="zh-CN" alt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331" name="Text Box 11"/>
          <p:cNvSpPr txBox="1">
            <a:spLocks noChangeArrowheads="1"/>
          </p:cNvSpPr>
          <p:nvPr/>
        </p:nvSpPr>
        <p:spPr bwMode="auto">
          <a:xfrm>
            <a:off x="5891815" y="1707655"/>
            <a:ext cx="264062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just" eaLnBrk="1" hangingPunct="1"/>
            <a:r>
              <a:rPr lang="zh-CN" altLang="en-US" sz="1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Fill in the subheading here</a:t>
            </a:r>
          </a:p>
        </p:txBody>
      </p:sp>
      <p:cxnSp>
        <p:nvCxnSpPr>
          <p:cNvPr id="332" name="直接连接符 331"/>
          <p:cNvCxnSpPr/>
          <p:nvPr/>
        </p:nvCxnSpPr>
        <p:spPr>
          <a:xfrm>
            <a:off x="5750392" y="3726528"/>
            <a:ext cx="2781006" cy="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矩形 332"/>
          <p:cNvSpPr/>
          <p:nvPr/>
        </p:nvSpPr>
        <p:spPr>
          <a:xfrm>
            <a:off x="5756401" y="3726528"/>
            <a:ext cx="2735262" cy="282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</a:pPr>
            <a:r>
              <a:rPr lang="zh-CN" alt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334" name="Text Box 11"/>
          <p:cNvSpPr txBox="1">
            <a:spLocks noChangeArrowheads="1"/>
          </p:cNvSpPr>
          <p:nvPr/>
        </p:nvSpPr>
        <p:spPr bwMode="auto">
          <a:xfrm>
            <a:off x="5891815" y="3418752"/>
            <a:ext cx="264062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just" eaLnBrk="1" hangingPunct="1"/>
            <a:r>
              <a:rPr lang="zh-CN" altLang="en-US" sz="1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Fill in the subheading here</a:t>
            </a:r>
          </a:p>
        </p:txBody>
      </p:sp>
    </p:spTree>
    <p:extLst>
      <p:ext uri="{BB962C8B-B14F-4D97-AF65-F5344CB8AC3E}">
        <p14:creationId xmlns:p14="http://schemas.microsoft.com/office/powerpoint/2010/main" val="233587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="">
      <p:transition spd="slow" advClick="0" advTm="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2" presetClass="entr" presetSubtype="3" fill="hold" nodeType="afterEffect" p14:presetBounceEnd="625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500">
                                          <p:cBhvr additive="base">
                                            <p:cTn id="20" dur="400" fill="hold"/>
                                            <p:tgtEl>
                                              <p:spTgt spid="2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500">
                                          <p:cBhvr additive="base">
                                            <p:cTn id="21" dur="400" fill="hold"/>
                                            <p:tgtEl>
                                              <p:spTgt spid="2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23" presetID="2" presetClass="entr" presetSubtype="12" fill="hold" nodeType="afterEffect" p14:presetBounceEnd="625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500">
                                          <p:cBhvr additive="base">
                                            <p:cTn id="25" dur="400" fill="hold"/>
                                            <p:tgtEl>
                                              <p:spTgt spid="3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500">
                                          <p:cBhvr additive="base">
                                            <p:cTn id="26" dur="400" fill="hold"/>
                                            <p:tgtEl>
                                              <p:spTgt spid="3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2100"/>
                                </p:stCondLst>
                                <p:childTnLst>
                                  <p:par>
                                    <p:cTn id="28" presetID="2" presetClass="entr" presetSubtype="9" fill="hold" nodeType="afterEffect" p14:presetBounceEnd="625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500">
                                          <p:cBhvr additive="base">
                                            <p:cTn id="30" dur="400" fill="hold"/>
                                            <p:tgtEl>
                                              <p:spTgt spid="3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500">
                                          <p:cBhvr additive="base">
                                            <p:cTn id="31" dur="400" fill="hold"/>
                                            <p:tgtEl>
                                              <p:spTgt spid="3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3" presetID="2" presetClass="entr" presetSubtype="9" fill="hold" nodeType="afterEffect" p14:presetBounceEnd="625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500">
                                          <p:cBhvr additive="base">
                                            <p:cTn id="35" dur="400" fill="hold"/>
                                            <p:tgtEl>
                                              <p:spTgt spid="30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500">
                                          <p:cBhvr additive="base">
                                            <p:cTn id="36" dur="400" fill="hold"/>
                                            <p:tgtEl>
                                              <p:spTgt spid="30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900"/>
                                </p:stCondLst>
                                <p:childTnLst>
                                  <p:par>
                                    <p:cTn id="38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40" dur="500"/>
                                            <p:tgtEl>
                                              <p:spTgt spid="3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3400"/>
                                </p:stCondLst>
                                <p:childTnLst>
                                  <p:par>
                                    <p:cTn id="42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4" dur="400"/>
                                            <p:tgtEl>
                                              <p:spTgt spid="32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5" dur="400" fill="hold"/>
                                            <p:tgtEl>
                                              <p:spTgt spid="3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400" fill="hold"/>
                                            <p:tgtEl>
                                              <p:spTgt spid="3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9" dur="400"/>
                                            <p:tgtEl>
                                              <p:spTgt spid="32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0" dur="400" fill="hold"/>
                                            <p:tgtEl>
                                              <p:spTgt spid="3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400" fill="hold"/>
                                            <p:tgtEl>
                                              <p:spTgt spid="3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3800"/>
                                </p:stCondLst>
                                <p:childTnLst>
                                  <p:par>
                                    <p:cTn id="53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55" dur="500"/>
                                            <p:tgtEl>
                                              <p:spTgt spid="3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4300"/>
                                </p:stCondLst>
                                <p:childTnLst>
                                  <p:par>
                                    <p:cTn id="57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9" dur="400"/>
                                            <p:tgtEl>
                                              <p:spTgt spid="3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0" dur="400" fill="hold"/>
                                            <p:tgtEl>
                                              <p:spTgt spid="3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400" fill="hold"/>
                                            <p:tgtEl>
                                              <p:spTgt spid="3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2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4" dur="400"/>
                                            <p:tgtEl>
                                              <p:spTgt spid="3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5" dur="400" fill="hold"/>
                                            <p:tgtEl>
                                              <p:spTgt spid="3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6" dur="400" fill="hold"/>
                                            <p:tgtEl>
                                              <p:spTgt spid="3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7" fill="hold">
                                <p:stCondLst>
                                  <p:cond delay="4700"/>
                                </p:stCondLst>
                                <p:childTnLst>
                                  <p:par>
                                    <p:cTn id="6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0" dur="500"/>
                                            <p:tgtEl>
                                              <p:spTgt spid="3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5200"/>
                                </p:stCondLst>
                                <p:childTnLst>
                                  <p:par>
                                    <p:cTn id="72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4" dur="400"/>
                                            <p:tgtEl>
                                              <p:spTgt spid="33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5" dur="400" fill="hold"/>
                                            <p:tgtEl>
                                              <p:spTgt spid="3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6" dur="400" fill="hold"/>
                                            <p:tgtEl>
                                              <p:spTgt spid="3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9" dur="400"/>
                                            <p:tgtEl>
                                              <p:spTgt spid="33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0" dur="400" fill="hold"/>
                                            <p:tgtEl>
                                              <p:spTgt spid="3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400" fill="hold"/>
                                            <p:tgtEl>
                                              <p:spTgt spid="3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2" fill="hold">
                                <p:stCondLst>
                                  <p:cond delay="5600"/>
                                </p:stCondLst>
                                <p:childTnLst>
                                  <p:par>
                                    <p:cTn id="83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5" dur="500"/>
                                            <p:tgtEl>
                                              <p:spTgt spid="3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6" fill="hold">
                                <p:stCondLst>
                                  <p:cond delay="6100"/>
                                </p:stCondLst>
                                <p:childTnLst>
                                  <p:par>
                                    <p:cTn id="87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9" dur="400"/>
                                            <p:tgtEl>
                                              <p:spTgt spid="33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0" dur="400" fill="hold"/>
                                            <p:tgtEl>
                                              <p:spTgt spid="3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1" dur="400" fill="hold"/>
                                            <p:tgtEl>
                                              <p:spTgt spid="3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2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4" dur="400"/>
                                            <p:tgtEl>
                                              <p:spTgt spid="33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5" dur="400" fill="hold"/>
                                            <p:tgtEl>
                                              <p:spTgt spid="3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400" fill="hold"/>
                                            <p:tgtEl>
                                              <p:spTgt spid="3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323" grpId="0"/>
          <p:bldP spid="324" grpId="0"/>
          <p:bldP spid="326" grpId="0"/>
          <p:bldP spid="327" grpId="0"/>
          <p:bldP spid="330" grpId="0"/>
          <p:bldP spid="331" grpId="0"/>
          <p:bldP spid="333" grpId="0"/>
          <p:bldP spid="334" grpId="0"/>
        </p:bldLst>
      </p:timing>
    </mc:Choice>
    <mc:Fallback xmlns:a14="http://schemas.microsoft.com/office/drawing/2010/main"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2" presetClass="entr" presetSubtype="3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400" fill="hold"/>
                                            <p:tgtEl>
                                              <p:spTgt spid="2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400" fill="hold"/>
                                            <p:tgtEl>
                                              <p:spTgt spid="2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23" presetID="2" presetClass="entr" presetSubtype="1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400" fill="hold"/>
                                            <p:tgtEl>
                                              <p:spTgt spid="3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400" fill="hold"/>
                                            <p:tgtEl>
                                              <p:spTgt spid="3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2100"/>
                                </p:stCondLst>
                                <p:childTnLst>
                                  <p:par>
                                    <p:cTn id="28" presetID="2" presetClass="entr" presetSubtype="9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400" fill="hold"/>
                                            <p:tgtEl>
                                              <p:spTgt spid="3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400" fill="hold"/>
                                            <p:tgtEl>
                                              <p:spTgt spid="3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3" presetID="2" presetClass="entr" presetSubtype="9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400" fill="hold"/>
                                            <p:tgtEl>
                                              <p:spTgt spid="30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400" fill="hold"/>
                                            <p:tgtEl>
                                              <p:spTgt spid="30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900"/>
                                </p:stCondLst>
                                <p:childTnLst>
                                  <p:par>
                                    <p:cTn id="38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40" dur="500"/>
                                            <p:tgtEl>
                                              <p:spTgt spid="3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3400"/>
                                </p:stCondLst>
                                <p:childTnLst>
                                  <p:par>
                                    <p:cTn id="42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4" dur="400"/>
                                            <p:tgtEl>
                                              <p:spTgt spid="32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5" dur="400" fill="hold"/>
                                            <p:tgtEl>
                                              <p:spTgt spid="3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400" fill="hold"/>
                                            <p:tgtEl>
                                              <p:spTgt spid="3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9" dur="400"/>
                                            <p:tgtEl>
                                              <p:spTgt spid="32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0" dur="400" fill="hold"/>
                                            <p:tgtEl>
                                              <p:spTgt spid="3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400" fill="hold"/>
                                            <p:tgtEl>
                                              <p:spTgt spid="3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3800"/>
                                </p:stCondLst>
                                <p:childTnLst>
                                  <p:par>
                                    <p:cTn id="53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55" dur="500"/>
                                            <p:tgtEl>
                                              <p:spTgt spid="3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4300"/>
                                </p:stCondLst>
                                <p:childTnLst>
                                  <p:par>
                                    <p:cTn id="57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9" dur="400"/>
                                            <p:tgtEl>
                                              <p:spTgt spid="3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0" dur="400" fill="hold"/>
                                            <p:tgtEl>
                                              <p:spTgt spid="3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400" fill="hold"/>
                                            <p:tgtEl>
                                              <p:spTgt spid="3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2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4" dur="400"/>
                                            <p:tgtEl>
                                              <p:spTgt spid="3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5" dur="400" fill="hold"/>
                                            <p:tgtEl>
                                              <p:spTgt spid="3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6" dur="400" fill="hold"/>
                                            <p:tgtEl>
                                              <p:spTgt spid="3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7" fill="hold">
                                <p:stCondLst>
                                  <p:cond delay="4700"/>
                                </p:stCondLst>
                                <p:childTnLst>
                                  <p:par>
                                    <p:cTn id="6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0" dur="500"/>
                                            <p:tgtEl>
                                              <p:spTgt spid="3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5200"/>
                                </p:stCondLst>
                                <p:childTnLst>
                                  <p:par>
                                    <p:cTn id="72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4" dur="400"/>
                                            <p:tgtEl>
                                              <p:spTgt spid="33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5" dur="400" fill="hold"/>
                                            <p:tgtEl>
                                              <p:spTgt spid="3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6" dur="400" fill="hold"/>
                                            <p:tgtEl>
                                              <p:spTgt spid="3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9" dur="400"/>
                                            <p:tgtEl>
                                              <p:spTgt spid="33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0" dur="400" fill="hold"/>
                                            <p:tgtEl>
                                              <p:spTgt spid="3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400" fill="hold"/>
                                            <p:tgtEl>
                                              <p:spTgt spid="3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2" fill="hold">
                                <p:stCondLst>
                                  <p:cond delay="5600"/>
                                </p:stCondLst>
                                <p:childTnLst>
                                  <p:par>
                                    <p:cTn id="83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5" dur="500"/>
                                            <p:tgtEl>
                                              <p:spTgt spid="3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6" fill="hold">
                                <p:stCondLst>
                                  <p:cond delay="6100"/>
                                </p:stCondLst>
                                <p:childTnLst>
                                  <p:par>
                                    <p:cTn id="87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9" dur="400"/>
                                            <p:tgtEl>
                                              <p:spTgt spid="33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0" dur="400" fill="hold"/>
                                            <p:tgtEl>
                                              <p:spTgt spid="3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1" dur="400" fill="hold"/>
                                            <p:tgtEl>
                                              <p:spTgt spid="3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2" presetID="4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4" dur="400"/>
                                            <p:tgtEl>
                                              <p:spTgt spid="33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5" dur="400" fill="hold"/>
                                            <p:tgtEl>
                                              <p:spTgt spid="3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400" fill="hold"/>
                                            <p:tgtEl>
                                              <p:spTgt spid="3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323" grpId="0"/>
          <p:bldP spid="324" grpId="0"/>
          <p:bldP spid="326" grpId="0"/>
          <p:bldP spid="327" grpId="0"/>
          <p:bldP spid="330" grpId="0"/>
          <p:bldP spid="331" grpId="0"/>
          <p:bldP spid="333" grpId="0"/>
          <p:bldP spid="334" grpId="0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矩形 193"/>
          <p:cNvSpPr/>
          <p:nvPr/>
        </p:nvSpPr>
        <p:spPr>
          <a:xfrm>
            <a:off x="0" y="434529"/>
            <a:ext cx="755576" cy="4090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683568" y="360988"/>
            <a:ext cx="3669340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itchFamily="34" charset="-122"/>
                <a:ea typeface="微软雅黑" pitchFamily="34" charset="-122"/>
              </a:rPr>
              <a:t>Fill in the catalog title here</a:t>
            </a:r>
          </a:p>
        </p:txBody>
      </p:sp>
      <p:sp>
        <p:nvSpPr>
          <p:cNvPr id="196" name="矩形 195"/>
          <p:cNvSpPr/>
          <p:nvPr/>
        </p:nvSpPr>
        <p:spPr>
          <a:xfrm>
            <a:off x="715208" y="607790"/>
            <a:ext cx="1560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itchFamily="34" charset="0"/>
              </a:rPr>
              <a:t>Fill in the title here.</a:t>
            </a:r>
            <a:endParaRPr lang="zh-CN" altLang="en-US" sz="1400" dirty="0">
              <a:solidFill>
                <a:prstClr val="black">
                  <a:lumMod val="65000"/>
                  <a:lumOff val="35000"/>
                </a:prstClr>
              </a:solidFill>
              <a:latin typeface="Impact" pitchFamily="34" charset="0"/>
            </a:endParaRPr>
          </a:p>
        </p:txBody>
      </p:sp>
      <p:sp>
        <p:nvSpPr>
          <p:cNvPr id="47" name="椭圆 46"/>
          <p:cNvSpPr/>
          <p:nvPr/>
        </p:nvSpPr>
        <p:spPr>
          <a:xfrm>
            <a:off x="1077980" y="4470510"/>
            <a:ext cx="955914" cy="189472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2000"/>
                </a:scheme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8" name="椭圆 47"/>
          <p:cNvSpPr/>
          <p:nvPr/>
        </p:nvSpPr>
        <p:spPr>
          <a:xfrm>
            <a:off x="1927947" y="4223691"/>
            <a:ext cx="955914" cy="189472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2000"/>
                </a:scheme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9" name="椭圆 48"/>
          <p:cNvSpPr/>
          <p:nvPr/>
        </p:nvSpPr>
        <p:spPr>
          <a:xfrm>
            <a:off x="2777914" y="3976872"/>
            <a:ext cx="955914" cy="189472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2000"/>
                </a:scheme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3627882" y="3730053"/>
            <a:ext cx="955914" cy="189472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2000"/>
                </a:scheme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1" name="正五边形 11"/>
          <p:cNvSpPr/>
          <p:nvPr/>
        </p:nvSpPr>
        <p:spPr>
          <a:xfrm>
            <a:off x="3622054" y="1378092"/>
            <a:ext cx="730854" cy="1458649"/>
          </a:xfrm>
          <a:custGeom>
            <a:avLst/>
            <a:gdLst>
              <a:gd name="connsiteX0" fmla="*/ 0 w 432048"/>
              <a:gd name="connsiteY0" fmla="*/ 165027 h 432048"/>
              <a:gd name="connsiteX1" fmla="*/ 216024 w 432048"/>
              <a:gd name="connsiteY1" fmla="*/ 0 h 432048"/>
              <a:gd name="connsiteX2" fmla="*/ 432048 w 432048"/>
              <a:gd name="connsiteY2" fmla="*/ 165027 h 432048"/>
              <a:gd name="connsiteX3" fmla="*/ 349534 w 432048"/>
              <a:gd name="connsiteY3" fmla="*/ 432047 h 432048"/>
              <a:gd name="connsiteX4" fmla="*/ 82514 w 432048"/>
              <a:gd name="connsiteY4" fmla="*/ 432047 h 432048"/>
              <a:gd name="connsiteX5" fmla="*/ 0 w 432048"/>
              <a:gd name="connsiteY5" fmla="*/ 165027 h 432048"/>
              <a:gd name="connsiteX0" fmla="*/ 24642 w 456690"/>
              <a:gd name="connsiteY0" fmla="*/ 165027 h 801140"/>
              <a:gd name="connsiteX1" fmla="*/ 240666 w 456690"/>
              <a:gd name="connsiteY1" fmla="*/ 0 h 801140"/>
              <a:gd name="connsiteX2" fmla="*/ 456690 w 456690"/>
              <a:gd name="connsiteY2" fmla="*/ 165027 h 801140"/>
              <a:gd name="connsiteX3" fmla="*/ 374176 w 456690"/>
              <a:gd name="connsiteY3" fmla="*/ 432047 h 801140"/>
              <a:gd name="connsiteX4" fmla="*/ 0 w 456690"/>
              <a:gd name="connsiteY4" fmla="*/ 801140 h 801140"/>
              <a:gd name="connsiteX5" fmla="*/ 24642 w 456690"/>
              <a:gd name="connsiteY5" fmla="*/ 165027 h 801140"/>
              <a:gd name="connsiteX0" fmla="*/ 24642 w 600395"/>
              <a:gd name="connsiteY0" fmla="*/ 165027 h 801140"/>
              <a:gd name="connsiteX1" fmla="*/ 240666 w 600395"/>
              <a:gd name="connsiteY1" fmla="*/ 0 h 801140"/>
              <a:gd name="connsiteX2" fmla="*/ 456690 w 600395"/>
              <a:gd name="connsiteY2" fmla="*/ 165027 h 801140"/>
              <a:gd name="connsiteX3" fmla="*/ 600395 w 600395"/>
              <a:gd name="connsiteY3" fmla="*/ 786853 h 801140"/>
              <a:gd name="connsiteX4" fmla="*/ 0 w 600395"/>
              <a:gd name="connsiteY4" fmla="*/ 801140 h 801140"/>
              <a:gd name="connsiteX5" fmla="*/ 24642 w 600395"/>
              <a:gd name="connsiteY5" fmla="*/ 165027 h 801140"/>
              <a:gd name="connsiteX0" fmla="*/ 24642 w 600395"/>
              <a:gd name="connsiteY0" fmla="*/ 165027 h 791615"/>
              <a:gd name="connsiteX1" fmla="*/ 240666 w 600395"/>
              <a:gd name="connsiteY1" fmla="*/ 0 h 791615"/>
              <a:gd name="connsiteX2" fmla="*/ 456690 w 600395"/>
              <a:gd name="connsiteY2" fmla="*/ 165027 h 791615"/>
              <a:gd name="connsiteX3" fmla="*/ 600395 w 600395"/>
              <a:gd name="connsiteY3" fmla="*/ 786853 h 791615"/>
              <a:gd name="connsiteX4" fmla="*/ 0 w 600395"/>
              <a:gd name="connsiteY4" fmla="*/ 791615 h 791615"/>
              <a:gd name="connsiteX5" fmla="*/ 24642 w 600395"/>
              <a:gd name="connsiteY5" fmla="*/ 165027 h 791615"/>
              <a:gd name="connsiteX0" fmla="*/ 24642 w 607539"/>
              <a:gd name="connsiteY0" fmla="*/ 165027 h 791616"/>
              <a:gd name="connsiteX1" fmla="*/ 240666 w 607539"/>
              <a:gd name="connsiteY1" fmla="*/ 0 h 791616"/>
              <a:gd name="connsiteX2" fmla="*/ 456690 w 607539"/>
              <a:gd name="connsiteY2" fmla="*/ 165027 h 791616"/>
              <a:gd name="connsiteX3" fmla="*/ 607539 w 607539"/>
              <a:gd name="connsiteY3" fmla="*/ 791616 h 791616"/>
              <a:gd name="connsiteX4" fmla="*/ 0 w 607539"/>
              <a:gd name="connsiteY4" fmla="*/ 791615 h 791616"/>
              <a:gd name="connsiteX5" fmla="*/ 24642 w 607539"/>
              <a:gd name="connsiteY5" fmla="*/ 165027 h 791616"/>
              <a:gd name="connsiteX0" fmla="*/ 24642 w 607539"/>
              <a:gd name="connsiteY0" fmla="*/ 654844 h 1281433"/>
              <a:gd name="connsiteX1" fmla="*/ 240666 w 607539"/>
              <a:gd name="connsiteY1" fmla="*/ 489817 h 1281433"/>
              <a:gd name="connsiteX2" fmla="*/ 601946 w 607539"/>
              <a:gd name="connsiteY2" fmla="*/ 0 h 1281433"/>
              <a:gd name="connsiteX3" fmla="*/ 607539 w 607539"/>
              <a:gd name="connsiteY3" fmla="*/ 1281433 h 1281433"/>
              <a:gd name="connsiteX4" fmla="*/ 0 w 607539"/>
              <a:gd name="connsiteY4" fmla="*/ 1281432 h 1281433"/>
              <a:gd name="connsiteX5" fmla="*/ 24642 w 607539"/>
              <a:gd name="connsiteY5" fmla="*/ 654844 h 1281433"/>
              <a:gd name="connsiteX0" fmla="*/ 24642 w 607539"/>
              <a:gd name="connsiteY0" fmla="*/ 1096096 h 1722685"/>
              <a:gd name="connsiteX1" fmla="*/ 309722 w 607539"/>
              <a:gd name="connsiteY1" fmla="*/ 0 h 1722685"/>
              <a:gd name="connsiteX2" fmla="*/ 601946 w 607539"/>
              <a:gd name="connsiteY2" fmla="*/ 441252 h 1722685"/>
              <a:gd name="connsiteX3" fmla="*/ 607539 w 607539"/>
              <a:gd name="connsiteY3" fmla="*/ 1722685 h 1722685"/>
              <a:gd name="connsiteX4" fmla="*/ 0 w 607539"/>
              <a:gd name="connsiteY4" fmla="*/ 1722684 h 1722685"/>
              <a:gd name="connsiteX5" fmla="*/ 24642 w 607539"/>
              <a:gd name="connsiteY5" fmla="*/ 1096096 h 1722685"/>
              <a:gd name="connsiteX0" fmla="*/ 0 w 609091"/>
              <a:gd name="connsiteY0" fmla="*/ 198365 h 1722685"/>
              <a:gd name="connsiteX1" fmla="*/ 311274 w 609091"/>
              <a:gd name="connsiteY1" fmla="*/ 0 h 1722685"/>
              <a:gd name="connsiteX2" fmla="*/ 603498 w 609091"/>
              <a:gd name="connsiteY2" fmla="*/ 441252 h 1722685"/>
              <a:gd name="connsiteX3" fmla="*/ 609091 w 609091"/>
              <a:gd name="connsiteY3" fmla="*/ 1722685 h 1722685"/>
              <a:gd name="connsiteX4" fmla="*/ 1552 w 609091"/>
              <a:gd name="connsiteY4" fmla="*/ 1722684 h 1722685"/>
              <a:gd name="connsiteX5" fmla="*/ 0 w 609091"/>
              <a:gd name="connsiteY5" fmla="*/ 198365 h 1722685"/>
              <a:gd name="connsiteX0" fmla="*/ 0 w 609091"/>
              <a:gd name="connsiteY0" fmla="*/ 198365 h 1722685"/>
              <a:gd name="connsiteX1" fmla="*/ 311274 w 609091"/>
              <a:gd name="connsiteY1" fmla="*/ 0 h 1722685"/>
              <a:gd name="connsiteX2" fmla="*/ 608261 w 609091"/>
              <a:gd name="connsiteY2" fmla="*/ 198364 h 1722685"/>
              <a:gd name="connsiteX3" fmla="*/ 609091 w 609091"/>
              <a:gd name="connsiteY3" fmla="*/ 1722685 h 1722685"/>
              <a:gd name="connsiteX4" fmla="*/ 1552 w 609091"/>
              <a:gd name="connsiteY4" fmla="*/ 1722684 h 1722685"/>
              <a:gd name="connsiteX5" fmla="*/ 0 w 609091"/>
              <a:gd name="connsiteY5" fmla="*/ 198365 h 1722685"/>
              <a:gd name="connsiteX0" fmla="*/ 0 w 609091"/>
              <a:gd name="connsiteY0" fmla="*/ 209052 h 1733372"/>
              <a:gd name="connsiteX1" fmla="*/ 309014 w 609091"/>
              <a:gd name="connsiteY1" fmla="*/ 0 h 1733372"/>
              <a:gd name="connsiteX2" fmla="*/ 608261 w 609091"/>
              <a:gd name="connsiteY2" fmla="*/ 209051 h 1733372"/>
              <a:gd name="connsiteX3" fmla="*/ 609091 w 609091"/>
              <a:gd name="connsiteY3" fmla="*/ 1733372 h 1733372"/>
              <a:gd name="connsiteX4" fmla="*/ 1552 w 609091"/>
              <a:gd name="connsiteY4" fmla="*/ 1733371 h 1733372"/>
              <a:gd name="connsiteX5" fmla="*/ 0 w 609091"/>
              <a:gd name="connsiteY5" fmla="*/ 209052 h 1733372"/>
              <a:gd name="connsiteX0" fmla="*/ 3027 w 607586"/>
              <a:gd name="connsiteY0" fmla="*/ 245176 h 1733372"/>
              <a:gd name="connsiteX1" fmla="*/ 307509 w 607586"/>
              <a:gd name="connsiteY1" fmla="*/ 0 h 1733372"/>
              <a:gd name="connsiteX2" fmla="*/ 606756 w 607586"/>
              <a:gd name="connsiteY2" fmla="*/ 209051 h 1733372"/>
              <a:gd name="connsiteX3" fmla="*/ 607586 w 607586"/>
              <a:gd name="connsiteY3" fmla="*/ 1733372 h 1733372"/>
              <a:gd name="connsiteX4" fmla="*/ 47 w 607586"/>
              <a:gd name="connsiteY4" fmla="*/ 1733371 h 1733372"/>
              <a:gd name="connsiteX5" fmla="*/ 3027 w 607586"/>
              <a:gd name="connsiteY5" fmla="*/ 245176 h 1733372"/>
              <a:gd name="connsiteX0" fmla="*/ 3027 w 607586"/>
              <a:gd name="connsiteY0" fmla="*/ 245176 h 1733372"/>
              <a:gd name="connsiteX1" fmla="*/ 307509 w 607586"/>
              <a:gd name="connsiteY1" fmla="*/ 0 h 1733372"/>
              <a:gd name="connsiteX2" fmla="*/ 604489 w 607586"/>
              <a:gd name="connsiteY2" fmla="*/ 245175 h 1733372"/>
              <a:gd name="connsiteX3" fmla="*/ 607586 w 607586"/>
              <a:gd name="connsiteY3" fmla="*/ 1733372 h 1733372"/>
              <a:gd name="connsiteX4" fmla="*/ 47 w 607586"/>
              <a:gd name="connsiteY4" fmla="*/ 1733371 h 1733372"/>
              <a:gd name="connsiteX5" fmla="*/ 3027 w 607586"/>
              <a:gd name="connsiteY5" fmla="*/ 245176 h 1733372"/>
              <a:gd name="connsiteX0" fmla="*/ 676 w 607642"/>
              <a:gd name="connsiteY0" fmla="*/ 276140 h 1733372"/>
              <a:gd name="connsiteX1" fmla="*/ 307565 w 607642"/>
              <a:gd name="connsiteY1" fmla="*/ 0 h 1733372"/>
              <a:gd name="connsiteX2" fmla="*/ 604545 w 607642"/>
              <a:gd name="connsiteY2" fmla="*/ 245175 h 1733372"/>
              <a:gd name="connsiteX3" fmla="*/ 607642 w 607642"/>
              <a:gd name="connsiteY3" fmla="*/ 1733372 h 1733372"/>
              <a:gd name="connsiteX4" fmla="*/ 103 w 607642"/>
              <a:gd name="connsiteY4" fmla="*/ 1733371 h 1733372"/>
              <a:gd name="connsiteX5" fmla="*/ 676 w 607642"/>
              <a:gd name="connsiteY5" fmla="*/ 276140 h 1733372"/>
              <a:gd name="connsiteX0" fmla="*/ 676 w 607642"/>
              <a:gd name="connsiteY0" fmla="*/ 276140 h 1733372"/>
              <a:gd name="connsiteX1" fmla="*/ 307565 w 607642"/>
              <a:gd name="connsiteY1" fmla="*/ 0 h 1733372"/>
              <a:gd name="connsiteX2" fmla="*/ 602137 w 607642"/>
              <a:gd name="connsiteY2" fmla="*/ 283022 h 1733372"/>
              <a:gd name="connsiteX3" fmla="*/ 607642 w 607642"/>
              <a:gd name="connsiteY3" fmla="*/ 1733372 h 1733372"/>
              <a:gd name="connsiteX4" fmla="*/ 103 w 607642"/>
              <a:gd name="connsiteY4" fmla="*/ 1733371 h 1733372"/>
              <a:gd name="connsiteX5" fmla="*/ 676 w 607642"/>
              <a:gd name="connsiteY5" fmla="*/ 276140 h 1733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7642" h="1733372">
                <a:moveTo>
                  <a:pt x="676" y="276140"/>
                </a:moveTo>
                <a:lnTo>
                  <a:pt x="307565" y="0"/>
                </a:lnTo>
                <a:lnTo>
                  <a:pt x="602137" y="283022"/>
                </a:lnTo>
                <a:cubicBezTo>
                  <a:pt x="604001" y="710166"/>
                  <a:pt x="605778" y="1306228"/>
                  <a:pt x="607642" y="1733372"/>
                </a:cubicBezTo>
                <a:lnTo>
                  <a:pt x="103" y="1733371"/>
                </a:lnTo>
                <a:cubicBezTo>
                  <a:pt x="-414" y="1225265"/>
                  <a:pt x="1193" y="784246"/>
                  <a:pt x="676" y="27614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01600" dist="25400" dir="37200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52" name="等腰三角形 1"/>
          <p:cNvSpPr/>
          <p:nvPr/>
        </p:nvSpPr>
        <p:spPr>
          <a:xfrm>
            <a:off x="976035" y="3725651"/>
            <a:ext cx="941083" cy="827020"/>
          </a:xfrm>
          <a:custGeom>
            <a:avLst/>
            <a:gdLst>
              <a:gd name="connsiteX0" fmla="*/ 0 w 918822"/>
              <a:gd name="connsiteY0" fmla="*/ 792088 h 792088"/>
              <a:gd name="connsiteX1" fmla="*/ 459411 w 918822"/>
              <a:gd name="connsiteY1" fmla="*/ 0 h 792088"/>
              <a:gd name="connsiteX2" fmla="*/ 918822 w 918822"/>
              <a:gd name="connsiteY2" fmla="*/ 792088 h 792088"/>
              <a:gd name="connsiteX3" fmla="*/ 0 w 918822"/>
              <a:gd name="connsiteY3" fmla="*/ 792088 h 792088"/>
              <a:gd name="connsiteX0" fmla="*/ 9695 w 928517"/>
              <a:gd name="connsiteY0" fmla="*/ 803994 h 803994"/>
              <a:gd name="connsiteX1" fmla="*/ 0 w 928517"/>
              <a:gd name="connsiteY1" fmla="*/ 0 h 803994"/>
              <a:gd name="connsiteX2" fmla="*/ 928517 w 928517"/>
              <a:gd name="connsiteY2" fmla="*/ 803994 h 803994"/>
              <a:gd name="connsiteX3" fmla="*/ 9695 w 928517"/>
              <a:gd name="connsiteY3" fmla="*/ 803994 h 803994"/>
              <a:gd name="connsiteX0" fmla="*/ 9695 w 764211"/>
              <a:gd name="connsiteY0" fmla="*/ 803994 h 803994"/>
              <a:gd name="connsiteX1" fmla="*/ 0 w 764211"/>
              <a:gd name="connsiteY1" fmla="*/ 0 h 803994"/>
              <a:gd name="connsiteX2" fmla="*/ 764211 w 764211"/>
              <a:gd name="connsiteY2" fmla="*/ 6276 h 803994"/>
              <a:gd name="connsiteX3" fmla="*/ 9695 w 764211"/>
              <a:gd name="connsiteY3" fmla="*/ 803994 h 803994"/>
              <a:gd name="connsiteX0" fmla="*/ 514520 w 764211"/>
              <a:gd name="connsiteY0" fmla="*/ 680169 h 680169"/>
              <a:gd name="connsiteX1" fmla="*/ 0 w 764211"/>
              <a:gd name="connsiteY1" fmla="*/ 0 h 680169"/>
              <a:gd name="connsiteX2" fmla="*/ 764211 w 764211"/>
              <a:gd name="connsiteY2" fmla="*/ 6276 h 680169"/>
              <a:gd name="connsiteX3" fmla="*/ 514520 w 764211"/>
              <a:gd name="connsiteY3" fmla="*/ 680169 h 680169"/>
              <a:gd name="connsiteX0" fmla="*/ 514520 w 764211"/>
              <a:gd name="connsiteY0" fmla="*/ 680169 h 680169"/>
              <a:gd name="connsiteX1" fmla="*/ 0 w 764211"/>
              <a:gd name="connsiteY1" fmla="*/ 0 h 680169"/>
              <a:gd name="connsiteX2" fmla="*/ 764211 w 764211"/>
              <a:gd name="connsiteY2" fmla="*/ 3894 h 680169"/>
              <a:gd name="connsiteX3" fmla="*/ 514520 w 764211"/>
              <a:gd name="connsiteY3" fmla="*/ 680169 h 680169"/>
              <a:gd name="connsiteX0" fmla="*/ 514520 w 762253"/>
              <a:gd name="connsiteY0" fmla="*/ 682150 h 682150"/>
              <a:gd name="connsiteX1" fmla="*/ 0 w 762253"/>
              <a:gd name="connsiteY1" fmla="*/ 1981 h 682150"/>
              <a:gd name="connsiteX2" fmla="*/ 762253 w 762253"/>
              <a:gd name="connsiteY2" fmla="*/ 0 h 682150"/>
              <a:gd name="connsiteX3" fmla="*/ 514520 w 762253"/>
              <a:gd name="connsiteY3" fmla="*/ 682150 h 682150"/>
              <a:gd name="connsiteX0" fmla="*/ 514520 w 774004"/>
              <a:gd name="connsiteY0" fmla="*/ 680191 h 680191"/>
              <a:gd name="connsiteX1" fmla="*/ 0 w 774004"/>
              <a:gd name="connsiteY1" fmla="*/ 22 h 680191"/>
              <a:gd name="connsiteX2" fmla="*/ 774004 w 774004"/>
              <a:gd name="connsiteY2" fmla="*/ 0 h 680191"/>
              <a:gd name="connsiteX3" fmla="*/ 514520 w 774004"/>
              <a:gd name="connsiteY3" fmla="*/ 680191 h 680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4004" h="680191">
                <a:moveTo>
                  <a:pt x="514520" y="680191"/>
                </a:moveTo>
                <a:lnTo>
                  <a:pt x="0" y="22"/>
                </a:lnTo>
                <a:lnTo>
                  <a:pt x="774004" y="0"/>
                </a:lnTo>
                <a:lnTo>
                  <a:pt x="514520" y="68019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3" name="等腰三角形 1"/>
          <p:cNvSpPr/>
          <p:nvPr/>
        </p:nvSpPr>
        <p:spPr>
          <a:xfrm>
            <a:off x="1602826" y="3460579"/>
            <a:ext cx="472137" cy="1081778"/>
          </a:xfrm>
          <a:custGeom>
            <a:avLst/>
            <a:gdLst>
              <a:gd name="connsiteX0" fmla="*/ 0 w 918822"/>
              <a:gd name="connsiteY0" fmla="*/ 792088 h 792088"/>
              <a:gd name="connsiteX1" fmla="*/ 459411 w 918822"/>
              <a:gd name="connsiteY1" fmla="*/ 0 h 792088"/>
              <a:gd name="connsiteX2" fmla="*/ 918822 w 918822"/>
              <a:gd name="connsiteY2" fmla="*/ 792088 h 792088"/>
              <a:gd name="connsiteX3" fmla="*/ 0 w 918822"/>
              <a:gd name="connsiteY3" fmla="*/ 792088 h 792088"/>
              <a:gd name="connsiteX0" fmla="*/ 9695 w 928517"/>
              <a:gd name="connsiteY0" fmla="*/ 803994 h 803994"/>
              <a:gd name="connsiteX1" fmla="*/ 0 w 928517"/>
              <a:gd name="connsiteY1" fmla="*/ 0 h 803994"/>
              <a:gd name="connsiteX2" fmla="*/ 928517 w 928517"/>
              <a:gd name="connsiteY2" fmla="*/ 803994 h 803994"/>
              <a:gd name="connsiteX3" fmla="*/ 9695 w 928517"/>
              <a:gd name="connsiteY3" fmla="*/ 803994 h 803994"/>
              <a:gd name="connsiteX0" fmla="*/ 9695 w 764211"/>
              <a:gd name="connsiteY0" fmla="*/ 803994 h 803994"/>
              <a:gd name="connsiteX1" fmla="*/ 0 w 764211"/>
              <a:gd name="connsiteY1" fmla="*/ 0 h 803994"/>
              <a:gd name="connsiteX2" fmla="*/ 764211 w 764211"/>
              <a:gd name="connsiteY2" fmla="*/ 6276 h 803994"/>
              <a:gd name="connsiteX3" fmla="*/ 9695 w 764211"/>
              <a:gd name="connsiteY3" fmla="*/ 803994 h 803994"/>
              <a:gd name="connsiteX0" fmla="*/ 514520 w 764211"/>
              <a:gd name="connsiteY0" fmla="*/ 680169 h 680169"/>
              <a:gd name="connsiteX1" fmla="*/ 0 w 764211"/>
              <a:gd name="connsiteY1" fmla="*/ 0 h 680169"/>
              <a:gd name="connsiteX2" fmla="*/ 764211 w 764211"/>
              <a:gd name="connsiteY2" fmla="*/ 6276 h 680169"/>
              <a:gd name="connsiteX3" fmla="*/ 514520 w 764211"/>
              <a:gd name="connsiteY3" fmla="*/ 680169 h 680169"/>
              <a:gd name="connsiteX0" fmla="*/ 66845 w 316536"/>
              <a:gd name="connsiteY0" fmla="*/ 1342157 h 1342157"/>
              <a:gd name="connsiteX1" fmla="*/ 0 w 316536"/>
              <a:gd name="connsiteY1" fmla="*/ 0 h 1342157"/>
              <a:gd name="connsiteX2" fmla="*/ 316536 w 316536"/>
              <a:gd name="connsiteY2" fmla="*/ 668264 h 1342157"/>
              <a:gd name="connsiteX3" fmla="*/ 66845 w 316536"/>
              <a:gd name="connsiteY3" fmla="*/ 1342157 h 1342157"/>
              <a:gd name="connsiteX0" fmla="*/ 0 w 454479"/>
              <a:gd name="connsiteY0" fmla="*/ 220588 h 668264"/>
              <a:gd name="connsiteX1" fmla="*/ 137943 w 454479"/>
              <a:gd name="connsiteY1" fmla="*/ 0 h 668264"/>
              <a:gd name="connsiteX2" fmla="*/ 454479 w 454479"/>
              <a:gd name="connsiteY2" fmla="*/ 668264 h 668264"/>
              <a:gd name="connsiteX3" fmla="*/ 0 w 454479"/>
              <a:gd name="connsiteY3" fmla="*/ 220588 h 668264"/>
              <a:gd name="connsiteX0" fmla="*/ 250371 w 388314"/>
              <a:gd name="connsiteY0" fmla="*/ 220588 h 889720"/>
              <a:gd name="connsiteX1" fmla="*/ 388314 w 388314"/>
              <a:gd name="connsiteY1" fmla="*/ 0 h 889720"/>
              <a:gd name="connsiteX2" fmla="*/ 0 w 388314"/>
              <a:gd name="connsiteY2" fmla="*/ 889720 h 889720"/>
              <a:gd name="connsiteX3" fmla="*/ 250371 w 388314"/>
              <a:gd name="connsiteY3" fmla="*/ 220588 h 889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8314" h="889720">
                <a:moveTo>
                  <a:pt x="250371" y="220588"/>
                </a:moveTo>
                <a:lnTo>
                  <a:pt x="388314" y="0"/>
                </a:lnTo>
                <a:lnTo>
                  <a:pt x="0" y="889720"/>
                </a:lnTo>
                <a:lnTo>
                  <a:pt x="250371" y="220588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4" name="等腰三角形 1"/>
          <p:cNvSpPr/>
          <p:nvPr/>
        </p:nvSpPr>
        <p:spPr>
          <a:xfrm>
            <a:off x="3779101" y="2975052"/>
            <a:ext cx="944165" cy="824636"/>
          </a:xfrm>
          <a:custGeom>
            <a:avLst/>
            <a:gdLst>
              <a:gd name="connsiteX0" fmla="*/ 0 w 918822"/>
              <a:gd name="connsiteY0" fmla="*/ 792088 h 792088"/>
              <a:gd name="connsiteX1" fmla="*/ 459411 w 918822"/>
              <a:gd name="connsiteY1" fmla="*/ 0 h 792088"/>
              <a:gd name="connsiteX2" fmla="*/ 918822 w 918822"/>
              <a:gd name="connsiteY2" fmla="*/ 792088 h 792088"/>
              <a:gd name="connsiteX3" fmla="*/ 0 w 918822"/>
              <a:gd name="connsiteY3" fmla="*/ 792088 h 792088"/>
              <a:gd name="connsiteX0" fmla="*/ 9695 w 928517"/>
              <a:gd name="connsiteY0" fmla="*/ 803994 h 803994"/>
              <a:gd name="connsiteX1" fmla="*/ 0 w 928517"/>
              <a:gd name="connsiteY1" fmla="*/ 0 h 803994"/>
              <a:gd name="connsiteX2" fmla="*/ 928517 w 928517"/>
              <a:gd name="connsiteY2" fmla="*/ 803994 h 803994"/>
              <a:gd name="connsiteX3" fmla="*/ 9695 w 928517"/>
              <a:gd name="connsiteY3" fmla="*/ 803994 h 803994"/>
              <a:gd name="connsiteX0" fmla="*/ 9695 w 764211"/>
              <a:gd name="connsiteY0" fmla="*/ 803994 h 803994"/>
              <a:gd name="connsiteX1" fmla="*/ 0 w 764211"/>
              <a:gd name="connsiteY1" fmla="*/ 0 h 803994"/>
              <a:gd name="connsiteX2" fmla="*/ 764211 w 764211"/>
              <a:gd name="connsiteY2" fmla="*/ 6276 h 803994"/>
              <a:gd name="connsiteX3" fmla="*/ 9695 w 764211"/>
              <a:gd name="connsiteY3" fmla="*/ 803994 h 803994"/>
              <a:gd name="connsiteX0" fmla="*/ 514520 w 764211"/>
              <a:gd name="connsiteY0" fmla="*/ 680169 h 680169"/>
              <a:gd name="connsiteX1" fmla="*/ 0 w 764211"/>
              <a:gd name="connsiteY1" fmla="*/ 0 h 680169"/>
              <a:gd name="connsiteX2" fmla="*/ 764211 w 764211"/>
              <a:gd name="connsiteY2" fmla="*/ 6276 h 680169"/>
              <a:gd name="connsiteX3" fmla="*/ 514520 w 764211"/>
              <a:gd name="connsiteY3" fmla="*/ 680169 h 680169"/>
              <a:gd name="connsiteX0" fmla="*/ 514520 w 764211"/>
              <a:gd name="connsiteY0" fmla="*/ 680169 h 680169"/>
              <a:gd name="connsiteX1" fmla="*/ 0 w 764211"/>
              <a:gd name="connsiteY1" fmla="*/ 0 h 680169"/>
              <a:gd name="connsiteX2" fmla="*/ 764211 w 764211"/>
              <a:gd name="connsiteY2" fmla="*/ 3894 h 680169"/>
              <a:gd name="connsiteX3" fmla="*/ 514520 w 764211"/>
              <a:gd name="connsiteY3" fmla="*/ 680169 h 680169"/>
              <a:gd name="connsiteX0" fmla="*/ 519282 w 768973"/>
              <a:gd name="connsiteY0" fmla="*/ 676275 h 676275"/>
              <a:gd name="connsiteX1" fmla="*/ 0 w 768973"/>
              <a:gd name="connsiteY1" fmla="*/ 869 h 676275"/>
              <a:gd name="connsiteX2" fmla="*/ 768973 w 768973"/>
              <a:gd name="connsiteY2" fmla="*/ 0 h 676275"/>
              <a:gd name="connsiteX3" fmla="*/ 519282 w 768973"/>
              <a:gd name="connsiteY3" fmla="*/ 676275 h 676275"/>
              <a:gd name="connsiteX0" fmla="*/ 519282 w 778498"/>
              <a:gd name="connsiteY0" fmla="*/ 681037 h 681037"/>
              <a:gd name="connsiteX1" fmla="*/ 0 w 778498"/>
              <a:gd name="connsiteY1" fmla="*/ 5631 h 681037"/>
              <a:gd name="connsiteX2" fmla="*/ 778498 w 778498"/>
              <a:gd name="connsiteY2" fmla="*/ 0 h 681037"/>
              <a:gd name="connsiteX3" fmla="*/ 519282 w 778498"/>
              <a:gd name="connsiteY3" fmla="*/ 681037 h 681037"/>
              <a:gd name="connsiteX0" fmla="*/ 426413 w 778498"/>
              <a:gd name="connsiteY0" fmla="*/ 676274 h 676274"/>
              <a:gd name="connsiteX1" fmla="*/ 0 w 778498"/>
              <a:gd name="connsiteY1" fmla="*/ 5631 h 676274"/>
              <a:gd name="connsiteX2" fmla="*/ 778498 w 778498"/>
              <a:gd name="connsiteY2" fmla="*/ 0 h 676274"/>
              <a:gd name="connsiteX3" fmla="*/ 426413 w 778498"/>
              <a:gd name="connsiteY3" fmla="*/ 676274 h 676274"/>
              <a:gd name="connsiteX0" fmla="*/ 431175 w 783260"/>
              <a:gd name="connsiteY0" fmla="*/ 677787 h 677787"/>
              <a:gd name="connsiteX1" fmla="*/ 0 w 783260"/>
              <a:gd name="connsiteY1" fmla="*/ 0 h 677787"/>
              <a:gd name="connsiteX2" fmla="*/ 783260 w 783260"/>
              <a:gd name="connsiteY2" fmla="*/ 1513 h 677787"/>
              <a:gd name="connsiteX3" fmla="*/ 431175 w 783260"/>
              <a:gd name="connsiteY3" fmla="*/ 677787 h 677787"/>
              <a:gd name="connsiteX0" fmla="*/ 433556 w 785641"/>
              <a:gd name="connsiteY0" fmla="*/ 680168 h 680168"/>
              <a:gd name="connsiteX1" fmla="*/ 0 w 785641"/>
              <a:gd name="connsiteY1" fmla="*/ 0 h 680168"/>
              <a:gd name="connsiteX2" fmla="*/ 785641 w 785641"/>
              <a:gd name="connsiteY2" fmla="*/ 3894 h 680168"/>
              <a:gd name="connsiteX3" fmla="*/ 433556 w 785641"/>
              <a:gd name="connsiteY3" fmla="*/ 680168 h 680168"/>
              <a:gd name="connsiteX0" fmla="*/ 431175 w 783260"/>
              <a:gd name="connsiteY0" fmla="*/ 676274 h 676274"/>
              <a:gd name="connsiteX1" fmla="*/ 0 w 783260"/>
              <a:gd name="connsiteY1" fmla="*/ 868 h 676274"/>
              <a:gd name="connsiteX2" fmla="*/ 783260 w 783260"/>
              <a:gd name="connsiteY2" fmla="*/ 0 h 676274"/>
              <a:gd name="connsiteX3" fmla="*/ 431175 w 783260"/>
              <a:gd name="connsiteY3" fmla="*/ 676274 h 676274"/>
              <a:gd name="connsiteX0" fmla="*/ 357356 w 783260"/>
              <a:gd name="connsiteY0" fmla="*/ 681036 h 681036"/>
              <a:gd name="connsiteX1" fmla="*/ 0 w 783260"/>
              <a:gd name="connsiteY1" fmla="*/ 868 h 681036"/>
              <a:gd name="connsiteX2" fmla="*/ 783260 w 783260"/>
              <a:gd name="connsiteY2" fmla="*/ 0 h 681036"/>
              <a:gd name="connsiteX3" fmla="*/ 357356 w 783260"/>
              <a:gd name="connsiteY3" fmla="*/ 681036 h 681036"/>
              <a:gd name="connsiteX0" fmla="*/ 357356 w 783260"/>
              <a:gd name="connsiteY0" fmla="*/ 681036 h 681036"/>
              <a:gd name="connsiteX1" fmla="*/ 0 w 783260"/>
              <a:gd name="connsiteY1" fmla="*/ 868 h 681036"/>
              <a:gd name="connsiteX2" fmla="*/ 783260 w 783260"/>
              <a:gd name="connsiteY2" fmla="*/ 0 h 681036"/>
              <a:gd name="connsiteX3" fmla="*/ 357356 w 783260"/>
              <a:gd name="connsiteY3" fmla="*/ 681036 h 681036"/>
              <a:gd name="connsiteX0" fmla="*/ 357356 w 785641"/>
              <a:gd name="connsiteY0" fmla="*/ 681036 h 681036"/>
              <a:gd name="connsiteX1" fmla="*/ 0 w 785641"/>
              <a:gd name="connsiteY1" fmla="*/ 868 h 681036"/>
              <a:gd name="connsiteX2" fmla="*/ 785641 w 785641"/>
              <a:gd name="connsiteY2" fmla="*/ 0 h 681036"/>
              <a:gd name="connsiteX3" fmla="*/ 357356 w 785641"/>
              <a:gd name="connsiteY3" fmla="*/ 681036 h 681036"/>
              <a:gd name="connsiteX0" fmla="*/ 357356 w 778497"/>
              <a:gd name="connsiteY0" fmla="*/ 680168 h 680168"/>
              <a:gd name="connsiteX1" fmla="*/ 0 w 778497"/>
              <a:gd name="connsiteY1" fmla="*/ 0 h 680168"/>
              <a:gd name="connsiteX2" fmla="*/ 778497 w 778497"/>
              <a:gd name="connsiteY2" fmla="*/ 1513 h 680168"/>
              <a:gd name="connsiteX3" fmla="*/ 357356 w 778497"/>
              <a:gd name="connsiteY3" fmla="*/ 680168 h 680168"/>
              <a:gd name="connsiteX0" fmla="*/ 266868 w 778497"/>
              <a:gd name="connsiteY0" fmla="*/ 677786 h 677786"/>
              <a:gd name="connsiteX1" fmla="*/ 0 w 778497"/>
              <a:gd name="connsiteY1" fmla="*/ 0 h 677786"/>
              <a:gd name="connsiteX2" fmla="*/ 778497 w 778497"/>
              <a:gd name="connsiteY2" fmla="*/ 1513 h 677786"/>
              <a:gd name="connsiteX3" fmla="*/ 266868 w 778497"/>
              <a:gd name="connsiteY3" fmla="*/ 677786 h 677786"/>
              <a:gd name="connsiteX0" fmla="*/ 266868 w 778497"/>
              <a:gd name="connsiteY0" fmla="*/ 677786 h 677786"/>
              <a:gd name="connsiteX1" fmla="*/ 0 w 778497"/>
              <a:gd name="connsiteY1" fmla="*/ 0 h 677786"/>
              <a:gd name="connsiteX2" fmla="*/ 778497 w 778497"/>
              <a:gd name="connsiteY2" fmla="*/ 1513 h 677786"/>
              <a:gd name="connsiteX3" fmla="*/ 266868 w 778497"/>
              <a:gd name="connsiteY3" fmla="*/ 677786 h 677786"/>
              <a:gd name="connsiteX0" fmla="*/ 266868 w 776539"/>
              <a:gd name="connsiteY0" fmla="*/ 678231 h 678231"/>
              <a:gd name="connsiteX1" fmla="*/ 0 w 776539"/>
              <a:gd name="connsiteY1" fmla="*/ 445 h 678231"/>
              <a:gd name="connsiteX2" fmla="*/ 776539 w 776539"/>
              <a:gd name="connsiteY2" fmla="*/ 0 h 678231"/>
              <a:gd name="connsiteX3" fmla="*/ 266868 w 776539"/>
              <a:gd name="connsiteY3" fmla="*/ 678231 h 67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6539" h="678231">
                <a:moveTo>
                  <a:pt x="266868" y="678231"/>
                </a:moveTo>
                <a:lnTo>
                  <a:pt x="0" y="445"/>
                </a:lnTo>
                <a:lnTo>
                  <a:pt x="776539" y="0"/>
                </a:lnTo>
                <a:lnTo>
                  <a:pt x="266868" y="67823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5" name="等腰三角形 1"/>
          <p:cNvSpPr/>
          <p:nvPr/>
        </p:nvSpPr>
        <p:spPr>
          <a:xfrm flipH="1">
            <a:off x="3622121" y="2835559"/>
            <a:ext cx="483718" cy="963072"/>
          </a:xfrm>
          <a:custGeom>
            <a:avLst/>
            <a:gdLst>
              <a:gd name="connsiteX0" fmla="*/ 0 w 918822"/>
              <a:gd name="connsiteY0" fmla="*/ 792088 h 792088"/>
              <a:gd name="connsiteX1" fmla="*/ 459411 w 918822"/>
              <a:gd name="connsiteY1" fmla="*/ 0 h 792088"/>
              <a:gd name="connsiteX2" fmla="*/ 918822 w 918822"/>
              <a:gd name="connsiteY2" fmla="*/ 792088 h 792088"/>
              <a:gd name="connsiteX3" fmla="*/ 0 w 918822"/>
              <a:gd name="connsiteY3" fmla="*/ 792088 h 792088"/>
              <a:gd name="connsiteX0" fmla="*/ 9695 w 928517"/>
              <a:gd name="connsiteY0" fmla="*/ 803994 h 803994"/>
              <a:gd name="connsiteX1" fmla="*/ 0 w 928517"/>
              <a:gd name="connsiteY1" fmla="*/ 0 h 803994"/>
              <a:gd name="connsiteX2" fmla="*/ 928517 w 928517"/>
              <a:gd name="connsiteY2" fmla="*/ 803994 h 803994"/>
              <a:gd name="connsiteX3" fmla="*/ 9695 w 928517"/>
              <a:gd name="connsiteY3" fmla="*/ 803994 h 803994"/>
              <a:gd name="connsiteX0" fmla="*/ 9695 w 764211"/>
              <a:gd name="connsiteY0" fmla="*/ 803994 h 803994"/>
              <a:gd name="connsiteX1" fmla="*/ 0 w 764211"/>
              <a:gd name="connsiteY1" fmla="*/ 0 h 803994"/>
              <a:gd name="connsiteX2" fmla="*/ 764211 w 764211"/>
              <a:gd name="connsiteY2" fmla="*/ 6276 h 803994"/>
              <a:gd name="connsiteX3" fmla="*/ 9695 w 764211"/>
              <a:gd name="connsiteY3" fmla="*/ 803994 h 803994"/>
              <a:gd name="connsiteX0" fmla="*/ 514520 w 764211"/>
              <a:gd name="connsiteY0" fmla="*/ 680169 h 680169"/>
              <a:gd name="connsiteX1" fmla="*/ 0 w 764211"/>
              <a:gd name="connsiteY1" fmla="*/ 0 h 680169"/>
              <a:gd name="connsiteX2" fmla="*/ 764211 w 764211"/>
              <a:gd name="connsiteY2" fmla="*/ 6276 h 680169"/>
              <a:gd name="connsiteX3" fmla="*/ 514520 w 764211"/>
              <a:gd name="connsiteY3" fmla="*/ 680169 h 680169"/>
              <a:gd name="connsiteX0" fmla="*/ 66845 w 316536"/>
              <a:gd name="connsiteY0" fmla="*/ 1342157 h 1342157"/>
              <a:gd name="connsiteX1" fmla="*/ 0 w 316536"/>
              <a:gd name="connsiteY1" fmla="*/ 0 h 1342157"/>
              <a:gd name="connsiteX2" fmla="*/ 316536 w 316536"/>
              <a:gd name="connsiteY2" fmla="*/ 668264 h 1342157"/>
              <a:gd name="connsiteX3" fmla="*/ 66845 w 316536"/>
              <a:gd name="connsiteY3" fmla="*/ 1342157 h 1342157"/>
              <a:gd name="connsiteX0" fmla="*/ 0 w 454479"/>
              <a:gd name="connsiteY0" fmla="*/ 220588 h 668264"/>
              <a:gd name="connsiteX1" fmla="*/ 137943 w 454479"/>
              <a:gd name="connsiteY1" fmla="*/ 0 h 668264"/>
              <a:gd name="connsiteX2" fmla="*/ 454479 w 454479"/>
              <a:gd name="connsiteY2" fmla="*/ 668264 h 668264"/>
              <a:gd name="connsiteX3" fmla="*/ 0 w 454479"/>
              <a:gd name="connsiteY3" fmla="*/ 220588 h 668264"/>
              <a:gd name="connsiteX0" fmla="*/ 250371 w 388314"/>
              <a:gd name="connsiteY0" fmla="*/ 220588 h 889720"/>
              <a:gd name="connsiteX1" fmla="*/ 388314 w 388314"/>
              <a:gd name="connsiteY1" fmla="*/ 0 h 889720"/>
              <a:gd name="connsiteX2" fmla="*/ 0 w 388314"/>
              <a:gd name="connsiteY2" fmla="*/ 889720 h 889720"/>
              <a:gd name="connsiteX3" fmla="*/ 250371 w 388314"/>
              <a:gd name="connsiteY3" fmla="*/ 220588 h 889720"/>
              <a:gd name="connsiteX0" fmla="*/ 262277 w 388314"/>
              <a:gd name="connsiteY0" fmla="*/ 180106 h 889720"/>
              <a:gd name="connsiteX1" fmla="*/ 388314 w 388314"/>
              <a:gd name="connsiteY1" fmla="*/ 0 h 889720"/>
              <a:gd name="connsiteX2" fmla="*/ 0 w 388314"/>
              <a:gd name="connsiteY2" fmla="*/ 889720 h 889720"/>
              <a:gd name="connsiteX3" fmla="*/ 262277 w 388314"/>
              <a:gd name="connsiteY3" fmla="*/ 180106 h 889720"/>
              <a:gd name="connsiteX0" fmla="*/ 262277 w 388314"/>
              <a:gd name="connsiteY0" fmla="*/ 115813 h 825427"/>
              <a:gd name="connsiteX1" fmla="*/ 388314 w 388314"/>
              <a:gd name="connsiteY1" fmla="*/ 0 h 825427"/>
              <a:gd name="connsiteX2" fmla="*/ 0 w 388314"/>
              <a:gd name="connsiteY2" fmla="*/ 825427 h 825427"/>
              <a:gd name="connsiteX3" fmla="*/ 262277 w 388314"/>
              <a:gd name="connsiteY3" fmla="*/ 115813 h 825427"/>
              <a:gd name="connsiteX0" fmla="*/ 271802 w 397839"/>
              <a:gd name="connsiteY0" fmla="*/ 115813 h 792089"/>
              <a:gd name="connsiteX1" fmla="*/ 397839 w 397839"/>
              <a:gd name="connsiteY1" fmla="*/ 0 h 792089"/>
              <a:gd name="connsiteX2" fmla="*/ 0 w 397839"/>
              <a:gd name="connsiteY2" fmla="*/ 792089 h 792089"/>
              <a:gd name="connsiteX3" fmla="*/ 271802 w 397839"/>
              <a:gd name="connsiteY3" fmla="*/ 115813 h 792089"/>
              <a:gd name="connsiteX0" fmla="*/ 267039 w 397839"/>
              <a:gd name="connsiteY0" fmla="*/ 118194 h 792089"/>
              <a:gd name="connsiteX1" fmla="*/ 397839 w 397839"/>
              <a:gd name="connsiteY1" fmla="*/ 0 h 792089"/>
              <a:gd name="connsiteX2" fmla="*/ 0 w 397839"/>
              <a:gd name="connsiteY2" fmla="*/ 792089 h 792089"/>
              <a:gd name="connsiteX3" fmla="*/ 267039 w 397839"/>
              <a:gd name="connsiteY3" fmla="*/ 118194 h 792089"/>
              <a:gd name="connsiteX0" fmla="*/ 261163 w 397839"/>
              <a:gd name="connsiteY0" fmla="*/ 122112 h 792089"/>
              <a:gd name="connsiteX1" fmla="*/ 397839 w 397839"/>
              <a:gd name="connsiteY1" fmla="*/ 0 h 792089"/>
              <a:gd name="connsiteX2" fmla="*/ 0 w 397839"/>
              <a:gd name="connsiteY2" fmla="*/ 792089 h 792089"/>
              <a:gd name="connsiteX3" fmla="*/ 261163 w 397839"/>
              <a:gd name="connsiteY3" fmla="*/ 122112 h 792089"/>
              <a:gd name="connsiteX0" fmla="*/ 257247 w 397839"/>
              <a:gd name="connsiteY0" fmla="*/ 118195 h 792089"/>
              <a:gd name="connsiteX1" fmla="*/ 397839 w 397839"/>
              <a:gd name="connsiteY1" fmla="*/ 0 h 792089"/>
              <a:gd name="connsiteX2" fmla="*/ 0 w 397839"/>
              <a:gd name="connsiteY2" fmla="*/ 792089 h 792089"/>
              <a:gd name="connsiteX3" fmla="*/ 257247 w 397839"/>
              <a:gd name="connsiteY3" fmla="*/ 118195 h 792089"/>
              <a:gd name="connsiteX0" fmla="*/ 265081 w 397839"/>
              <a:gd name="connsiteY0" fmla="*/ 116237 h 792089"/>
              <a:gd name="connsiteX1" fmla="*/ 397839 w 397839"/>
              <a:gd name="connsiteY1" fmla="*/ 0 h 792089"/>
              <a:gd name="connsiteX2" fmla="*/ 0 w 397839"/>
              <a:gd name="connsiteY2" fmla="*/ 792089 h 792089"/>
              <a:gd name="connsiteX3" fmla="*/ 265081 w 397839"/>
              <a:gd name="connsiteY3" fmla="*/ 116237 h 792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839" h="792089">
                <a:moveTo>
                  <a:pt x="265081" y="116237"/>
                </a:moveTo>
                <a:lnTo>
                  <a:pt x="397839" y="0"/>
                </a:lnTo>
                <a:lnTo>
                  <a:pt x="0" y="792089"/>
                </a:lnTo>
                <a:lnTo>
                  <a:pt x="265081" y="116237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6" name="矩形 2"/>
          <p:cNvSpPr/>
          <p:nvPr/>
        </p:nvSpPr>
        <p:spPr>
          <a:xfrm>
            <a:off x="3617733" y="2836740"/>
            <a:ext cx="1098456" cy="138852"/>
          </a:xfrm>
          <a:custGeom>
            <a:avLst/>
            <a:gdLst>
              <a:gd name="connsiteX0" fmla="*/ 0 w 720080"/>
              <a:gd name="connsiteY0" fmla="*/ 0 h 288032"/>
              <a:gd name="connsiteX1" fmla="*/ 720080 w 720080"/>
              <a:gd name="connsiteY1" fmla="*/ 0 h 288032"/>
              <a:gd name="connsiteX2" fmla="*/ 720080 w 720080"/>
              <a:gd name="connsiteY2" fmla="*/ 288032 h 288032"/>
              <a:gd name="connsiteX3" fmla="*/ 0 w 720080"/>
              <a:gd name="connsiteY3" fmla="*/ 288032 h 288032"/>
              <a:gd name="connsiteX4" fmla="*/ 0 w 720080"/>
              <a:gd name="connsiteY4" fmla="*/ 0 h 288032"/>
              <a:gd name="connsiteX0" fmla="*/ 0 w 1112987"/>
              <a:gd name="connsiteY0" fmla="*/ 202406 h 490438"/>
              <a:gd name="connsiteX1" fmla="*/ 1112987 w 1112987"/>
              <a:gd name="connsiteY1" fmla="*/ 0 h 490438"/>
              <a:gd name="connsiteX2" fmla="*/ 720080 w 1112987"/>
              <a:gd name="connsiteY2" fmla="*/ 490438 h 490438"/>
              <a:gd name="connsiteX3" fmla="*/ 0 w 1112987"/>
              <a:gd name="connsiteY3" fmla="*/ 490438 h 490438"/>
              <a:gd name="connsiteX4" fmla="*/ 0 w 1112987"/>
              <a:gd name="connsiteY4" fmla="*/ 202406 h 490438"/>
              <a:gd name="connsiteX0" fmla="*/ 0 w 1112987"/>
              <a:gd name="connsiteY0" fmla="*/ 202406 h 490438"/>
              <a:gd name="connsiteX1" fmla="*/ 1112987 w 1112987"/>
              <a:gd name="connsiteY1" fmla="*/ 0 h 490438"/>
              <a:gd name="connsiteX2" fmla="*/ 977255 w 1112987"/>
              <a:gd name="connsiteY2" fmla="*/ 214213 h 490438"/>
              <a:gd name="connsiteX3" fmla="*/ 0 w 1112987"/>
              <a:gd name="connsiteY3" fmla="*/ 490438 h 490438"/>
              <a:gd name="connsiteX4" fmla="*/ 0 w 1112987"/>
              <a:gd name="connsiteY4" fmla="*/ 202406 h 490438"/>
              <a:gd name="connsiteX0" fmla="*/ 507206 w 1112987"/>
              <a:gd name="connsiteY0" fmla="*/ 9525 h 490438"/>
              <a:gd name="connsiteX1" fmla="*/ 1112987 w 1112987"/>
              <a:gd name="connsiteY1" fmla="*/ 0 h 490438"/>
              <a:gd name="connsiteX2" fmla="*/ 977255 w 1112987"/>
              <a:gd name="connsiteY2" fmla="*/ 214213 h 490438"/>
              <a:gd name="connsiteX3" fmla="*/ 0 w 1112987"/>
              <a:gd name="connsiteY3" fmla="*/ 490438 h 490438"/>
              <a:gd name="connsiteX4" fmla="*/ 507206 w 1112987"/>
              <a:gd name="connsiteY4" fmla="*/ 9525 h 490438"/>
              <a:gd name="connsiteX0" fmla="*/ 285750 w 891531"/>
              <a:gd name="connsiteY0" fmla="*/ 9525 h 221357"/>
              <a:gd name="connsiteX1" fmla="*/ 891531 w 891531"/>
              <a:gd name="connsiteY1" fmla="*/ 0 h 221357"/>
              <a:gd name="connsiteX2" fmla="*/ 755799 w 891531"/>
              <a:gd name="connsiteY2" fmla="*/ 214213 h 221357"/>
              <a:gd name="connsiteX3" fmla="*/ 0 w 891531"/>
              <a:gd name="connsiteY3" fmla="*/ 221357 h 221357"/>
              <a:gd name="connsiteX4" fmla="*/ 285750 w 891531"/>
              <a:gd name="connsiteY4" fmla="*/ 9525 h 221357"/>
              <a:gd name="connsiteX0" fmla="*/ 285750 w 891531"/>
              <a:gd name="connsiteY0" fmla="*/ 9525 h 221357"/>
              <a:gd name="connsiteX1" fmla="*/ 891531 w 891531"/>
              <a:gd name="connsiteY1" fmla="*/ 0 h 221357"/>
              <a:gd name="connsiteX2" fmla="*/ 755799 w 891531"/>
              <a:gd name="connsiteY2" fmla="*/ 218975 h 221357"/>
              <a:gd name="connsiteX3" fmla="*/ 0 w 891531"/>
              <a:gd name="connsiteY3" fmla="*/ 221357 h 221357"/>
              <a:gd name="connsiteX4" fmla="*/ 285750 w 891531"/>
              <a:gd name="connsiteY4" fmla="*/ 9525 h 221357"/>
              <a:gd name="connsiteX0" fmla="*/ 283369 w 889150"/>
              <a:gd name="connsiteY0" fmla="*/ 9525 h 221357"/>
              <a:gd name="connsiteX1" fmla="*/ 889150 w 889150"/>
              <a:gd name="connsiteY1" fmla="*/ 0 h 221357"/>
              <a:gd name="connsiteX2" fmla="*/ 753418 w 889150"/>
              <a:gd name="connsiteY2" fmla="*/ 218975 h 221357"/>
              <a:gd name="connsiteX3" fmla="*/ 0 w 889150"/>
              <a:gd name="connsiteY3" fmla="*/ 221357 h 221357"/>
              <a:gd name="connsiteX4" fmla="*/ 283369 w 889150"/>
              <a:gd name="connsiteY4" fmla="*/ 9525 h 221357"/>
              <a:gd name="connsiteX0" fmla="*/ 280987 w 886768"/>
              <a:gd name="connsiteY0" fmla="*/ 9525 h 221357"/>
              <a:gd name="connsiteX1" fmla="*/ 886768 w 886768"/>
              <a:gd name="connsiteY1" fmla="*/ 0 h 221357"/>
              <a:gd name="connsiteX2" fmla="*/ 751036 w 886768"/>
              <a:gd name="connsiteY2" fmla="*/ 218975 h 221357"/>
              <a:gd name="connsiteX3" fmla="*/ 0 w 886768"/>
              <a:gd name="connsiteY3" fmla="*/ 221357 h 221357"/>
              <a:gd name="connsiteX4" fmla="*/ 280987 w 886768"/>
              <a:gd name="connsiteY4" fmla="*/ 9525 h 221357"/>
              <a:gd name="connsiteX0" fmla="*/ 278606 w 884387"/>
              <a:gd name="connsiteY0" fmla="*/ 9525 h 218975"/>
              <a:gd name="connsiteX1" fmla="*/ 884387 w 884387"/>
              <a:gd name="connsiteY1" fmla="*/ 0 h 218975"/>
              <a:gd name="connsiteX2" fmla="*/ 748655 w 884387"/>
              <a:gd name="connsiteY2" fmla="*/ 218975 h 218975"/>
              <a:gd name="connsiteX3" fmla="*/ 0 w 884387"/>
              <a:gd name="connsiteY3" fmla="*/ 218975 h 218975"/>
              <a:gd name="connsiteX4" fmla="*/ 278606 w 884387"/>
              <a:gd name="connsiteY4" fmla="*/ 9525 h 218975"/>
              <a:gd name="connsiteX0" fmla="*/ 290512 w 896293"/>
              <a:gd name="connsiteY0" fmla="*/ 9525 h 221356"/>
              <a:gd name="connsiteX1" fmla="*/ 896293 w 896293"/>
              <a:gd name="connsiteY1" fmla="*/ 0 h 221356"/>
              <a:gd name="connsiteX2" fmla="*/ 760561 w 896293"/>
              <a:gd name="connsiteY2" fmla="*/ 218975 h 221356"/>
              <a:gd name="connsiteX3" fmla="*/ 0 w 896293"/>
              <a:gd name="connsiteY3" fmla="*/ 221356 h 221356"/>
              <a:gd name="connsiteX4" fmla="*/ 290512 w 896293"/>
              <a:gd name="connsiteY4" fmla="*/ 9525 h 221356"/>
              <a:gd name="connsiteX0" fmla="*/ 290512 w 896293"/>
              <a:gd name="connsiteY0" fmla="*/ 9525 h 218975"/>
              <a:gd name="connsiteX1" fmla="*/ 896293 w 896293"/>
              <a:gd name="connsiteY1" fmla="*/ 0 h 218975"/>
              <a:gd name="connsiteX2" fmla="*/ 760561 w 896293"/>
              <a:gd name="connsiteY2" fmla="*/ 218975 h 218975"/>
              <a:gd name="connsiteX3" fmla="*/ 0 w 896293"/>
              <a:gd name="connsiteY3" fmla="*/ 216593 h 218975"/>
              <a:gd name="connsiteX4" fmla="*/ 290512 w 896293"/>
              <a:gd name="connsiteY4" fmla="*/ 9525 h 218975"/>
              <a:gd name="connsiteX0" fmla="*/ 292893 w 896293"/>
              <a:gd name="connsiteY0" fmla="*/ 4763 h 218975"/>
              <a:gd name="connsiteX1" fmla="*/ 896293 w 896293"/>
              <a:gd name="connsiteY1" fmla="*/ 0 h 218975"/>
              <a:gd name="connsiteX2" fmla="*/ 760561 w 896293"/>
              <a:gd name="connsiteY2" fmla="*/ 218975 h 218975"/>
              <a:gd name="connsiteX3" fmla="*/ 0 w 896293"/>
              <a:gd name="connsiteY3" fmla="*/ 216593 h 218975"/>
              <a:gd name="connsiteX4" fmla="*/ 292893 w 896293"/>
              <a:gd name="connsiteY4" fmla="*/ 4763 h 218975"/>
              <a:gd name="connsiteX0" fmla="*/ 292893 w 896293"/>
              <a:gd name="connsiteY0" fmla="*/ 0 h 218975"/>
              <a:gd name="connsiteX1" fmla="*/ 896293 w 896293"/>
              <a:gd name="connsiteY1" fmla="*/ 0 h 218975"/>
              <a:gd name="connsiteX2" fmla="*/ 760561 w 896293"/>
              <a:gd name="connsiteY2" fmla="*/ 218975 h 218975"/>
              <a:gd name="connsiteX3" fmla="*/ 0 w 896293"/>
              <a:gd name="connsiteY3" fmla="*/ 216593 h 218975"/>
              <a:gd name="connsiteX4" fmla="*/ 292893 w 896293"/>
              <a:gd name="connsiteY4" fmla="*/ 0 h 218975"/>
              <a:gd name="connsiteX0" fmla="*/ 292893 w 896293"/>
              <a:gd name="connsiteY0" fmla="*/ 0 h 218975"/>
              <a:gd name="connsiteX1" fmla="*/ 896293 w 896293"/>
              <a:gd name="connsiteY1" fmla="*/ 0 h 218975"/>
              <a:gd name="connsiteX2" fmla="*/ 777230 w 896293"/>
              <a:gd name="connsiteY2" fmla="*/ 218975 h 218975"/>
              <a:gd name="connsiteX3" fmla="*/ 0 w 896293"/>
              <a:gd name="connsiteY3" fmla="*/ 216593 h 218975"/>
              <a:gd name="connsiteX4" fmla="*/ 292893 w 896293"/>
              <a:gd name="connsiteY4" fmla="*/ 0 h 218975"/>
              <a:gd name="connsiteX0" fmla="*/ 135730 w 896293"/>
              <a:gd name="connsiteY0" fmla="*/ 47625 h 218975"/>
              <a:gd name="connsiteX1" fmla="*/ 896293 w 896293"/>
              <a:gd name="connsiteY1" fmla="*/ 0 h 218975"/>
              <a:gd name="connsiteX2" fmla="*/ 777230 w 896293"/>
              <a:gd name="connsiteY2" fmla="*/ 218975 h 218975"/>
              <a:gd name="connsiteX3" fmla="*/ 0 w 896293"/>
              <a:gd name="connsiteY3" fmla="*/ 216593 h 218975"/>
              <a:gd name="connsiteX4" fmla="*/ 135730 w 896293"/>
              <a:gd name="connsiteY4" fmla="*/ 47625 h 218975"/>
              <a:gd name="connsiteX0" fmla="*/ 135730 w 777230"/>
              <a:gd name="connsiteY0" fmla="*/ 4762 h 176112"/>
              <a:gd name="connsiteX1" fmla="*/ 777230 w 777230"/>
              <a:gd name="connsiteY1" fmla="*/ 0 h 176112"/>
              <a:gd name="connsiteX2" fmla="*/ 777230 w 777230"/>
              <a:gd name="connsiteY2" fmla="*/ 176112 h 176112"/>
              <a:gd name="connsiteX3" fmla="*/ 0 w 777230"/>
              <a:gd name="connsiteY3" fmla="*/ 173730 h 176112"/>
              <a:gd name="connsiteX4" fmla="*/ 135730 w 777230"/>
              <a:gd name="connsiteY4" fmla="*/ 4762 h 176112"/>
              <a:gd name="connsiteX0" fmla="*/ 135730 w 777230"/>
              <a:gd name="connsiteY0" fmla="*/ 0 h 171350"/>
              <a:gd name="connsiteX1" fmla="*/ 636736 w 777230"/>
              <a:gd name="connsiteY1" fmla="*/ 11906 h 171350"/>
              <a:gd name="connsiteX2" fmla="*/ 777230 w 777230"/>
              <a:gd name="connsiteY2" fmla="*/ 171350 h 171350"/>
              <a:gd name="connsiteX3" fmla="*/ 0 w 777230"/>
              <a:gd name="connsiteY3" fmla="*/ 168968 h 171350"/>
              <a:gd name="connsiteX4" fmla="*/ 135730 w 777230"/>
              <a:gd name="connsiteY4" fmla="*/ 0 h 171350"/>
              <a:gd name="connsiteX0" fmla="*/ 135730 w 784373"/>
              <a:gd name="connsiteY0" fmla="*/ 9525 h 180875"/>
              <a:gd name="connsiteX1" fmla="*/ 784373 w 784373"/>
              <a:gd name="connsiteY1" fmla="*/ 0 h 180875"/>
              <a:gd name="connsiteX2" fmla="*/ 777230 w 784373"/>
              <a:gd name="connsiteY2" fmla="*/ 180875 h 180875"/>
              <a:gd name="connsiteX3" fmla="*/ 0 w 784373"/>
              <a:gd name="connsiteY3" fmla="*/ 178493 h 180875"/>
              <a:gd name="connsiteX4" fmla="*/ 135730 w 784373"/>
              <a:gd name="connsiteY4" fmla="*/ 9525 h 180875"/>
              <a:gd name="connsiteX0" fmla="*/ 135730 w 784373"/>
              <a:gd name="connsiteY0" fmla="*/ 2381 h 173731"/>
              <a:gd name="connsiteX1" fmla="*/ 784373 w 784373"/>
              <a:gd name="connsiteY1" fmla="*/ 0 h 173731"/>
              <a:gd name="connsiteX2" fmla="*/ 777230 w 784373"/>
              <a:gd name="connsiteY2" fmla="*/ 173731 h 173731"/>
              <a:gd name="connsiteX3" fmla="*/ 0 w 784373"/>
              <a:gd name="connsiteY3" fmla="*/ 171349 h 173731"/>
              <a:gd name="connsiteX4" fmla="*/ 135730 w 784373"/>
              <a:gd name="connsiteY4" fmla="*/ 2381 h 173731"/>
              <a:gd name="connsiteX0" fmla="*/ 138112 w 784373"/>
              <a:gd name="connsiteY0" fmla="*/ 0 h 173732"/>
              <a:gd name="connsiteX1" fmla="*/ 784373 w 784373"/>
              <a:gd name="connsiteY1" fmla="*/ 1 h 173732"/>
              <a:gd name="connsiteX2" fmla="*/ 777230 w 784373"/>
              <a:gd name="connsiteY2" fmla="*/ 173732 h 173732"/>
              <a:gd name="connsiteX3" fmla="*/ 0 w 784373"/>
              <a:gd name="connsiteY3" fmla="*/ 171350 h 173732"/>
              <a:gd name="connsiteX4" fmla="*/ 138112 w 784373"/>
              <a:gd name="connsiteY4" fmla="*/ 0 h 173732"/>
              <a:gd name="connsiteX0" fmla="*/ 121443 w 767704"/>
              <a:gd name="connsiteY0" fmla="*/ 0 h 173732"/>
              <a:gd name="connsiteX1" fmla="*/ 767704 w 767704"/>
              <a:gd name="connsiteY1" fmla="*/ 1 h 173732"/>
              <a:gd name="connsiteX2" fmla="*/ 760561 w 767704"/>
              <a:gd name="connsiteY2" fmla="*/ 173732 h 173732"/>
              <a:gd name="connsiteX3" fmla="*/ 0 w 767704"/>
              <a:gd name="connsiteY3" fmla="*/ 171350 h 173732"/>
              <a:gd name="connsiteX4" fmla="*/ 121443 w 767704"/>
              <a:gd name="connsiteY4" fmla="*/ 0 h 173732"/>
              <a:gd name="connsiteX0" fmla="*/ 0 w 770086"/>
              <a:gd name="connsiteY0" fmla="*/ 33337 h 173731"/>
              <a:gd name="connsiteX1" fmla="*/ 770086 w 770086"/>
              <a:gd name="connsiteY1" fmla="*/ 0 h 173731"/>
              <a:gd name="connsiteX2" fmla="*/ 762943 w 770086"/>
              <a:gd name="connsiteY2" fmla="*/ 173731 h 173731"/>
              <a:gd name="connsiteX3" fmla="*/ 2382 w 770086"/>
              <a:gd name="connsiteY3" fmla="*/ 171349 h 173731"/>
              <a:gd name="connsiteX4" fmla="*/ 0 w 770086"/>
              <a:gd name="connsiteY4" fmla="*/ 33337 h 173731"/>
              <a:gd name="connsiteX0" fmla="*/ 0 w 762943"/>
              <a:gd name="connsiteY0" fmla="*/ 0 h 140394"/>
              <a:gd name="connsiteX1" fmla="*/ 651023 w 762943"/>
              <a:gd name="connsiteY1" fmla="*/ 4763 h 140394"/>
              <a:gd name="connsiteX2" fmla="*/ 762943 w 762943"/>
              <a:gd name="connsiteY2" fmla="*/ 140394 h 140394"/>
              <a:gd name="connsiteX3" fmla="*/ 2382 w 762943"/>
              <a:gd name="connsiteY3" fmla="*/ 138012 h 140394"/>
              <a:gd name="connsiteX4" fmla="*/ 0 w 762943"/>
              <a:gd name="connsiteY4" fmla="*/ 0 h 140394"/>
              <a:gd name="connsiteX0" fmla="*/ 0 w 762943"/>
              <a:gd name="connsiteY0" fmla="*/ 0 h 140394"/>
              <a:gd name="connsiteX1" fmla="*/ 641498 w 762943"/>
              <a:gd name="connsiteY1" fmla="*/ 2382 h 140394"/>
              <a:gd name="connsiteX2" fmla="*/ 762943 w 762943"/>
              <a:gd name="connsiteY2" fmla="*/ 140394 h 140394"/>
              <a:gd name="connsiteX3" fmla="*/ 2382 w 762943"/>
              <a:gd name="connsiteY3" fmla="*/ 138012 h 140394"/>
              <a:gd name="connsiteX4" fmla="*/ 0 w 762943"/>
              <a:gd name="connsiteY4" fmla="*/ 0 h 140394"/>
              <a:gd name="connsiteX0" fmla="*/ 0 w 762943"/>
              <a:gd name="connsiteY0" fmla="*/ 0 h 140394"/>
              <a:gd name="connsiteX1" fmla="*/ 641498 w 762943"/>
              <a:gd name="connsiteY1" fmla="*/ 2382 h 140394"/>
              <a:gd name="connsiteX2" fmla="*/ 762943 w 762943"/>
              <a:gd name="connsiteY2" fmla="*/ 140394 h 140394"/>
              <a:gd name="connsiteX3" fmla="*/ 0 w 762943"/>
              <a:gd name="connsiteY3" fmla="*/ 140393 h 140394"/>
              <a:gd name="connsiteX4" fmla="*/ 0 w 762943"/>
              <a:gd name="connsiteY4" fmla="*/ 0 h 140394"/>
              <a:gd name="connsiteX0" fmla="*/ 0 w 903437"/>
              <a:gd name="connsiteY0" fmla="*/ 23812 h 138012"/>
              <a:gd name="connsiteX1" fmla="*/ 781992 w 903437"/>
              <a:gd name="connsiteY1" fmla="*/ 0 h 138012"/>
              <a:gd name="connsiteX2" fmla="*/ 903437 w 903437"/>
              <a:gd name="connsiteY2" fmla="*/ 138012 h 138012"/>
              <a:gd name="connsiteX3" fmla="*/ 140494 w 903437"/>
              <a:gd name="connsiteY3" fmla="*/ 138011 h 138012"/>
              <a:gd name="connsiteX4" fmla="*/ 0 w 903437"/>
              <a:gd name="connsiteY4" fmla="*/ 23812 h 138012"/>
              <a:gd name="connsiteX0" fmla="*/ 0 w 903437"/>
              <a:gd name="connsiteY0" fmla="*/ 0 h 114200"/>
              <a:gd name="connsiteX1" fmla="*/ 608161 w 903437"/>
              <a:gd name="connsiteY1" fmla="*/ 7144 h 114200"/>
              <a:gd name="connsiteX2" fmla="*/ 903437 w 903437"/>
              <a:gd name="connsiteY2" fmla="*/ 114200 h 114200"/>
              <a:gd name="connsiteX3" fmla="*/ 140494 w 903437"/>
              <a:gd name="connsiteY3" fmla="*/ 114199 h 114200"/>
              <a:gd name="connsiteX4" fmla="*/ 0 w 903437"/>
              <a:gd name="connsiteY4" fmla="*/ 0 h 114200"/>
              <a:gd name="connsiteX0" fmla="*/ 0 w 903437"/>
              <a:gd name="connsiteY0" fmla="*/ 0 h 114200"/>
              <a:gd name="connsiteX1" fmla="*/ 603398 w 903437"/>
              <a:gd name="connsiteY1" fmla="*/ 0 h 114200"/>
              <a:gd name="connsiteX2" fmla="*/ 903437 w 903437"/>
              <a:gd name="connsiteY2" fmla="*/ 114200 h 114200"/>
              <a:gd name="connsiteX3" fmla="*/ 140494 w 903437"/>
              <a:gd name="connsiteY3" fmla="*/ 114199 h 114200"/>
              <a:gd name="connsiteX4" fmla="*/ 0 w 903437"/>
              <a:gd name="connsiteY4" fmla="*/ 0 h 114200"/>
              <a:gd name="connsiteX0" fmla="*/ 0 w 903437"/>
              <a:gd name="connsiteY0" fmla="*/ 0 h 114200"/>
              <a:gd name="connsiteX1" fmla="*/ 603398 w 903437"/>
              <a:gd name="connsiteY1" fmla="*/ 0 h 114200"/>
              <a:gd name="connsiteX2" fmla="*/ 903437 w 903437"/>
              <a:gd name="connsiteY2" fmla="*/ 114200 h 114200"/>
              <a:gd name="connsiteX3" fmla="*/ 133350 w 903437"/>
              <a:gd name="connsiteY3" fmla="*/ 114199 h 114200"/>
              <a:gd name="connsiteX4" fmla="*/ 0 w 903437"/>
              <a:gd name="connsiteY4" fmla="*/ 0 h 11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3437" h="114200">
                <a:moveTo>
                  <a:pt x="0" y="0"/>
                </a:moveTo>
                <a:lnTo>
                  <a:pt x="603398" y="0"/>
                </a:lnTo>
                <a:lnTo>
                  <a:pt x="903437" y="114200"/>
                </a:lnTo>
                <a:lnTo>
                  <a:pt x="133350" y="11419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127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7" name="正五边形 11"/>
          <p:cNvSpPr/>
          <p:nvPr/>
        </p:nvSpPr>
        <p:spPr>
          <a:xfrm>
            <a:off x="2849718" y="1378093"/>
            <a:ext cx="772404" cy="1670003"/>
          </a:xfrm>
          <a:custGeom>
            <a:avLst/>
            <a:gdLst>
              <a:gd name="connsiteX0" fmla="*/ 0 w 432048"/>
              <a:gd name="connsiteY0" fmla="*/ 165027 h 432048"/>
              <a:gd name="connsiteX1" fmla="*/ 216024 w 432048"/>
              <a:gd name="connsiteY1" fmla="*/ 0 h 432048"/>
              <a:gd name="connsiteX2" fmla="*/ 432048 w 432048"/>
              <a:gd name="connsiteY2" fmla="*/ 165027 h 432048"/>
              <a:gd name="connsiteX3" fmla="*/ 349534 w 432048"/>
              <a:gd name="connsiteY3" fmla="*/ 432047 h 432048"/>
              <a:gd name="connsiteX4" fmla="*/ 82514 w 432048"/>
              <a:gd name="connsiteY4" fmla="*/ 432047 h 432048"/>
              <a:gd name="connsiteX5" fmla="*/ 0 w 432048"/>
              <a:gd name="connsiteY5" fmla="*/ 165027 h 432048"/>
              <a:gd name="connsiteX0" fmla="*/ 24642 w 456690"/>
              <a:gd name="connsiteY0" fmla="*/ 165027 h 801140"/>
              <a:gd name="connsiteX1" fmla="*/ 240666 w 456690"/>
              <a:gd name="connsiteY1" fmla="*/ 0 h 801140"/>
              <a:gd name="connsiteX2" fmla="*/ 456690 w 456690"/>
              <a:gd name="connsiteY2" fmla="*/ 165027 h 801140"/>
              <a:gd name="connsiteX3" fmla="*/ 374176 w 456690"/>
              <a:gd name="connsiteY3" fmla="*/ 432047 h 801140"/>
              <a:gd name="connsiteX4" fmla="*/ 0 w 456690"/>
              <a:gd name="connsiteY4" fmla="*/ 801140 h 801140"/>
              <a:gd name="connsiteX5" fmla="*/ 24642 w 456690"/>
              <a:gd name="connsiteY5" fmla="*/ 165027 h 801140"/>
              <a:gd name="connsiteX0" fmla="*/ 24642 w 600395"/>
              <a:gd name="connsiteY0" fmla="*/ 165027 h 801140"/>
              <a:gd name="connsiteX1" fmla="*/ 240666 w 600395"/>
              <a:gd name="connsiteY1" fmla="*/ 0 h 801140"/>
              <a:gd name="connsiteX2" fmla="*/ 456690 w 600395"/>
              <a:gd name="connsiteY2" fmla="*/ 165027 h 801140"/>
              <a:gd name="connsiteX3" fmla="*/ 600395 w 600395"/>
              <a:gd name="connsiteY3" fmla="*/ 786853 h 801140"/>
              <a:gd name="connsiteX4" fmla="*/ 0 w 600395"/>
              <a:gd name="connsiteY4" fmla="*/ 801140 h 801140"/>
              <a:gd name="connsiteX5" fmla="*/ 24642 w 600395"/>
              <a:gd name="connsiteY5" fmla="*/ 165027 h 801140"/>
              <a:gd name="connsiteX0" fmla="*/ 24642 w 600395"/>
              <a:gd name="connsiteY0" fmla="*/ 165027 h 791615"/>
              <a:gd name="connsiteX1" fmla="*/ 240666 w 600395"/>
              <a:gd name="connsiteY1" fmla="*/ 0 h 791615"/>
              <a:gd name="connsiteX2" fmla="*/ 456690 w 600395"/>
              <a:gd name="connsiteY2" fmla="*/ 165027 h 791615"/>
              <a:gd name="connsiteX3" fmla="*/ 600395 w 600395"/>
              <a:gd name="connsiteY3" fmla="*/ 786853 h 791615"/>
              <a:gd name="connsiteX4" fmla="*/ 0 w 600395"/>
              <a:gd name="connsiteY4" fmla="*/ 791615 h 791615"/>
              <a:gd name="connsiteX5" fmla="*/ 24642 w 600395"/>
              <a:gd name="connsiteY5" fmla="*/ 165027 h 791615"/>
              <a:gd name="connsiteX0" fmla="*/ 24642 w 607539"/>
              <a:gd name="connsiteY0" fmla="*/ 165027 h 791616"/>
              <a:gd name="connsiteX1" fmla="*/ 240666 w 607539"/>
              <a:gd name="connsiteY1" fmla="*/ 0 h 791616"/>
              <a:gd name="connsiteX2" fmla="*/ 456690 w 607539"/>
              <a:gd name="connsiteY2" fmla="*/ 165027 h 791616"/>
              <a:gd name="connsiteX3" fmla="*/ 607539 w 607539"/>
              <a:gd name="connsiteY3" fmla="*/ 791616 h 791616"/>
              <a:gd name="connsiteX4" fmla="*/ 0 w 607539"/>
              <a:gd name="connsiteY4" fmla="*/ 791615 h 791616"/>
              <a:gd name="connsiteX5" fmla="*/ 24642 w 607539"/>
              <a:gd name="connsiteY5" fmla="*/ 165027 h 791616"/>
              <a:gd name="connsiteX0" fmla="*/ 24642 w 607539"/>
              <a:gd name="connsiteY0" fmla="*/ 654844 h 1281433"/>
              <a:gd name="connsiteX1" fmla="*/ 240666 w 607539"/>
              <a:gd name="connsiteY1" fmla="*/ 489817 h 1281433"/>
              <a:gd name="connsiteX2" fmla="*/ 601946 w 607539"/>
              <a:gd name="connsiteY2" fmla="*/ 0 h 1281433"/>
              <a:gd name="connsiteX3" fmla="*/ 607539 w 607539"/>
              <a:gd name="connsiteY3" fmla="*/ 1281433 h 1281433"/>
              <a:gd name="connsiteX4" fmla="*/ 0 w 607539"/>
              <a:gd name="connsiteY4" fmla="*/ 1281432 h 1281433"/>
              <a:gd name="connsiteX5" fmla="*/ 24642 w 607539"/>
              <a:gd name="connsiteY5" fmla="*/ 654844 h 1281433"/>
              <a:gd name="connsiteX0" fmla="*/ 24642 w 607539"/>
              <a:gd name="connsiteY0" fmla="*/ 1096096 h 1722685"/>
              <a:gd name="connsiteX1" fmla="*/ 309722 w 607539"/>
              <a:gd name="connsiteY1" fmla="*/ 0 h 1722685"/>
              <a:gd name="connsiteX2" fmla="*/ 601946 w 607539"/>
              <a:gd name="connsiteY2" fmla="*/ 441252 h 1722685"/>
              <a:gd name="connsiteX3" fmla="*/ 607539 w 607539"/>
              <a:gd name="connsiteY3" fmla="*/ 1722685 h 1722685"/>
              <a:gd name="connsiteX4" fmla="*/ 0 w 607539"/>
              <a:gd name="connsiteY4" fmla="*/ 1722684 h 1722685"/>
              <a:gd name="connsiteX5" fmla="*/ 24642 w 607539"/>
              <a:gd name="connsiteY5" fmla="*/ 1096096 h 1722685"/>
              <a:gd name="connsiteX0" fmla="*/ 0 w 609091"/>
              <a:gd name="connsiteY0" fmla="*/ 198365 h 1722685"/>
              <a:gd name="connsiteX1" fmla="*/ 311274 w 609091"/>
              <a:gd name="connsiteY1" fmla="*/ 0 h 1722685"/>
              <a:gd name="connsiteX2" fmla="*/ 603498 w 609091"/>
              <a:gd name="connsiteY2" fmla="*/ 441252 h 1722685"/>
              <a:gd name="connsiteX3" fmla="*/ 609091 w 609091"/>
              <a:gd name="connsiteY3" fmla="*/ 1722685 h 1722685"/>
              <a:gd name="connsiteX4" fmla="*/ 1552 w 609091"/>
              <a:gd name="connsiteY4" fmla="*/ 1722684 h 1722685"/>
              <a:gd name="connsiteX5" fmla="*/ 0 w 609091"/>
              <a:gd name="connsiteY5" fmla="*/ 198365 h 1722685"/>
              <a:gd name="connsiteX0" fmla="*/ 0 w 609091"/>
              <a:gd name="connsiteY0" fmla="*/ 198365 h 1722685"/>
              <a:gd name="connsiteX1" fmla="*/ 311274 w 609091"/>
              <a:gd name="connsiteY1" fmla="*/ 0 h 1722685"/>
              <a:gd name="connsiteX2" fmla="*/ 608261 w 609091"/>
              <a:gd name="connsiteY2" fmla="*/ 198364 h 1722685"/>
              <a:gd name="connsiteX3" fmla="*/ 609091 w 609091"/>
              <a:gd name="connsiteY3" fmla="*/ 1722685 h 1722685"/>
              <a:gd name="connsiteX4" fmla="*/ 1552 w 609091"/>
              <a:gd name="connsiteY4" fmla="*/ 1722684 h 1722685"/>
              <a:gd name="connsiteX5" fmla="*/ 0 w 609091"/>
              <a:gd name="connsiteY5" fmla="*/ 198365 h 1722685"/>
              <a:gd name="connsiteX0" fmla="*/ 0 w 609091"/>
              <a:gd name="connsiteY0" fmla="*/ 209052 h 1733372"/>
              <a:gd name="connsiteX1" fmla="*/ 309014 w 609091"/>
              <a:gd name="connsiteY1" fmla="*/ 0 h 1733372"/>
              <a:gd name="connsiteX2" fmla="*/ 608261 w 609091"/>
              <a:gd name="connsiteY2" fmla="*/ 209051 h 1733372"/>
              <a:gd name="connsiteX3" fmla="*/ 609091 w 609091"/>
              <a:gd name="connsiteY3" fmla="*/ 1733372 h 1733372"/>
              <a:gd name="connsiteX4" fmla="*/ 1552 w 609091"/>
              <a:gd name="connsiteY4" fmla="*/ 1733371 h 1733372"/>
              <a:gd name="connsiteX5" fmla="*/ 0 w 609091"/>
              <a:gd name="connsiteY5" fmla="*/ 209052 h 1733372"/>
              <a:gd name="connsiteX0" fmla="*/ 3027 w 607586"/>
              <a:gd name="connsiteY0" fmla="*/ 245176 h 1733372"/>
              <a:gd name="connsiteX1" fmla="*/ 307509 w 607586"/>
              <a:gd name="connsiteY1" fmla="*/ 0 h 1733372"/>
              <a:gd name="connsiteX2" fmla="*/ 606756 w 607586"/>
              <a:gd name="connsiteY2" fmla="*/ 209051 h 1733372"/>
              <a:gd name="connsiteX3" fmla="*/ 607586 w 607586"/>
              <a:gd name="connsiteY3" fmla="*/ 1733372 h 1733372"/>
              <a:gd name="connsiteX4" fmla="*/ 47 w 607586"/>
              <a:gd name="connsiteY4" fmla="*/ 1733371 h 1733372"/>
              <a:gd name="connsiteX5" fmla="*/ 3027 w 607586"/>
              <a:gd name="connsiteY5" fmla="*/ 245176 h 1733372"/>
              <a:gd name="connsiteX0" fmla="*/ 3027 w 607586"/>
              <a:gd name="connsiteY0" fmla="*/ 245176 h 1733372"/>
              <a:gd name="connsiteX1" fmla="*/ 307509 w 607586"/>
              <a:gd name="connsiteY1" fmla="*/ 0 h 1733372"/>
              <a:gd name="connsiteX2" fmla="*/ 604489 w 607586"/>
              <a:gd name="connsiteY2" fmla="*/ 245175 h 1733372"/>
              <a:gd name="connsiteX3" fmla="*/ 607586 w 607586"/>
              <a:gd name="connsiteY3" fmla="*/ 1733372 h 1733372"/>
              <a:gd name="connsiteX4" fmla="*/ 47 w 607586"/>
              <a:gd name="connsiteY4" fmla="*/ 1733371 h 1733372"/>
              <a:gd name="connsiteX5" fmla="*/ 3027 w 607586"/>
              <a:gd name="connsiteY5" fmla="*/ 245176 h 1733372"/>
              <a:gd name="connsiteX0" fmla="*/ 0 w 604559"/>
              <a:gd name="connsiteY0" fmla="*/ 245176 h 1733372"/>
              <a:gd name="connsiteX1" fmla="*/ 304482 w 604559"/>
              <a:gd name="connsiteY1" fmla="*/ 0 h 1733372"/>
              <a:gd name="connsiteX2" fmla="*/ 601462 w 604559"/>
              <a:gd name="connsiteY2" fmla="*/ 245175 h 1733372"/>
              <a:gd name="connsiteX3" fmla="*/ 604559 w 604559"/>
              <a:gd name="connsiteY3" fmla="*/ 1733372 h 1733372"/>
              <a:gd name="connsiteX4" fmla="*/ 3817 w 604559"/>
              <a:gd name="connsiteY4" fmla="*/ 1733371 h 1733372"/>
              <a:gd name="connsiteX5" fmla="*/ 0 w 604559"/>
              <a:gd name="connsiteY5" fmla="*/ 245176 h 1733372"/>
              <a:gd name="connsiteX0" fmla="*/ 0 w 604559"/>
              <a:gd name="connsiteY0" fmla="*/ 245176 h 1736382"/>
              <a:gd name="connsiteX1" fmla="*/ 304482 w 604559"/>
              <a:gd name="connsiteY1" fmla="*/ 0 h 1736382"/>
              <a:gd name="connsiteX2" fmla="*/ 601462 w 604559"/>
              <a:gd name="connsiteY2" fmla="*/ 245175 h 1736382"/>
              <a:gd name="connsiteX3" fmla="*/ 604559 w 604559"/>
              <a:gd name="connsiteY3" fmla="*/ 1733372 h 1736382"/>
              <a:gd name="connsiteX4" fmla="*/ 6083 w 604559"/>
              <a:gd name="connsiteY4" fmla="*/ 1736382 h 1736382"/>
              <a:gd name="connsiteX5" fmla="*/ 0 w 604559"/>
              <a:gd name="connsiteY5" fmla="*/ 245176 h 1736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4559" h="1736382">
                <a:moveTo>
                  <a:pt x="0" y="245176"/>
                </a:moveTo>
                <a:lnTo>
                  <a:pt x="304482" y="0"/>
                </a:lnTo>
                <a:lnTo>
                  <a:pt x="601462" y="245175"/>
                </a:lnTo>
                <a:cubicBezTo>
                  <a:pt x="603326" y="672319"/>
                  <a:pt x="602695" y="1306228"/>
                  <a:pt x="604559" y="1733372"/>
                </a:cubicBezTo>
                <a:lnTo>
                  <a:pt x="6083" y="1736382"/>
                </a:lnTo>
                <a:cubicBezTo>
                  <a:pt x="5566" y="1228276"/>
                  <a:pt x="517" y="753282"/>
                  <a:pt x="0" y="24517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01600" dist="25400" dir="37200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8" name="正五边形 11"/>
          <p:cNvSpPr/>
          <p:nvPr/>
        </p:nvSpPr>
        <p:spPr>
          <a:xfrm>
            <a:off x="2062445" y="1388860"/>
            <a:ext cx="793605" cy="1878335"/>
          </a:xfrm>
          <a:custGeom>
            <a:avLst/>
            <a:gdLst>
              <a:gd name="connsiteX0" fmla="*/ 0 w 432048"/>
              <a:gd name="connsiteY0" fmla="*/ 165027 h 432048"/>
              <a:gd name="connsiteX1" fmla="*/ 216024 w 432048"/>
              <a:gd name="connsiteY1" fmla="*/ 0 h 432048"/>
              <a:gd name="connsiteX2" fmla="*/ 432048 w 432048"/>
              <a:gd name="connsiteY2" fmla="*/ 165027 h 432048"/>
              <a:gd name="connsiteX3" fmla="*/ 349534 w 432048"/>
              <a:gd name="connsiteY3" fmla="*/ 432047 h 432048"/>
              <a:gd name="connsiteX4" fmla="*/ 82514 w 432048"/>
              <a:gd name="connsiteY4" fmla="*/ 432047 h 432048"/>
              <a:gd name="connsiteX5" fmla="*/ 0 w 432048"/>
              <a:gd name="connsiteY5" fmla="*/ 165027 h 432048"/>
              <a:gd name="connsiteX0" fmla="*/ 24642 w 456690"/>
              <a:gd name="connsiteY0" fmla="*/ 165027 h 801140"/>
              <a:gd name="connsiteX1" fmla="*/ 240666 w 456690"/>
              <a:gd name="connsiteY1" fmla="*/ 0 h 801140"/>
              <a:gd name="connsiteX2" fmla="*/ 456690 w 456690"/>
              <a:gd name="connsiteY2" fmla="*/ 165027 h 801140"/>
              <a:gd name="connsiteX3" fmla="*/ 374176 w 456690"/>
              <a:gd name="connsiteY3" fmla="*/ 432047 h 801140"/>
              <a:gd name="connsiteX4" fmla="*/ 0 w 456690"/>
              <a:gd name="connsiteY4" fmla="*/ 801140 h 801140"/>
              <a:gd name="connsiteX5" fmla="*/ 24642 w 456690"/>
              <a:gd name="connsiteY5" fmla="*/ 165027 h 801140"/>
              <a:gd name="connsiteX0" fmla="*/ 24642 w 600395"/>
              <a:gd name="connsiteY0" fmla="*/ 165027 h 801140"/>
              <a:gd name="connsiteX1" fmla="*/ 240666 w 600395"/>
              <a:gd name="connsiteY1" fmla="*/ 0 h 801140"/>
              <a:gd name="connsiteX2" fmla="*/ 456690 w 600395"/>
              <a:gd name="connsiteY2" fmla="*/ 165027 h 801140"/>
              <a:gd name="connsiteX3" fmla="*/ 600395 w 600395"/>
              <a:gd name="connsiteY3" fmla="*/ 786853 h 801140"/>
              <a:gd name="connsiteX4" fmla="*/ 0 w 600395"/>
              <a:gd name="connsiteY4" fmla="*/ 801140 h 801140"/>
              <a:gd name="connsiteX5" fmla="*/ 24642 w 600395"/>
              <a:gd name="connsiteY5" fmla="*/ 165027 h 801140"/>
              <a:gd name="connsiteX0" fmla="*/ 24642 w 600395"/>
              <a:gd name="connsiteY0" fmla="*/ 165027 h 791615"/>
              <a:gd name="connsiteX1" fmla="*/ 240666 w 600395"/>
              <a:gd name="connsiteY1" fmla="*/ 0 h 791615"/>
              <a:gd name="connsiteX2" fmla="*/ 456690 w 600395"/>
              <a:gd name="connsiteY2" fmla="*/ 165027 h 791615"/>
              <a:gd name="connsiteX3" fmla="*/ 600395 w 600395"/>
              <a:gd name="connsiteY3" fmla="*/ 786853 h 791615"/>
              <a:gd name="connsiteX4" fmla="*/ 0 w 600395"/>
              <a:gd name="connsiteY4" fmla="*/ 791615 h 791615"/>
              <a:gd name="connsiteX5" fmla="*/ 24642 w 600395"/>
              <a:gd name="connsiteY5" fmla="*/ 165027 h 791615"/>
              <a:gd name="connsiteX0" fmla="*/ 24642 w 607539"/>
              <a:gd name="connsiteY0" fmla="*/ 165027 h 791616"/>
              <a:gd name="connsiteX1" fmla="*/ 240666 w 607539"/>
              <a:gd name="connsiteY1" fmla="*/ 0 h 791616"/>
              <a:gd name="connsiteX2" fmla="*/ 456690 w 607539"/>
              <a:gd name="connsiteY2" fmla="*/ 165027 h 791616"/>
              <a:gd name="connsiteX3" fmla="*/ 607539 w 607539"/>
              <a:gd name="connsiteY3" fmla="*/ 791616 h 791616"/>
              <a:gd name="connsiteX4" fmla="*/ 0 w 607539"/>
              <a:gd name="connsiteY4" fmla="*/ 791615 h 791616"/>
              <a:gd name="connsiteX5" fmla="*/ 24642 w 607539"/>
              <a:gd name="connsiteY5" fmla="*/ 165027 h 791616"/>
              <a:gd name="connsiteX0" fmla="*/ 24642 w 607539"/>
              <a:gd name="connsiteY0" fmla="*/ 654844 h 1281433"/>
              <a:gd name="connsiteX1" fmla="*/ 240666 w 607539"/>
              <a:gd name="connsiteY1" fmla="*/ 489817 h 1281433"/>
              <a:gd name="connsiteX2" fmla="*/ 601946 w 607539"/>
              <a:gd name="connsiteY2" fmla="*/ 0 h 1281433"/>
              <a:gd name="connsiteX3" fmla="*/ 607539 w 607539"/>
              <a:gd name="connsiteY3" fmla="*/ 1281433 h 1281433"/>
              <a:gd name="connsiteX4" fmla="*/ 0 w 607539"/>
              <a:gd name="connsiteY4" fmla="*/ 1281432 h 1281433"/>
              <a:gd name="connsiteX5" fmla="*/ 24642 w 607539"/>
              <a:gd name="connsiteY5" fmla="*/ 654844 h 1281433"/>
              <a:gd name="connsiteX0" fmla="*/ 24642 w 607539"/>
              <a:gd name="connsiteY0" fmla="*/ 1096096 h 1722685"/>
              <a:gd name="connsiteX1" fmla="*/ 309722 w 607539"/>
              <a:gd name="connsiteY1" fmla="*/ 0 h 1722685"/>
              <a:gd name="connsiteX2" fmla="*/ 601946 w 607539"/>
              <a:gd name="connsiteY2" fmla="*/ 441252 h 1722685"/>
              <a:gd name="connsiteX3" fmla="*/ 607539 w 607539"/>
              <a:gd name="connsiteY3" fmla="*/ 1722685 h 1722685"/>
              <a:gd name="connsiteX4" fmla="*/ 0 w 607539"/>
              <a:gd name="connsiteY4" fmla="*/ 1722684 h 1722685"/>
              <a:gd name="connsiteX5" fmla="*/ 24642 w 607539"/>
              <a:gd name="connsiteY5" fmla="*/ 1096096 h 1722685"/>
              <a:gd name="connsiteX0" fmla="*/ 0 w 609091"/>
              <a:gd name="connsiteY0" fmla="*/ 198365 h 1722685"/>
              <a:gd name="connsiteX1" fmla="*/ 311274 w 609091"/>
              <a:gd name="connsiteY1" fmla="*/ 0 h 1722685"/>
              <a:gd name="connsiteX2" fmla="*/ 603498 w 609091"/>
              <a:gd name="connsiteY2" fmla="*/ 441252 h 1722685"/>
              <a:gd name="connsiteX3" fmla="*/ 609091 w 609091"/>
              <a:gd name="connsiteY3" fmla="*/ 1722685 h 1722685"/>
              <a:gd name="connsiteX4" fmla="*/ 1552 w 609091"/>
              <a:gd name="connsiteY4" fmla="*/ 1722684 h 1722685"/>
              <a:gd name="connsiteX5" fmla="*/ 0 w 609091"/>
              <a:gd name="connsiteY5" fmla="*/ 198365 h 1722685"/>
              <a:gd name="connsiteX0" fmla="*/ 0 w 609091"/>
              <a:gd name="connsiteY0" fmla="*/ 198365 h 1722685"/>
              <a:gd name="connsiteX1" fmla="*/ 311274 w 609091"/>
              <a:gd name="connsiteY1" fmla="*/ 0 h 1722685"/>
              <a:gd name="connsiteX2" fmla="*/ 608261 w 609091"/>
              <a:gd name="connsiteY2" fmla="*/ 198364 h 1722685"/>
              <a:gd name="connsiteX3" fmla="*/ 609091 w 609091"/>
              <a:gd name="connsiteY3" fmla="*/ 1722685 h 1722685"/>
              <a:gd name="connsiteX4" fmla="*/ 1552 w 609091"/>
              <a:gd name="connsiteY4" fmla="*/ 1722684 h 1722685"/>
              <a:gd name="connsiteX5" fmla="*/ 0 w 609091"/>
              <a:gd name="connsiteY5" fmla="*/ 198365 h 1722685"/>
              <a:gd name="connsiteX0" fmla="*/ 0 w 609091"/>
              <a:gd name="connsiteY0" fmla="*/ 209052 h 1733372"/>
              <a:gd name="connsiteX1" fmla="*/ 309014 w 609091"/>
              <a:gd name="connsiteY1" fmla="*/ 0 h 1733372"/>
              <a:gd name="connsiteX2" fmla="*/ 608261 w 609091"/>
              <a:gd name="connsiteY2" fmla="*/ 209051 h 1733372"/>
              <a:gd name="connsiteX3" fmla="*/ 609091 w 609091"/>
              <a:gd name="connsiteY3" fmla="*/ 1733372 h 1733372"/>
              <a:gd name="connsiteX4" fmla="*/ 1552 w 609091"/>
              <a:gd name="connsiteY4" fmla="*/ 1733371 h 1733372"/>
              <a:gd name="connsiteX5" fmla="*/ 0 w 609091"/>
              <a:gd name="connsiteY5" fmla="*/ 209052 h 1733372"/>
              <a:gd name="connsiteX0" fmla="*/ 7534 w 616625"/>
              <a:gd name="connsiteY0" fmla="*/ 209052 h 1733372"/>
              <a:gd name="connsiteX1" fmla="*/ 316548 w 616625"/>
              <a:gd name="connsiteY1" fmla="*/ 0 h 1733372"/>
              <a:gd name="connsiteX2" fmla="*/ 615795 w 616625"/>
              <a:gd name="connsiteY2" fmla="*/ 209051 h 1733372"/>
              <a:gd name="connsiteX3" fmla="*/ 616625 w 616625"/>
              <a:gd name="connsiteY3" fmla="*/ 1733372 h 1733372"/>
              <a:gd name="connsiteX4" fmla="*/ 22 w 616625"/>
              <a:gd name="connsiteY4" fmla="*/ 1733371 h 1733372"/>
              <a:gd name="connsiteX5" fmla="*/ 7534 w 616625"/>
              <a:gd name="connsiteY5" fmla="*/ 209052 h 1733372"/>
              <a:gd name="connsiteX0" fmla="*/ 7534 w 618891"/>
              <a:gd name="connsiteY0" fmla="*/ 209052 h 1733371"/>
              <a:gd name="connsiteX1" fmla="*/ 316548 w 618891"/>
              <a:gd name="connsiteY1" fmla="*/ 0 h 1733371"/>
              <a:gd name="connsiteX2" fmla="*/ 615795 w 618891"/>
              <a:gd name="connsiteY2" fmla="*/ 209051 h 1733371"/>
              <a:gd name="connsiteX3" fmla="*/ 618891 w 618891"/>
              <a:gd name="connsiteY3" fmla="*/ 1728011 h 1733371"/>
              <a:gd name="connsiteX4" fmla="*/ 22 w 618891"/>
              <a:gd name="connsiteY4" fmla="*/ 1733371 h 1733371"/>
              <a:gd name="connsiteX5" fmla="*/ 7534 w 618891"/>
              <a:gd name="connsiteY5" fmla="*/ 209052 h 1733371"/>
              <a:gd name="connsiteX0" fmla="*/ 7534 w 618891"/>
              <a:gd name="connsiteY0" fmla="*/ 209052 h 1736052"/>
              <a:gd name="connsiteX1" fmla="*/ 316548 w 618891"/>
              <a:gd name="connsiteY1" fmla="*/ 0 h 1736052"/>
              <a:gd name="connsiteX2" fmla="*/ 615795 w 618891"/>
              <a:gd name="connsiteY2" fmla="*/ 209051 h 1736052"/>
              <a:gd name="connsiteX3" fmla="*/ 618891 w 618891"/>
              <a:gd name="connsiteY3" fmla="*/ 1736052 h 1736052"/>
              <a:gd name="connsiteX4" fmla="*/ 22 w 618891"/>
              <a:gd name="connsiteY4" fmla="*/ 1733371 h 1736052"/>
              <a:gd name="connsiteX5" fmla="*/ 7534 w 618891"/>
              <a:gd name="connsiteY5" fmla="*/ 209052 h 1736052"/>
              <a:gd name="connsiteX0" fmla="*/ 9796 w 621153"/>
              <a:gd name="connsiteY0" fmla="*/ 209052 h 1738731"/>
              <a:gd name="connsiteX1" fmla="*/ 318810 w 621153"/>
              <a:gd name="connsiteY1" fmla="*/ 0 h 1738731"/>
              <a:gd name="connsiteX2" fmla="*/ 618057 w 621153"/>
              <a:gd name="connsiteY2" fmla="*/ 209051 h 1738731"/>
              <a:gd name="connsiteX3" fmla="*/ 621153 w 621153"/>
              <a:gd name="connsiteY3" fmla="*/ 1736052 h 1738731"/>
              <a:gd name="connsiteX4" fmla="*/ 17 w 621153"/>
              <a:gd name="connsiteY4" fmla="*/ 1738731 h 1738731"/>
              <a:gd name="connsiteX5" fmla="*/ 9796 w 621153"/>
              <a:gd name="connsiteY5" fmla="*/ 209052 h 1738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1153" h="1738731">
                <a:moveTo>
                  <a:pt x="9796" y="209052"/>
                </a:moveTo>
                <a:lnTo>
                  <a:pt x="318810" y="0"/>
                </a:lnTo>
                <a:lnTo>
                  <a:pt x="618057" y="209051"/>
                </a:lnTo>
                <a:cubicBezTo>
                  <a:pt x="619921" y="636195"/>
                  <a:pt x="619289" y="1308908"/>
                  <a:pt x="621153" y="1736052"/>
                </a:cubicBezTo>
                <a:lnTo>
                  <a:pt x="17" y="1738731"/>
                </a:lnTo>
                <a:cubicBezTo>
                  <a:pt x="-500" y="1230625"/>
                  <a:pt x="10313" y="717158"/>
                  <a:pt x="9796" y="20905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25400" dir="37200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9" name="正五边形 11"/>
          <p:cNvSpPr/>
          <p:nvPr/>
        </p:nvSpPr>
        <p:spPr>
          <a:xfrm>
            <a:off x="1332747" y="1378092"/>
            <a:ext cx="740571" cy="2094550"/>
          </a:xfrm>
          <a:custGeom>
            <a:avLst/>
            <a:gdLst>
              <a:gd name="connsiteX0" fmla="*/ 0 w 432048"/>
              <a:gd name="connsiteY0" fmla="*/ 165027 h 432048"/>
              <a:gd name="connsiteX1" fmla="*/ 216024 w 432048"/>
              <a:gd name="connsiteY1" fmla="*/ 0 h 432048"/>
              <a:gd name="connsiteX2" fmla="*/ 432048 w 432048"/>
              <a:gd name="connsiteY2" fmla="*/ 165027 h 432048"/>
              <a:gd name="connsiteX3" fmla="*/ 349534 w 432048"/>
              <a:gd name="connsiteY3" fmla="*/ 432047 h 432048"/>
              <a:gd name="connsiteX4" fmla="*/ 82514 w 432048"/>
              <a:gd name="connsiteY4" fmla="*/ 432047 h 432048"/>
              <a:gd name="connsiteX5" fmla="*/ 0 w 432048"/>
              <a:gd name="connsiteY5" fmla="*/ 165027 h 432048"/>
              <a:gd name="connsiteX0" fmla="*/ 24642 w 456690"/>
              <a:gd name="connsiteY0" fmla="*/ 165027 h 801140"/>
              <a:gd name="connsiteX1" fmla="*/ 240666 w 456690"/>
              <a:gd name="connsiteY1" fmla="*/ 0 h 801140"/>
              <a:gd name="connsiteX2" fmla="*/ 456690 w 456690"/>
              <a:gd name="connsiteY2" fmla="*/ 165027 h 801140"/>
              <a:gd name="connsiteX3" fmla="*/ 374176 w 456690"/>
              <a:gd name="connsiteY3" fmla="*/ 432047 h 801140"/>
              <a:gd name="connsiteX4" fmla="*/ 0 w 456690"/>
              <a:gd name="connsiteY4" fmla="*/ 801140 h 801140"/>
              <a:gd name="connsiteX5" fmla="*/ 24642 w 456690"/>
              <a:gd name="connsiteY5" fmla="*/ 165027 h 801140"/>
              <a:gd name="connsiteX0" fmla="*/ 24642 w 600395"/>
              <a:gd name="connsiteY0" fmla="*/ 165027 h 801140"/>
              <a:gd name="connsiteX1" fmla="*/ 240666 w 600395"/>
              <a:gd name="connsiteY1" fmla="*/ 0 h 801140"/>
              <a:gd name="connsiteX2" fmla="*/ 456690 w 600395"/>
              <a:gd name="connsiteY2" fmla="*/ 165027 h 801140"/>
              <a:gd name="connsiteX3" fmla="*/ 600395 w 600395"/>
              <a:gd name="connsiteY3" fmla="*/ 786853 h 801140"/>
              <a:gd name="connsiteX4" fmla="*/ 0 w 600395"/>
              <a:gd name="connsiteY4" fmla="*/ 801140 h 801140"/>
              <a:gd name="connsiteX5" fmla="*/ 24642 w 600395"/>
              <a:gd name="connsiteY5" fmla="*/ 165027 h 801140"/>
              <a:gd name="connsiteX0" fmla="*/ 24642 w 600395"/>
              <a:gd name="connsiteY0" fmla="*/ 165027 h 791615"/>
              <a:gd name="connsiteX1" fmla="*/ 240666 w 600395"/>
              <a:gd name="connsiteY1" fmla="*/ 0 h 791615"/>
              <a:gd name="connsiteX2" fmla="*/ 456690 w 600395"/>
              <a:gd name="connsiteY2" fmla="*/ 165027 h 791615"/>
              <a:gd name="connsiteX3" fmla="*/ 600395 w 600395"/>
              <a:gd name="connsiteY3" fmla="*/ 786853 h 791615"/>
              <a:gd name="connsiteX4" fmla="*/ 0 w 600395"/>
              <a:gd name="connsiteY4" fmla="*/ 791615 h 791615"/>
              <a:gd name="connsiteX5" fmla="*/ 24642 w 600395"/>
              <a:gd name="connsiteY5" fmla="*/ 165027 h 791615"/>
              <a:gd name="connsiteX0" fmla="*/ 24642 w 607539"/>
              <a:gd name="connsiteY0" fmla="*/ 165027 h 791616"/>
              <a:gd name="connsiteX1" fmla="*/ 240666 w 607539"/>
              <a:gd name="connsiteY1" fmla="*/ 0 h 791616"/>
              <a:gd name="connsiteX2" fmla="*/ 456690 w 607539"/>
              <a:gd name="connsiteY2" fmla="*/ 165027 h 791616"/>
              <a:gd name="connsiteX3" fmla="*/ 607539 w 607539"/>
              <a:gd name="connsiteY3" fmla="*/ 791616 h 791616"/>
              <a:gd name="connsiteX4" fmla="*/ 0 w 607539"/>
              <a:gd name="connsiteY4" fmla="*/ 791615 h 791616"/>
              <a:gd name="connsiteX5" fmla="*/ 24642 w 607539"/>
              <a:gd name="connsiteY5" fmla="*/ 165027 h 791616"/>
              <a:gd name="connsiteX0" fmla="*/ 24642 w 607539"/>
              <a:gd name="connsiteY0" fmla="*/ 654844 h 1281433"/>
              <a:gd name="connsiteX1" fmla="*/ 240666 w 607539"/>
              <a:gd name="connsiteY1" fmla="*/ 489817 h 1281433"/>
              <a:gd name="connsiteX2" fmla="*/ 601946 w 607539"/>
              <a:gd name="connsiteY2" fmla="*/ 0 h 1281433"/>
              <a:gd name="connsiteX3" fmla="*/ 607539 w 607539"/>
              <a:gd name="connsiteY3" fmla="*/ 1281433 h 1281433"/>
              <a:gd name="connsiteX4" fmla="*/ 0 w 607539"/>
              <a:gd name="connsiteY4" fmla="*/ 1281432 h 1281433"/>
              <a:gd name="connsiteX5" fmla="*/ 24642 w 607539"/>
              <a:gd name="connsiteY5" fmla="*/ 654844 h 1281433"/>
              <a:gd name="connsiteX0" fmla="*/ 24642 w 607539"/>
              <a:gd name="connsiteY0" fmla="*/ 1096096 h 1722685"/>
              <a:gd name="connsiteX1" fmla="*/ 309722 w 607539"/>
              <a:gd name="connsiteY1" fmla="*/ 0 h 1722685"/>
              <a:gd name="connsiteX2" fmla="*/ 601946 w 607539"/>
              <a:gd name="connsiteY2" fmla="*/ 441252 h 1722685"/>
              <a:gd name="connsiteX3" fmla="*/ 607539 w 607539"/>
              <a:gd name="connsiteY3" fmla="*/ 1722685 h 1722685"/>
              <a:gd name="connsiteX4" fmla="*/ 0 w 607539"/>
              <a:gd name="connsiteY4" fmla="*/ 1722684 h 1722685"/>
              <a:gd name="connsiteX5" fmla="*/ 24642 w 607539"/>
              <a:gd name="connsiteY5" fmla="*/ 1096096 h 1722685"/>
              <a:gd name="connsiteX0" fmla="*/ 0 w 609091"/>
              <a:gd name="connsiteY0" fmla="*/ 198365 h 1722685"/>
              <a:gd name="connsiteX1" fmla="*/ 311274 w 609091"/>
              <a:gd name="connsiteY1" fmla="*/ 0 h 1722685"/>
              <a:gd name="connsiteX2" fmla="*/ 603498 w 609091"/>
              <a:gd name="connsiteY2" fmla="*/ 441252 h 1722685"/>
              <a:gd name="connsiteX3" fmla="*/ 609091 w 609091"/>
              <a:gd name="connsiteY3" fmla="*/ 1722685 h 1722685"/>
              <a:gd name="connsiteX4" fmla="*/ 1552 w 609091"/>
              <a:gd name="connsiteY4" fmla="*/ 1722684 h 1722685"/>
              <a:gd name="connsiteX5" fmla="*/ 0 w 609091"/>
              <a:gd name="connsiteY5" fmla="*/ 198365 h 1722685"/>
              <a:gd name="connsiteX0" fmla="*/ 0 w 609091"/>
              <a:gd name="connsiteY0" fmla="*/ 198365 h 1722685"/>
              <a:gd name="connsiteX1" fmla="*/ 311274 w 609091"/>
              <a:gd name="connsiteY1" fmla="*/ 0 h 1722685"/>
              <a:gd name="connsiteX2" fmla="*/ 608261 w 609091"/>
              <a:gd name="connsiteY2" fmla="*/ 198364 h 1722685"/>
              <a:gd name="connsiteX3" fmla="*/ 609091 w 609091"/>
              <a:gd name="connsiteY3" fmla="*/ 1722685 h 1722685"/>
              <a:gd name="connsiteX4" fmla="*/ 1552 w 609091"/>
              <a:gd name="connsiteY4" fmla="*/ 1722684 h 1722685"/>
              <a:gd name="connsiteX5" fmla="*/ 0 w 609091"/>
              <a:gd name="connsiteY5" fmla="*/ 198365 h 1722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091" h="1722685">
                <a:moveTo>
                  <a:pt x="0" y="198365"/>
                </a:moveTo>
                <a:lnTo>
                  <a:pt x="311274" y="0"/>
                </a:lnTo>
                <a:lnTo>
                  <a:pt x="608261" y="198364"/>
                </a:lnTo>
                <a:cubicBezTo>
                  <a:pt x="610125" y="625508"/>
                  <a:pt x="607227" y="1295541"/>
                  <a:pt x="609091" y="1722685"/>
                </a:cubicBezTo>
                <a:lnTo>
                  <a:pt x="1552" y="1722684"/>
                </a:lnTo>
                <a:cubicBezTo>
                  <a:pt x="1035" y="1214578"/>
                  <a:pt x="517" y="706471"/>
                  <a:pt x="0" y="19836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25400" dir="37200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60" name="矩形 2"/>
          <p:cNvSpPr/>
          <p:nvPr/>
        </p:nvSpPr>
        <p:spPr>
          <a:xfrm>
            <a:off x="983805" y="3464289"/>
            <a:ext cx="1089770" cy="266244"/>
          </a:xfrm>
          <a:custGeom>
            <a:avLst/>
            <a:gdLst>
              <a:gd name="connsiteX0" fmla="*/ 0 w 720080"/>
              <a:gd name="connsiteY0" fmla="*/ 0 h 288032"/>
              <a:gd name="connsiteX1" fmla="*/ 720080 w 720080"/>
              <a:gd name="connsiteY1" fmla="*/ 0 h 288032"/>
              <a:gd name="connsiteX2" fmla="*/ 720080 w 720080"/>
              <a:gd name="connsiteY2" fmla="*/ 288032 h 288032"/>
              <a:gd name="connsiteX3" fmla="*/ 0 w 720080"/>
              <a:gd name="connsiteY3" fmla="*/ 288032 h 288032"/>
              <a:gd name="connsiteX4" fmla="*/ 0 w 720080"/>
              <a:gd name="connsiteY4" fmla="*/ 0 h 288032"/>
              <a:gd name="connsiteX0" fmla="*/ 0 w 1112987"/>
              <a:gd name="connsiteY0" fmla="*/ 202406 h 490438"/>
              <a:gd name="connsiteX1" fmla="*/ 1112987 w 1112987"/>
              <a:gd name="connsiteY1" fmla="*/ 0 h 490438"/>
              <a:gd name="connsiteX2" fmla="*/ 720080 w 1112987"/>
              <a:gd name="connsiteY2" fmla="*/ 490438 h 490438"/>
              <a:gd name="connsiteX3" fmla="*/ 0 w 1112987"/>
              <a:gd name="connsiteY3" fmla="*/ 490438 h 490438"/>
              <a:gd name="connsiteX4" fmla="*/ 0 w 1112987"/>
              <a:gd name="connsiteY4" fmla="*/ 202406 h 490438"/>
              <a:gd name="connsiteX0" fmla="*/ 0 w 1112987"/>
              <a:gd name="connsiteY0" fmla="*/ 202406 h 490438"/>
              <a:gd name="connsiteX1" fmla="*/ 1112987 w 1112987"/>
              <a:gd name="connsiteY1" fmla="*/ 0 h 490438"/>
              <a:gd name="connsiteX2" fmla="*/ 977255 w 1112987"/>
              <a:gd name="connsiteY2" fmla="*/ 214213 h 490438"/>
              <a:gd name="connsiteX3" fmla="*/ 0 w 1112987"/>
              <a:gd name="connsiteY3" fmla="*/ 490438 h 490438"/>
              <a:gd name="connsiteX4" fmla="*/ 0 w 1112987"/>
              <a:gd name="connsiteY4" fmla="*/ 202406 h 490438"/>
              <a:gd name="connsiteX0" fmla="*/ 507206 w 1112987"/>
              <a:gd name="connsiteY0" fmla="*/ 9525 h 490438"/>
              <a:gd name="connsiteX1" fmla="*/ 1112987 w 1112987"/>
              <a:gd name="connsiteY1" fmla="*/ 0 h 490438"/>
              <a:gd name="connsiteX2" fmla="*/ 977255 w 1112987"/>
              <a:gd name="connsiteY2" fmla="*/ 214213 h 490438"/>
              <a:gd name="connsiteX3" fmla="*/ 0 w 1112987"/>
              <a:gd name="connsiteY3" fmla="*/ 490438 h 490438"/>
              <a:gd name="connsiteX4" fmla="*/ 507206 w 1112987"/>
              <a:gd name="connsiteY4" fmla="*/ 9525 h 490438"/>
              <a:gd name="connsiteX0" fmla="*/ 285750 w 891531"/>
              <a:gd name="connsiteY0" fmla="*/ 9525 h 221357"/>
              <a:gd name="connsiteX1" fmla="*/ 891531 w 891531"/>
              <a:gd name="connsiteY1" fmla="*/ 0 h 221357"/>
              <a:gd name="connsiteX2" fmla="*/ 755799 w 891531"/>
              <a:gd name="connsiteY2" fmla="*/ 214213 h 221357"/>
              <a:gd name="connsiteX3" fmla="*/ 0 w 891531"/>
              <a:gd name="connsiteY3" fmla="*/ 221357 h 221357"/>
              <a:gd name="connsiteX4" fmla="*/ 285750 w 891531"/>
              <a:gd name="connsiteY4" fmla="*/ 9525 h 221357"/>
              <a:gd name="connsiteX0" fmla="*/ 285750 w 891531"/>
              <a:gd name="connsiteY0" fmla="*/ 9525 h 221357"/>
              <a:gd name="connsiteX1" fmla="*/ 891531 w 891531"/>
              <a:gd name="connsiteY1" fmla="*/ 0 h 221357"/>
              <a:gd name="connsiteX2" fmla="*/ 755799 w 891531"/>
              <a:gd name="connsiteY2" fmla="*/ 218975 h 221357"/>
              <a:gd name="connsiteX3" fmla="*/ 0 w 891531"/>
              <a:gd name="connsiteY3" fmla="*/ 221357 h 221357"/>
              <a:gd name="connsiteX4" fmla="*/ 285750 w 891531"/>
              <a:gd name="connsiteY4" fmla="*/ 9525 h 221357"/>
              <a:gd name="connsiteX0" fmla="*/ 283369 w 889150"/>
              <a:gd name="connsiteY0" fmla="*/ 9525 h 221357"/>
              <a:gd name="connsiteX1" fmla="*/ 889150 w 889150"/>
              <a:gd name="connsiteY1" fmla="*/ 0 h 221357"/>
              <a:gd name="connsiteX2" fmla="*/ 753418 w 889150"/>
              <a:gd name="connsiteY2" fmla="*/ 218975 h 221357"/>
              <a:gd name="connsiteX3" fmla="*/ 0 w 889150"/>
              <a:gd name="connsiteY3" fmla="*/ 221357 h 221357"/>
              <a:gd name="connsiteX4" fmla="*/ 283369 w 889150"/>
              <a:gd name="connsiteY4" fmla="*/ 9525 h 221357"/>
              <a:gd name="connsiteX0" fmla="*/ 280987 w 886768"/>
              <a:gd name="connsiteY0" fmla="*/ 9525 h 221357"/>
              <a:gd name="connsiteX1" fmla="*/ 886768 w 886768"/>
              <a:gd name="connsiteY1" fmla="*/ 0 h 221357"/>
              <a:gd name="connsiteX2" fmla="*/ 751036 w 886768"/>
              <a:gd name="connsiteY2" fmla="*/ 218975 h 221357"/>
              <a:gd name="connsiteX3" fmla="*/ 0 w 886768"/>
              <a:gd name="connsiteY3" fmla="*/ 221357 h 221357"/>
              <a:gd name="connsiteX4" fmla="*/ 280987 w 886768"/>
              <a:gd name="connsiteY4" fmla="*/ 9525 h 221357"/>
              <a:gd name="connsiteX0" fmla="*/ 278606 w 884387"/>
              <a:gd name="connsiteY0" fmla="*/ 9525 h 218975"/>
              <a:gd name="connsiteX1" fmla="*/ 884387 w 884387"/>
              <a:gd name="connsiteY1" fmla="*/ 0 h 218975"/>
              <a:gd name="connsiteX2" fmla="*/ 748655 w 884387"/>
              <a:gd name="connsiteY2" fmla="*/ 218975 h 218975"/>
              <a:gd name="connsiteX3" fmla="*/ 0 w 884387"/>
              <a:gd name="connsiteY3" fmla="*/ 218975 h 218975"/>
              <a:gd name="connsiteX4" fmla="*/ 278606 w 884387"/>
              <a:gd name="connsiteY4" fmla="*/ 9525 h 218975"/>
              <a:gd name="connsiteX0" fmla="*/ 290512 w 896293"/>
              <a:gd name="connsiteY0" fmla="*/ 9525 h 221356"/>
              <a:gd name="connsiteX1" fmla="*/ 896293 w 896293"/>
              <a:gd name="connsiteY1" fmla="*/ 0 h 221356"/>
              <a:gd name="connsiteX2" fmla="*/ 760561 w 896293"/>
              <a:gd name="connsiteY2" fmla="*/ 218975 h 221356"/>
              <a:gd name="connsiteX3" fmla="*/ 0 w 896293"/>
              <a:gd name="connsiteY3" fmla="*/ 221356 h 221356"/>
              <a:gd name="connsiteX4" fmla="*/ 290512 w 896293"/>
              <a:gd name="connsiteY4" fmla="*/ 9525 h 221356"/>
              <a:gd name="connsiteX0" fmla="*/ 290512 w 896293"/>
              <a:gd name="connsiteY0" fmla="*/ 9525 h 218975"/>
              <a:gd name="connsiteX1" fmla="*/ 896293 w 896293"/>
              <a:gd name="connsiteY1" fmla="*/ 0 h 218975"/>
              <a:gd name="connsiteX2" fmla="*/ 760561 w 896293"/>
              <a:gd name="connsiteY2" fmla="*/ 218975 h 218975"/>
              <a:gd name="connsiteX3" fmla="*/ 0 w 896293"/>
              <a:gd name="connsiteY3" fmla="*/ 216593 h 218975"/>
              <a:gd name="connsiteX4" fmla="*/ 290512 w 896293"/>
              <a:gd name="connsiteY4" fmla="*/ 9525 h 218975"/>
              <a:gd name="connsiteX0" fmla="*/ 292893 w 896293"/>
              <a:gd name="connsiteY0" fmla="*/ 4763 h 218975"/>
              <a:gd name="connsiteX1" fmla="*/ 896293 w 896293"/>
              <a:gd name="connsiteY1" fmla="*/ 0 h 218975"/>
              <a:gd name="connsiteX2" fmla="*/ 760561 w 896293"/>
              <a:gd name="connsiteY2" fmla="*/ 218975 h 218975"/>
              <a:gd name="connsiteX3" fmla="*/ 0 w 896293"/>
              <a:gd name="connsiteY3" fmla="*/ 216593 h 218975"/>
              <a:gd name="connsiteX4" fmla="*/ 292893 w 896293"/>
              <a:gd name="connsiteY4" fmla="*/ 4763 h 218975"/>
              <a:gd name="connsiteX0" fmla="*/ 292893 w 896293"/>
              <a:gd name="connsiteY0" fmla="*/ 0 h 218975"/>
              <a:gd name="connsiteX1" fmla="*/ 896293 w 896293"/>
              <a:gd name="connsiteY1" fmla="*/ 0 h 218975"/>
              <a:gd name="connsiteX2" fmla="*/ 760561 w 896293"/>
              <a:gd name="connsiteY2" fmla="*/ 218975 h 218975"/>
              <a:gd name="connsiteX3" fmla="*/ 0 w 896293"/>
              <a:gd name="connsiteY3" fmla="*/ 216593 h 218975"/>
              <a:gd name="connsiteX4" fmla="*/ 292893 w 896293"/>
              <a:gd name="connsiteY4" fmla="*/ 0 h 21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6293" h="218975">
                <a:moveTo>
                  <a:pt x="292893" y="0"/>
                </a:moveTo>
                <a:lnTo>
                  <a:pt x="896293" y="0"/>
                </a:lnTo>
                <a:lnTo>
                  <a:pt x="760561" y="218975"/>
                </a:lnTo>
                <a:lnTo>
                  <a:pt x="0" y="216593"/>
                </a:lnTo>
                <a:lnTo>
                  <a:pt x="292893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61" name="等腰三角形 1"/>
          <p:cNvSpPr/>
          <p:nvPr/>
        </p:nvSpPr>
        <p:spPr>
          <a:xfrm>
            <a:off x="1911857" y="3469744"/>
            <a:ext cx="934966" cy="824096"/>
          </a:xfrm>
          <a:custGeom>
            <a:avLst/>
            <a:gdLst>
              <a:gd name="connsiteX0" fmla="*/ 0 w 918822"/>
              <a:gd name="connsiteY0" fmla="*/ 792088 h 792088"/>
              <a:gd name="connsiteX1" fmla="*/ 459411 w 918822"/>
              <a:gd name="connsiteY1" fmla="*/ 0 h 792088"/>
              <a:gd name="connsiteX2" fmla="*/ 918822 w 918822"/>
              <a:gd name="connsiteY2" fmla="*/ 792088 h 792088"/>
              <a:gd name="connsiteX3" fmla="*/ 0 w 918822"/>
              <a:gd name="connsiteY3" fmla="*/ 792088 h 792088"/>
              <a:gd name="connsiteX0" fmla="*/ 9695 w 928517"/>
              <a:gd name="connsiteY0" fmla="*/ 803994 h 803994"/>
              <a:gd name="connsiteX1" fmla="*/ 0 w 928517"/>
              <a:gd name="connsiteY1" fmla="*/ 0 h 803994"/>
              <a:gd name="connsiteX2" fmla="*/ 928517 w 928517"/>
              <a:gd name="connsiteY2" fmla="*/ 803994 h 803994"/>
              <a:gd name="connsiteX3" fmla="*/ 9695 w 928517"/>
              <a:gd name="connsiteY3" fmla="*/ 803994 h 803994"/>
              <a:gd name="connsiteX0" fmla="*/ 9695 w 764211"/>
              <a:gd name="connsiteY0" fmla="*/ 803994 h 803994"/>
              <a:gd name="connsiteX1" fmla="*/ 0 w 764211"/>
              <a:gd name="connsiteY1" fmla="*/ 0 h 803994"/>
              <a:gd name="connsiteX2" fmla="*/ 764211 w 764211"/>
              <a:gd name="connsiteY2" fmla="*/ 6276 h 803994"/>
              <a:gd name="connsiteX3" fmla="*/ 9695 w 764211"/>
              <a:gd name="connsiteY3" fmla="*/ 803994 h 803994"/>
              <a:gd name="connsiteX0" fmla="*/ 514520 w 764211"/>
              <a:gd name="connsiteY0" fmla="*/ 680169 h 680169"/>
              <a:gd name="connsiteX1" fmla="*/ 0 w 764211"/>
              <a:gd name="connsiteY1" fmla="*/ 0 h 680169"/>
              <a:gd name="connsiteX2" fmla="*/ 764211 w 764211"/>
              <a:gd name="connsiteY2" fmla="*/ 6276 h 680169"/>
              <a:gd name="connsiteX3" fmla="*/ 514520 w 764211"/>
              <a:gd name="connsiteY3" fmla="*/ 680169 h 680169"/>
              <a:gd name="connsiteX0" fmla="*/ 514520 w 764211"/>
              <a:gd name="connsiteY0" fmla="*/ 680169 h 680169"/>
              <a:gd name="connsiteX1" fmla="*/ 0 w 764211"/>
              <a:gd name="connsiteY1" fmla="*/ 0 h 680169"/>
              <a:gd name="connsiteX2" fmla="*/ 764211 w 764211"/>
              <a:gd name="connsiteY2" fmla="*/ 3894 h 680169"/>
              <a:gd name="connsiteX3" fmla="*/ 514520 w 764211"/>
              <a:gd name="connsiteY3" fmla="*/ 680169 h 680169"/>
              <a:gd name="connsiteX0" fmla="*/ 519282 w 768973"/>
              <a:gd name="connsiteY0" fmla="*/ 676275 h 676275"/>
              <a:gd name="connsiteX1" fmla="*/ 0 w 768973"/>
              <a:gd name="connsiteY1" fmla="*/ 869 h 676275"/>
              <a:gd name="connsiteX2" fmla="*/ 768973 w 768973"/>
              <a:gd name="connsiteY2" fmla="*/ 0 h 676275"/>
              <a:gd name="connsiteX3" fmla="*/ 519282 w 768973"/>
              <a:gd name="connsiteY3" fmla="*/ 676275 h 676275"/>
              <a:gd name="connsiteX0" fmla="*/ 519282 w 778498"/>
              <a:gd name="connsiteY0" fmla="*/ 681037 h 681037"/>
              <a:gd name="connsiteX1" fmla="*/ 0 w 778498"/>
              <a:gd name="connsiteY1" fmla="*/ 5631 h 681037"/>
              <a:gd name="connsiteX2" fmla="*/ 778498 w 778498"/>
              <a:gd name="connsiteY2" fmla="*/ 0 h 681037"/>
              <a:gd name="connsiteX3" fmla="*/ 519282 w 778498"/>
              <a:gd name="connsiteY3" fmla="*/ 681037 h 681037"/>
              <a:gd name="connsiteX0" fmla="*/ 426413 w 778498"/>
              <a:gd name="connsiteY0" fmla="*/ 676274 h 676274"/>
              <a:gd name="connsiteX1" fmla="*/ 0 w 778498"/>
              <a:gd name="connsiteY1" fmla="*/ 5631 h 676274"/>
              <a:gd name="connsiteX2" fmla="*/ 778498 w 778498"/>
              <a:gd name="connsiteY2" fmla="*/ 0 h 676274"/>
              <a:gd name="connsiteX3" fmla="*/ 426413 w 778498"/>
              <a:gd name="connsiteY3" fmla="*/ 676274 h 676274"/>
              <a:gd name="connsiteX0" fmla="*/ 431175 w 783260"/>
              <a:gd name="connsiteY0" fmla="*/ 677787 h 677787"/>
              <a:gd name="connsiteX1" fmla="*/ 0 w 783260"/>
              <a:gd name="connsiteY1" fmla="*/ 0 h 677787"/>
              <a:gd name="connsiteX2" fmla="*/ 783260 w 783260"/>
              <a:gd name="connsiteY2" fmla="*/ 1513 h 677787"/>
              <a:gd name="connsiteX3" fmla="*/ 431175 w 783260"/>
              <a:gd name="connsiteY3" fmla="*/ 677787 h 677787"/>
              <a:gd name="connsiteX0" fmla="*/ 433556 w 785641"/>
              <a:gd name="connsiteY0" fmla="*/ 680168 h 680168"/>
              <a:gd name="connsiteX1" fmla="*/ 0 w 785641"/>
              <a:gd name="connsiteY1" fmla="*/ 0 h 680168"/>
              <a:gd name="connsiteX2" fmla="*/ 785641 w 785641"/>
              <a:gd name="connsiteY2" fmla="*/ 3894 h 680168"/>
              <a:gd name="connsiteX3" fmla="*/ 433556 w 785641"/>
              <a:gd name="connsiteY3" fmla="*/ 680168 h 680168"/>
              <a:gd name="connsiteX0" fmla="*/ 431175 w 783260"/>
              <a:gd name="connsiteY0" fmla="*/ 676274 h 676274"/>
              <a:gd name="connsiteX1" fmla="*/ 0 w 783260"/>
              <a:gd name="connsiteY1" fmla="*/ 868 h 676274"/>
              <a:gd name="connsiteX2" fmla="*/ 783260 w 783260"/>
              <a:gd name="connsiteY2" fmla="*/ 0 h 676274"/>
              <a:gd name="connsiteX3" fmla="*/ 431175 w 783260"/>
              <a:gd name="connsiteY3" fmla="*/ 676274 h 676274"/>
              <a:gd name="connsiteX0" fmla="*/ 424032 w 776117"/>
              <a:gd name="connsiteY0" fmla="*/ 677787 h 677787"/>
              <a:gd name="connsiteX1" fmla="*/ 0 w 776117"/>
              <a:gd name="connsiteY1" fmla="*/ 0 h 677787"/>
              <a:gd name="connsiteX2" fmla="*/ 776117 w 776117"/>
              <a:gd name="connsiteY2" fmla="*/ 1513 h 677787"/>
              <a:gd name="connsiteX3" fmla="*/ 424032 w 776117"/>
              <a:gd name="connsiteY3" fmla="*/ 677787 h 677787"/>
              <a:gd name="connsiteX0" fmla="*/ 424032 w 776117"/>
              <a:gd name="connsiteY0" fmla="*/ 677787 h 677787"/>
              <a:gd name="connsiteX1" fmla="*/ 0 w 776117"/>
              <a:gd name="connsiteY1" fmla="*/ 0 h 677787"/>
              <a:gd name="connsiteX2" fmla="*/ 776117 w 776117"/>
              <a:gd name="connsiteY2" fmla="*/ 1513 h 677787"/>
              <a:gd name="connsiteX3" fmla="*/ 424032 w 776117"/>
              <a:gd name="connsiteY3" fmla="*/ 677787 h 677787"/>
              <a:gd name="connsiteX0" fmla="*/ 424032 w 768973"/>
              <a:gd name="connsiteY0" fmla="*/ 677787 h 677787"/>
              <a:gd name="connsiteX1" fmla="*/ 0 w 768973"/>
              <a:gd name="connsiteY1" fmla="*/ 0 h 677787"/>
              <a:gd name="connsiteX2" fmla="*/ 768973 w 768973"/>
              <a:gd name="connsiteY2" fmla="*/ 3895 h 677787"/>
              <a:gd name="connsiteX3" fmla="*/ 424032 w 768973"/>
              <a:gd name="connsiteY3" fmla="*/ 677787 h 677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973" h="677787">
                <a:moveTo>
                  <a:pt x="424032" y="677787"/>
                </a:moveTo>
                <a:lnTo>
                  <a:pt x="0" y="0"/>
                </a:lnTo>
                <a:lnTo>
                  <a:pt x="768973" y="3895"/>
                </a:lnTo>
                <a:lnTo>
                  <a:pt x="424032" y="67778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62" name="等腰三角形 1"/>
          <p:cNvSpPr/>
          <p:nvPr/>
        </p:nvSpPr>
        <p:spPr>
          <a:xfrm>
            <a:off x="2843927" y="3215900"/>
            <a:ext cx="946546" cy="826991"/>
          </a:xfrm>
          <a:custGeom>
            <a:avLst/>
            <a:gdLst>
              <a:gd name="connsiteX0" fmla="*/ 0 w 918822"/>
              <a:gd name="connsiteY0" fmla="*/ 792088 h 792088"/>
              <a:gd name="connsiteX1" fmla="*/ 459411 w 918822"/>
              <a:gd name="connsiteY1" fmla="*/ 0 h 792088"/>
              <a:gd name="connsiteX2" fmla="*/ 918822 w 918822"/>
              <a:gd name="connsiteY2" fmla="*/ 792088 h 792088"/>
              <a:gd name="connsiteX3" fmla="*/ 0 w 918822"/>
              <a:gd name="connsiteY3" fmla="*/ 792088 h 792088"/>
              <a:gd name="connsiteX0" fmla="*/ 9695 w 928517"/>
              <a:gd name="connsiteY0" fmla="*/ 803994 h 803994"/>
              <a:gd name="connsiteX1" fmla="*/ 0 w 928517"/>
              <a:gd name="connsiteY1" fmla="*/ 0 h 803994"/>
              <a:gd name="connsiteX2" fmla="*/ 928517 w 928517"/>
              <a:gd name="connsiteY2" fmla="*/ 803994 h 803994"/>
              <a:gd name="connsiteX3" fmla="*/ 9695 w 928517"/>
              <a:gd name="connsiteY3" fmla="*/ 803994 h 803994"/>
              <a:gd name="connsiteX0" fmla="*/ 9695 w 764211"/>
              <a:gd name="connsiteY0" fmla="*/ 803994 h 803994"/>
              <a:gd name="connsiteX1" fmla="*/ 0 w 764211"/>
              <a:gd name="connsiteY1" fmla="*/ 0 h 803994"/>
              <a:gd name="connsiteX2" fmla="*/ 764211 w 764211"/>
              <a:gd name="connsiteY2" fmla="*/ 6276 h 803994"/>
              <a:gd name="connsiteX3" fmla="*/ 9695 w 764211"/>
              <a:gd name="connsiteY3" fmla="*/ 803994 h 803994"/>
              <a:gd name="connsiteX0" fmla="*/ 514520 w 764211"/>
              <a:gd name="connsiteY0" fmla="*/ 680169 h 680169"/>
              <a:gd name="connsiteX1" fmla="*/ 0 w 764211"/>
              <a:gd name="connsiteY1" fmla="*/ 0 h 680169"/>
              <a:gd name="connsiteX2" fmla="*/ 764211 w 764211"/>
              <a:gd name="connsiteY2" fmla="*/ 6276 h 680169"/>
              <a:gd name="connsiteX3" fmla="*/ 514520 w 764211"/>
              <a:gd name="connsiteY3" fmla="*/ 680169 h 680169"/>
              <a:gd name="connsiteX0" fmla="*/ 514520 w 764211"/>
              <a:gd name="connsiteY0" fmla="*/ 680169 h 680169"/>
              <a:gd name="connsiteX1" fmla="*/ 0 w 764211"/>
              <a:gd name="connsiteY1" fmla="*/ 0 h 680169"/>
              <a:gd name="connsiteX2" fmla="*/ 764211 w 764211"/>
              <a:gd name="connsiteY2" fmla="*/ 3894 h 680169"/>
              <a:gd name="connsiteX3" fmla="*/ 514520 w 764211"/>
              <a:gd name="connsiteY3" fmla="*/ 680169 h 680169"/>
              <a:gd name="connsiteX0" fmla="*/ 519282 w 768973"/>
              <a:gd name="connsiteY0" fmla="*/ 676275 h 676275"/>
              <a:gd name="connsiteX1" fmla="*/ 0 w 768973"/>
              <a:gd name="connsiteY1" fmla="*/ 869 h 676275"/>
              <a:gd name="connsiteX2" fmla="*/ 768973 w 768973"/>
              <a:gd name="connsiteY2" fmla="*/ 0 h 676275"/>
              <a:gd name="connsiteX3" fmla="*/ 519282 w 768973"/>
              <a:gd name="connsiteY3" fmla="*/ 676275 h 676275"/>
              <a:gd name="connsiteX0" fmla="*/ 519282 w 778498"/>
              <a:gd name="connsiteY0" fmla="*/ 681037 h 681037"/>
              <a:gd name="connsiteX1" fmla="*/ 0 w 778498"/>
              <a:gd name="connsiteY1" fmla="*/ 5631 h 681037"/>
              <a:gd name="connsiteX2" fmla="*/ 778498 w 778498"/>
              <a:gd name="connsiteY2" fmla="*/ 0 h 681037"/>
              <a:gd name="connsiteX3" fmla="*/ 519282 w 778498"/>
              <a:gd name="connsiteY3" fmla="*/ 681037 h 681037"/>
              <a:gd name="connsiteX0" fmla="*/ 426413 w 778498"/>
              <a:gd name="connsiteY0" fmla="*/ 676274 h 676274"/>
              <a:gd name="connsiteX1" fmla="*/ 0 w 778498"/>
              <a:gd name="connsiteY1" fmla="*/ 5631 h 676274"/>
              <a:gd name="connsiteX2" fmla="*/ 778498 w 778498"/>
              <a:gd name="connsiteY2" fmla="*/ 0 h 676274"/>
              <a:gd name="connsiteX3" fmla="*/ 426413 w 778498"/>
              <a:gd name="connsiteY3" fmla="*/ 676274 h 676274"/>
              <a:gd name="connsiteX0" fmla="*/ 431175 w 783260"/>
              <a:gd name="connsiteY0" fmla="*/ 677787 h 677787"/>
              <a:gd name="connsiteX1" fmla="*/ 0 w 783260"/>
              <a:gd name="connsiteY1" fmla="*/ 0 h 677787"/>
              <a:gd name="connsiteX2" fmla="*/ 783260 w 783260"/>
              <a:gd name="connsiteY2" fmla="*/ 1513 h 677787"/>
              <a:gd name="connsiteX3" fmla="*/ 431175 w 783260"/>
              <a:gd name="connsiteY3" fmla="*/ 677787 h 677787"/>
              <a:gd name="connsiteX0" fmla="*/ 433556 w 785641"/>
              <a:gd name="connsiteY0" fmla="*/ 680168 h 680168"/>
              <a:gd name="connsiteX1" fmla="*/ 0 w 785641"/>
              <a:gd name="connsiteY1" fmla="*/ 0 h 680168"/>
              <a:gd name="connsiteX2" fmla="*/ 785641 w 785641"/>
              <a:gd name="connsiteY2" fmla="*/ 3894 h 680168"/>
              <a:gd name="connsiteX3" fmla="*/ 433556 w 785641"/>
              <a:gd name="connsiteY3" fmla="*/ 680168 h 680168"/>
              <a:gd name="connsiteX0" fmla="*/ 431175 w 783260"/>
              <a:gd name="connsiteY0" fmla="*/ 676274 h 676274"/>
              <a:gd name="connsiteX1" fmla="*/ 0 w 783260"/>
              <a:gd name="connsiteY1" fmla="*/ 868 h 676274"/>
              <a:gd name="connsiteX2" fmla="*/ 783260 w 783260"/>
              <a:gd name="connsiteY2" fmla="*/ 0 h 676274"/>
              <a:gd name="connsiteX3" fmla="*/ 431175 w 783260"/>
              <a:gd name="connsiteY3" fmla="*/ 676274 h 676274"/>
              <a:gd name="connsiteX0" fmla="*/ 357356 w 783260"/>
              <a:gd name="connsiteY0" fmla="*/ 681036 h 681036"/>
              <a:gd name="connsiteX1" fmla="*/ 0 w 783260"/>
              <a:gd name="connsiteY1" fmla="*/ 868 h 681036"/>
              <a:gd name="connsiteX2" fmla="*/ 783260 w 783260"/>
              <a:gd name="connsiteY2" fmla="*/ 0 h 681036"/>
              <a:gd name="connsiteX3" fmla="*/ 357356 w 783260"/>
              <a:gd name="connsiteY3" fmla="*/ 681036 h 681036"/>
              <a:gd name="connsiteX0" fmla="*/ 357356 w 783260"/>
              <a:gd name="connsiteY0" fmla="*/ 681036 h 681036"/>
              <a:gd name="connsiteX1" fmla="*/ 0 w 783260"/>
              <a:gd name="connsiteY1" fmla="*/ 868 h 681036"/>
              <a:gd name="connsiteX2" fmla="*/ 783260 w 783260"/>
              <a:gd name="connsiteY2" fmla="*/ 0 h 681036"/>
              <a:gd name="connsiteX3" fmla="*/ 357356 w 783260"/>
              <a:gd name="connsiteY3" fmla="*/ 681036 h 681036"/>
              <a:gd name="connsiteX0" fmla="*/ 357356 w 785641"/>
              <a:gd name="connsiteY0" fmla="*/ 681036 h 681036"/>
              <a:gd name="connsiteX1" fmla="*/ 0 w 785641"/>
              <a:gd name="connsiteY1" fmla="*/ 868 h 681036"/>
              <a:gd name="connsiteX2" fmla="*/ 785641 w 785641"/>
              <a:gd name="connsiteY2" fmla="*/ 0 h 681036"/>
              <a:gd name="connsiteX3" fmla="*/ 357356 w 785641"/>
              <a:gd name="connsiteY3" fmla="*/ 681036 h 681036"/>
              <a:gd name="connsiteX0" fmla="*/ 357356 w 778497"/>
              <a:gd name="connsiteY0" fmla="*/ 680168 h 680168"/>
              <a:gd name="connsiteX1" fmla="*/ 0 w 778497"/>
              <a:gd name="connsiteY1" fmla="*/ 0 h 680168"/>
              <a:gd name="connsiteX2" fmla="*/ 778497 w 778497"/>
              <a:gd name="connsiteY2" fmla="*/ 1513 h 680168"/>
              <a:gd name="connsiteX3" fmla="*/ 357356 w 778497"/>
              <a:gd name="connsiteY3" fmla="*/ 680168 h 68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8497" h="680168">
                <a:moveTo>
                  <a:pt x="357356" y="680168"/>
                </a:moveTo>
                <a:lnTo>
                  <a:pt x="0" y="0"/>
                </a:lnTo>
                <a:lnTo>
                  <a:pt x="778497" y="1513"/>
                </a:lnTo>
                <a:lnTo>
                  <a:pt x="357356" y="68016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63" name="矩形 2"/>
          <p:cNvSpPr/>
          <p:nvPr/>
        </p:nvSpPr>
        <p:spPr>
          <a:xfrm>
            <a:off x="2845469" y="3039411"/>
            <a:ext cx="939214" cy="182281"/>
          </a:xfrm>
          <a:custGeom>
            <a:avLst/>
            <a:gdLst>
              <a:gd name="connsiteX0" fmla="*/ 0 w 720080"/>
              <a:gd name="connsiteY0" fmla="*/ 0 h 288032"/>
              <a:gd name="connsiteX1" fmla="*/ 720080 w 720080"/>
              <a:gd name="connsiteY1" fmla="*/ 0 h 288032"/>
              <a:gd name="connsiteX2" fmla="*/ 720080 w 720080"/>
              <a:gd name="connsiteY2" fmla="*/ 288032 h 288032"/>
              <a:gd name="connsiteX3" fmla="*/ 0 w 720080"/>
              <a:gd name="connsiteY3" fmla="*/ 288032 h 288032"/>
              <a:gd name="connsiteX4" fmla="*/ 0 w 720080"/>
              <a:gd name="connsiteY4" fmla="*/ 0 h 288032"/>
              <a:gd name="connsiteX0" fmla="*/ 0 w 1112987"/>
              <a:gd name="connsiteY0" fmla="*/ 202406 h 490438"/>
              <a:gd name="connsiteX1" fmla="*/ 1112987 w 1112987"/>
              <a:gd name="connsiteY1" fmla="*/ 0 h 490438"/>
              <a:gd name="connsiteX2" fmla="*/ 720080 w 1112987"/>
              <a:gd name="connsiteY2" fmla="*/ 490438 h 490438"/>
              <a:gd name="connsiteX3" fmla="*/ 0 w 1112987"/>
              <a:gd name="connsiteY3" fmla="*/ 490438 h 490438"/>
              <a:gd name="connsiteX4" fmla="*/ 0 w 1112987"/>
              <a:gd name="connsiteY4" fmla="*/ 202406 h 490438"/>
              <a:gd name="connsiteX0" fmla="*/ 0 w 1112987"/>
              <a:gd name="connsiteY0" fmla="*/ 202406 h 490438"/>
              <a:gd name="connsiteX1" fmla="*/ 1112987 w 1112987"/>
              <a:gd name="connsiteY1" fmla="*/ 0 h 490438"/>
              <a:gd name="connsiteX2" fmla="*/ 977255 w 1112987"/>
              <a:gd name="connsiteY2" fmla="*/ 214213 h 490438"/>
              <a:gd name="connsiteX3" fmla="*/ 0 w 1112987"/>
              <a:gd name="connsiteY3" fmla="*/ 490438 h 490438"/>
              <a:gd name="connsiteX4" fmla="*/ 0 w 1112987"/>
              <a:gd name="connsiteY4" fmla="*/ 202406 h 490438"/>
              <a:gd name="connsiteX0" fmla="*/ 507206 w 1112987"/>
              <a:gd name="connsiteY0" fmla="*/ 9525 h 490438"/>
              <a:gd name="connsiteX1" fmla="*/ 1112987 w 1112987"/>
              <a:gd name="connsiteY1" fmla="*/ 0 h 490438"/>
              <a:gd name="connsiteX2" fmla="*/ 977255 w 1112987"/>
              <a:gd name="connsiteY2" fmla="*/ 214213 h 490438"/>
              <a:gd name="connsiteX3" fmla="*/ 0 w 1112987"/>
              <a:gd name="connsiteY3" fmla="*/ 490438 h 490438"/>
              <a:gd name="connsiteX4" fmla="*/ 507206 w 1112987"/>
              <a:gd name="connsiteY4" fmla="*/ 9525 h 490438"/>
              <a:gd name="connsiteX0" fmla="*/ 285750 w 891531"/>
              <a:gd name="connsiteY0" fmla="*/ 9525 h 221357"/>
              <a:gd name="connsiteX1" fmla="*/ 891531 w 891531"/>
              <a:gd name="connsiteY1" fmla="*/ 0 h 221357"/>
              <a:gd name="connsiteX2" fmla="*/ 755799 w 891531"/>
              <a:gd name="connsiteY2" fmla="*/ 214213 h 221357"/>
              <a:gd name="connsiteX3" fmla="*/ 0 w 891531"/>
              <a:gd name="connsiteY3" fmla="*/ 221357 h 221357"/>
              <a:gd name="connsiteX4" fmla="*/ 285750 w 891531"/>
              <a:gd name="connsiteY4" fmla="*/ 9525 h 221357"/>
              <a:gd name="connsiteX0" fmla="*/ 285750 w 891531"/>
              <a:gd name="connsiteY0" fmla="*/ 9525 h 221357"/>
              <a:gd name="connsiteX1" fmla="*/ 891531 w 891531"/>
              <a:gd name="connsiteY1" fmla="*/ 0 h 221357"/>
              <a:gd name="connsiteX2" fmla="*/ 755799 w 891531"/>
              <a:gd name="connsiteY2" fmla="*/ 218975 h 221357"/>
              <a:gd name="connsiteX3" fmla="*/ 0 w 891531"/>
              <a:gd name="connsiteY3" fmla="*/ 221357 h 221357"/>
              <a:gd name="connsiteX4" fmla="*/ 285750 w 891531"/>
              <a:gd name="connsiteY4" fmla="*/ 9525 h 221357"/>
              <a:gd name="connsiteX0" fmla="*/ 283369 w 889150"/>
              <a:gd name="connsiteY0" fmla="*/ 9525 h 221357"/>
              <a:gd name="connsiteX1" fmla="*/ 889150 w 889150"/>
              <a:gd name="connsiteY1" fmla="*/ 0 h 221357"/>
              <a:gd name="connsiteX2" fmla="*/ 753418 w 889150"/>
              <a:gd name="connsiteY2" fmla="*/ 218975 h 221357"/>
              <a:gd name="connsiteX3" fmla="*/ 0 w 889150"/>
              <a:gd name="connsiteY3" fmla="*/ 221357 h 221357"/>
              <a:gd name="connsiteX4" fmla="*/ 283369 w 889150"/>
              <a:gd name="connsiteY4" fmla="*/ 9525 h 221357"/>
              <a:gd name="connsiteX0" fmla="*/ 280987 w 886768"/>
              <a:gd name="connsiteY0" fmla="*/ 9525 h 221357"/>
              <a:gd name="connsiteX1" fmla="*/ 886768 w 886768"/>
              <a:gd name="connsiteY1" fmla="*/ 0 h 221357"/>
              <a:gd name="connsiteX2" fmla="*/ 751036 w 886768"/>
              <a:gd name="connsiteY2" fmla="*/ 218975 h 221357"/>
              <a:gd name="connsiteX3" fmla="*/ 0 w 886768"/>
              <a:gd name="connsiteY3" fmla="*/ 221357 h 221357"/>
              <a:gd name="connsiteX4" fmla="*/ 280987 w 886768"/>
              <a:gd name="connsiteY4" fmla="*/ 9525 h 221357"/>
              <a:gd name="connsiteX0" fmla="*/ 278606 w 884387"/>
              <a:gd name="connsiteY0" fmla="*/ 9525 h 218975"/>
              <a:gd name="connsiteX1" fmla="*/ 884387 w 884387"/>
              <a:gd name="connsiteY1" fmla="*/ 0 h 218975"/>
              <a:gd name="connsiteX2" fmla="*/ 748655 w 884387"/>
              <a:gd name="connsiteY2" fmla="*/ 218975 h 218975"/>
              <a:gd name="connsiteX3" fmla="*/ 0 w 884387"/>
              <a:gd name="connsiteY3" fmla="*/ 218975 h 218975"/>
              <a:gd name="connsiteX4" fmla="*/ 278606 w 884387"/>
              <a:gd name="connsiteY4" fmla="*/ 9525 h 218975"/>
              <a:gd name="connsiteX0" fmla="*/ 290512 w 896293"/>
              <a:gd name="connsiteY0" fmla="*/ 9525 h 221356"/>
              <a:gd name="connsiteX1" fmla="*/ 896293 w 896293"/>
              <a:gd name="connsiteY1" fmla="*/ 0 h 221356"/>
              <a:gd name="connsiteX2" fmla="*/ 760561 w 896293"/>
              <a:gd name="connsiteY2" fmla="*/ 218975 h 221356"/>
              <a:gd name="connsiteX3" fmla="*/ 0 w 896293"/>
              <a:gd name="connsiteY3" fmla="*/ 221356 h 221356"/>
              <a:gd name="connsiteX4" fmla="*/ 290512 w 896293"/>
              <a:gd name="connsiteY4" fmla="*/ 9525 h 221356"/>
              <a:gd name="connsiteX0" fmla="*/ 290512 w 896293"/>
              <a:gd name="connsiteY0" fmla="*/ 9525 h 218975"/>
              <a:gd name="connsiteX1" fmla="*/ 896293 w 896293"/>
              <a:gd name="connsiteY1" fmla="*/ 0 h 218975"/>
              <a:gd name="connsiteX2" fmla="*/ 760561 w 896293"/>
              <a:gd name="connsiteY2" fmla="*/ 218975 h 218975"/>
              <a:gd name="connsiteX3" fmla="*/ 0 w 896293"/>
              <a:gd name="connsiteY3" fmla="*/ 216593 h 218975"/>
              <a:gd name="connsiteX4" fmla="*/ 290512 w 896293"/>
              <a:gd name="connsiteY4" fmla="*/ 9525 h 218975"/>
              <a:gd name="connsiteX0" fmla="*/ 292893 w 896293"/>
              <a:gd name="connsiteY0" fmla="*/ 4763 h 218975"/>
              <a:gd name="connsiteX1" fmla="*/ 896293 w 896293"/>
              <a:gd name="connsiteY1" fmla="*/ 0 h 218975"/>
              <a:gd name="connsiteX2" fmla="*/ 760561 w 896293"/>
              <a:gd name="connsiteY2" fmla="*/ 218975 h 218975"/>
              <a:gd name="connsiteX3" fmla="*/ 0 w 896293"/>
              <a:gd name="connsiteY3" fmla="*/ 216593 h 218975"/>
              <a:gd name="connsiteX4" fmla="*/ 292893 w 896293"/>
              <a:gd name="connsiteY4" fmla="*/ 4763 h 218975"/>
              <a:gd name="connsiteX0" fmla="*/ 292893 w 896293"/>
              <a:gd name="connsiteY0" fmla="*/ 0 h 218975"/>
              <a:gd name="connsiteX1" fmla="*/ 896293 w 896293"/>
              <a:gd name="connsiteY1" fmla="*/ 0 h 218975"/>
              <a:gd name="connsiteX2" fmla="*/ 760561 w 896293"/>
              <a:gd name="connsiteY2" fmla="*/ 218975 h 218975"/>
              <a:gd name="connsiteX3" fmla="*/ 0 w 896293"/>
              <a:gd name="connsiteY3" fmla="*/ 216593 h 218975"/>
              <a:gd name="connsiteX4" fmla="*/ 292893 w 896293"/>
              <a:gd name="connsiteY4" fmla="*/ 0 h 218975"/>
              <a:gd name="connsiteX0" fmla="*/ 292893 w 896293"/>
              <a:gd name="connsiteY0" fmla="*/ 0 h 218975"/>
              <a:gd name="connsiteX1" fmla="*/ 896293 w 896293"/>
              <a:gd name="connsiteY1" fmla="*/ 0 h 218975"/>
              <a:gd name="connsiteX2" fmla="*/ 777230 w 896293"/>
              <a:gd name="connsiteY2" fmla="*/ 218975 h 218975"/>
              <a:gd name="connsiteX3" fmla="*/ 0 w 896293"/>
              <a:gd name="connsiteY3" fmla="*/ 216593 h 218975"/>
              <a:gd name="connsiteX4" fmla="*/ 292893 w 896293"/>
              <a:gd name="connsiteY4" fmla="*/ 0 h 218975"/>
              <a:gd name="connsiteX0" fmla="*/ 135730 w 896293"/>
              <a:gd name="connsiteY0" fmla="*/ 47625 h 218975"/>
              <a:gd name="connsiteX1" fmla="*/ 896293 w 896293"/>
              <a:gd name="connsiteY1" fmla="*/ 0 h 218975"/>
              <a:gd name="connsiteX2" fmla="*/ 777230 w 896293"/>
              <a:gd name="connsiteY2" fmla="*/ 218975 h 218975"/>
              <a:gd name="connsiteX3" fmla="*/ 0 w 896293"/>
              <a:gd name="connsiteY3" fmla="*/ 216593 h 218975"/>
              <a:gd name="connsiteX4" fmla="*/ 135730 w 896293"/>
              <a:gd name="connsiteY4" fmla="*/ 47625 h 218975"/>
              <a:gd name="connsiteX0" fmla="*/ 135730 w 777230"/>
              <a:gd name="connsiteY0" fmla="*/ 4762 h 176112"/>
              <a:gd name="connsiteX1" fmla="*/ 777230 w 777230"/>
              <a:gd name="connsiteY1" fmla="*/ 0 h 176112"/>
              <a:gd name="connsiteX2" fmla="*/ 777230 w 777230"/>
              <a:gd name="connsiteY2" fmla="*/ 176112 h 176112"/>
              <a:gd name="connsiteX3" fmla="*/ 0 w 777230"/>
              <a:gd name="connsiteY3" fmla="*/ 173730 h 176112"/>
              <a:gd name="connsiteX4" fmla="*/ 135730 w 777230"/>
              <a:gd name="connsiteY4" fmla="*/ 4762 h 176112"/>
              <a:gd name="connsiteX0" fmla="*/ 135730 w 777230"/>
              <a:gd name="connsiteY0" fmla="*/ 0 h 171350"/>
              <a:gd name="connsiteX1" fmla="*/ 636736 w 777230"/>
              <a:gd name="connsiteY1" fmla="*/ 11906 h 171350"/>
              <a:gd name="connsiteX2" fmla="*/ 777230 w 777230"/>
              <a:gd name="connsiteY2" fmla="*/ 171350 h 171350"/>
              <a:gd name="connsiteX3" fmla="*/ 0 w 777230"/>
              <a:gd name="connsiteY3" fmla="*/ 168968 h 171350"/>
              <a:gd name="connsiteX4" fmla="*/ 135730 w 777230"/>
              <a:gd name="connsiteY4" fmla="*/ 0 h 171350"/>
              <a:gd name="connsiteX0" fmla="*/ 135730 w 784373"/>
              <a:gd name="connsiteY0" fmla="*/ 9525 h 180875"/>
              <a:gd name="connsiteX1" fmla="*/ 784373 w 784373"/>
              <a:gd name="connsiteY1" fmla="*/ 0 h 180875"/>
              <a:gd name="connsiteX2" fmla="*/ 777230 w 784373"/>
              <a:gd name="connsiteY2" fmla="*/ 180875 h 180875"/>
              <a:gd name="connsiteX3" fmla="*/ 0 w 784373"/>
              <a:gd name="connsiteY3" fmla="*/ 178493 h 180875"/>
              <a:gd name="connsiteX4" fmla="*/ 135730 w 784373"/>
              <a:gd name="connsiteY4" fmla="*/ 9525 h 180875"/>
              <a:gd name="connsiteX0" fmla="*/ 135730 w 784373"/>
              <a:gd name="connsiteY0" fmla="*/ 2381 h 173731"/>
              <a:gd name="connsiteX1" fmla="*/ 784373 w 784373"/>
              <a:gd name="connsiteY1" fmla="*/ 0 h 173731"/>
              <a:gd name="connsiteX2" fmla="*/ 777230 w 784373"/>
              <a:gd name="connsiteY2" fmla="*/ 173731 h 173731"/>
              <a:gd name="connsiteX3" fmla="*/ 0 w 784373"/>
              <a:gd name="connsiteY3" fmla="*/ 171349 h 173731"/>
              <a:gd name="connsiteX4" fmla="*/ 135730 w 784373"/>
              <a:gd name="connsiteY4" fmla="*/ 2381 h 173731"/>
              <a:gd name="connsiteX0" fmla="*/ 138112 w 784373"/>
              <a:gd name="connsiteY0" fmla="*/ 0 h 173732"/>
              <a:gd name="connsiteX1" fmla="*/ 784373 w 784373"/>
              <a:gd name="connsiteY1" fmla="*/ 1 h 173732"/>
              <a:gd name="connsiteX2" fmla="*/ 777230 w 784373"/>
              <a:gd name="connsiteY2" fmla="*/ 173732 h 173732"/>
              <a:gd name="connsiteX3" fmla="*/ 0 w 784373"/>
              <a:gd name="connsiteY3" fmla="*/ 171350 h 173732"/>
              <a:gd name="connsiteX4" fmla="*/ 138112 w 784373"/>
              <a:gd name="connsiteY4" fmla="*/ 0 h 173732"/>
              <a:gd name="connsiteX0" fmla="*/ 121443 w 767704"/>
              <a:gd name="connsiteY0" fmla="*/ 0 h 173732"/>
              <a:gd name="connsiteX1" fmla="*/ 767704 w 767704"/>
              <a:gd name="connsiteY1" fmla="*/ 1 h 173732"/>
              <a:gd name="connsiteX2" fmla="*/ 760561 w 767704"/>
              <a:gd name="connsiteY2" fmla="*/ 173732 h 173732"/>
              <a:gd name="connsiteX3" fmla="*/ 0 w 767704"/>
              <a:gd name="connsiteY3" fmla="*/ 171350 h 173732"/>
              <a:gd name="connsiteX4" fmla="*/ 121443 w 767704"/>
              <a:gd name="connsiteY4" fmla="*/ 0 h 173732"/>
              <a:gd name="connsiteX0" fmla="*/ 0 w 770086"/>
              <a:gd name="connsiteY0" fmla="*/ 33337 h 173731"/>
              <a:gd name="connsiteX1" fmla="*/ 770086 w 770086"/>
              <a:gd name="connsiteY1" fmla="*/ 0 h 173731"/>
              <a:gd name="connsiteX2" fmla="*/ 762943 w 770086"/>
              <a:gd name="connsiteY2" fmla="*/ 173731 h 173731"/>
              <a:gd name="connsiteX3" fmla="*/ 2382 w 770086"/>
              <a:gd name="connsiteY3" fmla="*/ 171349 h 173731"/>
              <a:gd name="connsiteX4" fmla="*/ 0 w 770086"/>
              <a:gd name="connsiteY4" fmla="*/ 33337 h 173731"/>
              <a:gd name="connsiteX0" fmla="*/ 0 w 762943"/>
              <a:gd name="connsiteY0" fmla="*/ 0 h 140394"/>
              <a:gd name="connsiteX1" fmla="*/ 651023 w 762943"/>
              <a:gd name="connsiteY1" fmla="*/ 4763 h 140394"/>
              <a:gd name="connsiteX2" fmla="*/ 762943 w 762943"/>
              <a:gd name="connsiteY2" fmla="*/ 140394 h 140394"/>
              <a:gd name="connsiteX3" fmla="*/ 2382 w 762943"/>
              <a:gd name="connsiteY3" fmla="*/ 138012 h 140394"/>
              <a:gd name="connsiteX4" fmla="*/ 0 w 762943"/>
              <a:gd name="connsiteY4" fmla="*/ 0 h 140394"/>
              <a:gd name="connsiteX0" fmla="*/ 0 w 762943"/>
              <a:gd name="connsiteY0" fmla="*/ 0 h 140394"/>
              <a:gd name="connsiteX1" fmla="*/ 641498 w 762943"/>
              <a:gd name="connsiteY1" fmla="*/ 2382 h 140394"/>
              <a:gd name="connsiteX2" fmla="*/ 762943 w 762943"/>
              <a:gd name="connsiteY2" fmla="*/ 140394 h 140394"/>
              <a:gd name="connsiteX3" fmla="*/ 2382 w 762943"/>
              <a:gd name="connsiteY3" fmla="*/ 138012 h 140394"/>
              <a:gd name="connsiteX4" fmla="*/ 0 w 762943"/>
              <a:gd name="connsiteY4" fmla="*/ 0 h 140394"/>
              <a:gd name="connsiteX0" fmla="*/ 0 w 762943"/>
              <a:gd name="connsiteY0" fmla="*/ 0 h 140394"/>
              <a:gd name="connsiteX1" fmla="*/ 641498 w 762943"/>
              <a:gd name="connsiteY1" fmla="*/ 2382 h 140394"/>
              <a:gd name="connsiteX2" fmla="*/ 762943 w 762943"/>
              <a:gd name="connsiteY2" fmla="*/ 140394 h 140394"/>
              <a:gd name="connsiteX3" fmla="*/ 0 w 762943"/>
              <a:gd name="connsiteY3" fmla="*/ 140393 h 140394"/>
              <a:gd name="connsiteX4" fmla="*/ 0 w 762943"/>
              <a:gd name="connsiteY4" fmla="*/ 0 h 140394"/>
              <a:gd name="connsiteX0" fmla="*/ 0 w 762943"/>
              <a:gd name="connsiteY0" fmla="*/ 0 h 140394"/>
              <a:gd name="connsiteX1" fmla="*/ 629592 w 762943"/>
              <a:gd name="connsiteY1" fmla="*/ 2382 h 140394"/>
              <a:gd name="connsiteX2" fmla="*/ 762943 w 762943"/>
              <a:gd name="connsiteY2" fmla="*/ 140394 h 140394"/>
              <a:gd name="connsiteX3" fmla="*/ 0 w 762943"/>
              <a:gd name="connsiteY3" fmla="*/ 140393 h 140394"/>
              <a:gd name="connsiteX4" fmla="*/ 0 w 762943"/>
              <a:gd name="connsiteY4" fmla="*/ 0 h 140394"/>
              <a:gd name="connsiteX0" fmla="*/ 0 w 762943"/>
              <a:gd name="connsiteY0" fmla="*/ 4762 h 145156"/>
              <a:gd name="connsiteX1" fmla="*/ 631973 w 762943"/>
              <a:gd name="connsiteY1" fmla="*/ 0 h 145156"/>
              <a:gd name="connsiteX2" fmla="*/ 762943 w 762943"/>
              <a:gd name="connsiteY2" fmla="*/ 145156 h 145156"/>
              <a:gd name="connsiteX3" fmla="*/ 0 w 762943"/>
              <a:gd name="connsiteY3" fmla="*/ 145155 h 145156"/>
              <a:gd name="connsiteX4" fmla="*/ 0 w 762943"/>
              <a:gd name="connsiteY4" fmla="*/ 4762 h 145156"/>
              <a:gd name="connsiteX0" fmla="*/ 0 w 762943"/>
              <a:gd name="connsiteY0" fmla="*/ 4762 h 145156"/>
              <a:gd name="connsiteX1" fmla="*/ 634355 w 762943"/>
              <a:gd name="connsiteY1" fmla="*/ 0 h 145156"/>
              <a:gd name="connsiteX2" fmla="*/ 762943 w 762943"/>
              <a:gd name="connsiteY2" fmla="*/ 145156 h 145156"/>
              <a:gd name="connsiteX3" fmla="*/ 0 w 762943"/>
              <a:gd name="connsiteY3" fmla="*/ 145155 h 145156"/>
              <a:gd name="connsiteX4" fmla="*/ 0 w 762943"/>
              <a:gd name="connsiteY4" fmla="*/ 4762 h 145156"/>
              <a:gd name="connsiteX0" fmla="*/ 0 w 765324"/>
              <a:gd name="connsiteY0" fmla="*/ 4762 h 149919"/>
              <a:gd name="connsiteX1" fmla="*/ 634355 w 765324"/>
              <a:gd name="connsiteY1" fmla="*/ 0 h 149919"/>
              <a:gd name="connsiteX2" fmla="*/ 765324 w 765324"/>
              <a:gd name="connsiteY2" fmla="*/ 149919 h 149919"/>
              <a:gd name="connsiteX3" fmla="*/ 0 w 765324"/>
              <a:gd name="connsiteY3" fmla="*/ 145155 h 149919"/>
              <a:gd name="connsiteX4" fmla="*/ 0 w 765324"/>
              <a:gd name="connsiteY4" fmla="*/ 4762 h 149919"/>
              <a:gd name="connsiteX0" fmla="*/ 0 w 765324"/>
              <a:gd name="connsiteY0" fmla="*/ 4762 h 149919"/>
              <a:gd name="connsiteX1" fmla="*/ 634355 w 765324"/>
              <a:gd name="connsiteY1" fmla="*/ 0 h 149919"/>
              <a:gd name="connsiteX2" fmla="*/ 765324 w 765324"/>
              <a:gd name="connsiteY2" fmla="*/ 149919 h 149919"/>
              <a:gd name="connsiteX3" fmla="*/ 0 w 765324"/>
              <a:gd name="connsiteY3" fmla="*/ 145155 h 149919"/>
              <a:gd name="connsiteX4" fmla="*/ 0 w 765324"/>
              <a:gd name="connsiteY4" fmla="*/ 4762 h 149919"/>
              <a:gd name="connsiteX0" fmla="*/ 0 w 765324"/>
              <a:gd name="connsiteY0" fmla="*/ 4762 h 149919"/>
              <a:gd name="connsiteX1" fmla="*/ 634355 w 765324"/>
              <a:gd name="connsiteY1" fmla="*/ 0 h 149919"/>
              <a:gd name="connsiteX2" fmla="*/ 765324 w 765324"/>
              <a:gd name="connsiteY2" fmla="*/ 149919 h 149919"/>
              <a:gd name="connsiteX3" fmla="*/ 0 w 765324"/>
              <a:gd name="connsiteY3" fmla="*/ 145155 h 149919"/>
              <a:gd name="connsiteX4" fmla="*/ 0 w 765324"/>
              <a:gd name="connsiteY4" fmla="*/ 4762 h 149919"/>
              <a:gd name="connsiteX0" fmla="*/ 7143 w 772467"/>
              <a:gd name="connsiteY0" fmla="*/ 4762 h 149919"/>
              <a:gd name="connsiteX1" fmla="*/ 641498 w 772467"/>
              <a:gd name="connsiteY1" fmla="*/ 0 h 149919"/>
              <a:gd name="connsiteX2" fmla="*/ 772467 w 772467"/>
              <a:gd name="connsiteY2" fmla="*/ 149919 h 149919"/>
              <a:gd name="connsiteX3" fmla="*/ 0 w 772467"/>
              <a:gd name="connsiteY3" fmla="*/ 147537 h 149919"/>
              <a:gd name="connsiteX4" fmla="*/ 7143 w 772467"/>
              <a:gd name="connsiteY4" fmla="*/ 4762 h 149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2467" h="149919">
                <a:moveTo>
                  <a:pt x="7143" y="4762"/>
                </a:moveTo>
                <a:lnTo>
                  <a:pt x="641498" y="0"/>
                </a:lnTo>
                <a:lnTo>
                  <a:pt x="772467" y="149919"/>
                </a:lnTo>
                <a:lnTo>
                  <a:pt x="0" y="147537"/>
                </a:lnTo>
                <a:lnTo>
                  <a:pt x="7143" y="4762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127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64" name="组合 63"/>
          <p:cNvGrpSpPr/>
          <p:nvPr/>
        </p:nvGrpSpPr>
        <p:grpSpPr>
          <a:xfrm rot="1889584">
            <a:off x="1212582" y="3442138"/>
            <a:ext cx="567027" cy="567027"/>
            <a:chOff x="3303065" y="2299580"/>
            <a:chExt cx="872242" cy="872242"/>
          </a:xfrm>
        </p:grpSpPr>
        <p:grpSp>
          <p:nvGrpSpPr>
            <p:cNvPr id="65" name="组合 64"/>
            <p:cNvGrpSpPr/>
            <p:nvPr/>
          </p:nvGrpSpPr>
          <p:grpSpPr>
            <a:xfrm>
              <a:off x="3303065" y="2564061"/>
              <a:ext cx="872242" cy="360040"/>
              <a:chOff x="3303065" y="2564061"/>
              <a:chExt cx="872242" cy="360040"/>
            </a:xfrm>
          </p:grpSpPr>
          <p:sp>
            <p:nvSpPr>
              <p:cNvPr id="67" name="椭圆 66"/>
              <p:cNvSpPr/>
              <p:nvPr/>
            </p:nvSpPr>
            <p:spPr bwMode="auto">
              <a:xfrm>
                <a:off x="3558450" y="2564061"/>
                <a:ext cx="360040" cy="36004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63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381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椭圆 67"/>
              <p:cNvSpPr/>
              <p:nvPr/>
            </p:nvSpPr>
            <p:spPr bwMode="auto">
              <a:xfrm>
                <a:off x="3303065" y="2746060"/>
                <a:ext cx="872242" cy="216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6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381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6" name="椭圆 65"/>
            <p:cNvSpPr/>
            <p:nvPr/>
          </p:nvSpPr>
          <p:spPr bwMode="auto">
            <a:xfrm rot="5400000">
              <a:off x="3302349" y="2724901"/>
              <a:ext cx="872242" cy="216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alpha val="61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381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 rot="1889584">
            <a:off x="3093773" y="2919242"/>
            <a:ext cx="567027" cy="567027"/>
            <a:chOff x="3303065" y="2299580"/>
            <a:chExt cx="872242" cy="872242"/>
          </a:xfrm>
        </p:grpSpPr>
        <p:grpSp>
          <p:nvGrpSpPr>
            <p:cNvPr id="70" name="组合 69"/>
            <p:cNvGrpSpPr/>
            <p:nvPr/>
          </p:nvGrpSpPr>
          <p:grpSpPr>
            <a:xfrm>
              <a:off x="3303065" y="2564061"/>
              <a:ext cx="872242" cy="360040"/>
              <a:chOff x="3303065" y="2564061"/>
              <a:chExt cx="872242" cy="360040"/>
            </a:xfrm>
          </p:grpSpPr>
          <p:sp>
            <p:nvSpPr>
              <p:cNvPr id="72" name="椭圆 71"/>
              <p:cNvSpPr/>
              <p:nvPr/>
            </p:nvSpPr>
            <p:spPr bwMode="auto">
              <a:xfrm>
                <a:off x="3558450" y="2564061"/>
                <a:ext cx="360040" cy="36004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63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381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椭圆 72"/>
              <p:cNvSpPr/>
              <p:nvPr/>
            </p:nvSpPr>
            <p:spPr bwMode="auto">
              <a:xfrm>
                <a:off x="3303065" y="2746060"/>
                <a:ext cx="872242" cy="216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6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381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1" name="椭圆 70"/>
            <p:cNvSpPr/>
            <p:nvPr/>
          </p:nvSpPr>
          <p:spPr bwMode="auto">
            <a:xfrm rot="5400000">
              <a:off x="3302349" y="2724901"/>
              <a:ext cx="872242" cy="216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alpha val="61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381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74" name="图片 73"/>
          <p:cNvPicPr preferRelativeResize="0">
            <a:picLocks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8566" y="1579243"/>
            <a:ext cx="378000" cy="378000"/>
          </a:xfrm>
          <a:prstGeom prst="rect">
            <a:avLst/>
          </a:prstGeom>
        </p:spPr>
      </p:pic>
      <p:pic>
        <p:nvPicPr>
          <p:cNvPr id="75" name="图片 74"/>
          <p:cNvPicPr preferRelativeResize="0">
            <a:picLocks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65681" y="1579243"/>
            <a:ext cx="378000" cy="378000"/>
          </a:xfrm>
          <a:prstGeom prst="rect">
            <a:avLst/>
          </a:prstGeom>
        </p:spPr>
      </p:pic>
      <p:pic>
        <p:nvPicPr>
          <p:cNvPr id="76" name="图片 75"/>
          <p:cNvPicPr preferRelativeResize="0">
            <a:picLocks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22796" y="1579243"/>
            <a:ext cx="378000" cy="378000"/>
          </a:xfrm>
          <a:prstGeom prst="rect">
            <a:avLst/>
          </a:prstGeom>
        </p:spPr>
      </p:pic>
      <p:pic>
        <p:nvPicPr>
          <p:cNvPr id="77" name="图片 76"/>
          <p:cNvPicPr preferRelativeResize="0">
            <a:picLocks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98962" y="1569718"/>
            <a:ext cx="378000" cy="378000"/>
          </a:xfrm>
          <a:prstGeom prst="rect">
            <a:avLst/>
          </a:prstGeom>
        </p:spPr>
      </p:pic>
      <p:grpSp>
        <p:nvGrpSpPr>
          <p:cNvPr id="78" name="组合 77"/>
          <p:cNvGrpSpPr/>
          <p:nvPr/>
        </p:nvGrpSpPr>
        <p:grpSpPr>
          <a:xfrm>
            <a:off x="1441246" y="2999002"/>
            <a:ext cx="161578" cy="646311"/>
            <a:chOff x="1979606" y="3250438"/>
            <a:chExt cx="256691" cy="1026763"/>
          </a:xfrm>
        </p:grpSpPr>
        <p:sp>
          <p:nvSpPr>
            <p:cNvPr id="79" name="Freeform 116"/>
            <p:cNvSpPr>
              <a:spLocks/>
            </p:cNvSpPr>
            <p:nvPr/>
          </p:nvSpPr>
          <p:spPr bwMode="auto">
            <a:xfrm>
              <a:off x="2043779" y="3250438"/>
              <a:ext cx="107719" cy="95114"/>
            </a:xfrm>
            <a:custGeom>
              <a:avLst/>
              <a:gdLst>
                <a:gd name="T0" fmla="*/ 72 w 78"/>
                <a:gd name="T1" fmla="*/ 21 h 73"/>
                <a:gd name="T2" fmla="*/ 61 w 78"/>
                <a:gd name="T3" fmla="*/ 12 h 73"/>
                <a:gd name="T4" fmla="*/ 40 w 78"/>
                <a:gd name="T5" fmla="*/ 0 h 73"/>
                <a:gd name="T6" fmla="*/ 12 w 78"/>
                <a:gd name="T7" fmla="*/ 20 h 73"/>
                <a:gd name="T8" fmla="*/ 5 w 78"/>
                <a:gd name="T9" fmla="*/ 54 h 73"/>
                <a:gd name="T10" fmla="*/ 6 w 78"/>
                <a:gd name="T11" fmla="*/ 57 h 73"/>
                <a:gd name="T12" fmla="*/ 8 w 78"/>
                <a:gd name="T13" fmla="*/ 62 h 73"/>
                <a:gd name="T14" fmla="*/ 12 w 78"/>
                <a:gd name="T15" fmla="*/ 73 h 73"/>
                <a:gd name="T16" fmla="*/ 12 w 78"/>
                <a:gd name="T17" fmla="*/ 61 h 73"/>
                <a:gd name="T18" fmla="*/ 12 w 78"/>
                <a:gd name="T19" fmla="*/ 50 h 73"/>
                <a:gd name="T20" fmla="*/ 23 w 78"/>
                <a:gd name="T21" fmla="*/ 25 h 73"/>
                <a:gd name="T22" fmla="*/ 56 w 78"/>
                <a:gd name="T23" fmla="*/ 22 h 73"/>
                <a:gd name="T24" fmla="*/ 67 w 78"/>
                <a:gd name="T25" fmla="*/ 35 h 73"/>
                <a:gd name="T26" fmla="*/ 67 w 78"/>
                <a:gd name="T27" fmla="*/ 52 h 73"/>
                <a:gd name="T28" fmla="*/ 69 w 78"/>
                <a:gd name="T29" fmla="*/ 65 h 73"/>
                <a:gd name="T30" fmla="*/ 74 w 78"/>
                <a:gd name="T31" fmla="*/ 51 h 73"/>
                <a:gd name="T32" fmla="*/ 72 w 78"/>
                <a:gd name="T33" fmla="*/ 2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8" h="73">
                  <a:moveTo>
                    <a:pt x="72" y="21"/>
                  </a:moveTo>
                  <a:cubicBezTo>
                    <a:pt x="69" y="17"/>
                    <a:pt x="65" y="14"/>
                    <a:pt x="61" y="12"/>
                  </a:cubicBezTo>
                  <a:cubicBezTo>
                    <a:pt x="54" y="4"/>
                    <a:pt x="48" y="0"/>
                    <a:pt x="40" y="0"/>
                  </a:cubicBezTo>
                  <a:cubicBezTo>
                    <a:pt x="32" y="1"/>
                    <a:pt x="23" y="7"/>
                    <a:pt x="12" y="20"/>
                  </a:cubicBezTo>
                  <a:cubicBezTo>
                    <a:pt x="3" y="28"/>
                    <a:pt x="0" y="40"/>
                    <a:pt x="5" y="54"/>
                  </a:cubicBezTo>
                  <a:cubicBezTo>
                    <a:pt x="6" y="57"/>
                    <a:pt x="6" y="57"/>
                    <a:pt x="6" y="57"/>
                  </a:cubicBezTo>
                  <a:cubicBezTo>
                    <a:pt x="8" y="62"/>
                    <a:pt x="8" y="62"/>
                    <a:pt x="8" y="62"/>
                  </a:cubicBezTo>
                  <a:cubicBezTo>
                    <a:pt x="12" y="73"/>
                    <a:pt x="12" y="73"/>
                    <a:pt x="12" y="73"/>
                  </a:cubicBezTo>
                  <a:cubicBezTo>
                    <a:pt x="12" y="61"/>
                    <a:pt x="12" y="61"/>
                    <a:pt x="12" y="61"/>
                  </a:cubicBezTo>
                  <a:cubicBezTo>
                    <a:pt x="12" y="50"/>
                    <a:pt x="12" y="50"/>
                    <a:pt x="12" y="50"/>
                  </a:cubicBezTo>
                  <a:cubicBezTo>
                    <a:pt x="13" y="41"/>
                    <a:pt x="16" y="33"/>
                    <a:pt x="23" y="25"/>
                  </a:cubicBezTo>
                  <a:cubicBezTo>
                    <a:pt x="33" y="21"/>
                    <a:pt x="44" y="20"/>
                    <a:pt x="56" y="22"/>
                  </a:cubicBezTo>
                  <a:cubicBezTo>
                    <a:pt x="62" y="26"/>
                    <a:pt x="66" y="30"/>
                    <a:pt x="67" y="35"/>
                  </a:cubicBezTo>
                  <a:cubicBezTo>
                    <a:pt x="67" y="52"/>
                    <a:pt x="67" y="52"/>
                    <a:pt x="67" y="52"/>
                  </a:cubicBezTo>
                  <a:cubicBezTo>
                    <a:pt x="69" y="65"/>
                    <a:pt x="69" y="65"/>
                    <a:pt x="69" y="65"/>
                  </a:cubicBezTo>
                  <a:cubicBezTo>
                    <a:pt x="74" y="51"/>
                    <a:pt x="74" y="51"/>
                    <a:pt x="74" y="51"/>
                  </a:cubicBezTo>
                  <a:cubicBezTo>
                    <a:pt x="78" y="40"/>
                    <a:pt x="77" y="30"/>
                    <a:pt x="72" y="2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0" name="Freeform 117"/>
            <p:cNvSpPr>
              <a:spLocks/>
            </p:cNvSpPr>
            <p:nvPr/>
          </p:nvSpPr>
          <p:spPr bwMode="auto">
            <a:xfrm>
              <a:off x="2070135" y="3332945"/>
              <a:ext cx="76778" cy="73340"/>
            </a:xfrm>
            <a:custGeom>
              <a:avLst/>
              <a:gdLst>
                <a:gd name="T0" fmla="*/ 56 w 56"/>
                <a:gd name="T1" fmla="*/ 0 h 57"/>
                <a:gd name="T2" fmla="*/ 48 w 56"/>
                <a:gd name="T3" fmla="*/ 6 h 57"/>
                <a:gd name="T4" fmla="*/ 37 w 56"/>
                <a:gd name="T5" fmla="*/ 27 h 57"/>
                <a:gd name="T6" fmla="*/ 10 w 56"/>
                <a:gd name="T7" fmla="*/ 36 h 57"/>
                <a:gd name="T8" fmla="*/ 0 w 56"/>
                <a:gd name="T9" fmla="*/ 33 h 57"/>
                <a:gd name="T10" fmla="*/ 2 w 56"/>
                <a:gd name="T11" fmla="*/ 36 h 57"/>
                <a:gd name="T12" fmla="*/ 11 w 56"/>
                <a:gd name="T13" fmla="*/ 44 h 57"/>
                <a:gd name="T14" fmla="*/ 34 w 56"/>
                <a:gd name="T15" fmla="*/ 43 h 57"/>
                <a:gd name="T16" fmla="*/ 35 w 56"/>
                <a:gd name="T17" fmla="*/ 57 h 57"/>
                <a:gd name="T18" fmla="*/ 46 w 56"/>
                <a:gd name="T19" fmla="*/ 43 h 57"/>
                <a:gd name="T20" fmla="*/ 46 w 56"/>
                <a:gd name="T21" fmla="*/ 42 h 57"/>
                <a:gd name="T22" fmla="*/ 45 w 56"/>
                <a:gd name="T23" fmla="*/ 28 h 57"/>
                <a:gd name="T24" fmla="*/ 48 w 56"/>
                <a:gd name="T25" fmla="*/ 10 h 57"/>
                <a:gd name="T26" fmla="*/ 55 w 56"/>
                <a:gd name="T27" fmla="*/ 7 h 57"/>
                <a:gd name="T28" fmla="*/ 56 w 56"/>
                <a:gd name="T2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cubicBezTo>
                    <a:pt x="55" y="5"/>
                    <a:pt x="52" y="7"/>
                    <a:pt x="48" y="6"/>
                  </a:cubicBezTo>
                  <a:cubicBezTo>
                    <a:pt x="46" y="15"/>
                    <a:pt x="43" y="22"/>
                    <a:pt x="37" y="27"/>
                  </a:cubicBezTo>
                  <a:cubicBezTo>
                    <a:pt x="31" y="39"/>
                    <a:pt x="22" y="42"/>
                    <a:pt x="10" y="3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4"/>
                    <a:pt x="1" y="35"/>
                    <a:pt x="2" y="36"/>
                  </a:cubicBezTo>
                  <a:cubicBezTo>
                    <a:pt x="11" y="44"/>
                    <a:pt x="11" y="44"/>
                    <a:pt x="11" y="44"/>
                  </a:cubicBezTo>
                  <a:cubicBezTo>
                    <a:pt x="18" y="49"/>
                    <a:pt x="26" y="48"/>
                    <a:pt x="34" y="43"/>
                  </a:cubicBezTo>
                  <a:cubicBezTo>
                    <a:pt x="35" y="57"/>
                    <a:pt x="35" y="57"/>
                    <a:pt x="35" y="57"/>
                  </a:cubicBezTo>
                  <a:cubicBezTo>
                    <a:pt x="39" y="53"/>
                    <a:pt x="43" y="48"/>
                    <a:pt x="46" y="43"/>
                  </a:cubicBezTo>
                  <a:cubicBezTo>
                    <a:pt x="46" y="42"/>
                    <a:pt x="46" y="42"/>
                    <a:pt x="46" y="42"/>
                  </a:cubicBezTo>
                  <a:cubicBezTo>
                    <a:pt x="45" y="28"/>
                    <a:pt x="45" y="28"/>
                    <a:pt x="45" y="28"/>
                  </a:cubicBezTo>
                  <a:cubicBezTo>
                    <a:pt x="47" y="24"/>
                    <a:pt x="48" y="17"/>
                    <a:pt x="48" y="10"/>
                  </a:cubicBezTo>
                  <a:cubicBezTo>
                    <a:pt x="51" y="12"/>
                    <a:pt x="54" y="12"/>
                    <a:pt x="55" y="7"/>
                  </a:cubicBezTo>
                  <a:cubicBezTo>
                    <a:pt x="55" y="5"/>
                    <a:pt x="56" y="2"/>
                    <a:pt x="56" y="0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1" name="Freeform 118"/>
            <p:cNvSpPr>
              <a:spLocks/>
            </p:cNvSpPr>
            <p:nvPr/>
          </p:nvSpPr>
          <p:spPr bwMode="auto">
            <a:xfrm>
              <a:off x="2135454" y="3316902"/>
              <a:ext cx="11459" cy="25211"/>
            </a:xfrm>
            <a:custGeom>
              <a:avLst/>
              <a:gdLst>
                <a:gd name="T0" fmla="*/ 0 w 8"/>
                <a:gd name="T1" fmla="*/ 18 h 19"/>
                <a:gd name="T2" fmla="*/ 8 w 8"/>
                <a:gd name="T3" fmla="*/ 12 h 19"/>
                <a:gd name="T4" fmla="*/ 7 w 8"/>
                <a:gd name="T5" fmla="*/ 0 h 19"/>
                <a:gd name="T6" fmla="*/ 2 w 8"/>
                <a:gd name="T7" fmla="*/ 14 h 19"/>
                <a:gd name="T8" fmla="*/ 0 w 8"/>
                <a:gd name="T9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9">
                  <a:moveTo>
                    <a:pt x="0" y="18"/>
                  </a:moveTo>
                  <a:cubicBezTo>
                    <a:pt x="4" y="19"/>
                    <a:pt x="7" y="17"/>
                    <a:pt x="8" y="12"/>
                  </a:cubicBezTo>
                  <a:cubicBezTo>
                    <a:pt x="8" y="7"/>
                    <a:pt x="8" y="4"/>
                    <a:pt x="7" y="0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0" y="18"/>
                    <a:pt x="0" y="18"/>
                    <a:pt x="0" y="18"/>
                  </a:cubicBezTo>
                  <a:close/>
                </a:path>
              </a:pathLst>
            </a:custGeom>
            <a:solidFill>
              <a:srgbClr val="E2B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2" name="Freeform 119"/>
            <p:cNvSpPr>
              <a:spLocks/>
            </p:cNvSpPr>
            <p:nvPr/>
          </p:nvSpPr>
          <p:spPr bwMode="auto">
            <a:xfrm>
              <a:off x="2060968" y="3276795"/>
              <a:ext cx="77924" cy="64173"/>
            </a:xfrm>
            <a:custGeom>
              <a:avLst/>
              <a:gdLst>
                <a:gd name="T0" fmla="*/ 55 w 57"/>
                <a:gd name="T1" fmla="*/ 49 h 49"/>
                <a:gd name="T2" fmla="*/ 57 w 57"/>
                <a:gd name="T3" fmla="*/ 45 h 49"/>
                <a:gd name="T4" fmla="*/ 55 w 57"/>
                <a:gd name="T5" fmla="*/ 32 h 49"/>
                <a:gd name="T6" fmla="*/ 55 w 57"/>
                <a:gd name="T7" fmla="*/ 15 h 49"/>
                <a:gd name="T8" fmla="*/ 44 w 57"/>
                <a:gd name="T9" fmla="*/ 2 h 49"/>
                <a:gd name="T10" fmla="*/ 11 w 57"/>
                <a:gd name="T11" fmla="*/ 5 h 49"/>
                <a:gd name="T12" fmla="*/ 0 w 57"/>
                <a:gd name="T13" fmla="*/ 30 h 49"/>
                <a:gd name="T14" fmla="*/ 0 w 57"/>
                <a:gd name="T15" fmla="*/ 41 h 49"/>
                <a:gd name="T16" fmla="*/ 13 w 57"/>
                <a:gd name="T17" fmla="*/ 10 h 49"/>
                <a:gd name="T18" fmla="*/ 50 w 57"/>
                <a:gd name="T19" fmla="*/ 16 h 49"/>
                <a:gd name="T20" fmla="*/ 55 w 57"/>
                <a:gd name="T21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" h="49">
                  <a:moveTo>
                    <a:pt x="55" y="49"/>
                  </a:moveTo>
                  <a:cubicBezTo>
                    <a:pt x="57" y="45"/>
                    <a:pt x="57" y="45"/>
                    <a:pt x="57" y="45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5" y="15"/>
                    <a:pt x="55" y="15"/>
                    <a:pt x="55" y="15"/>
                  </a:cubicBezTo>
                  <a:cubicBezTo>
                    <a:pt x="54" y="10"/>
                    <a:pt x="50" y="6"/>
                    <a:pt x="44" y="2"/>
                  </a:cubicBezTo>
                  <a:cubicBezTo>
                    <a:pt x="32" y="0"/>
                    <a:pt x="21" y="1"/>
                    <a:pt x="11" y="5"/>
                  </a:cubicBezTo>
                  <a:cubicBezTo>
                    <a:pt x="4" y="13"/>
                    <a:pt x="1" y="21"/>
                    <a:pt x="0" y="30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2" y="27"/>
                    <a:pt x="7" y="17"/>
                    <a:pt x="13" y="10"/>
                  </a:cubicBezTo>
                  <a:cubicBezTo>
                    <a:pt x="27" y="6"/>
                    <a:pt x="39" y="8"/>
                    <a:pt x="50" y="16"/>
                  </a:cubicBezTo>
                  <a:cubicBezTo>
                    <a:pt x="55" y="49"/>
                    <a:pt x="55" y="49"/>
                    <a:pt x="55" y="49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3" name="Freeform 120"/>
            <p:cNvSpPr>
              <a:spLocks noEditPoints="1"/>
            </p:cNvSpPr>
            <p:nvPr/>
          </p:nvSpPr>
          <p:spPr bwMode="auto">
            <a:xfrm>
              <a:off x="2060968" y="3284814"/>
              <a:ext cx="74487" cy="101989"/>
            </a:xfrm>
            <a:custGeom>
              <a:avLst/>
              <a:gdLst>
                <a:gd name="T0" fmla="*/ 55 w 55"/>
                <a:gd name="T1" fmla="*/ 43 h 79"/>
                <a:gd name="T2" fmla="*/ 50 w 55"/>
                <a:gd name="T3" fmla="*/ 10 h 79"/>
                <a:gd name="T4" fmla="*/ 13 w 55"/>
                <a:gd name="T5" fmla="*/ 4 h 79"/>
                <a:gd name="T6" fmla="*/ 0 w 55"/>
                <a:gd name="T7" fmla="*/ 35 h 79"/>
                <a:gd name="T8" fmla="*/ 0 w 55"/>
                <a:gd name="T9" fmla="*/ 47 h 79"/>
                <a:gd name="T10" fmla="*/ 0 w 55"/>
                <a:gd name="T11" fmla="*/ 52 h 79"/>
                <a:gd name="T12" fmla="*/ 7 w 55"/>
                <a:gd name="T13" fmla="*/ 70 h 79"/>
                <a:gd name="T14" fmla="*/ 17 w 55"/>
                <a:gd name="T15" fmla="*/ 73 h 79"/>
                <a:gd name="T16" fmla="*/ 44 w 55"/>
                <a:gd name="T17" fmla="*/ 64 h 79"/>
                <a:gd name="T18" fmla="*/ 55 w 55"/>
                <a:gd name="T19" fmla="*/ 43 h 79"/>
                <a:gd name="T20" fmla="*/ 7 w 55"/>
                <a:gd name="T21" fmla="*/ 56 h 79"/>
                <a:gd name="T22" fmla="*/ 7 w 55"/>
                <a:gd name="T23" fmla="*/ 56 h 79"/>
                <a:gd name="T24" fmla="*/ 14 w 55"/>
                <a:gd name="T25" fmla="*/ 72 h 79"/>
                <a:gd name="T26" fmla="*/ 3 w 55"/>
                <a:gd name="T27" fmla="*/ 53 h 79"/>
                <a:gd name="T28" fmla="*/ 3 w 55"/>
                <a:gd name="T29" fmla="*/ 32 h 79"/>
                <a:gd name="T30" fmla="*/ 9 w 55"/>
                <a:gd name="T31" fmla="*/ 14 h 79"/>
                <a:gd name="T32" fmla="*/ 7 w 55"/>
                <a:gd name="T33" fmla="*/ 37 h 79"/>
                <a:gd name="T34" fmla="*/ 7 w 55"/>
                <a:gd name="T35" fmla="*/ 56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5" h="79">
                  <a:moveTo>
                    <a:pt x="55" y="43"/>
                  </a:moveTo>
                  <a:cubicBezTo>
                    <a:pt x="50" y="10"/>
                    <a:pt x="50" y="10"/>
                    <a:pt x="50" y="10"/>
                  </a:cubicBezTo>
                  <a:cubicBezTo>
                    <a:pt x="39" y="2"/>
                    <a:pt x="27" y="0"/>
                    <a:pt x="13" y="4"/>
                  </a:cubicBezTo>
                  <a:cubicBezTo>
                    <a:pt x="7" y="11"/>
                    <a:pt x="2" y="21"/>
                    <a:pt x="0" y="35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60"/>
                    <a:pt x="2" y="66"/>
                    <a:pt x="7" y="70"/>
                  </a:cubicBezTo>
                  <a:cubicBezTo>
                    <a:pt x="17" y="73"/>
                    <a:pt x="17" y="73"/>
                    <a:pt x="17" y="73"/>
                  </a:cubicBezTo>
                  <a:cubicBezTo>
                    <a:pt x="29" y="79"/>
                    <a:pt x="38" y="76"/>
                    <a:pt x="44" y="64"/>
                  </a:cubicBezTo>
                  <a:cubicBezTo>
                    <a:pt x="50" y="59"/>
                    <a:pt x="53" y="52"/>
                    <a:pt x="55" y="43"/>
                  </a:cubicBezTo>
                  <a:close/>
                  <a:moveTo>
                    <a:pt x="7" y="56"/>
                  </a:moveTo>
                  <a:cubicBezTo>
                    <a:pt x="7" y="56"/>
                    <a:pt x="7" y="56"/>
                    <a:pt x="7" y="56"/>
                  </a:cubicBezTo>
                  <a:cubicBezTo>
                    <a:pt x="7" y="61"/>
                    <a:pt x="10" y="67"/>
                    <a:pt x="14" y="72"/>
                  </a:cubicBezTo>
                  <a:cubicBezTo>
                    <a:pt x="6" y="67"/>
                    <a:pt x="2" y="61"/>
                    <a:pt x="3" y="53"/>
                  </a:cubicBezTo>
                  <a:cubicBezTo>
                    <a:pt x="3" y="32"/>
                    <a:pt x="3" y="32"/>
                    <a:pt x="3" y="32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7" y="56"/>
                    <a:pt x="7" y="56"/>
                    <a:pt x="7" y="56"/>
                  </a:cubicBezTo>
                  <a:close/>
                </a:path>
              </a:pathLst>
            </a:custGeom>
            <a:solidFill>
              <a:srgbClr val="E2B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4" name="Freeform 121"/>
            <p:cNvSpPr>
              <a:spLocks/>
            </p:cNvSpPr>
            <p:nvPr/>
          </p:nvSpPr>
          <p:spPr bwMode="auto">
            <a:xfrm>
              <a:off x="2063259" y="3303151"/>
              <a:ext cx="16043" cy="74487"/>
            </a:xfrm>
            <a:custGeom>
              <a:avLst/>
              <a:gdLst>
                <a:gd name="T0" fmla="*/ 5 w 12"/>
                <a:gd name="T1" fmla="*/ 42 h 58"/>
                <a:gd name="T2" fmla="*/ 5 w 12"/>
                <a:gd name="T3" fmla="*/ 42 h 58"/>
                <a:gd name="T4" fmla="*/ 5 w 12"/>
                <a:gd name="T5" fmla="*/ 23 h 58"/>
                <a:gd name="T6" fmla="*/ 7 w 12"/>
                <a:gd name="T7" fmla="*/ 0 h 58"/>
                <a:gd name="T8" fmla="*/ 1 w 12"/>
                <a:gd name="T9" fmla="*/ 18 h 58"/>
                <a:gd name="T10" fmla="*/ 1 w 12"/>
                <a:gd name="T11" fmla="*/ 39 h 58"/>
                <a:gd name="T12" fmla="*/ 12 w 12"/>
                <a:gd name="T13" fmla="*/ 58 h 58"/>
                <a:gd name="T14" fmla="*/ 5 w 12"/>
                <a:gd name="T15" fmla="*/ 42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58">
                  <a:moveTo>
                    <a:pt x="5" y="42"/>
                  </a:moveTo>
                  <a:cubicBezTo>
                    <a:pt x="5" y="42"/>
                    <a:pt x="5" y="42"/>
                    <a:pt x="5" y="42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0" y="47"/>
                    <a:pt x="4" y="53"/>
                    <a:pt x="12" y="58"/>
                  </a:cubicBezTo>
                  <a:cubicBezTo>
                    <a:pt x="8" y="53"/>
                    <a:pt x="5" y="47"/>
                    <a:pt x="5" y="42"/>
                  </a:cubicBezTo>
                  <a:close/>
                </a:path>
              </a:pathLst>
            </a:custGeom>
            <a:solidFill>
              <a:srgbClr val="F2E6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5" name="Freeform 122"/>
            <p:cNvSpPr>
              <a:spLocks/>
            </p:cNvSpPr>
            <p:nvPr/>
          </p:nvSpPr>
          <p:spPr bwMode="auto">
            <a:xfrm>
              <a:off x="2126287" y="3418892"/>
              <a:ext cx="84800" cy="110010"/>
            </a:xfrm>
            <a:custGeom>
              <a:avLst/>
              <a:gdLst>
                <a:gd name="T0" fmla="*/ 62 w 62"/>
                <a:gd name="T1" fmla="*/ 9 h 85"/>
                <a:gd name="T2" fmla="*/ 60 w 62"/>
                <a:gd name="T3" fmla="*/ 8 h 85"/>
                <a:gd name="T4" fmla="*/ 34 w 62"/>
                <a:gd name="T5" fmla="*/ 46 h 85"/>
                <a:gd name="T6" fmla="*/ 34 w 62"/>
                <a:gd name="T7" fmla="*/ 60 h 85"/>
                <a:gd name="T8" fmla="*/ 21 w 62"/>
                <a:gd name="T9" fmla="*/ 78 h 85"/>
                <a:gd name="T10" fmla="*/ 9 w 62"/>
                <a:gd name="T11" fmla="*/ 79 h 85"/>
                <a:gd name="T12" fmla="*/ 19 w 62"/>
                <a:gd name="T13" fmla="*/ 50 h 85"/>
                <a:gd name="T14" fmla="*/ 34 w 62"/>
                <a:gd name="T15" fmla="*/ 21 h 85"/>
                <a:gd name="T16" fmla="*/ 31 w 62"/>
                <a:gd name="T17" fmla="*/ 16 h 85"/>
                <a:gd name="T18" fmla="*/ 35 w 62"/>
                <a:gd name="T19" fmla="*/ 16 h 85"/>
                <a:gd name="T20" fmla="*/ 39 w 62"/>
                <a:gd name="T21" fmla="*/ 1 h 85"/>
                <a:gd name="T22" fmla="*/ 35 w 62"/>
                <a:gd name="T23" fmla="*/ 0 h 85"/>
                <a:gd name="T24" fmla="*/ 32 w 62"/>
                <a:gd name="T25" fmla="*/ 12 h 85"/>
                <a:gd name="T26" fmla="*/ 21 w 62"/>
                <a:gd name="T27" fmla="*/ 13 h 85"/>
                <a:gd name="T28" fmla="*/ 29 w 62"/>
                <a:gd name="T29" fmla="*/ 20 h 85"/>
                <a:gd name="T30" fmla="*/ 15 w 62"/>
                <a:gd name="T31" fmla="*/ 45 h 85"/>
                <a:gd name="T32" fmla="*/ 0 w 62"/>
                <a:gd name="T33" fmla="*/ 85 h 85"/>
                <a:gd name="T34" fmla="*/ 28 w 62"/>
                <a:gd name="T35" fmla="*/ 83 h 85"/>
                <a:gd name="T36" fmla="*/ 42 w 62"/>
                <a:gd name="T37" fmla="*/ 60 h 85"/>
                <a:gd name="T38" fmla="*/ 43 w 62"/>
                <a:gd name="T39" fmla="*/ 45 h 85"/>
                <a:gd name="T40" fmla="*/ 62 w 62"/>
                <a:gd name="T41" fmla="*/ 9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2" h="85">
                  <a:moveTo>
                    <a:pt x="62" y="9"/>
                  </a:moveTo>
                  <a:cubicBezTo>
                    <a:pt x="60" y="8"/>
                    <a:pt x="60" y="8"/>
                    <a:pt x="60" y="8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4" y="60"/>
                    <a:pt x="34" y="60"/>
                    <a:pt x="34" y="60"/>
                  </a:cubicBezTo>
                  <a:cubicBezTo>
                    <a:pt x="21" y="78"/>
                    <a:pt x="21" y="78"/>
                    <a:pt x="21" y="78"/>
                  </a:cubicBezTo>
                  <a:cubicBezTo>
                    <a:pt x="9" y="79"/>
                    <a:pt x="9" y="79"/>
                    <a:pt x="9" y="79"/>
                  </a:cubicBezTo>
                  <a:cubicBezTo>
                    <a:pt x="11" y="69"/>
                    <a:pt x="15" y="60"/>
                    <a:pt x="19" y="50"/>
                  </a:cubicBezTo>
                  <a:cubicBezTo>
                    <a:pt x="34" y="21"/>
                    <a:pt x="34" y="21"/>
                    <a:pt x="34" y="21"/>
                  </a:cubicBezTo>
                  <a:cubicBezTo>
                    <a:pt x="31" y="16"/>
                    <a:pt x="31" y="16"/>
                    <a:pt x="31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9" y="1"/>
                    <a:pt x="39" y="1"/>
                    <a:pt x="39" y="1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4" y="4"/>
                    <a:pt x="33" y="8"/>
                    <a:pt x="32" y="12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9" y="20"/>
                    <a:pt x="29" y="20"/>
                    <a:pt x="29" y="20"/>
                  </a:cubicBezTo>
                  <a:cubicBezTo>
                    <a:pt x="26" y="29"/>
                    <a:pt x="21" y="37"/>
                    <a:pt x="15" y="45"/>
                  </a:cubicBezTo>
                  <a:cubicBezTo>
                    <a:pt x="7" y="60"/>
                    <a:pt x="2" y="73"/>
                    <a:pt x="0" y="85"/>
                  </a:cubicBezTo>
                  <a:cubicBezTo>
                    <a:pt x="28" y="83"/>
                    <a:pt x="28" y="83"/>
                    <a:pt x="28" y="83"/>
                  </a:cubicBezTo>
                  <a:cubicBezTo>
                    <a:pt x="31" y="75"/>
                    <a:pt x="35" y="67"/>
                    <a:pt x="42" y="60"/>
                  </a:cubicBezTo>
                  <a:cubicBezTo>
                    <a:pt x="43" y="45"/>
                    <a:pt x="43" y="45"/>
                    <a:pt x="43" y="45"/>
                  </a:cubicBezTo>
                  <a:cubicBezTo>
                    <a:pt x="62" y="9"/>
                    <a:pt x="62" y="9"/>
                    <a:pt x="62" y="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6" name="Freeform 123"/>
            <p:cNvSpPr>
              <a:spLocks/>
            </p:cNvSpPr>
            <p:nvPr/>
          </p:nvSpPr>
          <p:spPr bwMode="auto">
            <a:xfrm>
              <a:off x="2138892" y="3420037"/>
              <a:ext cx="69903" cy="100843"/>
            </a:xfrm>
            <a:custGeom>
              <a:avLst/>
              <a:gdLst>
                <a:gd name="T0" fmla="*/ 51 w 51"/>
                <a:gd name="T1" fmla="*/ 7 h 78"/>
                <a:gd name="T2" fmla="*/ 30 w 51"/>
                <a:gd name="T3" fmla="*/ 0 h 78"/>
                <a:gd name="T4" fmla="*/ 26 w 51"/>
                <a:gd name="T5" fmla="*/ 15 h 78"/>
                <a:gd name="T6" fmla="*/ 22 w 51"/>
                <a:gd name="T7" fmla="*/ 15 h 78"/>
                <a:gd name="T8" fmla="*/ 25 w 51"/>
                <a:gd name="T9" fmla="*/ 20 h 78"/>
                <a:gd name="T10" fmla="*/ 10 w 51"/>
                <a:gd name="T11" fmla="*/ 49 h 78"/>
                <a:gd name="T12" fmla="*/ 0 w 51"/>
                <a:gd name="T13" fmla="*/ 78 h 78"/>
                <a:gd name="T14" fmla="*/ 12 w 51"/>
                <a:gd name="T15" fmla="*/ 77 h 78"/>
                <a:gd name="T16" fmla="*/ 25 w 51"/>
                <a:gd name="T17" fmla="*/ 59 h 78"/>
                <a:gd name="T18" fmla="*/ 25 w 51"/>
                <a:gd name="T19" fmla="*/ 45 h 78"/>
                <a:gd name="T20" fmla="*/ 51 w 51"/>
                <a:gd name="T21" fmla="*/ 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78">
                  <a:moveTo>
                    <a:pt x="51" y="7"/>
                  </a:moveTo>
                  <a:cubicBezTo>
                    <a:pt x="30" y="0"/>
                    <a:pt x="30" y="0"/>
                    <a:pt x="30" y="0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6" y="59"/>
                    <a:pt x="2" y="68"/>
                    <a:pt x="0" y="78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51" y="7"/>
                    <a:pt x="51" y="7"/>
                    <a:pt x="51" y="7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7" name="Freeform 124"/>
            <p:cNvSpPr>
              <a:spLocks noEditPoints="1"/>
            </p:cNvSpPr>
            <p:nvPr/>
          </p:nvSpPr>
          <p:spPr bwMode="auto">
            <a:xfrm>
              <a:off x="2027736" y="3386805"/>
              <a:ext cx="189081" cy="182205"/>
            </a:xfrm>
            <a:custGeom>
              <a:avLst/>
              <a:gdLst>
                <a:gd name="T0" fmla="*/ 77 w 138"/>
                <a:gd name="T1" fmla="*/ 1 h 140"/>
                <a:gd name="T2" fmla="*/ 77 w 138"/>
                <a:gd name="T3" fmla="*/ 14 h 140"/>
                <a:gd name="T4" fmla="*/ 73 w 138"/>
                <a:gd name="T5" fmla="*/ 41 h 140"/>
                <a:gd name="T6" fmla="*/ 71 w 138"/>
                <a:gd name="T7" fmla="*/ 49 h 140"/>
                <a:gd name="T8" fmla="*/ 69 w 138"/>
                <a:gd name="T9" fmla="*/ 57 h 140"/>
                <a:gd name="T10" fmla="*/ 68 w 138"/>
                <a:gd name="T11" fmla="*/ 60 h 140"/>
                <a:gd name="T12" fmla="*/ 62 w 138"/>
                <a:gd name="T13" fmla="*/ 109 h 140"/>
                <a:gd name="T14" fmla="*/ 53 w 138"/>
                <a:gd name="T15" fmla="*/ 110 h 140"/>
                <a:gd name="T16" fmla="*/ 48 w 138"/>
                <a:gd name="T17" fmla="*/ 86 h 140"/>
                <a:gd name="T18" fmla="*/ 44 w 138"/>
                <a:gd name="T19" fmla="*/ 68 h 140"/>
                <a:gd name="T20" fmla="*/ 40 w 138"/>
                <a:gd name="T21" fmla="*/ 50 h 140"/>
                <a:gd name="T22" fmla="*/ 38 w 138"/>
                <a:gd name="T23" fmla="*/ 43 h 140"/>
                <a:gd name="T24" fmla="*/ 33 w 138"/>
                <a:gd name="T25" fmla="*/ 27 h 140"/>
                <a:gd name="T26" fmla="*/ 29 w 138"/>
                <a:gd name="T27" fmla="*/ 2 h 140"/>
                <a:gd name="T28" fmla="*/ 29 w 138"/>
                <a:gd name="T29" fmla="*/ 0 h 140"/>
                <a:gd name="T30" fmla="*/ 0 w 138"/>
                <a:gd name="T31" fmla="*/ 26 h 140"/>
                <a:gd name="T32" fmla="*/ 6 w 138"/>
                <a:gd name="T33" fmla="*/ 38 h 140"/>
                <a:gd name="T34" fmla="*/ 18 w 138"/>
                <a:gd name="T35" fmla="*/ 38 h 140"/>
                <a:gd name="T36" fmla="*/ 10 w 138"/>
                <a:gd name="T37" fmla="*/ 46 h 140"/>
                <a:gd name="T38" fmla="*/ 44 w 138"/>
                <a:gd name="T39" fmla="*/ 110 h 140"/>
                <a:gd name="T40" fmla="*/ 44 w 138"/>
                <a:gd name="T41" fmla="*/ 132 h 140"/>
                <a:gd name="T42" fmla="*/ 44 w 138"/>
                <a:gd name="T43" fmla="*/ 140 h 140"/>
                <a:gd name="T44" fmla="*/ 126 w 138"/>
                <a:gd name="T45" fmla="*/ 139 h 140"/>
                <a:gd name="T46" fmla="*/ 136 w 138"/>
                <a:gd name="T47" fmla="*/ 101 h 140"/>
                <a:gd name="T48" fmla="*/ 116 w 138"/>
                <a:gd name="T49" fmla="*/ 104 h 140"/>
                <a:gd name="T50" fmla="*/ 115 w 138"/>
                <a:gd name="T51" fmla="*/ 104 h 140"/>
                <a:gd name="T52" fmla="*/ 110 w 138"/>
                <a:gd name="T53" fmla="*/ 105 h 140"/>
                <a:gd name="T54" fmla="*/ 100 w 138"/>
                <a:gd name="T55" fmla="*/ 107 h 140"/>
                <a:gd name="T56" fmla="*/ 72 w 138"/>
                <a:gd name="T57" fmla="*/ 109 h 140"/>
                <a:gd name="T58" fmla="*/ 87 w 138"/>
                <a:gd name="T59" fmla="*/ 69 h 140"/>
                <a:gd name="T60" fmla="*/ 101 w 138"/>
                <a:gd name="T61" fmla="*/ 44 h 140"/>
                <a:gd name="T62" fmla="*/ 93 w 138"/>
                <a:gd name="T63" fmla="*/ 37 h 140"/>
                <a:gd name="T64" fmla="*/ 104 w 138"/>
                <a:gd name="T65" fmla="*/ 36 h 140"/>
                <a:gd name="T66" fmla="*/ 107 w 138"/>
                <a:gd name="T67" fmla="*/ 24 h 140"/>
                <a:gd name="T68" fmla="*/ 78 w 138"/>
                <a:gd name="T69" fmla="*/ 1 h 140"/>
                <a:gd name="T70" fmla="*/ 77 w 138"/>
                <a:gd name="T71" fmla="*/ 1 h 140"/>
                <a:gd name="T72" fmla="*/ 103 w 138"/>
                <a:gd name="T73" fmla="*/ 26 h 140"/>
                <a:gd name="T74" fmla="*/ 83 w 138"/>
                <a:gd name="T75" fmla="*/ 19 h 140"/>
                <a:gd name="T76" fmla="*/ 76 w 138"/>
                <a:gd name="T77" fmla="*/ 56 h 140"/>
                <a:gd name="T78" fmla="*/ 68 w 138"/>
                <a:gd name="T79" fmla="*/ 106 h 140"/>
                <a:gd name="T80" fmla="*/ 65 w 138"/>
                <a:gd name="T81" fmla="*/ 106 h 140"/>
                <a:gd name="T82" fmla="*/ 72 w 138"/>
                <a:gd name="T83" fmla="*/ 58 h 140"/>
                <a:gd name="T84" fmla="*/ 81 w 138"/>
                <a:gd name="T85" fmla="*/ 11 h 140"/>
                <a:gd name="T86" fmla="*/ 103 w 138"/>
                <a:gd name="T87" fmla="*/ 26 h 140"/>
                <a:gd name="T88" fmla="*/ 28 w 138"/>
                <a:gd name="T89" fmla="*/ 6 h 140"/>
                <a:gd name="T90" fmla="*/ 28 w 138"/>
                <a:gd name="T91" fmla="*/ 11 h 140"/>
                <a:gd name="T92" fmla="*/ 5 w 138"/>
                <a:gd name="T93" fmla="*/ 31 h 140"/>
                <a:gd name="T94" fmla="*/ 3 w 138"/>
                <a:gd name="T95" fmla="*/ 28 h 140"/>
                <a:gd name="T96" fmla="*/ 28 w 138"/>
                <a:gd name="T97" fmla="*/ 6 h 140"/>
                <a:gd name="T98" fmla="*/ 21 w 138"/>
                <a:gd name="T99" fmla="*/ 38 h 140"/>
                <a:gd name="T100" fmla="*/ 18 w 138"/>
                <a:gd name="T101" fmla="*/ 48 h 140"/>
                <a:gd name="T102" fmla="*/ 48 w 138"/>
                <a:gd name="T103" fmla="*/ 107 h 140"/>
                <a:gd name="T104" fmla="*/ 45 w 138"/>
                <a:gd name="T105" fmla="*/ 107 h 140"/>
                <a:gd name="T106" fmla="*/ 13 w 138"/>
                <a:gd name="T107" fmla="*/ 46 h 140"/>
                <a:gd name="T108" fmla="*/ 21 w 138"/>
                <a:gd name="T109" fmla="*/ 38 h 140"/>
                <a:gd name="T110" fmla="*/ 47 w 138"/>
                <a:gd name="T111" fmla="*/ 117 h 140"/>
                <a:gd name="T112" fmla="*/ 47 w 138"/>
                <a:gd name="T113" fmla="*/ 112 h 140"/>
                <a:gd name="T114" fmla="*/ 133 w 138"/>
                <a:gd name="T115" fmla="*/ 108 h 140"/>
                <a:gd name="T116" fmla="*/ 130 w 138"/>
                <a:gd name="T117" fmla="*/ 112 h 140"/>
                <a:gd name="T118" fmla="*/ 47 w 138"/>
                <a:gd name="T119" fmla="*/ 117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8" h="140">
                  <a:moveTo>
                    <a:pt x="77" y="1"/>
                  </a:moveTo>
                  <a:cubicBezTo>
                    <a:pt x="77" y="14"/>
                    <a:pt x="77" y="14"/>
                    <a:pt x="77" y="14"/>
                  </a:cubicBezTo>
                  <a:cubicBezTo>
                    <a:pt x="76" y="23"/>
                    <a:pt x="75" y="32"/>
                    <a:pt x="73" y="41"/>
                  </a:cubicBezTo>
                  <a:cubicBezTo>
                    <a:pt x="72" y="44"/>
                    <a:pt x="72" y="46"/>
                    <a:pt x="71" y="49"/>
                  </a:cubicBezTo>
                  <a:cubicBezTo>
                    <a:pt x="70" y="52"/>
                    <a:pt x="70" y="54"/>
                    <a:pt x="69" y="57"/>
                  </a:cubicBezTo>
                  <a:cubicBezTo>
                    <a:pt x="69" y="58"/>
                    <a:pt x="68" y="59"/>
                    <a:pt x="68" y="60"/>
                  </a:cubicBezTo>
                  <a:cubicBezTo>
                    <a:pt x="64" y="78"/>
                    <a:pt x="62" y="94"/>
                    <a:pt x="62" y="109"/>
                  </a:cubicBezTo>
                  <a:cubicBezTo>
                    <a:pt x="53" y="110"/>
                    <a:pt x="53" y="110"/>
                    <a:pt x="53" y="110"/>
                  </a:cubicBezTo>
                  <a:cubicBezTo>
                    <a:pt x="51" y="102"/>
                    <a:pt x="50" y="94"/>
                    <a:pt x="48" y="86"/>
                  </a:cubicBezTo>
                  <a:cubicBezTo>
                    <a:pt x="47" y="80"/>
                    <a:pt x="46" y="74"/>
                    <a:pt x="44" y="68"/>
                  </a:cubicBezTo>
                  <a:cubicBezTo>
                    <a:pt x="43" y="62"/>
                    <a:pt x="42" y="56"/>
                    <a:pt x="40" y="50"/>
                  </a:cubicBezTo>
                  <a:cubicBezTo>
                    <a:pt x="39" y="48"/>
                    <a:pt x="39" y="46"/>
                    <a:pt x="38" y="43"/>
                  </a:cubicBezTo>
                  <a:cubicBezTo>
                    <a:pt x="37" y="38"/>
                    <a:pt x="35" y="33"/>
                    <a:pt x="33" y="27"/>
                  </a:cubicBezTo>
                  <a:cubicBezTo>
                    <a:pt x="30" y="19"/>
                    <a:pt x="29" y="11"/>
                    <a:pt x="29" y="2"/>
                  </a:cubicBezTo>
                  <a:cubicBezTo>
                    <a:pt x="29" y="2"/>
                    <a:pt x="29" y="1"/>
                    <a:pt x="29" y="0"/>
                  </a:cubicBezTo>
                  <a:cubicBezTo>
                    <a:pt x="22" y="11"/>
                    <a:pt x="13" y="20"/>
                    <a:pt x="0" y="26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44" y="110"/>
                    <a:pt x="44" y="110"/>
                    <a:pt x="44" y="110"/>
                  </a:cubicBezTo>
                  <a:cubicBezTo>
                    <a:pt x="44" y="132"/>
                    <a:pt x="44" y="132"/>
                    <a:pt x="44" y="132"/>
                  </a:cubicBezTo>
                  <a:cubicBezTo>
                    <a:pt x="44" y="140"/>
                    <a:pt x="44" y="140"/>
                    <a:pt x="44" y="140"/>
                  </a:cubicBezTo>
                  <a:cubicBezTo>
                    <a:pt x="126" y="139"/>
                    <a:pt x="126" y="139"/>
                    <a:pt x="126" y="139"/>
                  </a:cubicBezTo>
                  <a:cubicBezTo>
                    <a:pt x="135" y="132"/>
                    <a:pt x="138" y="119"/>
                    <a:pt x="136" y="101"/>
                  </a:cubicBezTo>
                  <a:cubicBezTo>
                    <a:pt x="131" y="104"/>
                    <a:pt x="124" y="106"/>
                    <a:pt x="116" y="104"/>
                  </a:cubicBezTo>
                  <a:cubicBezTo>
                    <a:pt x="116" y="104"/>
                    <a:pt x="115" y="104"/>
                    <a:pt x="115" y="104"/>
                  </a:cubicBezTo>
                  <a:cubicBezTo>
                    <a:pt x="110" y="105"/>
                    <a:pt x="110" y="105"/>
                    <a:pt x="110" y="105"/>
                  </a:cubicBezTo>
                  <a:cubicBezTo>
                    <a:pt x="100" y="107"/>
                    <a:pt x="100" y="107"/>
                    <a:pt x="100" y="107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74" y="97"/>
                    <a:pt x="79" y="84"/>
                    <a:pt x="87" y="69"/>
                  </a:cubicBezTo>
                  <a:cubicBezTo>
                    <a:pt x="93" y="61"/>
                    <a:pt x="98" y="53"/>
                    <a:pt x="101" y="44"/>
                  </a:cubicBezTo>
                  <a:cubicBezTo>
                    <a:pt x="93" y="37"/>
                    <a:pt x="93" y="37"/>
                    <a:pt x="93" y="37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5" y="32"/>
                    <a:pt x="106" y="28"/>
                    <a:pt x="107" y="24"/>
                  </a:cubicBezTo>
                  <a:cubicBezTo>
                    <a:pt x="92" y="19"/>
                    <a:pt x="83" y="11"/>
                    <a:pt x="78" y="1"/>
                  </a:cubicBezTo>
                  <a:cubicBezTo>
                    <a:pt x="77" y="1"/>
                    <a:pt x="77" y="1"/>
                    <a:pt x="77" y="1"/>
                  </a:cubicBezTo>
                  <a:close/>
                  <a:moveTo>
                    <a:pt x="103" y="26"/>
                  </a:moveTo>
                  <a:cubicBezTo>
                    <a:pt x="83" y="19"/>
                    <a:pt x="83" y="19"/>
                    <a:pt x="83" y="19"/>
                  </a:cubicBezTo>
                  <a:cubicBezTo>
                    <a:pt x="76" y="56"/>
                    <a:pt x="76" y="56"/>
                    <a:pt x="76" y="56"/>
                  </a:cubicBezTo>
                  <a:cubicBezTo>
                    <a:pt x="71" y="73"/>
                    <a:pt x="69" y="90"/>
                    <a:pt x="68" y="106"/>
                  </a:cubicBezTo>
                  <a:cubicBezTo>
                    <a:pt x="65" y="106"/>
                    <a:pt x="65" y="106"/>
                    <a:pt x="65" y="106"/>
                  </a:cubicBezTo>
                  <a:cubicBezTo>
                    <a:pt x="65" y="90"/>
                    <a:pt x="67" y="74"/>
                    <a:pt x="72" y="58"/>
                  </a:cubicBezTo>
                  <a:cubicBezTo>
                    <a:pt x="81" y="11"/>
                    <a:pt x="81" y="11"/>
                    <a:pt x="81" y="11"/>
                  </a:cubicBezTo>
                  <a:cubicBezTo>
                    <a:pt x="103" y="26"/>
                    <a:pt x="103" y="26"/>
                    <a:pt x="103" y="26"/>
                  </a:cubicBezTo>
                  <a:close/>
                  <a:moveTo>
                    <a:pt x="28" y="6"/>
                  </a:moveTo>
                  <a:cubicBezTo>
                    <a:pt x="28" y="11"/>
                    <a:pt x="28" y="11"/>
                    <a:pt x="28" y="11"/>
                  </a:cubicBezTo>
                  <a:cubicBezTo>
                    <a:pt x="20" y="18"/>
                    <a:pt x="13" y="25"/>
                    <a:pt x="5" y="31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12" y="22"/>
                    <a:pt x="20" y="14"/>
                    <a:pt x="28" y="6"/>
                  </a:cubicBezTo>
                  <a:close/>
                  <a:moveTo>
                    <a:pt x="21" y="38"/>
                  </a:moveTo>
                  <a:cubicBezTo>
                    <a:pt x="18" y="48"/>
                    <a:pt x="18" y="48"/>
                    <a:pt x="18" y="48"/>
                  </a:cubicBezTo>
                  <a:cubicBezTo>
                    <a:pt x="48" y="107"/>
                    <a:pt x="48" y="107"/>
                    <a:pt x="48" y="107"/>
                  </a:cubicBezTo>
                  <a:cubicBezTo>
                    <a:pt x="45" y="107"/>
                    <a:pt x="45" y="107"/>
                    <a:pt x="45" y="107"/>
                  </a:cubicBezTo>
                  <a:cubicBezTo>
                    <a:pt x="13" y="46"/>
                    <a:pt x="13" y="46"/>
                    <a:pt x="13" y="46"/>
                  </a:cubicBezTo>
                  <a:cubicBezTo>
                    <a:pt x="21" y="38"/>
                    <a:pt x="21" y="38"/>
                    <a:pt x="21" y="38"/>
                  </a:cubicBezTo>
                  <a:close/>
                  <a:moveTo>
                    <a:pt x="47" y="117"/>
                  </a:moveTo>
                  <a:cubicBezTo>
                    <a:pt x="47" y="112"/>
                    <a:pt x="47" y="112"/>
                    <a:pt x="47" y="112"/>
                  </a:cubicBezTo>
                  <a:cubicBezTo>
                    <a:pt x="133" y="108"/>
                    <a:pt x="133" y="108"/>
                    <a:pt x="133" y="108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47" y="117"/>
                    <a:pt x="47" y="117"/>
                    <a:pt x="47" y="117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8" name="Freeform 125"/>
            <p:cNvSpPr>
              <a:spLocks/>
            </p:cNvSpPr>
            <p:nvPr/>
          </p:nvSpPr>
          <p:spPr bwMode="auto">
            <a:xfrm>
              <a:off x="2117119" y="3401701"/>
              <a:ext cx="51568" cy="122616"/>
            </a:xfrm>
            <a:custGeom>
              <a:avLst/>
              <a:gdLst>
                <a:gd name="T0" fmla="*/ 18 w 38"/>
                <a:gd name="T1" fmla="*/ 8 h 95"/>
                <a:gd name="T2" fmla="*/ 38 w 38"/>
                <a:gd name="T3" fmla="*/ 15 h 95"/>
                <a:gd name="T4" fmla="*/ 16 w 38"/>
                <a:gd name="T5" fmla="*/ 0 h 95"/>
                <a:gd name="T6" fmla="*/ 7 w 38"/>
                <a:gd name="T7" fmla="*/ 47 h 95"/>
                <a:gd name="T8" fmla="*/ 0 w 38"/>
                <a:gd name="T9" fmla="*/ 95 h 95"/>
                <a:gd name="T10" fmla="*/ 3 w 38"/>
                <a:gd name="T11" fmla="*/ 95 h 95"/>
                <a:gd name="T12" fmla="*/ 11 w 38"/>
                <a:gd name="T13" fmla="*/ 45 h 95"/>
                <a:gd name="T14" fmla="*/ 18 w 38"/>
                <a:gd name="T15" fmla="*/ 8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95">
                  <a:moveTo>
                    <a:pt x="18" y="8"/>
                  </a:moveTo>
                  <a:cubicBezTo>
                    <a:pt x="38" y="15"/>
                    <a:pt x="38" y="15"/>
                    <a:pt x="38" y="15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7" y="47"/>
                    <a:pt x="7" y="47"/>
                    <a:pt x="7" y="47"/>
                  </a:cubicBezTo>
                  <a:cubicBezTo>
                    <a:pt x="2" y="63"/>
                    <a:pt x="0" y="79"/>
                    <a:pt x="0" y="95"/>
                  </a:cubicBezTo>
                  <a:cubicBezTo>
                    <a:pt x="3" y="95"/>
                    <a:pt x="3" y="95"/>
                    <a:pt x="3" y="95"/>
                  </a:cubicBezTo>
                  <a:cubicBezTo>
                    <a:pt x="4" y="79"/>
                    <a:pt x="6" y="62"/>
                    <a:pt x="11" y="45"/>
                  </a:cubicBezTo>
                  <a:cubicBezTo>
                    <a:pt x="18" y="8"/>
                    <a:pt x="18" y="8"/>
                    <a:pt x="18" y="8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9" name="Freeform 126"/>
            <p:cNvSpPr>
              <a:spLocks/>
            </p:cNvSpPr>
            <p:nvPr/>
          </p:nvSpPr>
          <p:spPr bwMode="auto">
            <a:xfrm>
              <a:off x="2031173" y="3394825"/>
              <a:ext cx="34378" cy="32086"/>
            </a:xfrm>
            <a:custGeom>
              <a:avLst/>
              <a:gdLst>
                <a:gd name="T0" fmla="*/ 25 w 25"/>
                <a:gd name="T1" fmla="*/ 5 h 25"/>
                <a:gd name="T2" fmla="*/ 25 w 25"/>
                <a:gd name="T3" fmla="*/ 0 h 25"/>
                <a:gd name="T4" fmla="*/ 0 w 25"/>
                <a:gd name="T5" fmla="*/ 22 h 25"/>
                <a:gd name="T6" fmla="*/ 2 w 25"/>
                <a:gd name="T7" fmla="*/ 25 h 25"/>
                <a:gd name="T8" fmla="*/ 25 w 25"/>
                <a:gd name="T9" fmla="*/ 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5" y="5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17" y="8"/>
                    <a:pt x="9" y="16"/>
                    <a:pt x="0" y="22"/>
                  </a:cubicBezTo>
                  <a:cubicBezTo>
                    <a:pt x="2" y="25"/>
                    <a:pt x="2" y="25"/>
                    <a:pt x="2" y="25"/>
                  </a:cubicBezTo>
                  <a:cubicBezTo>
                    <a:pt x="10" y="19"/>
                    <a:pt x="17" y="12"/>
                    <a:pt x="25" y="5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0" name="Freeform 127"/>
            <p:cNvSpPr>
              <a:spLocks/>
            </p:cNvSpPr>
            <p:nvPr/>
          </p:nvSpPr>
          <p:spPr bwMode="auto">
            <a:xfrm>
              <a:off x="2044924" y="3436079"/>
              <a:ext cx="48130" cy="89383"/>
            </a:xfrm>
            <a:custGeom>
              <a:avLst/>
              <a:gdLst>
                <a:gd name="T0" fmla="*/ 6 w 42"/>
                <a:gd name="T1" fmla="*/ 12 h 78"/>
                <a:gd name="T2" fmla="*/ 10 w 42"/>
                <a:gd name="T3" fmla="*/ 0 h 78"/>
                <a:gd name="T4" fmla="*/ 0 w 42"/>
                <a:gd name="T5" fmla="*/ 9 h 78"/>
                <a:gd name="T6" fmla="*/ 39 w 42"/>
                <a:gd name="T7" fmla="*/ 78 h 78"/>
                <a:gd name="T8" fmla="*/ 42 w 42"/>
                <a:gd name="T9" fmla="*/ 78 h 78"/>
                <a:gd name="T10" fmla="*/ 6 w 42"/>
                <a:gd name="T11" fmla="*/ 12 h 78"/>
                <a:gd name="T12" fmla="*/ 6 w 42"/>
                <a:gd name="T13" fmla="*/ 12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78">
                  <a:moveTo>
                    <a:pt x="6" y="12"/>
                  </a:moveTo>
                  <a:lnTo>
                    <a:pt x="10" y="0"/>
                  </a:lnTo>
                  <a:lnTo>
                    <a:pt x="0" y="9"/>
                  </a:lnTo>
                  <a:lnTo>
                    <a:pt x="39" y="78"/>
                  </a:lnTo>
                  <a:lnTo>
                    <a:pt x="42" y="78"/>
                  </a:lnTo>
                  <a:lnTo>
                    <a:pt x="6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1" name="Freeform 128"/>
            <p:cNvSpPr>
              <a:spLocks/>
            </p:cNvSpPr>
            <p:nvPr/>
          </p:nvSpPr>
          <p:spPr bwMode="auto">
            <a:xfrm>
              <a:off x="2091908" y="3527756"/>
              <a:ext cx="118032" cy="11459"/>
            </a:xfrm>
            <a:custGeom>
              <a:avLst/>
              <a:gdLst>
                <a:gd name="T0" fmla="*/ 0 w 103"/>
                <a:gd name="T1" fmla="*/ 4 h 10"/>
                <a:gd name="T2" fmla="*/ 0 w 103"/>
                <a:gd name="T3" fmla="*/ 10 h 10"/>
                <a:gd name="T4" fmla="*/ 99 w 103"/>
                <a:gd name="T5" fmla="*/ 4 h 10"/>
                <a:gd name="T6" fmla="*/ 103 w 103"/>
                <a:gd name="T7" fmla="*/ 0 h 10"/>
                <a:gd name="T8" fmla="*/ 0 w 103"/>
                <a:gd name="T9" fmla="*/ 4 h 10"/>
                <a:gd name="T10" fmla="*/ 0 w 103"/>
                <a:gd name="T11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3" h="10">
                  <a:moveTo>
                    <a:pt x="0" y="4"/>
                  </a:moveTo>
                  <a:lnTo>
                    <a:pt x="0" y="10"/>
                  </a:lnTo>
                  <a:lnTo>
                    <a:pt x="99" y="4"/>
                  </a:lnTo>
                  <a:lnTo>
                    <a:pt x="103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2" name="Freeform 129"/>
            <p:cNvSpPr>
              <a:spLocks/>
            </p:cNvSpPr>
            <p:nvPr/>
          </p:nvSpPr>
          <p:spPr bwMode="auto">
            <a:xfrm>
              <a:off x="2105660" y="3387950"/>
              <a:ext cx="27503" cy="52713"/>
            </a:xfrm>
            <a:custGeom>
              <a:avLst/>
              <a:gdLst>
                <a:gd name="T0" fmla="*/ 20 w 20"/>
                <a:gd name="T1" fmla="*/ 13 h 40"/>
                <a:gd name="T2" fmla="*/ 20 w 20"/>
                <a:gd name="T3" fmla="*/ 0 h 40"/>
                <a:gd name="T4" fmla="*/ 9 w 20"/>
                <a:gd name="T5" fmla="*/ 14 h 40"/>
                <a:gd name="T6" fmla="*/ 0 w 20"/>
                <a:gd name="T7" fmla="*/ 23 h 40"/>
                <a:gd name="T8" fmla="*/ 8 w 20"/>
                <a:gd name="T9" fmla="*/ 32 h 40"/>
                <a:gd name="T10" fmla="*/ 16 w 20"/>
                <a:gd name="T11" fmla="*/ 40 h 40"/>
                <a:gd name="T12" fmla="*/ 20 w 20"/>
                <a:gd name="T13" fmla="*/ 1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40">
                  <a:moveTo>
                    <a:pt x="20" y="13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7" y="5"/>
                    <a:pt x="13" y="10"/>
                    <a:pt x="9" y="14"/>
                  </a:cubicBezTo>
                  <a:cubicBezTo>
                    <a:pt x="6" y="17"/>
                    <a:pt x="3" y="20"/>
                    <a:pt x="0" y="23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16" y="40"/>
                    <a:pt x="16" y="40"/>
                    <a:pt x="16" y="40"/>
                  </a:cubicBezTo>
                  <a:cubicBezTo>
                    <a:pt x="18" y="31"/>
                    <a:pt x="19" y="22"/>
                    <a:pt x="20" y="13"/>
                  </a:cubicBez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3" name="Freeform 130"/>
            <p:cNvSpPr>
              <a:spLocks/>
            </p:cNvSpPr>
            <p:nvPr/>
          </p:nvSpPr>
          <p:spPr bwMode="auto">
            <a:xfrm>
              <a:off x="2113681" y="3430351"/>
              <a:ext cx="13751" cy="20627"/>
            </a:xfrm>
            <a:custGeom>
              <a:avLst/>
              <a:gdLst>
                <a:gd name="T0" fmla="*/ 8 w 10"/>
                <a:gd name="T1" fmla="*/ 16 h 16"/>
                <a:gd name="T2" fmla="*/ 10 w 10"/>
                <a:gd name="T3" fmla="*/ 8 h 16"/>
                <a:gd name="T4" fmla="*/ 2 w 10"/>
                <a:gd name="T5" fmla="*/ 0 h 16"/>
                <a:gd name="T6" fmla="*/ 0 w 10"/>
                <a:gd name="T7" fmla="*/ 3 h 16"/>
                <a:gd name="T8" fmla="*/ 8 w 1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6">
                  <a:moveTo>
                    <a:pt x="8" y="16"/>
                  </a:moveTo>
                  <a:cubicBezTo>
                    <a:pt x="9" y="13"/>
                    <a:pt x="9" y="11"/>
                    <a:pt x="10" y="8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8" y="16"/>
                    <a:pt x="8" y="16"/>
                    <a:pt x="8" y="16"/>
                  </a:cubicBezTo>
                  <a:close/>
                </a:path>
              </a:pathLst>
            </a:cu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4" name="Freeform 131"/>
            <p:cNvSpPr>
              <a:spLocks/>
            </p:cNvSpPr>
            <p:nvPr/>
          </p:nvSpPr>
          <p:spPr bwMode="auto">
            <a:xfrm>
              <a:off x="2087325" y="3430351"/>
              <a:ext cx="148972" cy="846850"/>
            </a:xfrm>
            <a:custGeom>
              <a:avLst/>
              <a:gdLst>
                <a:gd name="T0" fmla="*/ 95 w 108"/>
                <a:gd name="T1" fmla="*/ 51 h 653"/>
                <a:gd name="T2" fmla="*/ 90 w 108"/>
                <a:gd name="T3" fmla="*/ 55 h 653"/>
                <a:gd name="T4" fmla="*/ 98 w 108"/>
                <a:gd name="T5" fmla="*/ 55 h 653"/>
                <a:gd name="T6" fmla="*/ 99 w 108"/>
                <a:gd name="T7" fmla="*/ 58 h 653"/>
                <a:gd name="T8" fmla="*/ 97 w 108"/>
                <a:gd name="T9" fmla="*/ 61 h 653"/>
                <a:gd name="T10" fmla="*/ 101 w 108"/>
                <a:gd name="T11" fmla="*/ 60 h 653"/>
                <a:gd name="T12" fmla="*/ 100 w 108"/>
                <a:gd name="T13" fmla="*/ 63 h 653"/>
                <a:gd name="T14" fmla="*/ 94 w 108"/>
                <a:gd name="T15" fmla="*/ 66 h 653"/>
                <a:gd name="T16" fmla="*/ 93 w 108"/>
                <a:gd name="T17" fmla="*/ 67 h 653"/>
                <a:gd name="T18" fmla="*/ 92 w 108"/>
                <a:gd name="T19" fmla="*/ 68 h 653"/>
                <a:gd name="T20" fmla="*/ 82 w 108"/>
                <a:gd name="T21" fmla="*/ 106 h 653"/>
                <a:gd name="T22" fmla="*/ 0 w 108"/>
                <a:gd name="T23" fmla="*/ 107 h 653"/>
                <a:gd name="T24" fmla="*/ 0 w 108"/>
                <a:gd name="T25" fmla="*/ 117 h 653"/>
                <a:gd name="T26" fmla="*/ 0 w 108"/>
                <a:gd name="T27" fmla="*/ 121 h 653"/>
                <a:gd name="T28" fmla="*/ 42 w 108"/>
                <a:gd name="T29" fmla="*/ 123 h 653"/>
                <a:gd name="T30" fmla="*/ 47 w 108"/>
                <a:gd name="T31" fmla="*/ 123 h 653"/>
                <a:gd name="T32" fmla="*/ 47 w 108"/>
                <a:gd name="T33" fmla="*/ 132 h 653"/>
                <a:gd name="T34" fmla="*/ 64 w 108"/>
                <a:gd name="T35" fmla="*/ 201 h 653"/>
                <a:gd name="T36" fmla="*/ 74 w 108"/>
                <a:gd name="T37" fmla="*/ 252 h 653"/>
                <a:gd name="T38" fmla="*/ 25 w 108"/>
                <a:gd name="T39" fmla="*/ 226 h 653"/>
                <a:gd name="T40" fmla="*/ 29 w 108"/>
                <a:gd name="T41" fmla="*/ 248 h 653"/>
                <a:gd name="T42" fmla="*/ 68 w 108"/>
                <a:gd name="T43" fmla="*/ 290 h 653"/>
                <a:gd name="T44" fmla="*/ 75 w 108"/>
                <a:gd name="T45" fmla="*/ 288 h 653"/>
                <a:gd name="T46" fmla="*/ 66 w 108"/>
                <a:gd name="T47" fmla="*/ 370 h 653"/>
                <a:gd name="T48" fmla="*/ 66 w 108"/>
                <a:gd name="T49" fmla="*/ 463 h 653"/>
                <a:gd name="T50" fmla="*/ 79 w 108"/>
                <a:gd name="T51" fmla="*/ 564 h 653"/>
                <a:gd name="T52" fmla="*/ 79 w 108"/>
                <a:gd name="T53" fmla="*/ 595 h 653"/>
                <a:gd name="T54" fmla="*/ 56 w 108"/>
                <a:gd name="T55" fmla="*/ 614 h 653"/>
                <a:gd name="T56" fmla="*/ 55 w 108"/>
                <a:gd name="T57" fmla="*/ 614 h 653"/>
                <a:gd name="T58" fmla="*/ 52 w 108"/>
                <a:gd name="T59" fmla="*/ 631 h 653"/>
                <a:gd name="T60" fmla="*/ 65 w 108"/>
                <a:gd name="T61" fmla="*/ 637 h 653"/>
                <a:gd name="T62" fmla="*/ 65 w 108"/>
                <a:gd name="T63" fmla="*/ 648 h 653"/>
                <a:gd name="T64" fmla="*/ 98 w 108"/>
                <a:gd name="T65" fmla="*/ 652 h 653"/>
                <a:gd name="T66" fmla="*/ 106 w 108"/>
                <a:gd name="T67" fmla="*/ 645 h 653"/>
                <a:gd name="T68" fmla="*/ 102 w 108"/>
                <a:gd name="T69" fmla="*/ 630 h 653"/>
                <a:gd name="T70" fmla="*/ 93 w 108"/>
                <a:gd name="T71" fmla="*/ 604 h 653"/>
                <a:gd name="T72" fmla="*/ 93 w 108"/>
                <a:gd name="T73" fmla="*/ 544 h 653"/>
                <a:gd name="T74" fmla="*/ 84 w 108"/>
                <a:gd name="T75" fmla="*/ 450 h 653"/>
                <a:gd name="T76" fmla="*/ 84 w 108"/>
                <a:gd name="T77" fmla="*/ 351 h 653"/>
                <a:gd name="T78" fmla="*/ 88 w 108"/>
                <a:gd name="T79" fmla="*/ 283 h 653"/>
                <a:gd name="T80" fmla="*/ 108 w 108"/>
                <a:gd name="T81" fmla="*/ 276 h 653"/>
                <a:gd name="T82" fmla="*/ 93 w 108"/>
                <a:gd name="T83" fmla="*/ 211 h 653"/>
                <a:gd name="T84" fmla="*/ 78 w 108"/>
                <a:gd name="T85" fmla="*/ 121 h 653"/>
                <a:gd name="T86" fmla="*/ 101 w 108"/>
                <a:gd name="T87" fmla="*/ 112 h 653"/>
                <a:gd name="T88" fmla="*/ 101 w 108"/>
                <a:gd name="T89" fmla="*/ 101 h 653"/>
                <a:gd name="T90" fmla="*/ 104 w 108"/>
                <a:gd name="T91" fmla="*/ 94 h 653"/>
                <a:gd name="T92" fmla="*/ 104 w 108"/>
                <a:gd name="T93" fmla="*/ 57 h 653"/>
                <a:gd name="T94" fmla="*/ 97 w 108"/>
                <a:gd name="T95" fmla="*/ 21 h 653"/>
                <a:gd name="T96" fmla="*/ 90 w 108"/>
                <a:gd name="T97" fmla="*/ 0 h 653"/>
                <a:gd name="T98" fmla="*/ 95 w 108"/>
                <a:gd name="T99" fmla="*/ 48 h 653"/>
                <a:gd name="T100" fmla="*/ 95 w 108"/>
                <a:gd name="T101" fmla="*/ 51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8" h="653">
                  <a:moveTo>
                    <a:pt x="95" y="51"/>
                  </a:moveTo>
                  <a:cubicBezTo>
                    <a:pt x="94" y="52"/>
                    <a:pt x="93" y="54"/>
                    <a:pt x="90" y="55"/>
                  </a:cubicBezTo>
                  <a:cubicBezTo>
                    <a:pt x="98" y="55"/>
                    <a:pt x="98" y="55"/>
                    <a:pt x="98" y="55"/>
                  </a:cubicBezTo>
                  <a:cubicBezTo>
                    <a:pt x="99" y="56"/>
                    <a:pt x="99" y="57"/>
                    <a:pt x="99" y="58"/>
                  </a:cubicBezTo>
                  <a:cubicBezTo>
                    <a:pt x="98" y="59"/>
                    <a:pt x="98" y="60"/>
                    <a:pt x="97" y="61"/>
                  </a:cubicBezTo>
                  <a:cubicBezTo>
                    <a:pt x="101" y="60"/>
                    <a:pt x="101" y="60"/>
                    <a:pt x="101" y="60"/>
                  </a:cubicBezTo>
                  <a:cubicBezTo>
                    <a:pt x="101" y="61"/>
                    <a:pt x="100" y="62"/>
                    <a:pt x="100" y="63"/>
                  </a:cubicBezTo>
                  <a:cubicBezTo>
                    <a:pt x="99" y="65"/>
                    <a:pt x="97" y="66"/>
                    <a:pt x="94" y="66"/>
                  </a:cubicBezTo>
                  <a:cubicBezTo>
                    <a:pt x="94" y="67"/>
                    <a:pt x="93" y="67"/>
                    <a:pt x="93" y="67"/>
                  </a:cubicBezTo>
                  <a:cubicBezTo>
                    <a:pt x="92" y="68"/>
                    <a:pt x="92" y="68"/>
                    <a:pt x="92" y="68"/>
                  </a:cubicBezTo>
                  <a:cubicBezTo>
                    <a:pt x="94" y="86"/>
                    <a:pt x="91" y="99"/>
                    <a:pt x="82" y="106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14" y="122"/>
                    <a:pt x="29" y="123"/>
                    <a:pt x="42" y="123"/>
                  </a:cubicBezTo>
                  <a:cubicBezTo>
                    <a:pt x="44" y="123"/>
                    <a:pt x="46" y="123"/>
                    <a:pt x="47" y="123"/>
                  </a:cubicBezTo>
                  <a:cubicBezTo>
                    <a:pt x="47" y="132"/>
                    <a:pt x="47" y="132"/>
                    <a:pt x="47" y="132"/>
                  </a:cubicBezTo>
                  <a:cubicBezTo>
                    <a:pt x="64" y="201"/>
                    <a:pt x="64" y="201"/>
                    <a:pt x="64" y="201"/>
                  </a:cubicBezTo>
                  <a:cubicBezTo>
                    <a:pt x="71" y="219"/>
                    <a:pt x="74" y="236"/>
                    <a:pt x="74" y="252"/>
                  </a:cubicBezTo>
                  <a:cubicBezTo>
                    <a:pt x="55" y="270"/>
                    <a:pt x="39" y="262"/>
                    <a:pt x="25" y="226"/>
                  </a:cubicBezTo>
                  <a:cubicBezTo>
                    <a:pt x="29" y="248"/>
                    <a:pt x="29" y="248"/>
                    <a:pt x="29" y="248"/>
                  </a:cubicBezTo>
                  <a:cubicBezTo>
                    <a:pt x="35" y="282"/>
                    <a:pt x="49" y="296"/>
                    <a:pt x="68" y="290"/>
                  </a:cubicBezTo>
                  <a:cubicBezTo>
                    <a:pt x="75" y="288"/>
                    <a:pt x="75" y="288"/>
                    <a:pt x="75" y="288"/>
                  </a:cubicBezTo>
                  <a:cubicBezTo>
                    <a:pt x="66" y="370"/>
                    <a:pt x="66" y="370"/>
                    <a:pt x="66" y="370"/>
                  </a:cubicBezTo>
                  <a:cubicBezTo>
                    <a:pt x="66" y="463"/>
                    <a:pt x="66" y="463"/>
                    <a:pt x="66" y="463"/>
                  </a:cubicBezTo>
                  <a:cubicBezTo>
                    <a:pt x="79" y="564"/>
                    <a:pt x="79" y="564"/>
                    <a:pt x="79" y="564"/>
                  </a:cubicBezTo>
                  <a:cubicBezTo>
                    <a:pt x="79" y="595"/>
                    <a:pt x="79" y="595"/>
                    <a:pt x="79" y="595"/>
                  </a:cubicBezTo>
                  <a:cubicBezTo>
                    <a:pt x="56" y="614"/>
                    <a:pt x="56" y="614"/>
                    <a:pt x="56" y="614"/>
                  </a:cubicBezTo>
                  <a:cubicBezTo>
                    <a:pt x="56" y="614"/>
                    <a:pt x="56" y="614"/>
                    <a:pt x="55" y="614"/>
                  </a:cubicBezTo>
                  <a:cubicBezTo>
                    <a:pt x="52" y="631"/>
                    <a:pt x="52" y="631"/>
                    <a:pt x="52" y="631"/>
                  </a:cubicBezTo>
                  <a:cubicBezTo>
                    <a:pt x="65" y="637"/>
                    <a:pt x="65" y="637"/>
                    <a:pt x="65" y="637"/>
                  </a:cubicBezTo>
                  <a:cubicBezTo>
                    <a:pt x="65" y="648"/>
                    <a:pt x="65" y="648"/>
                    <a:pt x="65" y="648"/>
                  </a:cubicBezTo>
                  <a:cubicBezTo>
                    <a:pt x="98" y="652"/>
                    <a:pt x="98" y="652"/>
                    <a:pt x="98" y="652"/>
                  </a:cubicBezTo>
                  <a:cubicBezTo>
                    <a:pt x="103" y="653"/>
                    <a:pt x="106" y="650"/>
                    <a:pt x="106" y="645"/>
                  </a:cubicBezTo>
                  <a:cubicBezTo>
                    <a:pt x="106" y="641"/>
                    <a:pt x="105" y="636"/>
                    <a:pt x="102" y="630"/>
                  </a:cubicBezTo>
                  <a:cubicBezTo>
                    <a:pt x="93" y="604"/>
                    <a:pt x="93" y="604"/>
                    <a:pt x="93" y="604"/>
                  </a:cubicBezTo>
                  <a:cubicBezTo>
                    <a:pt x="95" y="586"/>
                    <a:pt x="95" y="566"/>
                    <a:pt x="93" y="544"/>
                  </a:cubicBezTo>
                  <a:cubicBezTo>
                    <a:pt x="84" y="450"/>
                    <a:pt x="84" y="450"/>
                    <a:pt x="84" y="450"/>
                  </a:cubicBezTo>
                  <a:cubicBezTo>
                    <a:pt x="84" y="351"/>
                    <a:pt x="84" y="351"/>
                    <a:pt x="84" y="351"/>
                  </a:cubicBezTo>
                  <a:cubicBezTo>
                    <a:pt x="88" y="283"/>
                    <a:pt x="88" y="283"/>
                    <a:pt x="88" y="283"/>
                  </a:cubicBezTo>
                  <a:cubicBezTo>
                    <a:pt x="108" y="276"/>
                    <a:pt x="108" y="276"/>
                    <a:pt x="108" y="276"/>
                  </a:cubicBezTo>
                  <a:cubicBezTo>
                    <a:pt x="93" y="211"/>
                    <a:pt x="93" y="211"/>
                    <a:pt x="93" y="211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90" y="123"/>
                    <a:pt x="98" y="120"/>
                    <a:pt x="101" y="112"/>
                  </a:cubicBezTo>
                  <a:cubicBezTo>
                    <a:pt x="101" y="101"/>
                    <a:pt x="101" y="101"/>
                    <a:pt x="101" y="101"/>
                  </a:cubicBezTo>
                  <a:cubicBezTo>
                    <a:pt x="104" y="94"/>
                    <a:pt x="104" y="94"/>
                    <a:pt x="104" y="94"/>
                  </a:cubicBezTo>
                  <a:cubicBezTo>
                    <a:pt x="104" y="57"/>
                    <a:pt x="104" y="57"/>
                    <a:pt x="104" y="57"/>
                  </a:cubicBezTo>
                  <a:cubicBezTo>
                    <a:pt x="97" y="21"/>
                    <a:pt x="97" y="21"/>
                    <a:pt x="97" y="21"/>
                  </a:cubicBezTo>
                  <a:cubicBezTo>
                    <a:pt x="96" y="11"/>
                    <a:pt x="93" y="3"/>
                    <a:pt x="90" y="0"/>
                  </a:cubicBezTo>
                  <a:cubicBezTo>
                    <a:pt x="93" y="16"/>
                    <a:pt x="94" y="32"/>
                    <a:pt x="95" y="48"/>
                  </a:cubicBezTo>
                  <a:cubicBezTo>
                    <a:pt x="95" y="49"/>
                    <a:pt x="95" y="50"/>
                    <a:pt x="95" y="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5" name="Freeform 132"/>
            <p:cNvSpPr>
              <a:spLocks/>
            </p:cNvSpPr>
            <p:nvPr/>
          </p:nvSpPr>
          <p:spPr bwMode="auto">
            <a:xfrm>
              <a:off x="2175562" y="3495668"/>
              <a:ext cx="42400" cy="22919"/>
            </a:xfrm>
            <a:custGeom>
              <a:avLst/>
              <a:gdLst>
                <a:gd name="T0" fmla="*/ 26 w 31"/>
                <a:gd name="T1" fmla="*/ 4 h 17"/>
                <a:gd name="T2" fmla="*/ 31 w 31"/>
                <a:gd name="T3" fmla="*/ 0 h 17"/>
                <a:gd name="T4" fmla="*/ 9 w 31"/>
                <a:gd name="T5" fmla="*/ 3 h 17"/>
                <a:gd name="T6" fmla="*/ 0 w 31"/>
                <a:gd name="T7" fmla="*/ 17 h 17"/>
                <a:gd name="T8" fmla="*/ 12 w 31"/>
                <a:gd name="T9" fmla="*/ 5 h 17"/>
                <a:gd name="T10" fmla="*/ 26 w 31"/>
                <a:gd name="T11" fmla="*/ 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17">
                  <a:moveTo>
                    <a:pt x="26" y="4"/>
                  </a:moveTo>
                  <a:cubicBezTo>
                    <a:pt x="29" y="3"/>
                    <a:pt x="30" y="1"/>
                    <a:pt x="31" y="0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26" y="4"/>
                    <a:pt x="26" y="4"/>
                    <a:pt x="26" y="4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6" name="Freeform 133"/>
            <p:cNvSpPr>
              <a:spLocks/>
            </p:cNvSpPr>
            <p:nvPr/>
          </p:nvSpPr>
          <p:spPr bwMode="auto">
            <a:xfrm>
              <a:off x="2165249" y="3492232"/>
              <a:ext cx="58443" cy="33233"/>
            </a:xfrm>
            <a:custGeom>
              <a:avLst/>
              <a:gdLst>
                <a:gd name="T0" fmla="*/ 42 w 43"/>
                <a:gd name="T1" fmla="*/ 7 h 26"/>
                <a:gd name="T2" fmla="*/ 34 w 43"/>
                <a:gd name="T3" fmla="*/ 7 h 26"/>
                <a:gd name="T4" fmla="*/ 20 w 43"/>
                <a:gd name="T5" fmla="*/ 8 h 26"/>
                <a:gd name="T6" fmla="*/ 8 w 43"/>
                <a:gd name="T7" fmla="*/ 20 h 26"/>
                <a:gd name="T8" fmla="*/ 17 w 43"/>
                <a:gd name="T9" fmla="*/ 6 h 26"/>
                <a:gd name="T10" fmla="*/ 39 w 43"/>
                <a:gd name="T11" fmla="*/ 3 h 26"/>
                <a:gd name="T12" fmla="*/ 39 w 43"/>
                <a:gd name="T13" fmla="*/ 0 h 26"/>
                <a:gd name="T14" fmla="*/ 17 w 43"/>
                <a:gd name="T15" fmla="*/ 1 h 26"/>
                <a:gd name="T16" fmla="*/ 14 w 43"/>
                <a:gd name="T17" fmla="*/ 3 h 26"/>
                <a:gd name="T18" fmla="*/ 0 w 43"/>
                <a:gd name="T19" fmla="*/ 26 h 26"/>
                <a:gd name="T20" fmla="*/ 10 w 43"/>
                <a:gd name="T21" fmla="*/ 24 h 26"/>
                <a:gd name="T22" fmla="*/ 22 w 43"/>
                <a:gd name="T23" fmla="*/ 10 h 26"/>
                <a:gd name="T24" fmla="*/ 43 w 43"/>
                <a:gd name="T25" fmla="*/ 10 h 26"/>
                <a:gd name="T26" fmla="*/ 42 w 43"/>
                <a:gd name="T27" fmla="*/ 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" h="26">
                  <a:moveTo>
                    <a:pt x="42" y="7"/>
                  </a:moveTo>
                  <a:cubicBezTo>
                    <a:pt x="34" y="7"/>
                    <a:pt x="34" y="7"/>
                    <a:pt x="34" y="7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2"/>
                    <a:pt x="39" y="1"/>
                    <a:pt x="39" y="0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6" y="2"/>
                    <a:pt x="15" y="3"/>
                    <a:pt x="14" y="3"/>
                  </a:cubicBezTo>
                  <a:cubicBezTo>
                    <a:pt x="7" y="10"/>
                    <a:pt x="3" y="18"/>
                    <a:pt x="0" y="26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9"/>
                    <a:pt x="43" y="8"/>
                    <a:pt x="42" y="7"/>
                  </a:cubicBezTo>
                  <a:close/>
                </a:path>
              </a:pathLst>
            </a:custGeom>
            <a:solidFill>
              <a:srgbClr val="E2B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7" name="Freeform 134"/>
            <p:cNvSpPr>
              <a:spLocks/>
            </p:cNvSpPr>
            <p:nvPr/>
          </p:nvSpPr>
          <p:spPr bwMode="auto">
            <a:xfrm>
              <a:off x="2183584" y="3430351"/>
              <a:ext cx="34378" cy="65319"/>
            </a:xfrm>
            <a:custGeom>
              <a:avLst/>
              <a:gdLst>
                <a:gd name="T0" fmla="*/ 3 w 25"/>
                <a:gd name="T1" fmla="*/ 49 h 51"/>
                <a:gd name="T2" fmla="*/ 25 w 25"/>
                <a:gd name="T3" fmla="*/ 48 h 51"/>
                <a:gd name="T4" fmla="*/ 20 w 25"/>
                <a:gd name="T5" fmla="*/ 0 h 51"/>
                <a:gd name="T6" fmla="*/ 1 w 25"/>
                <a:gd name="T7" fmla="*/ 36 h 51"/>
                <a:gd name="T8" fmla="*/ 0 w 25"/>
                <a:gd name="T9" fmla="*/ 51 h 51"/>
                <a:gd name="T10" fmla="*/ 3 w 25"/>
                <a:gd name="T11" fmla="*/ 4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51">
                  <a:moveTo>
                    <a:pt x="3" y="49"/>
                  </a:moveTo>
                  <a:cubicBezTo>
                    <a:pt x="25" y="48"/>
                    <a:pt x="25" y="48"/>
                    <a:pt x="25" y="48"/>
                  </a:cubicBezTo>
                  <a:cubicBezTo>
                    <a:pt x="24" y="32"/>
                    <a:pt x="23" y="16"/>
                    <a:pt x="20" y="0"/>
                  </a:cubicBezTo>
                  <a:cubicBezTo>
                    <a:pt x="1" y="36"/>
                    <a:pt x="1" y="36"/>
                    <a:pt x="1" y="36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1" y="51"/>
                    <a:pt x="2" y="50"/>
                    <a:pt x="3" y="49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8" name="Freeform 135"/>
            <p:cNvSpPr>
              <a:spLocks/>
            </p:cNvSpPr>
            <p:nvPr/>
          </p:nvSpPr>
          <p:spPr bwMode="auto">
            <a:xfrm>
              <a:off x="2051800" y="3324924"/>
              <a:ext cx="5730" cy="25211"/>
            </a:xfrm>
            <a:custGeom>
              <a:avLst/>
              <a:gdLst>
                <a:gd name="T0" fmla="*/ 0 w 4"/>
                <a:gd name="T1" fmla="*/ 0 h 19"/>
                <a:gd name="T2" fmla="*/ 0 w 4"/>
                <a:gd name="T3" fmla="*/ 5 h 19"/>
                <a:gd name="T4" fmla="*/ 2 w 4"/>
                <a:gd name="T5" fmla="*/ 19 h 19"/>
                <a:gd name="T6" fmla="*/ 2 w 4"/>
                <a:gd name="T7" fmla="*/ 5 h 19"/>
                <a:gd name="T8" fmla="*/ 0 w 4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9">
                  <a:moveTo>
                    <a:pt x="0" y="0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12"/>
                    <a:pt x="1" y="17"/>
                    <a:pt x="2" y="19"/>
                  </a:cubicBezTo>
                  <a:cubicBezTo>
                    <a:pt x="4" y="17"/>
                    <a:pt x="4" y="12"/>
                    <a:pt x="2" y="5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2B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9" name="Freeform 136"/>
            <p:cNvSpPr>
              <a:spLocks/>
            </p:cNvSpPr>
            <p:nvPr/>
          </p:nvSpPr>
          <p:spPr bwMode="auto">
            <a:xfrm>
              <a:off x="2055238" y="3331800"/>
              <a:ext cx="5730" cy="20627"/>
            </a:xfrm>
            <a:custGeom>
              <a:avLst/>
              <a:gdLst>
                <a:gd name="T0" fmla="*/ 4 w 4"/>
                <a:gd name="T1" fmla="*/ 16 h 16"/>
                <a:gd name="T2" fmla="*/ 4 w 4"/>
                <a:gd name="T3" fmla="*/ 11 h 16"/>
                <a:gd name="T4" fmla="*/ 0 w 4"/>
                <a:gd name="T5" fmla="*/ 0 h 16"/>
                <a:gd name="T6" fmla="*/ 0 w 4"/>
                <a:gd name="T7" fmla="*/ 14 h 16"/>
                <a:gd name="T8" fmla="*/ 4 w 4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6">
                  <a:moveTo>
                    <a:pt x="4" y="16"/>
                  </a:moveTo>
                  <a:cubicBezTo>
                    <a:pt x="4" y="11"/>
                    <a:pt x="4" y="11"/>
                    <a:pt x="4" y="1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7"/>
                    <a:pt x="2" y="12"/>
                    <a:pt x="0" y="14"/>
                  </a:cubicBezTo>
                  <a:cubicBezTo>
                    <a:pt x="1" y="16"/>
                    <a:pt x="3" y="16"/>
                    <a:pt x="4" y="16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0" name="Freeform 137"/>
            <p:cNvSpPr>
              <a:spLocks/>
            </p:cNvSpPr>
            <p:nvPr/>
          </p:nvSpPr>
          <p:spPr bwMode="auto">
            <a:xfrm>
              <a:off x="1992211" y="3439518"/>
              <a:ext cx="41254" cy="81362"/>
            </a:xfrm>
            <a:custGeom>
              <a:avLst/>
              <a:gdLst>
                <a:gd name="T0" fmla="*/ 3 w 30"/>
                <a:gd name="T1" fmla="*/ 0 h 63"/>
                <a:gd name="T2" fmla="*/ 0 w 30"/>
                <a:gd name="T3" fmla="*/ 3 h 63"/>
                <a:gd name="T4" fmla="*/ 15 w 30"/>
                <a:gd name="T5" fmla="*/ 60 h 63"/>
                <a:gd name="T6" fmla="*/ 30 w 30"/>
                <a:gd name="T7" fmla="*/ 63 h 63"/>
                <a:gd name="T8" fmla="*/ 3 w 30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63">
                  <a:moveTo>
                    <a:pt x="3" y="0"/>
                  </a:moveTo>
                  <a:cubicBezTo>
                    <a:pt x="2" y="1"/>
                    <a:pt x="1" y="2"/>
                    <a:pt x="0" y="3"/>
                  </a:cubicBezTo>
                  <a:cubicBezTo>
                    <a:pt x="10" y="17"/>
                    <a:pt x="15" y="36"/>
                    <a:pt x="15" y="60"/>
                  </a:cubicBezTo>
                  <a:cubicBezTo>
                    <a:pt x="20" y="61"/>
                    <a:pt x="25" y="62"/>
                    <a:pt x="30" y="63"/>
                  </a:cubicBezTo>
                  <a:cubicBezTo>
                    <a:pt x="24" y="40"/>
                    <a:pt x="15" y="19"/>
                    <a:pt x="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1" name="Freeform 138"/>
            <p:cNvSpPr>
              <a:spLocks noEditPoints="1"/>
            </p:cNvSpPr>
            <p:nvPr/>
          </p:nvSpPr>
          <p:spPr bwMode="auto">
            <a:xfrm>
              <a:off x="1985335" y="3442956"/>
              <a:ext cx="27503" cy="91675"/>
            </a:xfrm>
            <a:custGeom>
              <a:avLst/>
              <a:gdLst>
                <a:gd name="T0" fmla="*/ 5 w 20"/>
                <a:gd name="T1" fmla="*/ 0 h 71"/>
                <a:gd name="T2" fmla="*/ 1 w 20"/>
                <a:gd name="T3" fmla="*/ 24 h 71"/>
                <a:gd name="T4" fmla="*/ 3 w 20"/>
                <a:gd name="T5" fmla="*/ 71 h 71"/>
                <a:gd name="T6" fmla="*/ 14 w 20"/>
                <a:gd name="T7" fmla="*/ 66 h 71"/>
                <a:gd name="T8" fmla="*/ 20 w 20"/>
                <a:gd name="T9" fmla="*/ 66 h 71"/>
                <a:gd name="T10" fmla="*/ 14 w 20"/>
                <a:gd name="T11" fmla="*/ 57 h 71"/>
                <a:gd name="T12" fmla="*/ 15 w 20"/>
                <a:gd name="T13" fmla="*/ 55 h 71"/>
                <a:gd name="T14" fmla="*/ 20 w 20"/>
                <a:gd name="T15" fmla="*/ 57 h 71"/>
                <a:gd name="T16" fmla="*/ 5 w 20"/>
                <a:gd name="T17" fmla="*/ 0 h 71"/>
                <a:gd name="T18" fmla="*/ 6 w 20"/>
                <a:gd name="T19" fmla="*/ 6 h 71"/>
                <a:gd name="T20" fmla="*/ 9 w 20"/>
                <a:gd name="T21" fmla="*/ 13 h 71"/>
                <a:gd name="T22" fmla="*/ 9 w 20"/>
                <a:gd name="T23" fmla="*/ 64 h 71"/>
                <a:gd name="T24" fmla="*/ 6 w 20"/>
                <a:gd name="T25" fmla="*/ 66 h 71"/>
                <a:gd name="T26" fmla="*/ 6 w 20"/>
                <a:gd name="T27" fmla="*/ 6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" h="71">
                  <a:moveTo>
                    <a:pt x="5" y="0"/>
                  </a:moveTo>
                  <a:cubicBezTo>
                    <a:pt x="1" y="6"/>
                    <a:pt x="0" y="13"/>
                    <a:pt x="1" y="24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5" y="69"/>
                    <a:pt x="9" y="67"/>
                    <a:pt x="14" y="66"/>
                  </a:cubicBezTo>
                  <a:cubicBezTo>
                    <a:pt x="20" y="66"/>
                    <a:pt x="20" y="66"/>
                    <a:pt x="20" y="66"/>
                  </a:cubicBezTo>
                  <a:cubicBezTo>
                    <a:pt x="15" y="63"/>
                    <a:pt x="13" y="60"/>
                    <a:pt x="14" y="57"/>
                  </a:cubicBezTo>
                  <a:cubicBezTo>
                    <a:pt x="14" y="56"/>
                    <a:pt x="15" y="55"/>
                    <a:pt x="15" y="55"/>
                  </a:cubicBezTo>
                  <a:cubicBezTo>
                    <a:pt x="17" y="55"/>
                    <a:pt x="18" y="56"/>
                    <a:pt x="20" y="57"/>
                  </a:cubicBezTo>
                  <a:cubicBezTo>
                    <a:pt x="20" y="33"/>
                    <a:pt x="15" y="14"/>
                    <a:pt x="5" y="0"/>
                  </a:cubicBezTo>
                  <a:close/>
                  <a:moveTo>
                    <a:pt x="6" y="6"/>
                  </a:moveTo>
                  <a:cubicBezTo>
                    <a:pt x="9" y="13"/>
                    <a:pt x="9" y="13"/>
                    <a:pt x="9" y="13"/>
                  </a:cubicBezTo>
                  <a:cubicBezTo>
                    <a:pt x="7" y="26"/>
                    <a:pt x="7" y="43"/>
                    <a:pt x="9" y="64"/>
                  </a:cubicBezTo>
                  <a:cubicBezTo>
                    <a:pt x="6" y="66"/>
                    <a:pt x="6" y="66"/>
                    <a:pt x="6" y="66"/>
                  </a:cubicBezTo>
                  <a:cubicBezTo>
                    <a:pt x="3" y="40"/>
                    <a:pt x="3" y="20"/>
                    <a:pt x="6" y="6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2" name="Freeform 139"/>
            <p:cNvSpPr>
              <a:spLocks/>
            </p:cNvSpPr>
            <p:nvPr/>
          </p:nvSpPr>
          <p:spPr bwMode="auto">
            <a:xfrm>
              <a:off x="1988774" y="3450978"/>
              <a:ext cx="8022" cy="77924"/>
            </a:xfrm>
            <a:custGeom>
              <a:avLst/>
              <a:gdLst>
                <a:gd name="T0" fmla="*/ 6 w 6"/>
                <a:gd name="T1" fmla="*/ 7 h 60"/>
                <a:gd name="T2" fmla="*/ 3 w 6"/>
                <a:gd name="T3" fmla="*/ 0 h 60"/>
                <a:gd name="T4" fmla="*/ 3 w 6"/>
                <a:gd name="T5" fmla="*/ 60 h 60"/>
                <a:gd name="T6" fmla="*/ 6 w 6"/>
                <a:gd name="T7" fmla="*/ 58 h 60"/>
                <a:gd name="T8" fmla="*/ 6 w 6"/>
                <a:gd name="T9" fmla="*/ 7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0">
                  <a:moveTo>
                    <a:pt x="6" y="7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0" y="14"/>
                    <a:pt x="0" y="34"/>
                    <a:pt x="3" y="60"/>
                  </a:cubicBezTo>
                  <a:cubicBezTo>
                    <a:pt x="6" y="58"/>
                    <a:pt x="6" y="58"/>
                    <a:pt x="6" y="58"/>
                  </a:cubicBezTo>
                  <a:cubicBezTo>
                    <a:pt x="4" y="37"/>
                    <a:pt x="4" y="20"/>
                    <a:pt x="6" y="7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3" name="Freeform 140"/>
            <p:cNvSpPr>
              <a:spLocks noEditPoints="1"/>
            </p:cNvSpPr>
            <p:nvPr/>
          </p:nvSpPr>
          <p:spPr bwMode="auto">
            <a:xfrm>
              <a:off x="2067843" y="3375346"/>
              <a:ext cx="50421" cy="43546"/>
            </a:xfrm>
            <a:custGeom>
              <a:avLst/>
              <a:gdLst>
                <a:gd name="T0" fmla="*/ 13 w 37"/>
                <a:gd name="T1" fmla="*/ 11 h 33"/>
                <a:gd name="T2" fmla="*/ 4 w 37"/>
                <a:gd name="T3" fmla="*/ 3 h 33"/>
                <a:gd name="T4" fmla="*/ 2 w 37"/>
                <a:gd name="T5" fmla="*/ 0 h 33"/>
                <a:gd name="T6" fmla="*/ 0 w 37"/>
                <a:gd name="T7" fmla="*/ 11 h 33"/>
                <a:gd name="T8" fmla="*/ 28 w 37"/>
                <a:gd name="T9" fmla="*/ 33 h 33"/>
                <a:gd name="T10" fmla="*/ 37 w 37"/>
                <a:gd name="T11" fmla="*/ 24 h 33"/>
                <a:gd name="T12" fmla="*/ 36 w 37"/>
                <a:gd name="T13" fmla="*/ 10 h 33"/>
                <a:gd name="T14" fmla="*/ 13 w 37"/>
                <a:gd name="T15" fmla="*/ 11 h 33"/>
                <a:gd name="T16" fmla="*/ 6 w 37"/>
                <a:gd name="T17" fmla="*/ 7 h 33"/>
                <a:gd name="T18" fmla="*/ 8 w 37"/>
                <a:gd name="T19" fmla="*/ 17 h 33"/>
                <a:gd name="T20" fmla="*/ 3 w 37"/>
                <a:gd name="T21" fmla="*/ 11 h 33"/>
                <a:gd name="T22" fmla="*/ 3 w 37"/>
                <a:gd name="T23" fmla="*/ 4 h 33"/>
                <a:gd name="T24" fmla="*/ 6 w 37"/>
                <a:gd name="T25" fmla="*/ 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" h="33">
                  <a:moveTo>
                    <a:pt x="13" y="11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3" y="2"/>
                    <a:pt x="2" y="1"/>
                    <a:pt x="2" y="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8" y="20"/>
                    <a:pt x="17" y="27"/>
                    <a:pt x="28" y="33"/>
                  </a:cubicBezTo>
                  <a:cubicBezTo>
                    <a:pt x="31" y="30"/>
                    <a:pt x="34" y="27"/>
                    <a:pt x="37" y="24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28" y="15"/>
                    <a:pt x="20" y="16"/>
                    <a:pt x="13" y="11"/>
                  </a:cubicBezTo>
                  <a:close/>
                  <a:moveTo>
                    <a:pt x="6" y="7"/>
                  </a:moveTo>
                  <a:cubicBezTo>
                    <a:pt x="8" y="17"/>
                    <a:pt x="8" y="17"/>
                    <a:pt x="8" y="17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6" y="7"/>
                    <a:pt x="6" y="7"/>
                    <a:pt x="6" y="7"/>
                  </a:cubicBezTo>
                  <a:close/>
                </a:path>
              </a:pathLst>
            </a:custGeom>
            <a:solidFill>
              <a:srgbClr val="E2B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4" name="Freeform 141"/>
            <p:cNvSpPr>
              <a:spLocks/>
            </p:cNvSpPr>
            <p:nvPr/>
          </p:nvSpPr>
          <p:spPr bwMode="auto">
            <a:xfrm>
              <a:off x="2071281" y="3381074"/>
              <a:ext cx="6876" cy="16043"/>
            </a:xfrm>
            <a:custGeom>
              <a:avLst/>
              <a:gdLst>
                <a:gd name="T0" fmla="*/ 6 w 6"/>
                <a:gd name="T1" fmla="*/ 14 h 14"/>
                <a:gd name="T2" fmla="*/ 4 w 6"/>
                <a:gd name="T3" fmla="*/ 3 h 14"/>
                <a:gd name="T4" fmla="*/ 0 w 6"/>
                <a:gd name="T5" fmla="*/ 0 h 14"/>
                <a:gd name="T6" fmla="*/ 0 w 6"/>
                <a:gd name="T7" fmla="*/ 8 h 14"/>
                <a:gd name="T8" fmla="*/ 6 w 6"/>
                <a:gd name="T9" fmla="*/ 14 h 14"/>
                <a:gd name="T10" fmla="*/ 6 w 6"/>
                <a:gd name="T1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4">
                  <a:moveTo>
                    <a:pt x="6" y="14"/>
                  </a:moveTo>
                  <a:lnTo>
                    <a:pt x="4" y="3"/>
                  </a:lnTo>
                  <a:lnTo>
                    <a:pt x="0" y="0"/>
                  </a:lnTo>
                  <a:lnTo>
                    <a:pt x="0" y="8"/>
                  </a:lnTo>
                  <a:lnTo>
                    <a:pt x="6" y="14"/>
                  </a:lnTo>
                  <a:lnTo>
                    <a:pt x="6" y="14"/>
                  </a:lnTo>
                  <a:close/>
                </a:path>
              </a:pathLst>
            </a:custGeom>
            <a:solidFill>
              <a:srgbClr val="F2E6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5" name="Freeform 142"/>
            <p:cNvSpPr>
              <a:spLocks/>
            </p:cNvSpPr>
            <p:nvPr/>
          </p:nvSpPr>
          <p:spPr bwMode="auto">
            <a:xfrm>
              <a:off x="2079303" y="3431496"/>
              <a:ext cx="17189" cy="20627"/>
            </a:xfrm>
            <a:custGeom>
              <a:avLst/>
              <a:gdLst>
                <a:gd name="T0" fmla="*/ 12 w 12"/>
                <a:gd name="T1" fmla="*/ 3 h 16"/>
                <a:gd name="T2" fmla="*/ 9 w 12"/>
                <a:gd name="T3" fmla="*/ 0 h 16"/>
                <a:gd name="T4" fmla="*/ 0 w 12"/>
                <a:gd name="T5" fmla="*/ 9 h 16"/>
                <a:gd name="T6" fmla="*/ 2 w 12"/>
                <a:gd name="T7" fmla="*/ 16 h 16"/>
                <a:gd name="T8" fmla="*/ 12 w 12"/>
                <a:gd name="T9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6">
                  <a:moveTo>
                    <a:pt x="12" y="3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1" y="12"/>
                    <a:pt x="1" y="14"/>
                    <a:pt x="2" y="16"/>
                  </a:cubicBezTo>
                  <a:cubicBezTo>
                    <a:pt x="12" y="3"/>
                    <a:pt x="12" y="3"/>
                    <a:pt x="12" y="3"/>
                  </a:cubicBezTo>
                  <a:close/>
                </a:path>
              </a:pathLst>
            </a:cu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6" name="Freeform 143"/>
            <p:cNvSpPr>
              <a:spLocks/>
            </p:cNvSpPr>
            <p:nvPr/>
          </p:nvSpPr>
          <p:spPr bwMode="auto">
            <a:xfrm>
              <a:off x="2091908" y="3421182"/>
              <a:ext cx="14898" cy="19481"/>
            </a:xfrm>
            <a:custGeom>
              <a:avLst/>
              <a:gdLst>
                <a:gd name="T0" fmla="*/ 0 w 13"/>
                <a:gd name="T1" fmla="*/ 9 h 17"/>
                <a:gd name="T2" fmla="*/ 4 w 13"/>
                <a:gd name="T3" fmla="*/ 12 h 17"/>
                <a:gd name="T4" fmla="*/ 7 w 13"/>
                <a:gd name="T5" fmla="*/ 17 h 17"/>
                <a:gd name="T6" fmla="*/ 13 w 13"/>
                <a:gd name="T7" fmla="*/ 7 h 17"/>
                <a:gd name="T8" fmla="*/ 8 w 13"/>
                <a:gd name="T9" fmla="*/ 0 h 17"/>
                <a:gd name="T10" fmla="*/ 0 w 13"/>
                <a:gd name="T11" fmla="*/ 9 h 17"/>
                <a:gd name="T12" fmla="*/ 0 w 13"/>
                <a:gd name="T13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17">
                  <a:moveTo>
                    <a:pt x="0" y="9"/>
                  </a:moveTo>
                  <a:lnTo>
                    <a:pt x="4" y="12"/>
                  </a:lnTo>
                  <a:lnTo>
                    <a:pt x="7" y="17"/>
                  </a:lnTo>
                  <a:lnTo>
                    <a:pt x="13" y="7"/>
                  </a:lnTo>
                  <a:lnTo>
                    <a:pt x="8" y="0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9C9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7" name="Freeform 144"/>
            <p:cNvSpPr>
              <a:spLocks/>
            </p:cNvSpPr>
            <p:nvPr/>
          </p:nvSpPr>
          <p:spPr bwMode="auto">
            <a:xfrm>
              <a:off x="2093054" y="3418892"/>
              <a:ext cx="27503" cy="111157"/>
            </a:xfrm>
            <a:custGeom>
              <a:avLst/>
              <a:gdLst>
                <a:gd name="T0" fmla="*/ 15 w 20"/>
                <a:gd name="T1" fmla="*/ 12 h 86"/>
                <a:gd name="T2" fmla="*/ 17 w 20"/>
                <a:gd name="T3" fmla="*/ 9 h 86"/>
                <a:gd name="T4" fmla="*/ 9 w 20"/>
                <a:gd name="T5" fmla="*/ 0 h 86"/>
                <a:gd name="T6" fmla="*/ 6 w 20"/>
                <a:gd name="T7" fmla="*/ 2 h 86"/>
                <a:gd name="T8" fmla="*/ 10 w 20"/>
                <a:gd name="T9" fmla="*/ 8 h 86"/>
                <a:gd name="T10" fmla="*/ 5 w 20"/>
                <a:gd name="T11" fmla="*/ 17 h 86"/>
                <a:gd name="T12" fmla="*/ 15 w 20"/>
                <a:gd name="T13" fmla="*/ 37 h 86"/>
                <a:gd name="T14" fmla="*/ 0 w 20"/>
                <a:gd name="T15" fmla="*/ 62 h 86"/>
                <a:gd name="T16" fmla="*/ 5 w 20"/>
                <a:gd name="T17" fmla="*/ 86 h 86"/>
                <a:gd name="T18" fmla="*/ 14 w 20"/>
                <a:gd name="T19" fmla="*/ 85 h 86"/>
                <a:gd name="T20" fmla="*/ 20 w 20"/>
                <a:gd name="T21" fmla="*/ 36 h 86"/>
                <a:gd name="T22" fmla="*/ 12 w 20"/>
                <a:gd name="T23" fmla="*/ 16 h 86"/>
                <a:gd name="T24" fmla="*/ 15 w 20"/>
                <a:gd name="T25" fmla="*/ 1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86">
                  <a:moveTo>
                    <a:pt x="15" y="12"/>
                  </a:moveTo>
                  <a:cubicBezTo>
                    <a:pt x="17" y="9"/>
                    <a:pt x="17" y="9"/>
                    <a:pt x="17" y="9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8" y="44"/>
                    <a:pt x="3" y="52"/>
                    <a:pt x="0" y="62"/>
                  </a:cubicBezTo>
                  <a:cubicBezTo>
                    <a:pt x="2" y="70"/>
                    <a:pt x="3" y="78"/>
                    <a:pt x="5" y="86"/>
                  </a:cubicBezTo>
                  <a:cubicBezTo>
                    <a:pt x="14" y="85"/>
                    <a:pt x="14" y="85"/>
                    <a:pt x="14" y="85"/>
                  </a:cubicBezTo>
                  <a:cubicBezTo>
                    <a:pt x="14" y="70"/>
                    <a:pt x="16" y="54"/>
                    <a:pt x="20" y="3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12"/>
                    <a:pt x="15" y="12"/>
                    <a:pt x="15" y="12"/>
                  </a:cubicBezTo>
                  <a:close/>
                </a:path>
              </a:pathLst>
            </a:custGeom>
            <a:solidFill>
              <a:srgbClr val="6F6F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8" name="Freeform 145"/>
            <p:cNvSpPr>
              <a:spLocks/>
            </p:cNvSpPr>
            <p:nvPr/>
          </p:nvSpPr>
          <p:spPr bwMode="auto">
            <a:xfrm>
              <a:off x="2067843" y="3390244"/>
              <a:ext cx="37816" cy="52713"/>
            </a:xfrm>
            <a:custGeom>
              <a:avLst/>
              <a:gdLst>
                <a:gd name="T0" fmla="*/ 25 w 28"/>
                <a:gd name="T1" fmla="*/ 24 h 41"/>
                <a:gd name="T2" fmla="*/ 28 w 28"/>
                <a:gd name="T3" fmla="*/ 22 h 41"/>
                <a:gd name="T4" fmla="*/ 0 w 28"/>
                <a:gd name="T5" fmla="*/ 0 h 41"/>
                <a:gd name="T6" fmla="*/ 4 w 28"/>
                <a:gd name="T7" fmla="*/ 25 h 41"/>
                <a:gd name="T8" fmla="*/ 9 w 28"/>
                <a:gd name="T9" fmla="*/ 41 h 41"/>
                <a:gd name="T10" fmla="*/ 18 w 28"/>
                <a:gd name="T11" fmla="*/ 32 h 41"/>
                <a:gd name="T12" fmla="*/ 25 w 28"/>
                <a:gd name="T13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41">
                  <a:moveTo>
                    <a:pt x="25" y="24"/>
                  </a:moveTo>
                  <a:cubicBezTo>
                    <a:pt x="28" y="22"/>
                    <a:pt x="28" y="22"/>
                    <a:pt x="28" y="22"/>
                  </a:cubicBezTo>
                  <a:cubicBezTo>
                    <a:pt x="17" y="16"/>
                    <a:pt x="8" y="9"/>
                    <a:pt x="0" y="0"/>
                  </a:cubicBezTo>
                  <a:cubicBezTo>
                    <a:pt x="0" y="9"/>
                    <a:pt x="1" y="17"/>
                    <a:pt x="4" y="25"/>
                  </a:cubicBezTo>
                  <a:cubicBezTo>
                    <a:pt x="6" y="31"/>
                    <a:pt x="8" y="36"/>
                    <a:pt x="9" y="41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25" y="24"/>
                    <a:pt x="25" y="24"/>
                    <a:pt x="25" y="24"/>
                  </a:cubicBez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9" name="Freeform 146"/>
            <p:cNvSpPr>
              <a:spLocks/>
            </p:cNvSpPr>
            <p:nvPr/>
          </p:nvSpPr>
          <p:spPr bwMode="auto">
            <a:xfrm>
              <a:off x="2020860" y="3421182"/>
              <a:ext cx="66465" cy="110010"/>
            </a:xfrm>
            <a:custGeom>
              <a:avLst/>
              <a:gdLst>
                <a:gd name="T0" fmla="*/ 6 w 58"/>
                <a:gd name="T1" fmla="*/ 0 h 96"/>
                <a:gd name="T2" fmla="*/ 0 w 58"/>
                <a:gd name="T3" fmla="*/ 3 h 96"/>
                <a:gd name="T4" fmla="*/ 8 w 58"/>
                <a:gd name="T5" fmla="*/ 19 h 96"/>
                <a:gd name="T6" fmla="*/ 15 w 58"/>
                <a:gd name="T7" fmla="*/ 19 h 96"/>
                <a:gd name="T8" fmla="*/ 12 w 58"/>
                <a:gd name="T9" fmla="*/ 27 h 96"/>
                <a:gd name="T10" fmla="*/ 27 w 58"/>
                <a:gd name="T11" fmla="*/ 54 h 96"/>
                <a:gd name="T12" fmla="*/ 49 w 58"/>
                <a:gd name="T13" fmla="*/ 96 h 96"/>
                <a:gd name="T14" fmla="*/ 58 w 58"/>
                <a:gd name="T15" fmla="*/ 95 h 96"/>
                <a:gd name="T16" fmla="*/ 18 w 58"/>
                <a:gd name="T17" fmla="*/ 22 h 96"/>
                <a:gd name="T18" fmla="*/ 27 w 58"/>
                <a:gd name="T19" fmla="*/ 13 h 96"/>
                <a:gd name="T20" fmla="*/ 13 w 58"/>
                <a:gd name="T21" fmla="*/ 13 h 96"/>
                <a:gd name="T22" fmla="*/ 6 w 58"/>
                <a:gd name="T23" fmla="*/ 0 h 96"/>
                <a:gd name="T24" fmla="*/ 6 w 58"/>
                <a:gd name="T2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96">
                  <a:moveTo>
                    <a:pt x="6" y="0"/>
                  </a:moveTo>
                  <a:lnTo>
                    <a:pt x="0" y="3"/>
                  </a:lnTo>
                  <a:lnTo>
                    <a:pt x="8" y="19"/>
                  </a:lnTo>
                  <a:lnTo>
                    <a:pt x="15" y="19"/>
                  </a:lnTo>
                  <a:lnTo>
                    <a:pt x="12" y="27"/>
                  </a:lnTo>
                  <a:lnTo>
                    <a:pt x="27" y="54"/>
                  </a:lnTo>
                  <a:lnTo>
                    <a:pt x="49" y="96"/>
                  </a:lnTo>
                  <a:lnTo>
                    <a:pt x="58" y="95"/>
                  </a:lnTo>
                  <a:lnTo>
                    <a:pt x="18" y="22"/>
                  </a:lnTo>
                  <a:lnTo>
                    <a:pt x="27" y="13"/>
                  </a:lnTo>
                  <a:lnTo>
                    <a:pt x="13" y="13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0" name="Freeform 147"/>
            <p:cNvSpPr>
              <a:spLocks noEditPoints="1"/>
            </p:cNvSpPr>
            <p:nvPr/>
          </p:nvSpPr>
          <p:spPr bwMode="auto">
            <a:xfrm>
              <a:off x="1995649" y="3424621"/>
              <a:ext cx="81362" cy="106573"/>
            </a:xfrm>
            <a:custGeom>
              <a:avLst/>
              <a:gdLst>
                <a:gd name="T0" fmla="*/ 31 w 59"/>
                <a:gd name="T1" fmla="*/ 14 h 82"/>
                <a:gd name="T2" fmla="*/ 25 w 59"/>
                <a:gd name="T3" fmla="*/ 14 h 82"/>
                <a:gd name="T4" fmla="*/ 18 w 59"/>
                <a:gd name="T5" fmla="*/ 0 h 82"/>
                <a:gd name="T6" fmla="*/ 0 w 59"/>
                <a:gd name="T7" fmla="*/ 11 h 82"/>
                <a:gd name="T8" fmla="*/ 27 w 59"/>
                <a:gd name="T9" fmla="*/ 74 h 82"/>
                <a:gd name="T10" fmla="*/ 32 w 59"/>
                <a:gd name="T11" fmla="*/ 74 h 82"/>
                <a:gd name="T12" fmla="*/ 44 w 59"/>
                <a:gd name="T13" fmla="*/ 82 h 82"/>
                <a:gd name="T14" fmla="*/ 59 w 59"/>
                <a:gd name="T15" fmla="*/ 82 h 82"/>
                <a:gd name="T16" fmla="*/ 41 w 59"/>
                <a:gd name="T17" fmla="*/ 45 h 82"/>
                <a:gd name="T18" fmla="*/ 28 w 59"/>
                <a:gd name="T19" fmla="*/ 21 h 82"/>
                <a:gd name="T20" fmla="*/ 31 w 59"/>
                <a:gd name="T21" fmla="*/ 14 h 82"/>
                <a:gd name="T22" fmla="*/ 5 w 59"/>
                <a:gd name="T23" fmla="*/ 14 h 82"/>
                <a:gd name="T24" fmla="*/ 3 w 59"/>
                <a:gd name="T25" fmla="*/ 11 h 82"/>
                <a:gd name="T26" fmla="*/ 18 w 59"/>
                <a:gd name="T27" fmla="*/ 3 h 82"/>
                <a:gd name="T28" fmla="*/ 19 w 59"/>
                <a:gd name="T29" fmla="*/ 5 h 82"/>
                <a:gd name="T30" fmla="*/ 5 w 59"/>
                <a:gd name="T31" fmla="*/ 1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9" h="82">
                  <a:moveTo>
                    <a:pt x="31" y="14"/>
                  </a:moveTo>
                  <a:cubicBezTo>
                    <a:pt x="25" y="14"/>
                    <a:pt x="25" y="14"/>
                    <a:pt x="25" y="14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2" y="30"/>
                    <a:pt x="21" y="51"/>
                    <a:pt x="27" y="74"/>
                  </a:cubicBezTo>
                  <a:cubicBezTo>
                    <a:pt x="28" y="74"/>
                    <a:pt x="30" y="74"/>
                    <a:pt x="32" y="74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59" y="82"/>
                    <a:pt x="59" y="82"/>
                    <a:pt x="59" y="82"/>
                  </a:cubicBezTo>
                  <a:cubicBezTo>
                    <a:pt x="41" y="45"/>
                    <a:pt x="41" y="45"/>
                    <a:pt x="41" y="45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31" y="14"/>
                    <a:pt x="31" y="14"/>
                    <a:pt x="31" y="14"/>
                  </a:cubicBezTo>
                  <a:close/>
                  <a:moveTo>
                    <a:pt x="5" y="14"/>
                  </a:moveTo>
                  <a:cubicBezTo>
                    <a:pt x="3" y="11"/>
                    <a:pt x="3" y="11"/>
                    <a:pt x="3" y="11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5" y="14"/>
                    <a:pt x="5" y="14"/>
                    <a:pt x="5" y="14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1" name="Freeform 148"/>
            <p:cNvSpPr>
              <a:spLocks/>
            </p:cNvSpPr>
            <p:nvPr/>
          </p:nvSpPr>
          <p:spPr bwMode="auto">
            <a:xfrm>
              <a:off x="2000233" y="3429204"/>
              <a:ext cx="21773" cy="13751"/>
            </a:xfrm>
            <a:custGeom>
              <a:avLst/>
              <a:gdLst>
                <a:gd name="T0" fmla="*/ 0 w 19"/>
                <a:gd name="T1" fmla="*/ 9 h 12"/>
                <a:gd name="T2" fmla="*/ 2 w 19"/>
                <a:gd name="T3" fmla="*/ 12 h 12"/>
                <a:gd name="T4" fmla="*/ 19 w 19"/>
                <a:gd name="T5" fmla="*/ 2 h 12"/>
                <a:gd name="T6" fmla="*/ 18 w 19"/>
                <a:gd name="T7" fmla="*/ 0 h 12"/>
                <a:gd name="T8" fmla="*/ 0 w 19"/>
                <a:gd name="T9" fmla="*/ 9 h 12"/>
                <a:gd name="T10" fmla="*/ 0 w 19"/>
                <a:gd name="T11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12">
                  <a:moveTo>
                    <a:pt x="0" y="9"/>
                  </a:moveTo>
                  <a:lnTo>
                    <a:pt x="2" y="12"/>
                  </a:lnTo>
                  <a:lnTo>
                    <a:pt x="19" y="2"/>
                  </a:lnTo>
                  <a:lnTo>
                    <a:pt x="18" y="0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2" name="Freeform 149"/>
            <p:cNvSpPr>
              <a:spLocks/>
            </p:cNvSpPr>
            <p:nvPr/>
          </p:nvSpPr>
          <p:spPr bwMode="auto">
            <a:xfrm>
              <a:off x="2110243" y="3433788"/>
              <a:ext cx="14898" cy="30941"/>
            </a:xfrm>
            <a:custGeom>
              <a:avLst/>
              <a:gdLst>
                <a:gd name="T0" fmla="*/ 8 w 11"/>
                <a:gd name="T1" fmla="*/ 24 h 24"/>
                <a:gd name="T2" fmla="*/ 9 w 11"/>
                <a:gd name="T3" fmla="*/ 21 h 24"/>
                <a:gd name="T4" fmla="*/ 11 w 11"/>
                <a:gd name="T5" fmla="*/ 13 h 24"/>
                <a:gd name="T6" fmla="*/ 3 w 11"/>
                <a:gd name="T7" fmla="*/ 0 h 24"/>
                <a:gd name="T8" fmla="*/ 0 w 11"/>
                <a:gd name="T9" fmla="*/ 4 h 24"/>
                <a:gd name="T10" fmla="*/ 8 w 11"/>
                <a:gd name="T11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24">
                  <a:moveTo>
                    <a:pt x="8" y="24"/>
                  </a:moveTo>
                  <a:cubicBezTo>
                    <a:pt x="8" y="23"/>
                    <a:pt x="9" y="22"/>
                    <a:pt x="9" y="21"/>
                  </a:cubicBezTo>
                  <a:cubicBezTo>
                    <a:pt x="10" y="18"/>
                    <a:pt x="10" y="16"/>
                    <a:pt x="11" y="13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8" y="24"/>
                    <a:pt x="8" y="24"/>
                    <a:pt x="8" y="24"/>
                  </a:cubicBez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3" name="Freeform 150"/>
            <p:cNvSpPr>
              <a:spLocks/>
            </p:cNvSpPr>
            <p:nvPr/>
          </p:nvSpPr>
          <p:spPr bwMode="auto">
            <a:xfrm>
              <a:off x="2087325" y="3440664"/>
              <a:ext cx="26357" cy="58443"/>
            </a:xfrm>
            <a:custGeom>
              <a:avLst/>
              <a:gdLst>
                <a:gd name="T0" fmla="*/ 19 w 19"/>
                <a:gd name="T1" fmla="*/ 20 h 45"/>
                <a:gd name="T2" fmla="*/ 9 w 19"/>
                <a:gd name="T3" fmla="*/ 0 h 45"/>
                <a:gd name="T4" fmla="*/ 3 w 19"/>
                <a:gd name="T5" fmla="*/ 11 h 45"/>
                <a:gd name="T6" fmla="*/ 0 w 19"/>
                <a:gd name="T7" fmla="*/ 27 h 45"/>
                <a:gd name="T8" fmla="*/ 4 w 19"/>
                <a:gd name="T9" fmla="*/ 45 h 45"/>
                <a:gd name="T10" fmla="*/ 19 w 19"/>
                <a:gd name="T11" fmla="*/ 2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45">
                  <a:moveTo>
                    <a:pt x="19" y="2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2" y="33"/>
                    <a:pt x="3" y="39"/>
                    <a:pt x="4" y="45"/>
                  </a:cubicBezTo>
                  <a:cubicBezTo>
                    <a:pt x="7" y="35"/>
                    <a:pt x="12" y="27"/>
                    <a:pt x="19" y="20"/>
                  </a:cubicBezTo>
                  <a:close/>
                </a:path>
              </a:pathLst>
            </a:custGeom>
            <a:solidFill>
              <a:srgbClr val="9C9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4" name="Freeform 151"/>
            <p:cNvSpPr>
              <a:spLocks/>
            </p:cNvSpPr>
            <p:nvPr/>
          </p:nvSpPr>
          <p:spPr bwMode="auto">
            <a:xfrm>
              <a:off x="2082741" y="3434936"/>
              <a:ext cx="17189" cy="40108"/>
            </a:xfrm>
            <a:custGeom>
              <a:avLst/>
              <a:gdLst>
                <a:gd name="T0" fmla="*/ 0 w 13"/>
                <a:gd name="T1" fmla="*/ 13 h 31"/>
                <a:gd name="T2" fmla="*/ 4 w 13"/>
                <a:gd name="T3" fmla="*/ 31 h 31"/>
                <a:gd name="T4" fmla="*/ 7 w 13"/>
                <a:gd name="T5" fmla="*/ 15 h 31"/>
                <a:gd name="T6" fmla="*/ 13 w 13"/>
                <a:gd name="T7" fmla="*/ 4 h 31"/>
                <a:gd name="T8" fmla="*/ 10 w 13"/>
                <a:gd name="T9" fmla="*/ 0 h 31"/>
                <a:gd name="T10" fmla="*/ 0 w 13"/>
                <a:gd name="T11" fmla="*/ 1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31">
                  <a:moveTo>
                    <a:pt x="0" y="13"/>
                  </a:moveTo>
                  <a:cubicBezTo>
                    <a:pt x="2" y="19"/>
                    <a:pt x="3" y="25"/>
                    <a:pt x="4" y="31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0" y="13"/>
                    <a:pt x="0" y="13"/>
                    <a:pt x="0" y="13"/>
                  </a:cubicBez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5" name="Freeform 152"/>
            <p:cNvSpPr>
              <a:spLocks/>
            </p:cNvSpPr>
            <p:nvPr/>
          </p:nvSpPr>
          <p:spPr bwMode="auto">
            <a:xfrm>
              <a:off x="2077011" y="3530049"/>
              <a:ext cx="10314" cy="28649"/>
            </a:xfrm>
            <a:custGeom>
              <a:avLst/>
              <a:gdLst>
                <a:gd name="T0" fmla="*/ 9 w 9"/>
                <a:gd name="T1" fmla="*/ 0 h 25"/>
                <a:gd name="T2" fmla="*/ 0 w 9"/>
                <a:gd name="T3" fmla="*/ 1 h 25"/>
                <a:gd name="T4" fmla="*/ 0 w 9"/>
                <a:gd name="T5" fmla="*/ 25 h 25"/>
                <a:gd name="T6" fmla="*/ 9 w 9"/>
                <a:gd name="T7" fmla="*/ 25 h 25"/>
                <a:gd name="T8" fmla="*/ 9 w 9"/>
                <a:gd name="T9" fmla="*/ 0 h 25"/>
                <a:gd name="T10" fmla="*/ 9 w 9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25">
                  <a:moveTo>
                    <a:pt x="9" y="0"/>
                  </a:moveTo>
                  <a:lnTo>
                    <a:pt x="0" y="1"/>
                  </a:lnTo>
                  <a:lnTo>
                    <a:pt x="0" y="25"/>
                  </a:lnTo>
                  <a:lnTo>
                    <a:pt x="9" y="25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6" name="Freeform 153"/>
            <p:cNvSpPr>
              <a:spLocks/>
            </p:cNvSpPr>
            <p:nvPr/>
          </p:nvSpPr>
          <p:spPr bwMode="auto">
            <a:xfrm>
              <a:off x="2077011" y="3558697"/>
              <a:ext cx="10314" cy="22919"/>
            </a:xfrm>
            <a:custGeom>
              <a:avLst/>
              <a:gdLst>
                <a:gd name="T0" fmla="*/ 9 w 9"/>
                <a:gd name="T1" fmla="*/ 9 h 20"/>
                <a:gd name="T2" fmla="*/ 9 w 9"/>
                <a:gd name="T3" fmla="*/ 0 h 20"/>
                <a:gd name="T4" fmla="*/ 0 w 9"/>
                <a:gd name="T5" fmla="*/ 0 h 20"/>
                <a:gd name="T6" fmla="*/ 0 w 9"/>
                <a:gd name="T7" fmla="*/ 7 h 20"/>
                <a:gd name="T8" fmla="*/ 0 w 9"/>
                <a:gd name="T9" fmla="*/ 20 h 20"/>
                <a:gd name="T10" fmla="*/ 9 w 9"/>
                <a:gd name="T11" fmla="*/ 20 h 20"/>
                <a:gd name="T12" fmla="*/ 9 w 9"/>
                <a:gd name="T13" fmla="*/ 9 h 20"/>
                <a:gd name="T14" fmla="*/ 9 w 9"/>
                <a:gd name="T15" fmla="*/ 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20">
                  <a:moveTo>
                    <a:pt x="9" y="9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20"/>
                  </a:lnTo>
                  <a:lnTo>
                    <a:pt x="9" y="20"/>
                  </a:lnTo>
                  <a:lnTo>
                    <a:pt x="9" y="9"/>
                  </a:lnTo>
                  <a:lnTo>
                    <a:pt x="9" y="9"/>
                  </a:lnTo>
                  <a:close/>
                </a:path>
              </a:pathLst>
            </a:cu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7" name="Freeform 154"/>
            <p:cNvSpPr>
              <a:spLocks/>
            </p:cNvSpPr>
            <p:nvPr/>
          </p:nvSpPr>
          <p:spPr bwMode="auto">
            <a:xfrm>
              <a:off x="1986482" y="3531195"/>
              <a:ext cx="90530" cy="51568"/>
            </a:xfrm>
            <a:custGeom>
              <a:avLst/>
              <a:gdLst>
                <a:gd name="T0" fmla="*/ 66 w 66"/>
                <a:gd name="T1" fmla="*/ 27 h 40"/>
                <a:gd name="T2" fmla="*/ 66 w 66"/>
                <a:gd name="T3" fmla="*/ 21 h 40"/>
                <a:gd name="T4" fmla="*/ 66 w 66"/>
                <a:gd name="T5" fmla="*/ 0 h 40"/>
                <a:gd name="T6" fmla="*/ 55 w 66"/>
                <a:gd name="T7" fmla="*/ 22 h 40"/>
                <a:gd name="T8" fmla="*/ 19 w 66"/>
                <a:gd name="T9" fmla="*/ 28 h 40"/>
                <a:gd name="T10" fmla="*/ 0 w 66"/>
                <a:gd name="T11" fmla="*/ 36 h 40"/>
                <a:gd name="T12" fmla="*/ 4 w 66"/>
                <a:gd name="T13" fmla="*/ 40 h 40"/>
                <a:gd name="T14" fmla="*/ 11 w 66"/>
                <a:gd name="T15" fmla="*/ 36 h 40"/>
                <a:gd name="T16" fmla="*/ 19 w 66"/>
                <a:gd name="T17" fmla="*/ 35 h 40"/>
                <a:gd name="T18" fmla="*/ 52 w 66"/>
                <a:gd name="T19" fmla="*/ 28 h 40"/>
                <a:gd name="T20" fmla="*/ 66 w 66"/>
                <a:gd name="T21" fmla="*/ 2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40">
                  <a:moveTo>
                    <a:pt x="66" y="27"/>
                  </a:moveTo>
                  <a:cubicBezTo>
                    <a:pt x="66" y="21"/>
                    <a:pt x="66" y="21"/>
                    <a:pt x="66" y="21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39"/>
                    <a:pt x="1" y="40"/>
                    <a:pt x="4" y="40"/>
                  </a:cubicBezTo>
                  <a:cubicBezTo>
                    <a:pt x="5" y="39"/>
                    <a:pt x="8" y="38"/>
                    <a:pt x="11" y="36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32" y="35"/>
                    <a:pt x="43" y="33"/>
                    <a:pt x="52" y="28"/>
                  </a:cubicBezTo>
                  <a:cubicBezTo>
                    <a:pt x="66" y="27"/>
                    <a:pt x="66" y="27"/>
                    <a:pt x="66" y="27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8" name="Freeform 155"/>
            <p:cNvSpPr>
              <a:spLocks noEditPoints="1"/>
            </p:cNvSpPr>
            <p:nvPr/>
          </p:nvSpPr>
          <p:spPr bwMode="auto">
            <a:xfrm>
              <a:off x="1980752" y="3514005"/>
              <a:ext cx="96259" cy="64173"/>
            </a:xfrm>
            <a:custGeom>
              <a:avLst/>
              <a:gdLst>
                <a:gd name="T0" fmla="*/ 55 w 70"/>
                <a:gd name="T1" fmla="*/ 13 h 49"/>
                <a:gd name="T2" fmla="*/ 43 w 70"/>
                <a:gd name="T3" fmla="*/ 5 h 49"/>
                <a:gd name="T4" fmla="*/ 38 w 70"/>
                <a:gd name="T5" fmla="*/ 5 h 49"/>
                <a:gd name="T6" fmla="*/ 23 w 70"/>
                <a:gd name="T7" fmla="*/ 2 h 49"/>
                <a:gd name="T8" fmla="*/ 18 w 70"/>
                <a:gd name="T9" fmla="*/ 0 h 49"/>
                <a:gd name="T10" fmla="*/ 17 w 70"/>
                <a:gd name="T11" fmla="*/ 2 h 49"/>
                <a:gd name="T12" fmla="*/ 34 w 70"/>
                <a:gd name="T13" fmla="*/ 10 h 49"/>
                <a:gd name="T14" fmla="*/ 23 w 70"/>
                <a:gd name="T15" fmla="*/ 11 h 49"/>
                <a:gd name="T16" fmla="*/ 17 w 70"/>
                <a:gd name="T17" fmla="*/ 11 h 49"/>
                <a:gd name="T18" fmla="*/ 6 w 70"/>
                <a:gd name="T19" fmla="*/ 16 h 49"/>
                <a:gd name="T20" fmla="*/ 0 w 70"/>
                <a:gd name="T21" fmla="*/ 24 h 49"/>
                <a:gd name="T22" fmla="*/ 15 w 70"/>
                <a:gd name="T23" fmla="*/ 18 h 49"/>
                <a:gd name="T24" fmla="*/ 20 w 70"/>
                <a:gd name="T25" fmla="*/ 21 h 49"/>
                <a:gd name="T26" fmla="*/ 0 w 70"/>
                <a:gd name="T27" fmla="*/ 31 h 49"/>
                <a:gd name="T28" fmla="*/ 0 w 70"/>
                <a:gd name="T29" fmla="*/ 35 h 49"/>
                <a:gd name="T30" fmla="*/ 16 w 70"/>
                <a:gd name="T31" fmla="*/ 26 h 49"/>
                <a:gd name="T32" fmla="*/ 20 w 70"/>
                <a:gd name="T33" fmla="*/ 28 h 49"/>
                <a:gd name="T34" fmla="*/ 3 w 70"/>
                <a:gd name="T35" fmla="*/ 39 h 49"/>
                <a:gd name="T36" fmla="*/ 2 w 70"/>
                <a:gd name="T37" fmla="*/ 42 h 49"/>
                <a:gd name="T38" fmla="*/ 1 w 70"/>
                <a:gd name="T39" fmla="*/ 47 h 49"/>
                <a:gd name="T40" fmla="*/ 19 w 70"/>
                <a:gd name="T41" fmla="*/ 33 h 49"/>
                <a:gd name="T42" fmla="*/ 23 w 70"/>
                <a:gd name="T43" fmla="*/ 36 h 49"/>
                <a:gd name="T44" fmla="*/ 4 w 70"/>
                <a:gd name="T45" fmla="*/ 49 h 49"/>
                <a:gd name="T46" fmla="*/ 23 w 70"/>
                <a:gd name="T47" fmla="*/ 41 h 49"/>
                <a:gd name="T48" fmla="*/ 59 w 70"/>
                <a:gd name="T49" fmla="*/ 35 h 49"/>
                <a:gd name="T50" fmla="*/ 70 w 70"/>
                <a:gd name="T51" fmla="*/ 13 h 49"/>
                <a:gd name="T52" fmla="*/ 55 w 70"/>
                <a:gd name="T53" fmla="*/ 13 h 49"/>
                <a:gd name="T54" fmla="*/ 38 w 70"/>
                <a:gd name="T55" fmla="*/ 11 h 49"/>
                <a:gd name="T56" fmla="*/ 35 w 70"/>
                <a:gd name="T57" fmla="*/ 7 h 49"/>
                <a:gd name="T58" fmla="*/ 42 w 70"/>
                <a:gd name="T59" fmla="*/ 8 h 49"/>
                <a:gd name="T60" fmla="*/ 53 w 70"/>
                <a:gd name="T61" fmla="*/ 16 h 49"/>
                <a:gd name="T62" fmla="*/ 66 w 70"/>
                <a:gd name="T63" fmla="*/ 16 h 49"/>
                <a:gd name="T64" fmla="*/ 52 w 70"/>
                <a:gd name="T65" fmla="*/ 19 h 49"/>
                <a:gd name="T66" fmla="*/ 40 w 70"/>
                <a:gd name="T67" fmla="*/ 13 h 49"/>
                <a:gd name="T68" fmla="*/ 19 w 70"/>
                <a:gd name="T69" fmla="*/ 16 h 49"/>
                <a:gd name="T70" fmla="*/ 21 w 70"/>
                <a:gd name="T71" fmla="*/ 13 h 49"/>
                <a:gd name="T72" fmla="*/ 38 w 70"/>
                <a:gd name="T73" fmla="*/ 1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0" h="49">
                  <a:moveTo>
                    <a:pt x="55" y="13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1" y="5"/>
                    <a:pt x="39" y="5"/>
                    <a:pt x="38" y="5"/>
                  </a:cubicBezTo>
                  <a:cubicBezTo>
                    <a:pt x="33" y="4"/>
                    <a:pt x="28" y="3"/>
                    <a:pt x="23" y="2"/>
                  </a:cubicBezTo>
                  <a:cubicBezTo>
                    <a:pt x="21" y="1"/>
                    <a:pt x="20" y="0"/>
                    <a:pt x="18" y="0"/>
                  </a:cubicBezTo>
                  <a:cubicBezTo>
                    <a:pt x="18" y="0"/>
                    <a:pt x="17" y="1"/>
                    <a:pt x="17" y="2"/>
                  </a:cubicBezTo>
                  <a:cubicBezTo>
                    <a:pt x="21" y="6"/>
                    <a:pt x="27" y="9"/>
                    <a:pt x="34" y="10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2" y="12"/>
                    <a:pt x="8" y="14"/>
                    <a:pt x="6" y="16"/>
                  </a:cubicBezTo>
                  <a:cubicBezTo>
                    <a:pt x="2" y="18"/>
                    <a:pt x="1" y="21"/>
                    <a:pt x="0" y="24"/>
                  </a:cubicBezTo>
                  <a:cubicBezTo>
                    <a:pt x="4" y="21"/>
                    <a:pt x="9" y="19"/>
                    <a:pt x="15" y="18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1" y="21"/>
                    <a:pt x="5" y="24"/>
                    <a:pt x="0" y="31"/>
                  </a:cubicBezTo>
                  <a:cubicBezTo>
                    <a:pt x="0" y="32"/>
                    <a:pt x="0" y="34"/>
                    <a:pt x="0" y="35"/>
                  </a:cubicBezTo>
                  <a:cubicBezTo>
                    <a:pt x="4" y="29"/>
                    <a:pt x="10" y="26"/>
                    <a:pt x="16" y="26"/>
                  </a:cubicBezTo>
                  <a:cubicBezTo>
                    <a:pt x="20" y="28"/>
                    <a:pt x="20" y="28"/>
                    <a:pt x="20" y="28"/>
                  </a:cubicBezTo>
                  <a:cubicBezTo>
                    <a:pt x="11" y="29"/>
                    <a:pt x="5" y="33"/>
                    <a:pt x="3" y="39"/>
                  </a:cubicBezTo>
                  <a:cubicBezTo>
                    <a:pt x="2" y="40"/>
                    <a:pt x="2" y="41"/>
                    <a:pt x="2" y="42"/>
                  </a:cubicBezTo>
                  <a:cubicBezTo>
                    <a:pt x="1" y="44"/>
                    <a:pt x="1" y="45"/>
                    <a:pt x="1" y="47"/>
                  </a:cubicBezTo>
                  <a:cubicBezTo>
                    <a:pt x="7" y="38"/>
                    <a:pt x="13" y="34"/>
                    <a:pt x="19" y="33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11" y="38"/>
                    <a:pt x="5" y="42"/>
                    <a:pt x="4" y="49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59" y="35"/>
                    <a:pt x="59" y="35"/>
                    <a:pt x="59" y="35"/>
                  </a:cubicBezTo>
                  <a:cubicBezTo>
                    <a:pt x="70" y="13"/>
                    <a:pt x="70" y="13"/>
                    <a:pt x="70" y="13"/>
                  </a:cubicBezTo>
                  <a:cubicBezTo>
                    <a:pt x="55" y="13"/>
                    <a:pt x="55" y="13"/>
                    <a:pt x="55" y="13"/>
                  </a:cubicBezTo>
                  <a:close/>
                  <a:moveTo>
                    <a:pt x="38" y="11"/>
                  </a:moveTo>
                  <a:cubicBezTo>
                    <a:pt x="35" y="7"/>
                    <a:pt x="35" y="7"/>
                    <a:pt x="35" y="7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53" y="16"/>
                    <a:pt x="53" y="16"/>
                    <a:pt x="53" y="16"/>
                  </a:cubicBezTo>
                  <a:cubicBezTo>
                    <a:pt x="66" y="16"/>
                    <a:pt x="66" y="16"/>
                    <a:pt x="66" y="16"/>
                  </a:cubicBezTo>
                  <a:cubicBezTo>
                    <a:pt x="52" y="19"/>
                    <a:pt x="52" y="19"/>
                    <a:pt x="52" y="19"/>
                  </a:cubicBezTo>
                  <a:cubicBezTo>
                    <a:pt x="40" y="13"/>
                    <a:pt x="40" y="13"/>
                    <a:pt x="40" y="13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38" y="11"/>
                    <a:pt x="38" y="11"/>
                    <a:pt x="38" y="11"/>
                  </a:cubicBezTo>
                  <a:close/>
                </a:path>
              </a:pathLst>
            </a:custGeom>
            <a:solidFill>
              <a:srgbClr val="E2B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9" name="Freeform 156"/>
            <p:cNvSpPr>
              <a:spLocks/>
            </p:cNvSpPr>
            <p:nvPr/>
          </p:nvSpPr>
          <p:spPr bwMode="auto">
            <a:xfrm>
              <a:off x="2007109" y="3523173"/>
              <a:ext cx="64173" cy="16043"/>
            </a:xfrm>
            <a:custGeom>
              <a:avLst/>
              <a:gdLst>
                <a:gd name="T0" fmla="*/ 19 w 56"/>
                <a:gd name="T1" fmla="*/ 0 h 14"/>
                <a:gd name="T2" fmla="*/ 23 w 56"/>
                <a:gd name="T3" fmla="*/ 5 h 14"/>
                <a:gd name="T4" fmla="*/ 2 w 56"/>
                <a:gd name="T5" fmla="*/ 7 h 14"/>
                <a:gd name="T6" fmla="*/ 0 w 56"/>
                <a:gd name="T7" fmla="*/ 10 h 14"/>
                <a:gd name="T8" fmla="*/ 25 w 56"/>
                <a:gd name="T9" fmla="*/ 7 h 14"/>
                <a:gd name="T10" fmla="*/ 39 w 56"/>
                <a:gd name="T11" fmla="*/ 14 h 14"/>
                <a:gd name="T12" fmla="*/ 56 w 56"/>
                <a:gd name="T13" fmla="*/ 10 h 14"/>
                <a:gd name="T14" fmla="*/ 41 w 56"/>
                <a:gd name="T15" fmla="*/ 10 h 14"/>
                <a:gd name="T16" fmla="*/ 27 w 56"/>
                <a:gd name="T17" fmla="*/ 1 h 14"/>
                <a:gd name="T18" fmla="*/ 19 w 56"/>
                <a:gd name="T19" fmla="*/ 0 h 14"/>
                <a:gd name="T20" fmla="*/ 19 w 56"/>
                <a:gd name="T21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14">
                  <a:moveTo>
                    <a:pt x="19" y="0"/>
                  </a:moveTo>
                  <a:lnTo>
                    <a:pt x="23" y="5"/>
                  </a:lnTo>
                  <a:lnTo>
                    <a:pt x="2" y="7"/>
                  </a:lnTo>
                  <a:lnTo>
                    <a:pt x="0" y="10"/>
                  </a:lnTo>
                  <a:lnTo>
                    <a:pt x="25" y="7"/>
                  </a:lnTo>
                  <a:lnTo>
                    <a:pt x="39" y="14"/>
                  </a:lnTo>
                  <a:lnTo>
                    <a:pt x="56" y="10"/>
                  </a:lnTo>
                  <a:lnTo>
                    <a:pt x="41" y="10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2E6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0" name="Freeform 157"/>
            <p:cNvSpPr>
              <a:spLocks/>
            </p:cNvSpPr>
            <p:nvPr/>
          </p:nvSpPr>
          <p:spPr bwMode="auto">
            <a:xfrm>
              <a:off x="2107952" y="3601097"/>
              <a:ext cx="81362" cy="178767"/>
            </a:xfrm>
            <a:custGeom>
              <a:avLst/>
              <a:gdLst>
                <a:gd name="T0" fmla="*/ 0 w 59"/>
                <a:gd name="T1" fmla="*/ 12 h 138"/>
                <a:gd name="T2" fmla="*/ 0 w 59"/>
                <a:gd name="T3" fmla="*/ 17 h 138"/>
                <a:gd name="T4" fmla="*/ 8 w 59"/>
                <a:gd name="T5" fmla="*/ 16 h 138"/>
                <a:gd name="T6" fmla="*/ 42 w 59"/>
                <a:gd name="T7" fmla="*/ 122 h 138"/>
                <a:gd name="T8" fmla="*/ 16 w 59"/>
                <a:gd name="T9" fmla="*/ 90 h 138"/>
                <a:gd name="T10" fmla="*/ 0 w 59"/>
                <a:gd name="T11" fmla="*/ 17 h 138"/>
                <a:gd name="T12" fmla="*/ 0 w 59"/>
                <a:gd name="T13" fmla="*/ 29 h 138"/>
                <a:gd name="T14" fmla="*/ 6 w 59"/>
                <a:gd name="T15" fmla="*/ 75 h 138"/>
                <a:gd name="T16" fmla="*/ 10 w 59"/>
                <a:gd name="T17" fmla="*/ 94 h 138"/>
                <a:gd name="T18" fmla="*/ 59 w 59"/>
                <a:gd name="T19" fmla="*/ 120 h 138"/>
                <a:gd name="T20" fmla="*/ 49 w 59"/>
                <a:gd name="T21" fmla="*/ 69 h 138"/>
                <a:gd name="T22" fmla="*/ 32 w 59"/>
                <a:gd name="T23" fmla="*/ 0 h 138"/>
                <a:gd name="T24" fmla="*/ 27 w 59"/>
                <a:gd name="T25" fmla="*/ 0 h 138"/>
                <a:gd name="T26" fmla="*/ 27 w 59"/>
                <a:gd name="T27" fmla="*/ 10 h 138"/>
                <a:gd name="T28" fmla="*/ 0 w 59"/>
                <a:gd name="T29" fmla="*/ 1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9" h="138">
                  <a:moveTo>
                    <a:pt x="0" y="12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14" y="66"/>
                    <a:pt x="25" y="101"/>
                    <a:pt x="42" y="122"/>
                  </a:cubicBezTo>
                  <a:cubicBezTo>
                    <a:pt x="32" y="121"/>
                    <a:pt x="23" y="110"/>
                    <a:pt x="16" y="9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6" y="75"/>
                    <a:pt x="6" y="75"/>
                    <a:pt x="6" y="75"/>
                  </a:cubicBezTo>
                  <a:cubicBezTo>
                    <a:pt x="10" y="94"/>
                    <a:pt x="10" y="94"/>
                    <a:pt x="10" y="94"/>
                  </a:cubicBezTo>
                  <a:cubicBezTo>
                    <a:pt x="24" y="130"/>
                    <a:pt x="40" y="138"/>
                    <a:pt x="59" y="120"/>
                  </a:cubicBezTo>
                  <a:cubicBezTo>
                    <a:pt x="59" y="104"/>
                    <a:pt x="56" y="87"/>
                    <a:pt x="49" y="6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10"/>
                    <a:pt x="27" y="10"/>
                    <a:pt x="27" y="10"/>
                  </a:cubicBezTo>
                  <a:cubicBezTo>
                    <a:pt x="18" y="11"/>
                    <a:pt x="9" y="11"/>
                    <a:pt x="0" y="1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1" name="Freeform 158"/>
            <p:cNvSpPr>
              <a:spLocks/>
            </p:cNvSpPr>
            <p:nvPr/>
          </p:nvSpPr>
          <p:spPr bwMode="auto">
            <a:xfrm>
              <a:off x="1979606" y="3577032"/>
              <a:ext cx="166162" cy="237210"/>
            </a:xfrm>
            <a:custGeom>
              <a:avLst/>
              <a:gdLst>
                <a:gd name="T0" fmla="*/ 94 w 121"/>
                <a:gd name="T1" fmla="*/ 36 h 183"/>
                <a:gd name="T2" fmla="*/ 94 w 121"/>
                <a:gd name="T3" fmla="*/ 31 h 183"/>
                <a:gd name="T4" fmla="*/ 121 w 121"/>
                <a:gd name="T5" fmla="*/ 29 h 183"/>
                <a:gd name="T6" fmla="*/ 121 w 121"/>
                <a:gd name="T7" fmla="*/ 19 h 183"/>
                <a:gd name="T8" fmla="*/ 69 w 121"/>
                <a:gd name="T9" fmla="*/ 19 h 183"/>
                <a:gd name="T10" fmla="*/ 24 w 121"/>
                <a:gd name="T11" fmla="*/ 0 h 183"/>
                <a:gd name="T12" fmla="*/ 16 w 121"/>
                <a:gd name="T13" fmla="*/ 1 h 183"/>
                <a:gd name="T14" fmla="*/ 9 w 121"/>
                <a:gd name="T15" fmla="*/ 5 h 183"/>
                <a:gd name="T16" fmla="*/ 25 w 121"/>
                <a:gd name="T17" fmla="*/ 29 h 183"/>
                <a:gd name="T18" fmla="*/ 40 w 121"/>
                <a:gd name="T19" fmla="*/ 30 h 183"/>
                <a:gd name="T20" fmla="*/ 88 w 121"/>
                <a:gd name="T21" fmla="*/ 31 h 183"/>
                <a:gd name="T22" fmla="*/ 69 w 121"/>
                <a:gd name="T23" fmla="*/ 128 h 183"/>
                <a:gd name="T24" fmla="*/ 5 w 121"/>
                <a:gd name="T25" fmla="*/ 148 h 183"/>
                <a:gd name="T26" fmla="*/ 0 w 121"/>
                <a:gd name="T27" fmla="*/ 168 h 183"/>
                <a:gd name="T28" fmla="*/ 22 w 121"/>
                <a:gd name="T29" fmla="*/ 173 h 183"/>
                <a:gd name="T30" fmla="*/ 44 w 121"/>
                <a:gd name="T31" fmla="*/ 177 h 183"/>
                <a:gd name="T32" fmla="*/ 87 w 121"/>
                <a:gd name="T33" fmla="*/ 119 h 183"/>
                <a:gd name="T34" fmla="*/ 88 w 121"/>
                <a:gd name="T35" fmla="*/ 113 h 183"/>
                <a:gd name="T36" fmla="*/ 104 w 121"/>
                <a:gd name="T37" fmla="*/ 113 h 183"/>
                <a:gd name="T38" fmla="*/ 100 w 121"/>
                <a:gd name="T39" fmla="*/ 94 h 183"/>
                <a:gd name="T40" fmla="*/ 90 w 121"/>
                <a:gd name="T41" fmla="*/ 94 h 183"/>
                <a:gd name="T42" fmla="*/ 94 w 121"/>
                <a:gd name="T43" fmla="*/ 48 h 183"/>
                <a:gd name="T44" fmla="*/ 94 w 121"/>
                <a:gd name="T45" fmla="*/ 36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1" h="183">
                  <a:moveTo>
                    <a:pt x="94" y="36"/>
                  </a:moveTo>
                  <a:cubicBezTo>
                    <a:pt x="94" y="31"/>
                    <a:pt x="94" y="31"/>
                    <a:pt x="94" y="31"/>
                  </a:cubicBezTo>
                  <a:cubicBezTo>
                    <a:pt x="103" y="30"/>
                    <a:pt x="112" y="30"/>
                    <a:pt x="121" y="29"/>
                  </a:cubicBezTo>
                  <a:cubicBezTo>
                    <a:pt x="121" y="19"/>
                    <a:pt x="121" y="19"/>
                    <a:pt x="121" y="19"/>
                  </a:cubicBezTo>
                  <a:cubicBezTo>
                    <a:pt x="69" y="19"/>
                    <a:pt x="69" y="19"/>
                    <a:pt x="69" y="19"/>
                  </a:cubicBezTo>
                  <a:cubicBezTo>
                    <a:pt x="42" y="20"/>
                    <a:pt x="27" y="14"/>
                    <a:pt x="24" y="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3" y="3"/>
                    <a:pt x="10" y="4"/>
                    <a:pt x="9" y="5"/>
                  </a:cubicBezTo>
                  <a:cubicBezTo>
                    <a:pt x="7" y="18"/>
                    <a:pt x="13" y="26"/>
                    <a:pt x="25" y="29"/>
                  </a:cubicBezTo>
                  <a:cubicBezTo>
                    <a:pt x="29" y="30"/>
                    <a:pt x="34" y="30"/>
                    <a:pt x="40" y="30"/>
                  </a:cubicBezTo>
                  <a:cubicBezTo>
                    <a:pt x="56" y="31"/>
                    <a:pt x="72" y="31"/>
                    <a:pt x="88" y="31"/>
                  </a:cubicBezTo>
                  <a:cubicBezTo>
                    <a:pt x="69" y="128"/>
                    <a:pt x="69" y="128"/>
                    <a:pt x="69" y="128"/>
                  </a:cubicBezTo>
                  <a:cubicBezTo>
                    <a:pt x="55" y="152"/>
                    <a:pt x="34" y="158"/>
                    <a:pt x="5" y="148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22" y="173"/>
                    <a:pt x="22" y="173"/>
                    <a:pt x="22" y="173"/>
                  </a:cubicBezTo>
                  <a:cubicBezTo>
                    <a:pt x="44" y="177"/>
                    <a:pt x="44" y="177"/>
                    <a:pt x="44" y="177"/>
                  </a:cubicBezTo>
                  <a:cubicBezTo>
                    <a:pt x="69" y="183"/>
                    <a:pt x="84" y="164"/>
                    <a:pt x="87" y="119"/>
                  </a:cubicBezTo>
                  <a:cubicBezTo>
                    <a:pt x="88" y="113"/>
                    <a:pt x="88" y="113"/>
                    <a:pt x="88" y="113"/>
                  </a:cubicBezTo>
                  <a:cubicBezTo>
                    <a:pt x="104" y="113"/>
                    <a:pt x="104" y="113"/>
                    <a:pt x="104" y="113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90" y="94"/>
                    <a:pt x="90" y="94"/>
                    <a:pt x="90" y="94"/>
                  </a:cubicBezTo>
                  <a:cubicBezTo>
                    <a:pt x="94" y="48"/>
                    <a:pt x="94" y="48"/>
                    <a:pt x="94" y="48"/>
                  </a:cubicBezTo>
                  <a:cubicBezTo>
                    <a:pt x="94" y="36"/>
                    <a:pt x="94" y="36"/>
                    <a:pt x="94" y="3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2" name="Freeform 159"/>
            <p:cNvSpPr>
              <a:spLocks/>
            </p:cNvSpPr>
            <p:nvPr/>
          </p:nvSpPr>
          <p:spPr bwMode="auto">
            <a:xfrm>
              <a:off x="2107952" y="3621724"/>
              <a:ext cx="58443" cy="137513"/>
            </a:xfrm>
            <a:custGeom>
              <a:avLst/>
              <a:gdLst>
                <a:gd name="T0" fmla="*/ 8 w 42"/>
                <a:gd name="T1" fmla="*/ 0 h 106"/>
                <a:gd name="T2" fmla="*/ 0 w 42"/>
                <a:gd name="T3" fmla="*/ 1 h 106"/>
                <a:gd name="T4" fmla="*/ 16 w 42"/>
                <a:gd name="T5" fmla="*/ 74 h 106"/>
                <a:gd name="T6" fmla="*/ 42 w 42"/>
                <a:gd name="T7" fmla="*/ 106 h 106"/>
                <a:gd name="T8" fmla="*/ 8 w 42"/>
                <a:gd name="T9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06">
                  <a:moveTo>
                    <a:pt x="8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6" y="74"/>
                    <a:pt x="16" y="74"/>
                    <a:pt x="16" y="74"/>
                  </a:cubicBezTo>
                  <a:cubicBezTo>
                    <a:pt x="23" y="94"/>
                    <a:pt x="32" y="105"/>
                    <a:pt x="42" y="106"/>
                  </a:cubicBezTo>
                  <a:cubicBezTo>
                    <a:pt x="25" y="85"/>
                    <a:pt x="14" y="50"/>
                    <a:pt x="8" y="0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3" name="Freeform 160"/>
            <p:cNvSpPr>
              <a:spLocks/>
            </p:cNvSpPr>
            <p:nvPr/>
          </p:nvSpPr>
          <p:spPr bwMode="auto">
            <a:xfrm>
              <a:off x="2012838" y="3566719"/>
              <a:ext cx="132929" cy="35525"/>
            </a:xfrm>
            <a:custGeom>
              <a:avLst/>
              <a:gdLst>
                <a:gd name="T0" fmla="*/ 55 w 97"/>
                <a:gd name="T1" fmla="*/ 12 h 28"/>
                <a:gd name="T2" fmla="*/ 47 w 97"/>
                <a:gd name="T3" fmla="*/ 12 h 28"/>
                <a:gd name="T4" fmla="*/ 47 w 97"/>
                <a:gd name="T5" fmla="*/ 0 h 28"/>
                <a:gd name="T6" fmla="*/ 33 w 97"/>
                <a:gd name="T7" fmla="*/ 1 h 28"/>
                <a:gd name="T8" fmla="*/ 0 w 97"/>
                <a:gd name="T9" fmla="*/ 8 h 28"/>
                <a:gd name="T10" fmla="*/ 45 w 97"/>
                <a:gd name="T11" fmla="*/ 27 h 28"/>
                <a:gd name="T12" fmla="*/ 97 w 97"/>
                <a:gd name="T13" fmla="*/ 27 h 28"/>
                <a:gd name="T14" fmla="*/ 97 w 97"/>
                <a:gd name="T15" fmla="*/ 18 h 28"/>
                <a:gd name="T16" fmla="*/ 55 w 97"/>
                <a:gd name="T17" fmla="*/ 16 h 28"/>
                <a:gd name="T18" fmla="*/ 55 w 97"/>
                <a:gd name="T19" fmla="*/ 1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7" h="28">
                  <a:moveTo>
                    <a:pt x="55" y="12"/>
                  </a:moveTo>
                  <a:cubicBezTo>
                    <a:pt x="47" y="12"/>
                    <a:pt x="47" y="12"/>
                    <a:pt x="47" y="12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33" y="1"/>
                    <a:pt x="33" y="1"/>
                    <a:pt x="33" y="1"/>
                  </a:cubicBezTo>
                  <a:cubicBezTo>
                    <a:pt x="24" y="6"/>
                    <a:pt x="13" y="8"/>
                    <a:pt x="0" y="8"/>
                  </a:cubicBezTo>
                  <a:cubicBezTo>
                    <a:pt x="3" y="22"/>
                    <a:pt x="18" y="28"/>
                    <a:pt x="45" y="27"/>
                  </a:cubicBezTo>
                  <a:cubicBezTo>
                    <a:pt x="97" y="27"/>
                    <a:pt x="97" y="27"/>
                    <a:pt x="97" y="27"/>
                  </a:cubicBezTo>
                  <a:cubicBezTo>
                    <a:pt x="97" y="18"/>
                    <a:pt x="97" y="18"/>
                    <a:pt x="97" y="18"/>
                  </a:cubicBezTo>
                  <a:cubicBezTo>
                    <a:pt x="84" y="18"/>
                    <a:pt x="69" y="17"/>
                    <a:pt x="55" y="16"/>
                  </a:cubicBezTo>
                  <a:cubicBezTo>
                    <a:pt x="55" y="12"/>
                    <a:pt x="55" y="12"/>
                    <a:pt x="55" y="1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4" name="Freeform 161"/>
            <p:cNvSpPr>
              <a:spLocks noEditPoints="1"/>
            </p:cNvSpPr>
            <p:nvPr/>
          </p:nvSpPr>
          <p:spPr bwMode="auto">
            <a:xfrm>
              <a:off x="1986482" y="3613703"/>
              <a:ext cx="113449" cy="167307"/>
            </a:xfrm>
            <a:custGeom>
              <a:avLst/>
              <a:gdLst>
                <a:gd name="T0" fmla="*/ 83 w 83"/>
                <a:gd name="T1" fmla="*/ 2 h 129"/>
                <a:gd name="T2" fmla="*/ 35 w 83"/>
                <a:gd name="T3" fmla="*/ 1 h 129"/>
                <a:gd name="T4" fmla="*/ 20 w 83"/>
                <a:gd name="T5" fmla="*/ 0 h 129"/>
                <a:gd name="T6" fmla="*/ 12 w 83"/>
                <a:gd name="T7" fmla="*/ 60 h 129"/>
                <a:gd name="T8" fmla="*/ 0 w 83"/>
                <a:gd name="T9" fmla="*/ 119 h 129"/>
                <a:gd name="T10" fmla="*/ 64 w 83"/>
                <a:gd name="T11" fmla="*/ 99 h 129"/>
                <a:gd name="T12" fmla="*/ 83 w 83"/>
                <a:gd name="T13" fmla="*/ 2 h 129"/>
                <a:gd name="T14" fmla="*/ 13 w 83"/>
                <a:gd name="T15" fmla="*/ 116 h 129"/>
                <a:gd name="T16" fmla="*/ 6 w 83"/>
                <a:gd name="T17" fmla="*/ 116 h 129"/>
                <a:gd name="T18" fmla="*/ 16 w 83"/>
                <a:gd name="T19" fmla="*/ 64 h 129"/>
                <a:gd name="T20" fmla="*/ 24 w 83"/>
                <a:gd name="T21" fmla="*/ 6 h 129"/>
                <a:gd name="T22" fmla="*/ 30 w 83"/>
                <a:gd name="T23" fmla="*/ 5 h 129"/>
                <a:gd name="T24" fmla="*/ 24 w 83"/>
                <a:gd name="T25" fmla="*/ 64 h 129"/>
                <a:gd name="T26" fmla="*/ 13 w 83"/>
                <a:gd name="T27" fmla="*/ 116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129">
                  <a:moveTo>
                    <a:pt x="83" y="2"/>
                  </a:moveTo>
                  <a:cubicBezTo>
                    <a:pt x="67" y="2"/>
                    <a:pt x="51" y="2"/>
                    <a:pt x="35" y="1"/>
                  </a:cubicBezTo>
                  <a:cubicBezTo>
                    <a:pt x="29" y="1"/>
                    <a:pt x="24" y="1"/>
                    <a:pt x="20" y="0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29" y="129"/>
                    <a:pt x="50" y="123"/>
                    <a:pt x="64" y="99"/>
                  </a:cubicBezTo>
                  <a:cubicBezTo>
                    <a:pt x="83" y="2"/>
                    <a:pt x="83" y="2"/>
                    <a:pt x="83" y="2"/>
                  </a:cubicBezTo>
                  <a:close/>
                  <a:moveTo>
                    <a:pt x="13" y="116"/>
                  </a:moveTo>
                  <a:cubicBezTo>
                    <a:pt x="6" y="116"/>
                    <a:pt x="6" y="116"/>
                    <a:pt x="6" y="116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13" y="116"/>
                    <a:pt x="13" y="116"/>
                    <a:pt x="13" y="116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5" name="Freeform 162"/>
            <p:cNvSpPr>
              <a:spLocks/>
            </p:cNvSpPr>
            <p:nvPr/>
          </p:nvSpPr>
          <p:spPr bwMode="auto">
            <a:xfrm>
              <a:off x="1994503" y="3620578"/>
              <a:ext cx="33233" cy="144389"/>
            </a:xfrm>
            <a:custGeom>
              <a:avLst/>
              <a:gdLst>
                <a:gd name="T0" fmla="*/ 0 w 29"/>
                <a:gd name="T1" fmla="*/ 126 h 126"/>
                <a:gd name="T2" fmla="*/ 8 w 29"/>
                <a:gd name="T3" fmla="*/ 126 h 126"/>
                <a:gd name="T4" fmla="*/ 22 w 29"/>
                <a:gd name="T5" fmla="*/ 67 h 126"/>
                <a:gd name="T6" fmla="*/ 29 w 29"/>
                <a:gd name="T7" fmla="*/ 0 h 126"/>
                <a:gd name="T8" fmla="*/ 22 w 29"/>
                <a:gd name="T9" fmla="*/ 1 h 126"/>
                <a:gd name="T10" fmla="*/ 12 w 29"/>
                <a:gd name="T11" fmla="*/ 67 h 126"/>
                <a:gd name="T12" fmla="*/ 0 w 29"/>
                <a:gd name="T13" fmla="*/ 126 h 126"/>
                <a:gd name="T14" fmla="*/ 0 w 29"/>
                <a:gd name="T1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26">
                  <a:moveTo>
                    <a:pt x="0" y="126"/>
                  </a:moveTo>
                  <a:lnTo>
                    <a:pt x="8" y="126"/>
                  </a:lnTo>
                  <a:lnTo>
                    <a:pt x="22" y="67"/>
                  </a:lnTo>
                  <a:lnTo>
                    <a:pt x="29" y="0"/>
                  </a:lnTo>
                  <a:lnTo>
                    <a:pt x="22" y="1"/>
                  </a:lnTo>
                  <a:lnTo>
                    <a:pt x="12" y="67"/>
                  </a:lnTo>
                  <a:lnTo>
                    <a:pt x="0" y="126"/>
                  </a:lnTo>
                  <a:lnTo>
                    <a:pt x="0" y="126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6" name="Freeform 163"/>
            <p:cNvSpPr>
              <a:spLocks/>
            </p:cNvSpPr>
            <p:nvPr/>
          </p:nvSpPr>
          <p:spPr bwMode="auto">
            <a:xfrm>
              <a:off x="2002525" y="3517444"/>
              <a:ext cx="25211" cy="11459"/>
            </a:xfrm>
            <a:custGeom>
              <a:avLst/>
              <a:gdLst>
                <a:gd name="T0" fmla="*/ 1 w 18"/>
                <a:gd name="T1" fmla="*/ 0 h 9"/>
                <a:gd name="T2" fmla="*/ 7 w 18"/>
                <a:gd name="T3" fmla="*/ 9 h 9"/>
                <a:gd name="T4" fmla="*/ 18 w 18"/>
                <a:gd name="T5" fmla="*/ 8 h 9"/>
                <a:gd name="T6" fmla="*/ 1 w 18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9">
                  <a:moveTo>
                    <a:pt x="1" y="0"/>
                  </a:moveTo>
                  <a:cubicBezTo>
                    <a:pt x="0" y="3"/>
                    <a:pt x="2" y="6"/>
                    <a:pt x="7" y="9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1" y="7"/>
                    <a:pt x="5" y="4"/>
                    <a:pt x="1" y="0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7" name="Freeform 164"/>
            <p:cNvSpPr>
              <a:spLocks/>
            </p:cNvSpPr>
            <p:nvPr/>
          </p:nvSpPr>
          <p:spPr bwMode="auto">
            <a:xfrm>
              <a:off x="1980752" y="3548384"/>
              <a:ext cx="27503" cy="16043"/>
            </a:xfrm>
            <a:custGeom>
              <a:avLst/>
              <a:gdLst>
                <a:gd name="T0" fmla="*/ 0 w 20"/>
                <a:gd name="T1" fmla="*/ 9 h 13"/>
                <a:gd name="T2" fmla="*/ 3 w 20"/>
                <a:gd name="T3" fmla="*/ 13 h 13"/>
                <a:gd name="T4" fmla="*/ 20 w 20"/>
                <a:gd name="T5" fmla="*/ 2 h 13"/>
                <a:gd name="T6" fmla="*/ 16 w 20"/>
                <a:gd name="T7" fmla="*/ 0 h 13"/>
                <a:gd name="T8" fmla="*/ 0 w 20"/>
                <a:gd name="T9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3">
                  <a:moveTo>
                    <a:pt x="0" y="9"/>
                  </a:moveTo>
                  <a:cubicBezTo>
                    <a:pt x="0" y="12"/>
                    <a:pt x="1" y="13"/>
                    <a:pt x="3" y="13"/>
                  </a:cubicBezTo>
                  <a:cubicBezTo>
                    <a:pt x="5" y="7"/>
                    <a:pt x="11" y="3"/>
                    <a:pt x="20" y="2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0" y="0"/>
                    <a:pt x="4" y="3"/>
                    <a:pt x="0" y="9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8" name="Freeform 165"/>
            <p:cNvSpPr>
              <a:spLocks/>
            </p:cNvSpPr>
            <p:nvPr/>
          </p:nvSpPr>
          <p:spPr bwMode="auto">
            <a:xfrm>
              <a:off x="1980752" y="3538070"/>
              <a:ext cx="27503" cy="16043"/>
            </a:xfrm>
            <a:custGeom>
              <a:avLst/>
              <a:gdLst>
                <a:gd name="T0" fmla="*/ 0 w 20"/>
                <a:gd name="T1" fmla="*/ 9 h 13"/>
                <a:gd name="T2" fmla="*/ 0 w 20"/>
                <a:gd name="T3" fmla="*/ 13 h 13"/>
                <a:gd name="T4" fmla="*/ 20 w 20"/>
                <a:gd name="T5" fmla="*/ 3 h 13"/>
                <a:gd name="T6" fmla="*/ 15 w 20"/>
                <a:gd name="T7" fmla="*/ 0 h 13"/>
                <a:gd name="T8" fmla="*/ 0 w 20"/>
                <a:gd name="T9" fmla="*/ 6 h 13"/>
                <a:gd name="T10" fmla="*/ 0 w 20"/>
                <a:gd name="T11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3">
                  <a:moveTo>
                    <a:pt x="0" y="9"/>
                  </a:moveTo>
                  <a:cubicBezTo>
                    <a:pt x="0" y="10"/>
                    <a:pt x="0" y="11"/>
                    <a:pt x="0" y="13"/>
                  </a:cubicBezTo>
                  <a:cubicBezTo>
                    <a:pt x="5" y="6"/>
                    <a:pt x="11" y="3"/>
                    <a:pt x="20" y="3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9" y="1"/>
                    <a:pt x="4" y="3"/>
                    <a:pt x="0" y="6"/>
                  </a:cubicBezTo>
                  <a:cubicBezTo>
                    <a:pt x="0" y="7"/>
                    <a:pt x="0" y="8"/>
                    <a:pt x="0" y="9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9" name="Freeform 166"/>
            <p:cNvSpPr>
              <a:spLocks/>
            </p:cNvSpPr>
            <p:nvPr/>
          </p:nvSpPr>
          <p:spPr bwMode="auto">
            <a:xfrm>
              <a:off x="1981898" y="3557551"/>
              <a:ext cx="30941" cy="20627"/>
            </a:xfrm>
            <a:custGeom>
              <a:avLst/>
              <a:gdLst>
                <a:gd name="T0" fmla="*/ 22 w 22"/>
                <a:gd name="T1" fmla="*/ 3 h 16"/>
                <a:gd name="T2" fmla="*/ 18 w 22"/>
                <a:gd name="T3" fmla="*/ 0 h 16"/>
                <a:gd name="T4" fmla="*/ 0 w 22"/>
                <a:gd name="T5" fmla="*/ 14 h 16"/>
                <a:gd name="T6" fmla="*/ 3 w 22"/>
                <a:gd name="T7" fmla="*/ 16 h 16"/>
                <a:gd name="T8" fmla="*/ 22 w 22"/>
                <a:gd name="T9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6">
                  <a:moveTo>
                    <a:pt x="22" y="3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2" y="1"/>
                    <a:pt x="6" y="5"/>
                    <a:pt x="0" y="14"/>
                  </a:cubicBezTo>
                  <a:cubicBezTo>
                    <a:pt x="0" y="15"/>
                    <a:pt x="1" y="16"/>
                    <a:pt x="3" y="16"/>
                  </a:cubicBezTo>
                  <a:cubicBezTo>
                    <a:pt x="4" y="9"/>
                    <a:pt x="10" y="5"/>
                    <a:pt x="22" y="3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0" name="Freeform 167"/>
            <p:cNvSpPr>
              <a:spLocks/>
            </p:cNvSpPr>
            <p:nvPr/>
          </p:nvSpPr>
          <p:spPr bwMode="auto">
            <a:xfrm>
              <a:off x="2103368" y="3638913"/>
              <a:ext cx="13751" cy="59589"/>
            </a:xfrm>
            <a:custGeom>
              <a:avLst/>
              <a:gdLst>
                <a:gd name="T0" fmla="*/ 0 w 12"/>
                <a:gd name="T1" fmla="*/ 52 h 52"/>
                <a:gd name="T2" fmla="*/ 12 w 12"/>
                <a:gd name="T3" fmla="*/ 52 h 52"/>
                <a:gd name="T4" fmla="*/ 4 w 12"/>
                <a:gd name="T5" fmla="*/ 0 h 52"/>
                <a:gd name="T6" fmla="*/ 0 w 12"/>
                <a:gd name="T7" fmla="*/ 52 h 52"/>
                <a:gd name="T8" fmla="*/ 0 w 12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52">
                  <a:moveTo>
                    <a:pt x="0" y="52"/>
                  </a:moveTo>
                  <a:lnTo>
                    <a:pt x="12" y="52"/>
                  </a:lnTo>
                  <a:lnTo>
                    <a:pt x="4" y="0"/>
                  </a:lnTo>
                  <a:lnTo>
                    <a:pt x="0" y="52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9C9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1" name="Freeform 168"/>
            <p:cNvSpPr>
              <a:spLocks noEditPoints="1"/>
            </p:cNvSpPr>
            <p:nvPr/>
          </p:nvSpPr>
          <p:spPr bwMode="auto">
            <a:xfrm>
              <a:off x="2009401" y="3723713"/>
              <a:ext cx="186789" cy="503069"/>
            </a:xfrm>
            <a:custGeom>
              <a:avLst/>
              <a:gdLst>
                <a:gd name="T0" fmla="*/ 66 w 136"/>
                <a:gd name="T1" fmla="*/ 0 h 388"/>
                <a:gd name="T2" fmla="*/ 65 w 136"/>
                <a:gd name="T3" fmla="*/ 6 h 388"/>
                <a:gd name="T4" fmla="*/ 22 w 136"/>
                <a:gd name="T5" fmla="*/ 64 h 388"/>
                <a:gd name="T6" fmla="*/ 0 w 136"/>
                <a:gd name="T7" fmla="*/ 60 h 388"/>
                <a:gd name="T8" fmla="*/ 7 w 136"/>
                <a:gd name="T9" fmla="*/ 122 h 388"/>
                <a:gd name="T10" fmla="*/ 13 w 136"/>
                <a:gd name="T11" fmla="*/ 213 h 388"/>
                <a:gd name="T12" fmla="*/ 9 w 136"/>
                <a:gd name="T13" fmla="*/ 293 h 388"/>
                <a:gd name="T14" fmla="*/ 9 w 136"/>
                <a:gd name="T15" fmla="*/ 348 h 388"/>
                <a:gd name="T16" fmla="*/ 2 w 136"/>
                <a:gd name="T17" fmla="*/ 356 h 388"/>
                <a:gd name="T18" fmla="*/ 7 w 136"/>
                <a:gd name="T19" fmla="*/ 380 h 388"/>
                <a:gd name="T20" fmla="*/ 28 w 136"/>
                <a:gd name="T21" fmla="*/ 355 h 388"/>
                <a:gd name="T22" fmla="*/ 46 w 136"/>
                <a:gd name="T23" fmla="*/ 170 h 388"/>
                <a:gd name="T24" fmla="*/ 55 w 136"/>
                <a:gd name="T25" fmla="*/ 95 h 388"/>
                <a:gd name="T26" fmla="*/ 77 w 136"/>
                <a:gd name="T27" fmla="*/ 8 h 388"/>
                <a:gd name="T28" fmla="*/ 77 w 136"/>
                <a:gd name="T29" fmla="*/ 80 h 388"/>
                <a:gd name="T30" fmla="*/ 82 w 136"/>
                <a:gd name="T31" fmla="*/ 105 h 388"/>
                <a:gd name="T32" fmla="*/ 91 w 136"/>
                <a:gd name="T33" fmla="*/ 207 h 388"/>
                <a:gd name="T34" fmla="*/ 101 w 136"/>
                <a:gd name="T35" fmla="*/ 296 h 388"/>
                <a:gd name="T36" fmla="*/ 106 w 136"/>
                <a:gd name="T37" fmla="*/ 329 h 388"/>
                <a:gd name="T38" fmla="*/ 112 w 136"/>
                <a:gd name="T39" fmla="*/ 340 h 388"/>
                <a:gd name="T40" fmla="*/ 102 w 136"/>
                <a:gd name="T41" fmla="*/ 358 h 388"/>
                <a:gd name="T42" fmla="*/ 112 w 136"/>
                <a:gd name="T43" fmla="*/ 388 h 388"/>
                <a:gd name="T44" fmla="*/ 113 w 136"/>
                <a:gd name="T45" fmla="*/ 388 h 388"/>
                <a:gd name="T46" fmla="*/ 136 w 136"/>
                <a:gd name="T47" fmla="*/ 369 h 388"/>
                <a:gd name="T48" fmla="*/ 136 w 136"/>
                <a:gd name="T49" fmla="*/ 338 h 388"/>
                <a:gd name="T50" fmla="*/ 123 w 136"/>
                <a:gd name="T51" fmla="*/ 237 h 388"/>
                <a:gd name="T52" fmla="*/ 123 w 136"/>
                <a:gd name="T53" fmla="*/ 144 h 388"/>
                <a:gd name="T54" fmla="*/ 132 w 136"/>
                <a:gd name="T55" fmla="*/ 62 h 388"/>
                <a:gd name="T56" fmla="*/ 125 w 136"/>
                <a:gd name="T57" fmla="*/ 64 h 388"/>
                <a:gd name="T58" fmla="*/ 86 w 136"/>
                <a:gd name="T59" fmla="*/ 22 h 388"/>
                <a:gd name="T60" fmla="*/ 82 w 136"/>
                <a:gd name="T61" fmla="*/ 0 h 388"/>
                <a:gd name="T62" fmla="*/ 66 w 136"/>
                <a:gd name="T63" fmla="*/ 0 h 388"/>
                <a:gd name="T64" fmla="*/ 91 w 136"/>
                <a:gd name="T65" fmla="*/ 101 h 388"/>
                <a:gd name="T66" fmla="*/ 91 w 136"/>
                <a:gd name="T67" fmla="*/ 121 h 388"/>
                <a:gd name="T68" fmla="*/ 102 w 136"/>
                <a:gd name="T69" fmla="*/ 226 h 388"/>
                <a:gd name="T70" fmla="*/ 117 w 136"/>
                <a:gd name="T71" fmla="*/ 320 h 388"/>
                <a:gd name="T72" fmla="*/ 123 w 136"/>
                <a:gd name="T73" fmla="*/ 333 h 388"/>
                <a:gd name="T74" fmla="*/ 118 w 136"/>
                <a:gd name="T75" fmla="*/ 380 h 388"/>
                <a:gd name="T76" fmla="*/ 115 w 136"/>
                <a:gd name="T77" fmla="*/ 380 h 388"/>
                <a:gd name="T78" fmla="*/ 109 w 136"/>
                <a:gd name="T79" fmla="*/ 360 h 388"/>
                <a:gd name="T80" fmla="*/ 119 w 136"/>
                <a:gd name="T81" fmla="*/ 336 h 388"/>
                <a:gd name="T82" fmla="*/ 111 w 136"/>
                <a:gd name="T83" fmla="*/ 323 h 388"/>
                <a:gd name="T84" fmla="*/ 98 w 136"/>
                <a:gd name="T85" fmla="*/ 228 h 388"/>
                <a:gd name="T86" fmla="*/ 86 w 136"/>
                <a:gd name="T87" fmla="*/ 122 h 388"/>
                <a:gd name="T88" fmla="*/ 86 w 136"/>
                <a:gd name="T89" fmla="*/ 105 h 388"/>
                <a:gd name="T90" fmla="*/ 79 w 136"/>
                <a:gd name="T91" fmla="*/ 77 h 388"/>
                <a:gd name="T92" fmla="*/ 79 w 136"/>
                <a:gd name="T93" fmla="*/ 52 h 388"/>
                <a:gd name="T94" fmla="*/ 84 w 136"/>
                <a:gd name="T95" fmla="*/ 80 h 388"/>
                <a:gd name="T96" fmla="*/ 91 w 136"/>
                <a:gd name="T97" fmla="*/ 101 h 388"/>
                <a:gd name="T98" fmla="*/ 8 w 136"/>
                <a:gd name="T99" fmla="*/ 65 h 388"/>
                <a:gd name="T100" fmla="*/ 13 w 136"/>
                <a:gd name="T101" fmla="*/ 99 h 388"/>
                <a:gd name="T102" fmla="*/ 24 w 136"/>
                <a:gd name="T103" fmla="*/ 214 h 388"/>
                <a:gd name="T104" fmla="*/ 19 w 136"/>
                <a:gd name="T105" fmla="*/ 346 h 388"/>
                <a:gd name="T106" fmla="*/ 9 w 136"/>
                <a:gd name="T107" fmla="*/ 368 h 388"/>
                <a:gd name="T108" fmla="*/ 9 w 136"/>
                <a:gd name="T109" fmla="*/ 358 h 388"/>
                <a:gd name="T110" fmla="*/ 13 w 136"/>
                <a:gd name="T111" fmla="*/ 346 h 388"/>
                <a:gd name="T112" fmla="*/ 19 w 136"/>
                <a:gd name="T113" fmla="*/ 215 h 388"/>
                <a:gd name="T114" fmla="*/ 8 w 136"/>
                <a:gd name="T115" fmla="*/ 100 h 388"/>
                <a:gd name="T116" fmla="*/ 4 w 136"/>
                <a:gd name="T117" fmla="*/ 65 h 388"/>
                <a:gd name="T118" fmla="*/ 8 w 136"/>
                <a:gd name="T119" fmla="*/ 65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6" h="388">
                  <a:moveTo>
                    <a:pt x="66" y="0"/>
                  </a:moveTo>
                  <a:cubicBezTo>
                    <a:pt x="65" y="6"/>
                    <a:pt x="65" y="6"/>
                    <a:pt x="65" y="6"/>
                  </a:cubicBezTo>
                  <a:cubicBezTo>
                    <a:pt x="62" y="51"/>
                    <a:pt x="47" y="70"/>
                    <a:pt x="22" y="6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7" y="122"/>
                    <a:pt x="7" y="122"/>
                    <a:pt x="7" y="122"/>
                  </a:cubicBezTo>
                  <a:cubicBezTo>
                    <a:pt x="13" y="213"/>
                    <a:pt x="13" y="213"/>
                    <a:pt x="13" y="213"/>
                  </a:cubicBezTo>
                  <a:cubicBezTo>
                    <a:pt x="9" y="293"/>
                    <a:pt x="9" y="293"/>
                    <a:pt x="9" y="293"/>
                  </a:cubicBezTo>
                  <a:cubicBezTo>
                    <a:pt x="9" y="348"/>
                    <a:pt x="9" y="348"/>
                    <a:pt x="9" y="348"/>
                  </a:cubicBezTo>
                  <a:cubicBezTo>
                    <a:pt x="2" y="356"/>
                    <a:pt x="2" y="356"/>
                    <a:pt x="2" y="356"/>
                  </a:cubicBezTo>
                  <a:cubicBezTo>
                    <a:pt x="7" y="380"/>
                    <a:pt x="7" y="380"/>
                    <a:pt x="7" y="380"/>
                  </a:cubicBezTo>
                  <a:cubicBezTo>
                    <a:pt x="28" y="355"/>
                    <a:pt x="28" y="355"/>
                    <a:pt x="28" y="355"/>
                  </a:cubicBezTo>
                  <a:cubicBezTo>
                    <a:pt x="40" y="303"/>
                    <a:pt x="46" y="241"/>
                    <a:pt x="46" y="170"/>
                  </a:cubicBezTo>
                  <a:cubicBezTo>
                    <a:pt x="55" y="95"/>
                    <a:pt x="55" y="95"/>
                    <a:pt x="55" y="95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7" y="80"/>
                    <a:pt x="77" y="80"/>
                    <a:pt x="77" y="80"/>
                  </a:cubicBezTo>
                  <a:cubicBezTo>
                    <a:pt x="82" y="105"/>
                    <a:pt x="82" y="105"/>
                    <a:pt x="82" y="105"/>
                  </a:cubicBezTo>
                  <a:cubicBezTo>
                    <a:pt x="91" y="207"/>
                    <a:pt x="91" y="207"/>
                    <a:pt x="91" y="207"/>
                  </a:cubicBezTo>
                  <a:cubicBezTo>
                    <a:pt x="101" y="296"/>
                    <a:pt x="101" y="296"/>
                    <a:pt x="101" y="296"/>
                  </a:cubicBezTo>
                  <a:cubicBezTo>
                    <a:pt x="106" y="329"/>
                    <a:pt x="106" y="329"/>
                    <a:pt x="106" y="329"/>
                  </a:cubicBezTo>
                  <a:cubicBezTo>
                    <a:pt x="112" y="340"/>
                    <a:pt x="112" y="340"/>
                    <a:pt x="112" y="340"/>
                  </a:cubicBezTo>
                  <a:cubicBezTo>
                    <a:pt x="102" y="358"/>
                    <a:pt x="102" y="358"/>
                    <a:pt x="102" y="358"/>
                  </a:cubicBezTo>
                  <a:cubicBezTo>
                    <a:pt x="102" y="370"/>
                    <a:pt x="105" y="380"/>
                    <a:pt x="112" y="388"/>
                  </a:cubicBezTo>
                  <a:cubicBezTo>
                    <a:pt x="113" y="388"/>
                    <a:pt x="113" y="388"/>
                    <a:pt x="113" y="388"/>
                  </a:cubicBezTo>
                  <a:cubicBezTo>
                    <a:pt x="136" y="369"/>
                    <a:pt x="136" y="369"/>
                    <a:pt x="136" y="369"/>
                  </a:cubicBezTo>
                  <a:cubicBezTo>
                    <a:pt x="136" y="338"/>
                    <a:pt x="136" y="338"/>
                    <a:pt x="136" y="338"/>
                  </a:cubicBezTo>
                  <a:cubicBezTo>
                    <a:pt x="123" y="237"/>
                    <a:pt x="123" y="237"/>
                    <a:pt x="123" y="237"/>
                  </a:cubicBezTo>
                  <a:cubicBezTo>
                    <a:pt x="123" y="144"/>
                    <a:pt x="123" y="144"/>
                    <a:pt x="123" y="144"/>
                  </a:cubicBezTo>
                  <a:cubicBezTo>
                    <a:pt x="132" y="62"/>
                    <a:pt x="132" y="62"/>
                    <a:pt x="132" y="62"/>
                  </a:cubicBezTo>
                  <a:cubicBezTo>
                    <a:pt x="125" y="64"/>
                    <a:pt x="125" y="64"/>
                    <a:pt x="125" y="64"/>
                  </a:cubicBezTo>
                  <a:cubicBezTo>
                    <a:pt x="106" y="70"/>
                    <a:pt x="92" y="56"/>
                    <a:pt x="86" y="22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66" y="0"/>
                    <a:pt x="66" y="0"/>
                    <a:pt x="66" y="0"/>
                  </a:cubicBezTo>
                  <a:close/>
                  <a:moveTo>
                    <a:pt x="91" y="101"/>
                  </a:moveTo>
                  <a:cubicBezTo>
                    <a:pt x="91" y="121"/>
                    <a:pt x="91" y="121"/>
                    <a:pt x="91" y="121"/>
                  </a:cubicBezTo>
                  <a:cubicBezTo>
                    <a:pt x="102" y="226"/>
                    <a:pt x="102" y="226"/>
                    <a:pt x="102" y="226"/>
                  </a:cubicBezTo>
                  <a:cubicBezTo>
                    <a:pt x="117" y="320"/>
                    <a:pt x="117" y="320"/>
                    <a:pt x="117" y="320"/>
                  </a:cubicBezTo>
                  <a:cubicBezTo>
                    <a:pt x="123" y="333"/>
                    <a:pt x="123" y="333"/>
                    <a:pt x="123" y="333"/>
                  </a:cubicBezTo>
                  <a:cubicBezTo>
                    <a:pt x="117" y="350"/>
                    <a:pt x="116" y="366"/>
                    <a:pt x="118" y="380"/>
                  </a:cubicBezTo>
                  <a:cubicBezTo>
                    <a:pt x="115" y="380"/>
                    <a:pt x="115" y="380"/>
                    <a:pt x="115" y="380"/>
                  </a:cubicBezTo>
                  <a:cubicBezTo>
                    <a:pt x="109" y="360"/>
                    <a:pt x="109" y="360"/>
                    <a:pt x="109" y="360"/>
                  </a:cubicBezTo>
                  <a:cubicBezTo>
                    <a:pt x="119" y="336"/>
                    <a:pt x="119" y="336"/>
                    <a:pt x="119" y="336"/>
                  </a:cubicBezTo>
                  <a:cubicBezTo>
                    <a:pt x="111" y="323"/>
                    <a:pt x="111" y="323"/>
                    <a:pt x="111" y="323"/>
                  </a:cubicBezTo>
                  <a:cubicBezTo>
                    <a:pt x="98" y="228"/>
                    <a:pt x="98" y="228"/>
                    <a:pt x="98" y="228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86" y="105"/>
                    <a:pt x="86" y="105"/>
                    <a:pt x="86" y="105"/>
                  </a:cubicBezTo>
                  <a:cubicBezTo>
                    <a:pt x="79" y="77"/>
                    <a:pt x="79" y="77"/>
                    <a:pt x="79" y="77"/>
                  </a:cubicBezTo>
                  <a:cubicBezTo>
                    <a:pt x="79" y="52"/>
                    <a:pt x="79" y="52"/>
                    <a:pt x="79" y="52"/>
                  </a:cubicBezTo>
                  <a:cubicBezTo>
                    <a:pt x="84" y="80"/>
                    <a:pt x="84" y="80"/>
                    <a:pt x="84" y="80"/>
                  </a:cubicBezTo>
                  <a:cubicBezTo>
                    <a:pt x="91" y="101"/>
                    <a:pt x="91" y="101"/>
                    <a:pt x="91" y="101"/>
                  </a:cubicBezTo>
                  <a:close/>
                  <a:moveTo>
                    <a:pt x="8" y="65"/>
                  </a:moveTo>
                  <a:cubicBezTo>
                    <a:pt x="13" y="99"/>
                    <a:pt x="13" y="99"/>
                    <a:pt x="13" y="99"/>
                  </a:cubicBezTo>
                  <a:cubicBezTo>
                    <a:pt x="24" y="214"/>
                    <a:pt x="24" y="214"/>
                    <a:pt x="24" y="214"/>
                  </a:cubicBezTo>
                  <a:cubicBezTo>
                    <a:pt x="19" y="346"/>
                    <a:pt x="19" y="346"/>
                    <a:pt x="19" y="346"/>
                  </a:cubicBezTo>
                  <a:cubicBezTo>
                    <a:pt x="9" y="368"/>
                    <a:pt x="9" y="368"/>
                    <a:pt x="9" y="368"/>
                  </a:cubicBezTo>
                  <a:cubicBezTo>
                    <a:pt x="9" y="358"/>
                    <a:pt x="9" y="358"/>
                    <a:pt x="9" y="358"/>
                  </a:cubicBezTo>
                  <a:cubicBezTo>
                    <a:pt x="13" y="346"/>
                    <a:pt x="13" y="346"/>
                    <a:pt x="13" y="346"/>
                  </a:cubicBezTo>
                  <a:cubicBezTo>
                    <a:pt x="19" y="215"/>
                    <a:pt x="19" y="215"/>
                    <a:pt x="19" y="215"/>
                  </a:cubicBezTo>
                  <a:cubicBezTo>
                    <a:pt x="8" y="100"/>
                    <a:pt x="8" y="100"/>
                    <a:pt x="8" y="100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8" y="65"/>
                    <a:pt x="8" y="65"/>
                    <a:pt x="8" y="65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2" name="Freeform 169"/>
            <p:cNvSpPr>
              <a:spLocks/>
            </p:cNvSpPr>
            <p:nvPr/>
          </p:nvSpPr>
          <p:spPr bwMode="auto">
            <a:xfrm>
              <a:off x="2118265" y="3790178"/>
              <a:ext cx="60735" cy="426290"/>
            </a:xfrm>
            <a:custGeom>
              <a:avLst/>
              <a:gdLst>
                <a:gd name="T0" fmla="*/ 12 w 44"/>
                <a:gd name="T1" fmla="*/ 69 h 328"/>
                <a:gd name="T2" fmla="*/ 12 w 44"/>
                <a:gd name="T3" fmla="*/ 49 h 328"/>
                <a:gd name="T4" fmla="*/ 5 w 44"/>
                <a:gd name="T5" fmla="*/ 28 h 328"/>
                <a:gd name="T6" fmla="*/ 0 w 44"/>
                <a:gd name="T7" fmla="*/ 0 h 328"/>
                <a:gd name="T8" fmla="*/ 0 w 44"/>
                <a:gd name="T9" fmla="*/ 25 h 328"/>
                <a:gd name="T10" fmla="*/ 7 w 44"/>
                <a:gd name="T11" fmla="*/ 53 h 328"/>
                <a:gd name="T12" fmla="*/ 7 w 44"/>
                <a:gd name="T13" fmla="*/ 70 h 328"/>
                <a:gd name="T14" fmla="*/ 19 w 44"/>
                <a:gd name="T15" fmla="*/ 176 h 328"/>
                <a:gd name="T16" fmla="*/ 32 w 44"/>
                <a:gd name="T17" fmla="*/ 271 h 328"/>
                <a:gd name="T18" fmla="*/ 40 w 44"/>
                <a:gd name="T19" fmla="*/ 284 h 328"/>
                <a:gd name="T20" fmla="*/ 30 w 44"/>
                <a:gd name="T21" fmla="*/ 308 h 328"/>
                <a:gd name="T22" fmla="*/ 36 w 44"/>
                <a:gd name="T23" fmla="*/ 328 h 328"/>
                <a:gd name="T24" fmla="*/ 39 w 44"/>
                <a:gd name="T25" fmla="*/ 328 h 328"/>
                <a:gd name="T26" fmla="*/ 44 w 44"/>
                <a:gd name="T27" fmla="*/ 281 h 328"/>
                <a:gd name="T28" fmla="*/ 38 w 44"/>
                <a:gd name="T29" fmla="*/ 268 h 328"/>
                <a:gd name="T30" fmla="*/ 23 w 44"/>
                <a:gd name="T31" fmla="*/ 174 h 328"/>
                <a:gd name="T32" fmla="*/ 12 w 44"/>
                <a:gd name="T33" fmla="*/ 69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" h="328">
                  <a:moveTo>
                    <a:pt x="12" y="69"/>
                  </a:moveTo>
                  <a:cubicBezTo>
                    <a:pt x="12" y="49"/>
                    <a:pt x="12" y="49"/>
                    <a:pt x="12" y="49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7" y="53"/>
                    <a:pt x="7" y="53"/>
                    <a:pt x="7" y="53"/>
                  </a:cubicBezTo>
                  <a:cubicBezTo>
                    <a:pt x="7" y="70"/>
                    <a:pt x="7" y="70"/>
                    <a:pt x="7" y="70"/>
                  </a:cubicBezTo>
                  <a:cubicBezTo>
                    <a:pt x="19" y="176"/>
                    <a:pt x="19" y="176"/>
                    <a:pt x="19" y="176"/>
                  </a:cubicBezTo>
                  <a:cubicBezTo>
                    <a:pt x="32" y="271"/>
                    <a:pt x="32" y="271"/>
                    <a:pt x="32" y="271"/>
                  </a:cubicBezTo>
                  <a:cubicBezTo>
                    <a:pt x="40" y="284"/>
                    <a:pt x="40" y="284"/>
                    <a:pt x="40" y="284"/>
                  </a:cubicBezTo>
                  <a:cubicBezTo>
                    <a:pt x="30" y="308"/>
                    <a:pt x="30" y="308"/>
                    <a:pt x="30" y="308"/>
                  </a:cubicBezTo>
                  <a:cubicBezTo>
                    <a:pt x="36" y="328"/>
                    <a:pt x="36" y="328"/>
                    <a:pt x="36" y="328"/>
                  </a:cubicBezTo>
                  <a:cubicBezTo>
                    <a:pt x="39" y="328"/>
                    <a:pt x="39" y="328"/>
                    <a:pt x="39" y="328"/>
                  </a:cubicBezTo>
                  <a:cubicBezTo>
                    <a:pt x="37" y="314"/>
                    <a:pt x="38" y="298"/>
                    <a:pt x="44" y="281"/>
                  </a:cubicBezTo>
                  <a:cubicBezTo>
                    <a:pt x="38" y="268"/>
                    <a:pt x="38" y="268"/>
                    <a:pt x="38" y="268"/>
                  </a:cubicBezTo>
                  <a:cubicBezTo>
                    <a:pt x="23" y="174"/>
                    <a:pt x="23" y="174"/>
                    <a:pt x="23" y="174"/>
                  </a:cubicBezTo>
                  <a:cubicBezTo>
                    <a:pt x="12" y="69"/>
                    <a:pt x="12" y="69"/>
                    <a:pt x="12" y="69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3" name="Freeform 170"/>
            <p:cNvSpPr>
              <a:spLocks/>
            </p:cNvSpPr>
            <p:nvPr/>
          </p:nvSpPr>
          <p:spPr bwMode="auto">
            <a:xfrm>
              <a:off x="2015130" y="3807366"/>
              <a:ext cx="27503" cy="393058"/>
            </a:xfrm>
            <a:custGeom>
              <a:avLst/>
              <a:gdLst>
                <a:gd name="T0" fmla="*/ 11 w 24"/>
                <a:gd name="T1" fmla="*/ 39 h 343"/>
                <a:gd name="T2" fmla="*/ 5 w 24"/>
                <a:gd name="T3" fmla="*/ 0 h 343"/>
                <a:gd name="T4" fmla="*/ 0 w 24"/>
                <a:gd name="T5" fmla="*/ 0 h 343"/>
                <a:gd name="T6" fmla="*/ 5 w 24"/>
                <a:gd name="T7" fmla="*/ 40 h 343"/>
                <a:gd name="T8" fmla="*/ 18 w 24"/>
                <a:gd name="T9" fmla="*/ 170 h 343"/>
                <a:gd name="T10" fmla="*/ 11 w 24"/>
                <a:gd name="T11" fmla="*/ 318 h 343"/>
                <a:gd name="T12" fmla="*/ 6 w 24"/>
                <a:gd name="T13" fmla="*/ 332 h 343"/>
                <a:gd name="T14" fmla="*/ 6 w 24"/>
                <a:gd name="T15" fmla="*/ 343 h 343"/>
                <a:gd name="T16" fmla="*/ 18 w 24"/>
                <a:gd name="T17" fmla="*/ 318 h 343"/>
                <a:gd name="T18" fmla="*/ 24 w 24"/>
                <a:gd name="T19" fmla="*/ 169 h 343"/>
                <a:gd name="T20" fmla="*/ 11 w 24"/>
                <a:gd name="T21" fmla="*/ 39 h 343"/>
                <a:gd name="T22" fmla="*/ 11 w 24"/>
                <a:gd name="T23" fmla="*/ 39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" h="343">
                  <a:moveTo>
                    <a:pt x="11" y="39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5" y="40"/>
                  </a:lnTo>
                  <a:lnTo>
                    <a:pt x="18" y="170"/>
                  </a:lnTo>
                  <a:lnTo>
                    <a:pt x="11" y="318"/>
                  </a:lnTo>
                  <a:lnTo>
                    <a:pt x="6" y="332"/>
                  </a:lnTo>
                  <a:lnTo>
                    <a:pt x="6" y="343"/>
                  </a:lnTo>
                  <a:lnTo>
                    <a:pt x="18" y="318"/>
                  </a:lnTo>
                  <a:lnTo>
                    <a:pt x="24" y="169"/>
                  </a:lnTo>
                  <a:lnTo>
                    <a:pt x="11" y="39"/>
                  </a:lnTo>
                  <a:lnTo>
                    <a:pt x="11" y="39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Freeform 171"/>
            <p:cNvSpPr>
              <a:spLocks/>
            </p:cNvSpPr>
            <p:nvPr/>
          </p:nvSpPr>
          <p:spPr bwMode="auto">
            <a:xfrm>
              <a:off x="2179000" y="3504837"/>
              <a:ext cx="44692" cy="18335"/>
            </a:xfrm>
            <a:custGeom>
              <a:avLst/>
              <a:gdLst>
                <a:gd name="T0" fmla="*/ 31 w 33"/>
                <a:gd name="T1" fmla="*/ 3 h 14"/>
                <a:gd name="T2" fmla="*/ 33 w 33"/>
                <a:gd name="T3" fmla="*/ 0 h 14"/>
                <a:gd name="T4" fmla="*/ 12 w 33"/>
                <a:gd name="T5" fmla="*/ 0 h 14"/>
                <a:gd name="T6" fmla="*/ 0 w 33"/>
                <a:gd name="T7" fmla="*/ 14 h 14"/>
                <a:gd name="T8" fmla="*/ 12 w 33"/>
                <a:gd name="T9" fmla="*/ 4 h 14"/>
                <a:gd name="T10" fmla="*/ 31 w 33"/>
                <a:gd name="T11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14">
                  <a:moveTo>
                    <a:pt x="31" y="3"/>
                  </a:moveTo>
                  <a:cubicBezTo>
                    <a:pt x="32" y="2"/>
                    <a:pt x="32" y="1"/>
                    <a:pt x="3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31" y="3"/>
                    <a:pt x="31" y="3"/>
                    <a:pt x="31" y="3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5" name="Freeform 172"/>
            <p:cNvSpPr>
              <a:spLocks/>
            </p:cNvSpPr>
            <p:nvPr/>
          </p:nvSpPr>
          <p:spPr bwMode="auto">
            <a:xfrm>
              <a:off x="2179000" y="3508275"/>
              <a:ext cx="46984" cy="14898"/>
            </a:xfrm>
            <a:custGeom>
              <a:avLst/>
              <a:gdLst>
                <a:gd name="T0" fmla="*/ 35 w 35"/>
                <a:gd name="T1" fmla="*/ 0 h 12"/>
                <a:gd name="T2" fmla="*/ 31 w 35"/>
                <a:gd name="T3" fmla="*/ 1 h 12"/>
                <a:gd name="T4" fmla="*/ 12 w 35"/>
                <a:gd name="T5" fmla="*/ 2 h 12"/>
                <a:gd name="T6" fmla="*/ 0 w 35"/>
                <a:gd name="T7" fmla="*/ 12 h 12"/>
                <a:gd name="T8" fmla="*/ 5 w 35"/>
                <a:gd name="T9" fmla="*/ 11 h 12"/>
                <a:gd name="T10" fmla="*/ 9 w 35"/>
                <a:gd name="T11" fmla="*/ 6 h 12"/>
                <a:gd name="T12" fmla="*/ 12 w 35"/>
                <a:gd name="T13" fmla="*/ 4 h 12"/>
                <a:gd name="T14" fmla="*/ 34 w 35"/>
                <a:gd name="T15" fmla="*/ 3 h 12"/>
                <a:gd name="T16" fmla="*/ 35 w 35"/>
                <a:gd name="T1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12">
                  <a:moveTo>
                    <a:pt x="35" y="0"/>
                  </a:moveTo>
                  <a:cubicBezTo>
                    <a:pt x="31" y="1"/>
                    <a:pt x="31" y="1"/>
                    <a:pt x="31" y="1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34" y="3"/>
                    <a:pt x="34" y="3"/>
                    <a:pt x="34" y="3"/>
                  </a:cubicBezTo>
                  <a:cubicBezTo>
                    <a:pt x="34" y="2"/>
                    <a:pt x="35" y="1"/>
                    <a:pt x="35" y="0"/>
                  </a:cubicBezTo>
                  <a:close/>
                </a:path>
              </a:pathLst>
            </a:custGeom>
            <a:solidFill>
              <a:srgbClr val="E2B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6" name="Freeform 173"/>
            <p:cNvSpPr>
              <a:spLocks/>
            </p:cNvSpPr>
            <p:nvPr/>
          </p:nvSpPr>
          <p:spPr bwMode="auto">
            <a:xfrm>
              <a:off x="2185875" y="3511711"/>
              <a:ext cx="38962" cy="10314"/>
            </a:xfrm>
            <a:custGeom>
              <a:avLst/>
              <a:gdLst>
                <a:gd name="T0" fmla="*/ 23 w 29"/>
                <a:gd name="T1" fmla="*/ 3 h 8"/>
                <a:gd name="T2" fmla="*/ 29 w 29"/>
                <a:gd name="T3" fmla="*/ 0 h 8"/>
                <a:gd name="T4" fmla="*/ 7 w 29"/>
                <a:gd name="T5" fmla="*/ 1 h 8"/>
                <a:gd name="T6" fmla="*/ 4 w 29"/>
                <a:gd name="T7" fmla="*/ 3 h 8"/>
                <a:gd name="T8" fmla="*/ 0 w 29"/>
                <a:gd name="T9" fmla="*/ 8 h 8"/>
                <a:gd name="T10" fmla="*/ 4 w 29"/>
                <a:gd name="T11" fmla="*/ 4 h 8"/>
                <a:gd name="T12" fmla="*/ 23 w 29"/>
                <a:gd name="T13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" h="8">
                  <a:moveTo>
                    <a:pt x="23" y="3"/>
                  </a:moveTo>
                  <a:cubicBezTo>
                    <a:pt x="26" y="3"/>
                    <a:pt x="28" y="2"/>
                    <a:pt x="29" y="0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11" y="2"/>
                    <a:pt x="17" y="1"/>
                    <a:pt x="23" y="3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7" name="Freeform 174"/>
            <p:cNvSpPr>
              <a:spLocks/>
            </p:cNvSpPr>
            <p:nvPr/>
          </p:nvSpPr>
          <p:spPr bwMode="auto">
            <a:xfrm>
              <a:off x="2185875" y="3512858"/>
              <a:ext cx="30941" cy="9168"/>
            </a:xfrm>
            <a:custGeom>
              <a:avLst/>
              <a:gdLst>
                <a:gd name="T0" fmla="*/ 22 w 23"/>
                <a:gd name="T1" fmla="*/ 3 h 7"/>
                <a:gd name="T2" fmla="*/ 23 w 23"/>
                <a:gd name="T3" fmla="*/ 2 h 7"/>
                <a:gd name="T4" fmla="*/ 4 w 23"/>
                <a:gd name="T5" fmla="*/ 3 h 7"/>
                <a:gd name="T6" fmla="*/ 0 w 23"/>
                <a:gd name="T7" fmla="*/ 7 h 7"/>
                <a:gd name="T8" fmla="*/ 1 w 23"/>
                <a:gd name="T9" fmla="*/ 7 h 7"/>
                <a:gd name="T10" fmla="*/ 22 w 23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7">
                  <a:moveTo>
                    <a:pt x="22" y="3"/>
                  </a:moveTo>
                  <a:cubicBezTo>
                    <a:pt x="22" y="3"/>
                    <a:pt x="23" y="3"/>
                    <a:pt x="23" y="2"/>
                  </a:cubicBezTo>
                  <a:cubicBezTo>
                    <a:pt x="17" y="0"/>
                    <a:pt x="11" y="1"/>
                    <a:pt x="4" y="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1" y="7"/>
                    <a:pt x="1" y="7"/>
                  </a:cubicBezTo>
                  <a:cubicBezTo>
                    <a:pt x="22" y="3"/>
                    <a:pt x="22" y="3"/>
                    <a:pt x="22" y="3"/>
                  </a:cubicBezTo>
                  <a:close/>
                </a:path>
              </a:pathLst>
            </a:custGeom>
            <a:solidFill>
              <a:srgbClr val="E2B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8" name="Freeform 175"/>
            <p:cNvSpPr>
              <a:spLocks/>
            </p:cNvSpPr>
            <p:nvPr/>
          </p:nvSpPr>
          <p:spPr bwMode="auto">
            <a:xfrm>
              <a:off x="2187020" y="3517441"/>
              <a:ext cx="28649" cy="6876"/>
            </a:xfrm>
            <a:custGeom>
              <a:avLst/>
              <a:gdLst>
                <a:gd name="T0" fmla="*/ 20 w 21"/>
                <a:gd name="T1" fmla="*/ 1 h 6"/>
                <a:gd name="T2" fmla="*/ 21 w 21"/>
                <a:gd name="T3" fmla="*/ 0 h 6"/>
                <a:gd name="T4" fmla="*/ 0 w 21"/>
                <a:gd name="T5" fmla="*/ 4 h 6"/>
                <a:gd name="T6" fmla="*/ 20 w 21"/>
                <a:gd name="T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6">
                  <a:moveTo>
                    <a:pt x="20" y="1"/>
                  </a:moveTo>
                  <a:cubicBezTo>
                    <a:pt x="20" y="1"/>
                    <a:pt x="20" y="1"/>
                    <a:pt x="21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8" y="6"/>
                    <a:pt x="15" y="4"/>
                    <a:pt x="20" y="1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9" name="Freeform 176"/>
            <p:cNvSpPr>
              <a:spLocks/>
            </p:cNvSpPr>
            <p:nvPr/>
          </p:nvSpPr>
          <p:spPr bwMode="auto">
            <a:xfrm>
              <a:off x="2145766" y="3589634"/>
              <a:ext cx="6876" cy="11459"/>
            </a:xfrm>
            <a:custGeom>
              <a:avLst/>
              <a:gdLst>
                <a:gd name="T0" fmla="*/ 0 w 5"/>
                <a:gd name="T1" fmla="*/ 9 h 9"/>
                <a:gd name="T2" fmla="*/ 5 w 5"/>
                <a:gd name="T3" fmla="*/ 9 h 9"/>
                <a:gd name="T4" fmla="*/ 5 w 5"/>
                <a:gd name="T5" fmla="*/ 0 h 9"/>
                <a:gd name="T6" fmla="*/ 0 w 5"/>
                <a:gd name="T7" fmla="*/ 0 h 9"/>
                <a:gd name="T8" fmla="*/ 0 w 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9">
                  <a:moveTo>
                    <a:pt x="0" y="9"/>
                  </a:moveTo>
                  <a:cubicBezTo>
                    <a:pt x="5" y="9"/>
                    <a:pt x="5" y="9"/>
                    <a:pt x="5" y="9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4" y="0"/>
                    <a:pt x="2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lose/>
                </a:path>
              </a:pathLst>
            </a:cu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40" name="Freeform 177"/>
            <p:cNvSpPr>
              <a:spLocks/>
            </p:cNvSpPr>
            <p:nvPr/>
          </p:nvSpPr>
          <p:spPr bwMode="auto">
            <a:xfrm>
              <a:off x="1999086" y="3734023"/>
              <a:ext cx="115740" cy="537446"/>
            </a:xfrm>
            <a:custGeom>
              <a:avLst/>
              <a:gdLst>
                <a:gd name="T0" fmla="*/ 77 w 85"/>
                <a:gd name="T1" fmla="*/ 104 h 415"/>
                <a:gd name="T2" fmla="*/ 85 w 85"/>
                <a:gd name="T3" fmla="*/ 72 h 415"/>
                <a:gd name="T4" fmla="*/ 85 w 85"/>
                <a:gd name="T5" fmla="*/ 0 h 415"/>
                <a:gd name="T6" fmla="*/ 63 w 85"/>
                <a:gd name="T7" fmla="*/ 87 h 415"/>
                <a:gd name="T8" fmla="*/ 54 w 85"/>
                <a:gd name="T9" fmla="*/ 162 h 415"/>
                <a:gd name="T10" fmla="*/ 36 w 85"/>
                <a:gd name="T11" fmla="*/ 347 h 415"/>
                <a:gd name="T12" fmla="*/ 15 w 85"/>
                <a:gd name="T13" fmla="*/ 372 h 415"/>
                <a:gd name="T14" fmla="*/ 8 w 85"/>
                <a:gd name="T15" fmla="*/ 388 h 415"/>
                <a:gd name="T16" fmla="*/ 3 w 85"/>
                <a:gd name="T17" fmla="*/ 413 h 415"/>
                <a:gd name="T18" fmla="*/ 16 w 85"/>
                <a:gd name="T19" fmla="*/ 415 h 415"/>
                <a:gd name="T20" fmla="*/ 43 w 85"/>
                <a:gd name="T21" fmla="*/ 405 h 415"/>
                <a:gd name="T22" fmla="*/ 43 w 85"/>
                <a:gd name="T23" fmla="*/ 395 h 415"/>
                <a:gd name="T24" fmla="*/ 53 w 85"/>
                <a:gd name="T25" fmla="*/ 395 h 415"/>
                <a:gd name="T26" fmla="*/ 52 w 85"/>
                <a:gd name="T27" fmla="*/ 355 h 415"/>
                <a:gd name="T28" fmla="*/ 67 w 85"/>
                <a:gd name="T29" fmla="*/ 310 h 415"/>
                <a:gd name="T30" fmla="*/ 66 w 85"/>
                <a:gd name="T31" fmla="*/ 306 h 415"/>
                <a:gd name="T32" fmla="*/ 67 w 85"/>
                <a:gd name="T33" fmla="*/ 203 h 415"/>
                <a:gd name="T34" fmla="*/ 77 w 85"/>
                <a:gd name="T35" fmla="*/ 104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5" h="415">
                  <a:moveTo>
                    <a:pt x="77" y="104"/>
                  </a:moveTo>
                  <a:cubicBezTo>
                    <a:pt x="85" y="72"/>
                    <a:pt x="85" y="72"/>
                    <a:pt x="85" y="72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63" y="87"/>
                    <a:pt x="63" y="87"/>
                    <a:pt x="63" y="87"/>
                  </a:cubicBezTo>
                  <a:cubicBezTo>
                    <a:pt x="54" y="162"/>
                    <a:pt x="54" y="162"/>
                    <a:pt x="54" y="162"/>
                  </a:cubicBezTo>
                  <a:cubicBezTo>
                    <a:pt x="54" y="233"/>
                    <a:pt x="48" y="295"/>
                    <a:pt x="36" y="347"/>
                  </a:cubicBezTo>
                  <a:cubicBezTo>
                    <a:pt x="15" y="372"/>
                    <a:pt x="15" y="372"/>
                    <a:pt x="15" y="372"/>
                  </a:cubicBezTo>
                  <a:cubicBezTo>
                    <a:pt x="8" y="388"/>
                    <a:pt x="8" y="388"/>
                    <a:pt x="8" y="388"/>
                  </a:cubicBezTo>
                  <a:cubicBezTo>
                    <a:pt x="2" y="397"/>
                    <a:pt x="0" y="405"/>
                    <a:pt x="3" y="413"/>
                  </a:cubicBezTo>
                  <a:cubicBezTo>
                    <a:pt x="7" y="414"/>
                    <a:pt x="12" y="415"/>
                    <a:pt x="16" y="415"/>
                  </a:cubicBezTo>
                  <a:cubicBezTo>
                    <a:pt x="25" y="415"/>
                    <a:pt x="34" y="411"/>
                    <a:pt x="43" y="405"/>
                  </a:cubicBezTo>
                  <a:cubicBezTo>
                    <a:pt x="43" y="395"/>
                    <a:pt x="43" y="395"/>
                    <a:pt x="43" y="395"/>
                  </a:cubicBezTo>
                  <a:cubicBezTo>
                    <a:pt x="53" y="395"/>
                    <a:pt x="53" y="395"/>
                    <a:pt x="53" y="395"/>
                  </a:cubicBezTo>
                  <a:cubicBezTo>
                    <a:pt x="52" y="355"/>
                    <a:pt x="52" y="355"/>
                    <a:pt x="52" y="355"/>
                  </a:cubicBezTo>
                  <a:cubicBezTo>
                    <a:pt x="61" y="346"/>
                    <a:pt x="66" y="331"/>
                    <a:pt x="67" y="310"/>
                  </a:cubicBezTo>
                  <a:cubicBezTo>
                    <a:pt x="66" y="308"/>
                    <a:pt x="66" y="307"/>
                    <a:pt x="66" y="306"/>
                  </a:cubicBezTo>
                  <a:cubicBezTo>
                    <a:pt x="64" y="272"/>
                    <a:pt x="64" y="238"/>
                    <a:pt x="67" y="203"/>
                  </a:cubicBezTo>
                  <a:cubicBezTo>
                    <a:pt x="77" y="104"/>
                    <a:pt x="77" y="104"/>
                    <a:pt x="77" y="1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41" name="组合 140"/>
          <p:cNvGrpSpPr/>
          <p:nvPr/>
        </p:nvGrpSpPr>
        <p:grpSpPr>
          <a:xfrm>
            <a:off x="3190615" y="2463514"/>
            <a:ext cx="179388" cy="714376"/>
            <a:chOff x="4687888" y="3000375"/>
            <a:chExt cx="179388" cy="714376"/>
          </a:xfrm>
        </p:grpSpPr>
        <p:sp>
          <p:nvSpPr>
            <p:cNvPr id="142" name="Freeform 7"/>
            <p:cNvSpPr>
              <a:spLocks noEditPoints="1"/>
            </p:cNvSpPr>
            <p:nvPr/>
          </p:nvSpPr>
          <p:spPr bwMode="auto">
            <a:xfrm>
              <a:off x="4741863" y="3000375"/>
              <a:ext cx="77788" cy="112713"/>
            </a:xfrm>
            <a:custGeom>
              <a:avLst/>
              <a:gdLst>
                <a:gd name="T0" fmla="*/ 57 w 68"/>
                <a:gd name="T1" fmla="*/ 7 h 111"/>
                <a:gd name="T2" fmla="*/ 50 w 68"/>
                <a:gd name="T3" fmla="*/ 4 h 111"/>
                <a:gd name="T4" fmla="*/ 10 w 68"/>
                <a:gd name="T5" fmla="*/ 39 h 111"/>
                <a:gd name="T6" fmla="*/ 4 w 68"/>
                <a:gd name="T7" fmla="*/ 71 h 111"/>
                <a:gd name="T8" fmla="*/ 8 w 68"/>
                <a:gd name="T9" fmla="*/ 107 h 111"/>
                <a:gd name="T10" fmla="*/ 14 w 68"/>
                <a:gd name="T11" fmla="*/ 111 h 111"/>
                <a:gd name="T12" fmla="*/ 19 w 68"/>
                <a:gd name="T13" fmla="*/ 69 h 111"/>
                <a:gd name="T14" fmla="*/ 18 w 68"/>
                <a:gd name="T15" fmla="*/ 57 h 111"/>
                <a:gd name="T16" fmla="*/ 18 w 68"/>
                <a:gd name="T17" fmla="*/ 55 h 111"/>
                <a:gd name="T18" fmla="*/ 19 w 68"/>
                <a:gd name="T19" fmla="*/ 55 h 111"/>
                <a:gd name="T20" fmla="*/ 59 w 68"/>
                <a:gd name="T21" fmla="*/ 20 h 111"/>
                <a:gd name="T22" fmla="*/ 61 w 68"/>
                <a:gd name="T23" fmla="*/ 20 h 111"/>
                <a:gd name="T24" fmla="*/ 66 w 68"/>
                <a:gd name="T25" fmla="*/ 13 h 111"/>
                <a:gd name="T26" fmla="*/ 57 w 68"/>
                <a:gd name="T27" fmla="*/ 7 h 111"/>
                <a:gd name="T28" fmla="*/ 50 w 68"/>
                <a:gd name="T29" fmla="*/ 6 h 111"/>
                <a:gd name="T30" fmla="*/ 55 w 68"/>
                <a:gd name="T31" fmla="*/ 8 h 111"/>
                <a:gd name="T32" fmla="*/ 21 w 68"/>
                <a:gd name="T33" fmla="*/ 24 h 111"/>
                <a:gd name="T34" fmla="*/ 9 w 68"/>
                <a:gd name="T35" fmla="*/ 66 h 111"/>
                <a:gd name="T36" fmla="*/ 13 w 68"/>
                <a:gd name="T37" fmla="*/ 109 h 111"/>
                <a:gd name="T38" fmla="*/ 9 w 68"/>
                <a:gd name="T39" fmla="*/ 106 h 111"/>
                <a:gd name="T40" fmla="*/ 5 w 68"/>
                <a:gd name="T41" fmla="*/ 71 h 111"/>
                <a:gd name="T42" fmla="*/ 6 w 68"/>
                <a:gd name="T43" fmla="*/ 71 h 111"/>
                <a:gd name="T44" fmla="*/ 11 w 68"/>
                <a:gd name="T45" fmla="*/ 40 h 111"/>
                <a:gd name="T46" fmla="*/ 25 w 68"/>
                <a:gd name="T47" fmla="*/ 11 h 111"/>
                <a:gd name="T48" fmla="*/ 50 w 68"/>
                <a:gd name="T49" fmla="*/ 6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8" h="111">
                  <a:moveTo>
                    <a:pt x="57" y="7"/>
                  </a:moveTo>
                  <a:cubicBezTo>
                    <a:pt x="55" y="6"/>
                    <a:pt x="52" y="5"/>
                    <a:pt x="50" y="4"/>
                  </a:cubicBezTo>
                  <a:cubicBezTo>
                    <a:pt x="28" y="0"/>
                    <a:pt x="15" y="12"/>
                    <a:pt x="10" y="39"/>
                  </a:cubicBezTo>
                  <a:cubicBezTo>
                    <a:pt x="4" y="71"/>
                    <a:pt x="4" y="71"/>
                    <a:pt x="4" y="71"/>
                  </a:cubicBezTo>
                  <a:cubicBezTo>
                    <a:pt x="0" y="86"/>
                    <a:pt x="1" y="98"/>
                    <a:pt x="8" y="107"/>
                  </a:cubicBezTo>
                  <a:cubicBezTo>
                    <a:pt x="10" y="108"/>
                    <a:pt x="12" y="110"/>
                    <a:pt x="14" y="111"/>
                  </a:cubicBezTo>
                  <a:cubicBezTo>
                    <a:pt x="24" y="106"/>
                    <a:pt x="26" y="92"/>
                    <a:pt x="19" y="69"/>
                  </a:cubicBezTo>
                  <a:cubicBezTo>
                    <a:pt x="18" y="68"/>
                    <a:pt x="17" y="64"/>
                    <a:pt x="18" y="57"/>
                  </a:cubicBezTo>
                  <a:cubicBezTo>
                    <a:pt x="18" y="56"/>
                    <a:pt x="18" y="56"/>
                    <a:pt x="18" y="55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23" y="34"/>
                    <a:pt x="37" y="23"/>
                    <a:pt x="59" y="20"/>
                  </a:cubicBezTo>
                  <a:cubicBezTo>
                    <a:pt x="60" y="20"/>
                    <a:pt x="60" y="20"/>
                    <a:pt x="61" y="20"/>
                  </a:cubicBezTo>
                  <a:cubicBezTo>
                    <a:pt x="66" y="20"/>
                    <a:pt x="68" y="17"/>
                    <a:pt x="66" y="13"/>
                  </a:cubicBezTo>
                  <a:cubicBezTo>
                    <a:pt x="63" y="10"/>
                    <a:pt x="60" y="8"/>
                    <a:pt x="57" y="7"/>
                  </a:cubicBezTo>
                  <a:close/>
                  <a:moveTo>
                    <a:pt x="50" y="6"/>
                  </a:moveTo>
                  <a:cubicBezTo>
                    <a:pt x="52" y="6"/>
                    <a:pt x="53" y="7"/>
                    <a:pt x="55" y="8"/>
                  </a:cubicBezTo>
                  <a:cubicBezTo>
                    <a:pt x="39" y="8"/>
                    <a:pt x="28" y="13"/>
                    <a:pt x="21" y="24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6" y="83"/>
                    <a:pt x="7" y="97"/>
                    <a:pt x="13" y="109"/>
                  </a:cubicBezTo>
                  <a:cubicBezTo>
                    <a:pt x="12" y="108"/>
                    <a:pt x="11" y="107"/>
                    <a:pt x="9" y="106"/>
                  </a:cubicBezTo>
                  <a:cubicBezTo>
                    <a:pt x="2" y="97"/>
                    <a:pt x="1" y="86"/>
                    <a:pt x="5" y="71"/>
                  </a:cubicBezTo>
                  <a:cubicBezTo>
                    <a:pt x="5" y="71"/>
                    <a:pt x="5" y="71"/>
                    <a:pt x="6" y="71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4" y="26"/>
                    <a:pt x="18" y="17"/>
                    <a:pt x="25" y="11"/>
                  </a:cubicBezTo>
                  <a:cubicBezTo>
                    <a:pt x="31" y="6"/>
                    <a:pt x="39" y="4"/>
                    <a:pt x="50" y="6"/>
                  </a:cubicBez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43" name="Freeform 8"/>
            <p:cNvSpPr>
              <a:spLocks/>
            </p:cNvSpPr>
            <p:nvPr/>
          </p:nvSpPr>
          <p:spPr bwMode="auto">
            <a:xfrm>
              <a:off x="4743450" y="3005138"/>
              <a:ext cx="60325" cy="106363"/>
            </a:xfrm>
            <a:custGeom>
              <a:avLst/>
              <a:gdLst>
                <a:gd name="T0" fmla="*/ 54 w 54"/>
                <a:gd name="T1" fmla="*/ 4 h 105"/>
                <a:gd name="T2" fmla="*/ 49 w 54"/>
                <a:gd name="T3" fmla="*/ 2 h 105"/>
                <a:gd name="T4" fmla="*/ 24 w 54"/>
                <a:gd name="T5" fmla="*/ 7 h 105"/>
                <a:gd name="T6" fmla="*/ 10 w 54"/>
                <a:gd name="T7" fmla="*/ 36 h 105"/>
                <a:gd name="T8" fmla="*/ 5 w 54"/>
                <a:gd name="T9" fmla="*/ 67 h 105"/>
                <a:gd name="T10" fmla="*/ 4 w 54"/>
                <a:gd name="T11" fmla="*/ 67 h 105"/>
                <a:gd name="T12" fmla="*/ 8 w 54"/>
                <a:gd name="T13" fmla="*/ 102 h 105"/>
                <a:gd name="T14" fmla="*/ 12 w 54"/>
                <a:gd name="T15" fmla="*/ 105 h 105"/>
                <a:gd name="T16" fmla="*/ 8 w 54"/>
                <a:gd name="T17" fmla="*/ 62 h 105"/>
                <a:gd name="T18" fmla="*/ 20 w 54"/>
                <a:gd name="T19" fmla="*/ 20 h 105"/>
                <a:gd name="T20" fmla="*/ 54 w 54"/>
                <a:gd name="T21" fmla="*/ 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05">
                  <a:moveTo>
                    <a:pt x="54" y="4"/>
                  </a:moveTo>
                  <a:cubicBezTo>
                    <a:pt x="52" y="3"/>
                    <a:pt x="51" y="2"/>
                    <a:pt x="49" y="2"/>
                  </a:cubicBezTo>
                  <a:cubicBezTo>
                    <a:pt x="38" y="0"/>
                    <a:pt x="30" y="2"/>
                    <a:pt x="24" y="7"/>
                  </a:cubicBezTo>
                  <a:cubicBezTo>
                    <a:pt x="17" y="13"/>
                    <a:pt x="13" y="22"/>
                    <a:pt x="10" y="36"/>
                  </a:cubicBezTo>
                  <a:cubicBezTo>
                    <a:pt x="5" y="67"/>
                    <a:pt x="5" y="67"/>
                    <a:pt x="5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0" y="82"/>
                    <a:pt x="1" y="93"/>
                    <a:pt x="8" y="102"/>
                  </a:cubicBezTo>
                  <a:cubicBezTo>
                    <a:pt x="10" y="103"/>
                    <a:pt x="11" y="104"/>
                    <a:pt x="12" y="105"/>
                  </a:cubicBezTo>
                  <a:cubicBezTo>
                    <a:pt x="6" y="93"/>
                    <a:pt x="5" y="79"/>
                    <a:pt x="8" y="62"/>
                  </a:cubicBezTo>
                  <a:cubicBezTo>
                    <a:pt x="20" y="20"/>
                    <a:pt x="20" y="20"/>
                    <a:pt x="20" y="20"/>
                  </a:cubicBezTo>
                  <a:cubicBezTo>
                    <a:pt x="27" y="9"/>
                    <a:pt x="38" y="4"/>
                    <a:pt x="54" y="4"/>
                  </a:cubicBezTo>
                  <a:close/>
                </a:path>
              </a:pathLst>
            </a:custGeom>
            <a:solidFill>
              <a:srgbClr val="B159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44" name="Freeform 9"/>
            <p:cNvSpPr>
              <a:spLocks/>
            </p:cNvSpPr>
            <p:nvPr/>
          </p:nvSpPr>
          <p:spPr bwMode="auto">
            <a:xfrm>
              <a:off x="4762500" y="3021013"/>
              <a:ext cx="69850" cy="139700"/>
            </a:xfrm>
            <a:custGeom>
              <a:avLst/>
              <a:gdLst>
                <a:gd name="T0" fmla="*/ 42 w 61"/>
                <a:gd name="T1" fmla="*/ 5 h 138"/>
                <a:gd name="T2" fmla="*/ 53 w 61"/>
                <a:gd name="T3" fmla="*/ 24 h 138"/>
                <a:gd name="T4" fmla="*/ 47 w 61"/>
                <a:gd name="T5" fmla="*/ 64 h 138"/>
                <a:gd name="T6" fmla="*/ 8 w 61"/>
                <a:gd name="T7" fmla="*/ 54 h 138"/>
                <a:gd name="T8" fmla="*/ 36 w 61"/>
                <a:gd name="T9" fmla="*/ 74 h 138"/>
                <a:gd name="T10" fmla="*/ 35 w 61"/>
                <a:gd name="T11" fmla="*/ 107 h 138"/>
                <a:gd name="T12" fmla="*/ 43 w 61"/>
                <a:gd name="T13" fmla="*/ 132 h 138"/>
                <a:gd name="T14" fmla="*/ 61 w 61"/>
                <a:gd name="T15" fmla="*/ 134 h 138"/>
                <a:gd name="T16" fmla="*/ 43 w 61"/>
                <a:gd name="T17" fmla="*/ 106 h 138"/>
                <a:gd name="T18" fmla="*/ 48 w 61"/>
                <a:gd name="T19" fmla="*/ 70 h 138"/>
                <a:gd name="T20" fmla="*/ 59 w 61"/>
                <a:gd name="T21" fmla="*/ 47 h 138"/>
                <a:gd name="T22" fmla="*/ 59 w 61"/>
                <a:gd name="T23" fmla="*/ 28 h 138"/>
                <a:gd name="T24" fmla="*/ 57 w 61"/>
                <a:gd name="T25" fmla="*/ 24 h 138"/>
                <a:gd name="T26" fmla="*/ 43 w 61"/>
                <a:gd name="T27" fmla="*/ 0 h 138"/>
                <a:gd name="T28" fmla="*/ 41 w 61"/>
                <a:gd name="T29" fmla="*/ 0 h 138"/>
                <a:gd name="T30" fmla="*/ 1 w 61"/>
                <a:gd name="T31" fmla="*/ 35 h 138"/>
                <a:gd name="T32" fmla="*/ 0 w 61"/>
                <a:gd name="T33" fmla="*/ 35 h 138"/>
                <a:gd name="T34" fmla="*/ 0 w 61"/>
                <a:gd name="T35" fmla="*/ 37 h 138"/>
                <a:gd name="T36" fmla="*/ 42 w 61"/>
                <a:gd name="T37" fmla="*/ 5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1" h="138">
                  <a:moveTo>
                    <a:pt x="42" y="5"/>
                  </a:moveTo>
                  <a:cubicBezTo>
                    <a:pt x="50" y="10"/>
                    <a:pt x="53" y="16"/>
                    <a:pt x="53" y="24"/>
                  </a:cubicBezTo>
                  <a:cubicBezTo>
                    <a:pt x="56" y="40"/>
                    <a:pt x="54" y="53"/>
                    <a:pt x="47" y="64"/>
                  </a:cubicBezTo>
                  <a:cubicBezTo>
                    <a:pt x="38" y="73"/>
                    <a:pt x="25" y="70"/>
                    <a:pt x="8" y="54"/>
                  </a:cubicBezTo>
                  <a:cubicBezTo>
                    <a:pt x="15" y="67"/>
                    <a:pt x="25" y="74"/>
                    <a:pt x="36" y="74"/>
                  </a:cubicBezTo>
                  <a:cubicBezTo>
                    <a:pt x="35" y="107"/>
                    <a:pt x="35" y="107"/>
                    <a:pt x="35" y="107"/>
                  </a:cubicBezTo>
                  <a:cubicBezTo>
                    <a:pt x="47" y="125"/>
                    <a:pt x="50" y="133"/>
                    <a:pt x="43" y="132"/>
                  </a:cubicBezTo>
                  <a:cubicBezTo>
                    <a:pt x="52" y="138"/>
                    <a:pt x="58" y="138"/>
                    <a:pt x="61" y="134"/>
                  </a:cubicBezTo>
                  <a:cubicBezTo>
                    <a:pt x="43" y="106"/>
                    <a:pt x="43" y="106"/>
                    <a:pt x="43" y="106"/>
                  </a:cubicBezTo>
                  <a:cubicBezTo>
                    <a:pt x="48" y="70"/>
                    <a:pt x="48" y="70"/>
                    <a:pt x="48" y="70"/>
                  </a:cubicBezTo>
                  <a:cubicBezTo>
                    <a:pt x="53" y="66"/>
                    <a:pt x="57" y="58"/>
                    <a:pt x="59" y="47"/>
                  </a:cubicBezTo>
                  <a:cubicBezTo>
                    <a:pt x="60" y="42"/>
                    <a:pt x="60" y="35"/>
                    <a:pt x="59" y="28"/>
                  </a:cubicBezTo>
                  <a:cubicBezTo>
                    <a:pt x="57" y="24"/>
                    <a:pt x="57" y="24"/>
                    <a:pt x="57" y="24"/>
                  </a:cubicBezTo>
                  <a:cubicBezTo>
                    <a:pt x="58" y="12"/>
                    <a:pt x="53" y="4"/>
                    <a:pt x="43" y="0"/>
                  </a:cubicBezTo>
                  <a:cubicBezTo>
                    <a:pt x="42" y="0"/>
                    <a:pt x="42" y="0"/>
                    <a:pt x="41" y="0"/>
                  </a:cubicBezTo>
                  <a:cubicBezTo>
                    <a:pt x="19" y="3"/>
                    <a:pt x="5" y="14"/>
                    <a:pt x="1" y="35"/>
                  </a:cubicBezTo>
                  <a:cubicBezTo>
                    <a:pt x="1" y="35"/>
                    <a:pt x="1" y="35"/>
                    <a:pt x="0" y="35"/>
                  </a:cubicBezTo>
                  <a:cubicBezTo>
                    <a:pt x="0" y="36"/>
                    <a:pt x="0" y="36"/>
                    <a:pt x="0" y="37"/>
                  </a:cubicBezTo>
                  <a:cubicBezTo>
                    <a:pt x="11" y="14"/>
                    <a:pt x="25" y="3"/>
                    <a:pt x="42" y="5"/>
                  </a:cubicBezTo>
                  <a:close/>
                </a:path>
              </a:pathLst>
            </a:custGeom>
            <a:solidFill>
              <a:srgbClr val="A56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45" name="Freeform 10"/>
            <p:cNvSpPr>
              <a:spLocks noEditPoints="1"/>
            </p:cNvSpPr>
            <p:nvPr/>
          </p:nvSpPr>
          <p:spPr bwMode="auto">
            <a:xfrm>
              <a:off x="4760913" y="3024188"/>
              <a:ext cx="65088" cy="71438"/>
            </a:xfrm>
            <a:custGeom>
              <a:avLst/>
              <a:gdLst>
                <a:gd name="T0" fmla="*/ 54 w 57"/>
                <a:gd name="T1" fmla="*/ 21 h 70"/>
                <a:gd name="T2" fmla="*/ 43 w 57"/>
                <a:gd name="T3" fmla="*/ 2 h 70"/>
                <a:gd name="T4" fmla="*/ 1 w 57"/>
                <a:gd name="T5" fmla="*/ 34 h 70"/>
                <a:gd name="T6" fmla="*/ 2 w 57"/>
                <a:gd name="T7" fmla="*/ 46 h 70"/>
                <a:gd name="T8" fmla="*/ 7 w 57"/>
                <a:gd name="T9" fmla="*/ 46 h 70"/>
                <a:gd name="T10" fmla="*/ 9 w 57"/>
                <a:gd name="T11" fmla="*/ 51 h 70"/>
                <a:gd name="T12" fmla="*/ 48 w 57"/>
                <a:gd name="T13" fmla="*/ 61 h 70"/>
                <a:gd name="T14" fmla="*/ 54 w 57"/>
                <a:gd name="T15" fmla="*/ 21 h 70"/>
                <a:gd name="T16" fmla="*/ 8 w 57"/>
                <a:gd name="T17" fmla="*/ 45 h 70"/>
                <a:gd name="T18" fmla="*/ 3 w 57"/>
                <a:gd name="T19" fmla="*/ 35 h 70"/>
                <a:gd name="T20" fmla="*/ 34 w 57"/>
                <a:gd name="T21" fmla="*/ 65 h 70"/>
                <a:gd name="T22" fmla="*/ 8 w 57"/>
                <a:gd name="T23" fmla="*/ 45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" h="70">
                  <a:moveTo>
                    <a:pt x="54" y="21"/>
                  </a:moveTo>
                  <a:cubicBezTo>
                    <a:pt x="54" y="13"/>
                    <a:pt x="51" y="7"/>
                    <a:pt x="43" y="2"/>
                  </a:cubicBezTo>
                  <a:cubicBezTo>
                    <a:pt x="26" y="0"/>
                    <a:pt x="12" y="11"/>
                    <a:pt x="1" y="34"/>
                  </a:cubicBezTo>
                  <a:cubicBezTo>
                    <a:pt x="0" y="41"/>
                    <a:pt x="1" y="45"/>
                    <a:pt x="2" y="46"/>
                  </a:cubicBezTo>
                  <a:cubicBezTo>
                    <a:pt x="3" y="47"/>
                    <a:pt x="5" y="47"/>
                    <a:pt x="7" y="46"/>
                  </a:cubicBezTo>
                  <a:cubicBezTo>
                    <a:pt x="7" y="48"/>
                    <a:pt x="8" y="49"/>
                    <a:pt x="9" y="51"/>
                  </a:cubicBezTo>
                  <a:cubicBezTo>
                    <a:pt x="26" y="67"/>
                    <a:pt x="39" y="70"/>
                    <a:pt x="48" y="61"/>
                  </a:cubicBezTo>
                  <a:cubicBezTo>
                    <a:pt x="55" y="50"/>
                    <a:pt x="57" y="37"/>
                    <a:pt x="54" y="21"/>
                  </a:cubicBezTo>
                  <a:close/>
                  <a:moveTo>
                    <a:pt x="8" y="45"/>
                  </a:moveTo>
                  <a:cubicBezTo>
                    <a:pt x="2" y="45"/>
                    <a:pt x="0" y="42"/>
                    <a:pt x="3" y="35"/>
                  </a:cubicBezTo>
                  <a:cubicBezTo>
                    <a:pt x="10" y="45"/>
                    <a:pt x="21" y="55"/>
                    <a:pt x="34" y="65"/>
                  </a:cubicBezTo>
                  <a:cubicBezTo>
                    <a:pt x="21" y="60"/>
                    <a:pt x="13" y="53"/>
                    <a:pt x="8" y="45"/>
                  </a:cubicBezTo>
                  <a:close/>
                </a:path>
              </a:pathLst>
            </a:custGeom>
            <a:solidFill>
              <a:srgbClr val="DCA5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46" name="Freeform 11"/>
            <p:cNvSpPr>
              <a:spLocks/>
            </p:cNvSpPr>
            <p:nvPr/>
          </p:nvSpPr>
          <p:spPr bwMode="auto">
            <a:xfrm>
              <a:off x="4760913" y="3059113"/>
              <a:ext cx="39688" cy="30163"/>
            </a:xfrm>
            <a:custGeom>
              <a:avLst/>
              <a:gdLst>
                <a:gd name="T0" fmla="*/ 3 w 34"/>
                <a:gd name="T1" fmla="*/ 0 h 30"/>
                <a:gd name="T2" fmla="*/ 8 w 34"/>
                <a:gd name="T3" fmla="*/ 10 h 30"/>
                <a:gd name="T4" fmla="*/ 34 w 34"/>
                <a:gd name="T5" fmla="*/ 30 h 30"/>
                <a:gd name="T6" fmla="*/ 3 w 34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30">
                  <a:moveTo>
                    <a:pt x="3" y="0"/>
                  </a:moveTo>
                  <a:cubicBezTo>
                    <a:pt x="0" y="7"/>
                    <a:pt x="2" y="10"/>
                    <a:pt x="8" y="10"/>
                  </a:cubicBezTo>
                  <a:cubicBezTo>
                    <a:pt x="13" y="18"/>
                    <a:pt x="21" y="25"/>
                    <a:pt x="34" y="30"/>
                  </a:cubicBezTo>
                  <a:cubicBezTo>
                    <a:pt x="21" y="20"/>
                    <a:pt x="10" y="10"/>
                    <a:pt x="3" y="0"/>
                  </a:cubicBezTo>
                  <a:close/>
                </a:path>
              </a:pathLst>
            </a:custGeom>
            <a:solidFill>
              <a:srgbClr val="F3DD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47" name="Freeform 12"/>
            <p:cNvSpPr>
              <a:spLocks/>
            </p:cNvSpPr>
            <p:nvPr/>
          </p:nvSpPr>
          <p:spPr bwMode="auto">
            <a:xfrm>
              <a:off x="4811713" y="3013075"/>
              <a:ext cx="41275" cy="177800"/>
            </a:xfrm>
            <a:custGeom>
              <a:avLst/>
              <a:gdLst>
                <a:gd name="T0" fmla="*/ 5 w 36"/>
                <a:gd name="T1" fmla="*/ 0 h 174"/>
                <a:gd name="T2" fmla="*/ 0 w 36"/>
                <a:gd name="T3" fmla="*/ 7 h 174"/>
                <a:gd name="T4" fmla="*/ 14 w 36"/>
                <a:gd name="T5" fmla="*/ 31 h 174"/>
                <a:gd name="T6" fmla="*/ 16 w 36"/>
                <a:gd name="T7" fmla="*/ 35 h 174"/>
                <a:gd name="T8" fmla="*/ 16 w 36"/>
                <a:gd name="T9" fmla="*/ 54 h 174"/>
                <a:gd name="T10" fmla="*/ 5 w 36"/>
                <a:gd name="T11" fmla="*/ 77 h 174"/>
                <a:gd name="T12" fmla="*/ 0 w 36"/>
                <a:gd name="T13" fmla="*/ 113 h 174"/>
                <a:gd name="T14" fmla="*/ 18 w 36"/>
                <a:gd name="T15" fmla="*/ 141 h 174"/>
                <a:gd name="T16" fmla="*/ 36 w 36"/>
                <a:gd name="T17" fmla="*/ 174 h 174"/>
                <a:gd name="T18" fmla="*/ 26 w 36"/>
                <a:gd name="T19" fmla="*/ 119 h 174"/>
                <a:gd name="T20" fmla="*/ 26 w 36"/>
                <a:gd name="T21" fmla="*/ 59 h 174"/>
                <a:gd name="T22" fmla="*/ 22 w 36"/>
                <a:gd name="T23" fmla="*/ 30 h 174"/>
                <a:gd name="T24" fmla="*/ 5 w 36"/>
                <a:gd name="T25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174">
                  <a:moveTo>
                    <a:pt x="5" y="0"/>
                  </a:moveTo>
                  <a:cubicBezTo>
                    <a:pt x="7" y="4"/>
                    <a:pt x="5" y="7"/>
                    <a:pt x="0" y="7"/>
                  </a:cubicBezTo>
                  <a:cubicBezTo>
                    <a:pt x="10" y="11"/>
                    <a:pt x="15" y="19"/>
                    <a:pt x="14" y="31"/>
                  </a:cubicBezTo>
                  <a:cubicBezTo>
                    <a:pt x="16" y="35"/>
                    <a:pt x="16" y="35"/>
                    <a:pt x="16" y="35"/>
                  </a:cubicBezTo>
                  <a:cubicBezTo>
                    <a:pt x="17" y="42"/>
                    <a:pt x="17" y="49"/>
                    <a:pt x="16" y="54"/>
                  </a:cubicBezTo>
                  <a:cubicBezTo>
                    <a:pt x="14" y="65"/>
                    <a:pt x="10" y="73"/>
                    <a:pt x="5" y="77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18" y="141"/>
                    <a:pt x="18" y="141"/>
                    <a:pt x="18" y="141"/>
                  </a:cubicBezTo>
                  <a:cubicBezTo>
                    <a:pt x="23" y="153"/>
                    <a:pt x="29" y="163"/>
                    <a:pt x="36" y="174"/>
                  </a:cubicBezTo>
                  <a:cubicBezTo>
                    <a:pt x="30" y="157"/>
                    <a:pt x="26" y="138"/>
                    <a:pt x="26" y="119"/>
                  </a:cubicBezTo>
                  <a:cubicBezTo>
                    <a:pt x="27" y="100"/>
                    <a:pt x="27" y="80"/>
                    <a:pt x="26" y="59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1" y="17"/>
                    <a:pt x="15" y="7"/>
                    <a:pt x="5" y="0"/>
                  </a:cubicBezTo>
                  <a:close/>
                </a:path>
              </a:pathLst>
            </a:custGeom>
            <a:solidFill>
              <a:srgbClr val="3C1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48" name="Freeform 13"/>
            <p:cNvSpPr>
              <a:spLocks/>
            </p:cNvSpPr>
            <p:nvPr/>
          </p:nvSpPr>
          <p:spPr bwMode="auto">
            <a:xfrm>
              <a:off x="4757738" y="3070225"/>
              <a:ext cx="42863" cy="95250"/>
            </a:xfrm>
            <a:custGeom>
              <a:avLst/>
              <a:gdLst>
                <a:gd name="T0" fmla="*/ 10 w 38"/>
                <a:gd name="T1" fmla="*/ 0 h 93"/>
                <a:gd name="T2" fmla="*/ 5 w 38"/>
                <a:gd name="T3" fmla="*/ 0 h 93"/>
                <a:gd name="T4" fmla="*/ 0 w 38"/>
                <a:gd name="T5" fmla="*/ 42 h 93"/>
                <a:gd name="T6" fmla="*/ 38 w 38"/>
                <a:gd name="T7" fmla="*/ 93 h 93"/>
                <a:gd name="T8" fmla="*/ 38 w 38"/>
                <a:gd name="T9" fmla="*/ 85 h 93"/>
                <a:gd name="T10" fmla="*/ 38 w 38"/>
                <a:gd name="T11" fmla="*/ 78 h 93"/>
                <a:gd name="T12" fmla="*/ 14 w 38"/>
                <a:gd name="T13" fmla="*/ 21 h 93"/>
                <a:gd name="T14" fmla="*/ 12 w 38"/>
                <a:gd name="T15" fmla="*/ 5 h 93"/>
                <a:gd name="T16" fmla="*/ 10 w 38"/>
                <a:gd name="T17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93">
                  <a:moveTo>
                    <a:pt x="10" y="0"/>
                  </a:moveTo>
                  <a:cubicBezTo>
                    <a:pt x="8" y="1"/>
                    <a:pt x="6" y="1"/>
                    <a:pt x="5" y="0"/>
                  </a:cubicBezTo>
                  <a:cubicBezTo>
                    <a:pt x="12" y="23"/>
                    <a:pt x="10" y="37"/>
                    <a:pt x="0" y="42"/>
                  </a:cubicBezTo>
                  <a:cubicBezTo>
                    <a:pt x="17" y="55"/>
                    <a:pt x="29" y="72"/>
                    <a:pt x="38" y="93"/>
                  </a:cubicBezTo>
                  <a:cubicBezTo>
                    <a:pt x="38" y="90"/>
                    <a:pt x="38" y="88"/>
                    <a:pt x="38" y="85"/>
                  </a:cubicBezTo>
                  <a:cubicBezTo>
                    <a:pt x="38" y="83"/>
                    <a:pt x="38" y="80"/>
                    <a:pt x="38" y="78"/>
                  </a:cubicBezTo>
                  <a:cubicBezTo>
                    <a:pt x="37" y="56"/>
                    <a:pt x="29" y="38"/>
                    <a:pt x="14" y="21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1" y="3"/>
                    <a:pt x="10" y="2"/>
                    <a:pt x="10" y="0"/>
                  </a:cubicBezTo>
                  <a:close/>
                </a:path>
              </a:pathLst>
            </a:custGeom>
            <a:solidFill>
              <a:srgbClr val="3C1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49" name="Freeform 14"/>
            <p:cNvSpPr>
              <a:spLocks/>
            </p:cNvSpPr>
            <p:nvPr/>
          </p:nvSpPr>
          <p:spPr bwMode="auto">
            <a:xfrm>
              <a:off x="4772025" y="3074988"/>
              <a:ext cx="47625" cy="80963"/>
            </a:xfrm>
            <a:custGeom>
              <a:avLst/>
              <a:gdLst>
                <a:gd name="T0" fmla="*/ 0 w 42"/>
                <a:gd name="T1" fmla="*/ 0 h 79"/>
                <a:gd name="T2" fmla="*/ 2 w 42"/>
                <a:gd name="T3" fmla="*/ 16 h 79"/>
                <a:gd name="T4" fmla="*/ 26 w 42"/>
                <a:gd name="T5" fmla="*/ 73 h 79"/>
                <a:gd name="T6" fmla="*/ 35 w 42"/>
                <a:gd name="T7" fmla="*/ 78 h 79"/>
                <a:gd name="T8" fmla="*/ 27 w 42"/>
                <a:gd name="T9" fmla="*/ 53 h 79"/>
                <a:gd name="T10" fmla="*/ 28 w 42"/>
                <a:gd name="T11" fmla="*/ 20 h 79"/>
                <a:gd name="T12" fmla="*/ 0 w 42"/>
                <a:gd name="T1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79">
                  <a:moveTo>
                    <a:pt x="0" y="0"/>
                  </a:moveTo>
                  <a:cubicBezTo>
                    <a:pt x="2" y="16"/>
                    <a:pt x="2" y="16"/>
                    <a:pt x="2" y="16"/>
                  </a:cubicBezTo>
                  <a:cubicBezTo>
                    <a:pt x="17" y="33"/>
                    <a:pt x="25" y="51"/>
                    <a:pt x="26" y="73"/>
                  </a:cubicBezTo>
                  <a:cubicBezTo>
                    <a:pt x="29" y="75"/>
                    <a:pt x="32" y="77"/>
                    <a:pt x="35" y="78"/>
                  </a:cubicBezTo>
                  <a:cubicBezTo>
                    <a:pt x="42" y="79"/>
                    <a:pt x="39" y="71"/>
                    <a:pt x="27" y="53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17" y="20"/>
                    <a:pt x="7" y="13"/>
                    <a:pt x="0" y="0"/>
                  </a:cubicBezTo>
                  <a:close/>
                </a:path>
              </a:pathLst>
            </a:custGeom>
            <a:solidFill>
              <a:srgbClr val="DCA5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0" name="Freeform 15"/>
            <p:cNvSpPr>
              <a:spLocks noEditPoints="1"/>
            </p:cNvSpPr>
            <p:nvPr/>
          </p:nvSpPr>
          <p:spPr bwMode="auto">
            <a:xfrm>
              <a:off x="4729163" y="3109913"/>
              <a:ext cx="111125" cy="223838"/>
            </a:xfrm>
            <a:custGeom>
              <a:avLst/>
              <a:gdLst>
                <a:gd name="T0" fmla="*/ 19 w 97"/>
                <a:gd name="T1" fmla="*/ 0 h 221"/>
                <a:gd name="T2" fmla="*/ 4 w 97"/>
                <a:gd name="T3" fmla="*/ 11 h 221"/>
                <a:gd name="T4" fmla="*/ 21 w 97"/>
                <a:gd name="T5" fmla="*/ 77 h 221"/>
                <a:gd name="T6" fmla="*/ 0 w 97"/>
                <a:gd name="T7" fmla="*/ 134 h 221"/>
                <a:gd name="T8" fmla="*/ 4 w 97"/>
                <a:gd name="T9" fmla="*/ 163 h 221"/>
                <a:gd name="T10" fmla="*/ 21 w 97"/>
                <a:gd name="T11" fmla="*/ 219 h 221"/>
                <a:gd name="T12" fmla="*/ 80 w 97"/>
                <a:gd name="T13" fmla="*/ 193 h 221"/>
                <a:gd name="T14" fmla="*/ 74 w 97"/>
                <a:gd name="T15" fmla="*/ 149 h 221"/>
                <a:gd name="T16" fmla="*/ 83 w 97"/>
                <a:gd name="T17" fmla="*/ 130 h 221"/>
                <a:gd name="T18" fmla="*/ 95 w 97"/>
                <a:gd name="T19" fmla="*/ 86 h 221"/>
                <a:gd name="T20" fmla="*/ 84 w 97"/>
                <a:gd name="T21" fmla="*/ 57 h 221"/>
                <a:gd name="T22" fmla="*/ 71 w 97"/>
                <a:gd name="T23" fmla="*/ 52 h 221"/>
                <a:gd name="T24" fmla="*/ 63 w 97"/>
                <a:gd name="T25" fmla="*/ 47 h 221"/>
                <a:gd name="T26" fmla="*/ 63 w 97"/>
                <a:gd name="T27" fmla="*/ 55 h 221"/>
                <a:gd name="T28" fmla="*/ 25 w 97"/>
                <a:gd name="T29" fmla="*/ 4 h 221"/>
                <a:gd name="T30" fmla="*/ 19 w 97"/>
                <a:gd name="T31" fmla="*/ 0 h 221"/>
                <a:gd name="T32" fmla="*/ 3 w 97"/>
                <a:gd name="T33" fmla="*/ 135 h 221"/>
                <a:gd name="T34" fmla="*/ 26 w 97"/>
                <a:gd name="T35" fmla="*/ 74 h 221"/>
                <a:gd name="T36" fmla="*/ 30 w 97"/>
                <a:gd name="T37" fmla="*/ 79 h 221"/>
                <a:gd name="T38" fmla="*/ 9 w 97"/>
                <a:gd name="T39" fmla="*/ 133 h 221"/>
                <a:gd name="T40" fmla="*/ 27 w 97"/>
                <a:gd name="T41" fmla="*/ 211 h 221"/>
                <a:gd name="T42" fmla="*/ 23 w 97"/>
                <a:gd name="T43" fmla="*/ 214 h 221"/>
                <a:gd name="T44" fmla="*/ 3 w 97"/>
                <a:gd name="T45" fmla="*/ 135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7" h="221">
                  <a:moveTo>
                    <a:pt x="19" y="0"/>
                  </a:moveTo>
                  <a:cubicBezTo>
                    <a:pt x="4" y="11"/>
                    <a:pt x="4" y="11"/>
                    <a:pt x="4" y="11"/>
                  </a:cubicBezTo>
                  <a:cubicBezTo>
                    <a:pt x="32" y="21"/>
                    <a:pt x="37" y="43"/>
                    <a:pt x="21" y="77"/>
                  </a:cubicBezTo>
                  <a:cubicBezTo>
                    <a:pt x="0" y="134"/>
                    <a:pt x="0" y="134"/>
                    <a:pt x="0" y="134"/>
                  </a:cubicBezTo>
                  <a:cubicBezTo>
                    <a:pt x="0" y="144"/>
                    <a:pt x="2" y="153"/>
                    <a:pt x="4" y="163"/>
                  </a:cubicBezTo>
                  <a:cubicBezTo>
                    <a:pt x="7" y="181"/>
                    <a:pt x="13" y="200"/>
                    <a:pt x="21" y="219"/>
                  </a:cubicBezTo>
                  <a:cubicBezTo>
                    <a:pt x="66" y="221"/>
                    <a:pt x="86" y="212"/>
                    <a:pt x="80" y="193"/>
                  </a:cubicBezTo>
                  <a:cubicBezTo>
                    <a:pt x="74" y="149"/>
                    <a:pt x="74" y="149"/>
                    <a:pt x="74" y="149"/>
                  </a:cubicBezTo>
                  <a:cubicBezTo>
                    <a:pt x="83" y="130"/>
                    <a:pt x="83" y="130"/>
                    <a:pt x="83" y="130"/>
                  </a:cubicBezTo>
                  <a:cubicBezTo>
                    <a:pt x="93" y="118"/>
                    <a:pt x="97" y="103"/>
                    <a:pt x="95" y="86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79" y="57"/>
                    <a:pt x="75" y="55"/>
                    <a:pt x="71" y="52"/>
                  </a:cubicBezTo>
                  <a:cubicBezTo>
                    <a:pt x="68" y="51"/>
                    <a:pt x="66" y="49"/>
                    <a:pt x="63" y="47"/>
                  </a:cubicBezTo>
                  <a:cubicBezTo>
                    <a:pt x="63" y="50"/>
                    <a:pt x="63" y="52"/>
                    <a:pt x="63" y="55"/>
                  </a:cubicBezTo>
                  <a:cubicBezTo>
                    <a:pt x="54" y="34"/>
                    <a:pt x="42" y="17"/>
                    <a:pt x="25" y="4"/>
                  </a:cubicBezTo>
                  <a:cubicBezTo>
                    <a:pt x="23" y="3"/>
                    <a:pt x="21" y="1"/>
                    <a:pt x="19" y="0"/>
                  </a:cubicBezTo>
                  <a:close/>
                  <a:moveTo>
                    <a:pt x="3" y="135"/>
                  </a:moveTo>
                  <a:cubicBezTo>
                    <a:pt x="26" y="74"/>
                    <a:pt x="26" y="74"/>
                    <a:pt x="26" y="74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9" y="133"/>
                    <a:pt x="9" y="133"/>
                    <a:pt x="9" y="133"/>
                  </a:cubicBezTo>
                  <a:cubicBezTo>
                    <a:pt x="27" y="211"/>
                    <a:pt x="27" y="211"/>
                    <a:pt x="27" y="211"/>
                  </a:cubicBezTo>
                  <a:cubicBezTo>
                    <a:pt x="23" y="214"/>
                    <a:pt x="23" y="214"/>
                    <a:pt x="23" y="214"/>
                  </a:cubicBezTo>
                  <a:cubicBezTo>
                    <a:pt x="3" y="135"/>
                    <a:pt x="3" y="135"/>
                    <a:pt x="3" y="135"/>
                  </a:cubicBezTo>
                  <a:close/>
                </a:path>
              </a:pathLst>
            </a:custGeom>
            <a:solidFill>
              <a:srgbClr val="A3BA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1" name="Freeform 16"/>
            <p:cNvSpPr>
              <a:spLocks/>
            </p:cNvSpPr>
            <p:nvPr/>
          </p:nvSpPr>
          <p:spPr bwMode="auto">
            <a:xfrm>
              <a:off x="4732338" y="3184525"/>
              <a:ext cx="31750" cy="141288"/>
            </a:xfrm>
            <a:custGeom>
              <a:avLst/>
              <a:gdLst>
                <a:gd name="T0" fmla="*/ 17 w 20"/>
                <a:gd name="T1" fmla="*/ 0 h 89"/>
                <a:gd name="T2" fmla="*/ 0 w 20"/>
                <a:gd name="T3" fmla="*/ 39 h 89"/>
                <a:gd name="T4" fmla="*/ 15 w 20"/>
                <a:gd name="T5" fmla="*/ 89 h 89"/>
                <a:gd name="T6" fmla="*/ 17 w 20"/>
                <a:gd name="T7" fmla="*/ 87 h 89"/>
                <a:gd name="T8" fmla="*/ 5 w 20"/>
                <a:gd name="T9" fmla="*/ 38 h 89"/>
                <a:gd name="T10" fmla="*/ 20 w 20"/>
                <a:gd name="T11" fmla="*/ 3 h 89"/>
                <a:gd name="T12" fmla="*/ 17 w 20"/>
                <a:gd name="T13" fmla="*/ 0 h 89"/>
                <a:gd name="T14" fmla="*/ 17 w 20"/>
                <a:gd name="T1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89">
                  <a:moveTo>
                    <a:pt x="17" y="0"/>
                  </a:moveTo>
                  <a:lnTo>
                    <a:pt x="0" y="39"/>
                  </a:lnTo>
                  <a:lnTo>
                    <a:pt x="15" y="89"/>
                  </a:lnTo>
                  <a:lnTo>
                    <a:pt x="17" y="87"/>
                  </a:lnTo>
                  <a:lnTo>
                    <a:pt x="5" y="38"/>
                  </a:lnTo>
                  <a:lnTo>
                    <a:pt x="20" y="3"/>
                  </a:lnTo>
                  <a:lnTo>
                    <a:pt x="17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E6E8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2" name="Freeform 17"/>
            <p:cNvSpPr>
              <a:spLocks noEditPoints="1"/>
            </p:cNvSpPr>
            <p:nvPr/>
          </p:nvSpPr>
          <p:spPr bwMode="auto">
            <a:xfrm>
              <a:off x="4697413" y="3121025"/>
              <a:ext cx="49213" cy="160338"/>
            </a:xfrm>
            <a:custGeom>
              <a:avLst/>
              <a:gdLst>
                <a:gd name="T0" fmla="*/ 1 w 43"/>
                <a:gd name="T1" fmla="*/ 105 h 159"/>
                <a:gd name="T2" fmla="*/ 0 w 43"/>
                <a:gd name="T3" fmla="*/ 123 h 159"/>
                <a:gd name="T4" fmla="*/ 7 w 43"/>
                <a:gd name="T5" fmla="*/ 159 h 159"/>
                <a:gd name="T6" fmla="*/ 23 w 43"/>
                <a:gd name="T7" fmla="*/ 153 h 159"/>
                <a:gd name="T8" fmla="*/ 17 w 43"/>
                <a:gd name="T9" fmla="*/ 121 h 159"/>
                <a:gd name="T10" fmla="*/ 32 w 43"/>
                <a:gd name="T11" fmla="*/ 0 h 159"/>
                <a:gd name="T12" fmla="*/ 1 w 43"/>
                <a:gd name="T13" fmla="*/ 105 h 159"/>
                <a:gd name="T14" fmla="*/ 31 w 43"/>
                <a:gd name="T15" fmla="*/ 3 h 159"/>
                <a:gd name="T16" fmla="*/ 33 w 43"/>
                <a:gd name="T17" fmla="*/ 7 h 159"/>
                <a:gd name="T18" fmla="*/ 10 w 43"/>
                <a:gd name="T19" fmla="*/ 73 h 159"/>
                <a:gd name="T20" fmla="*/ 4 w 43"/>
                <a:gd name="T21" fmla="*/ 121 h 159"/>
                <a:gd name="T22" fmla="*/ 12 w 43"/>
                <a:gd name="T23" fmla="*/ 155 h 159"/>
                <a:gd name="T24" fmla="*/ 8 w 43"/>
                <a:gd name="T25" fmla="*/ 157 h 159"/>
                <a:gd name="T26" fmla="*/ 1 w 43"/>
                <a:gd name="T27" fmla="*/ 123 h 159"/>
                <a:gd name="T28" fmla="*/ 3 w 43"/>
                <a:gd name="T29" fmla="*/ 106 h 159"/>
                <a:gd name="T30" fmla="*/ 3 w 43"/>
                <a:gd name="T31" fmla="*/ 105 h 159"/>
                <a:gd name="T32" fmla="*/ 31 w 43"/>
                <a:gd name="T33" fmla="*/ 3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" h="159">
                  <a:moveTo>
                    <a:pt x="1" y="105"/>
                  </a:moveTo>
                  <a:cubicBezTo>
                    <a:pt x="0" y="123"/>
                    <a:pt x="0" y="123"/>
                    <a:pt x="0" y="123"/>
                  </a:cubicBezTo>
                  <a:cubicBezTo>
                    <a:pt x="1" y="135"/>
                    <a:pt x="3" y="147"/>
                    <a:pt x="7" y="159"/>
                  </a:cubicBezTo>
                  <a:cubicBezTo>
                    <a:pt x="12" y="156"/>
                    <a:pt x="17" y="154"/>
                    <a:pt x="23" y="153"/>
                  </a:cubicBezTo>
                  <a:cubicBezTo>
                    <a:pt x="17" y="121"/>
                    <a:pt x="17" y="121"/>
                    <a:pt x="17" y="121"/>
                  </a:cubicBezTo>
                  <a:cubicBezTo>
                    <a:pt x="38" y="67"/>
                    <a:pt x="43" y="27"/>
                    <a:pt x="32" y="0"/>
                  </a:cubicBezTo>
                  <a:cubicBezTo>
                    <a:pt x="12" y="17"/>
                    <a:pt x="1" y="52"/>
                    <a:pt x="1" y="105"/>
                  </a:cubicBezTo>
                  <a:close/>
                  <a:moveTo>
                    <a:pt x="31" y="3"/>
                  </a:moveTo>
                  <a:cubicBezTo>
                    <a:pt x="32" y="4"/>
                    <a:pt x="32" y="5"/>
                    <a:pt x="33" y="7"/>
                  </a:cubicBezTo>
                  <a:cubicBezTo>
                    <a:pt x="20" y="26"/>
                    <a:pt x="12" y="48"/>
                    <a:pt x="10" y="73"/>
                  </a:cubicBezTo>
                  <a:cubicBezTo>
                    <a:pt x="4" y="121"/>
                    <a:pt x="4" y="121"/>
                    <a:pt x="4" y="121"/>
                  </a:cubicBezTo>
                  <a:cubicBezTo>
                    <a:pt x="12" y="155"/>
                    <a:pt x="12" y="155"/>
                    <a:pt x="12" y="155"/>
                  </a:cubicBezTo>
                  <a:cubicBezTo>
                    <a:pt x="11" y="155"/>
                    <a:pt x="9" y="156"/>
                    <a:pt x="8" y="157"/>
                  </a:cubicBezTo>
                  <a:cubicBezTo>
                    <a:pt x="5" y="145"/>
                    <a:pt x="2" y="134"/>
                    <a:pt x="1" y="123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54"/>
                    <a:pt x="12" y="19"/>
                    <a:pt x="31" y="3"/>
                  </a:cubicBezTo>
                  <a:close/>
                </a:path>
              </a:pathLst>
            </a:custGeom>
            <a:solidFill>
              <a:srgbClr val="A3BA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3" name="Freeform 18"/>
            <p:cNvSpPr>
              <a:spLocks/>
            </p:cNvSpPr>
            <p:nvPr/>
          </p:nvSpPr>
          <p:spPr bwMode="auto">
            <a:xfrm>
              <a:off x="4699000" y="3124200"/>
              <a:ext cx="36513" cy="155575"/>
            </a:xfrm>
            <a:custGeom>
              <a:avLst/>
              <a:gdLst>
                <a:gd name="T0" fmla="*/ 32 w 32"/>
                <a:gd name="T1" fmla="*/ 4 h 154"/>
                <a:gd name="T2" fmla="*/ 30 w 32"/>
                <a:gd name="T3" fmla="*/ 0 h 154"/>
                <a:gd name="T4" fmla="*/ 2 w 32"/>
                <a:gd name="T5" fmla="*/ 102 h 154"/>
                <a:gd name="T6" fmla="*/ 2 w 32"/>
                <a:gd name="T7" fmla="*/ 103 h 154"/>
                <a:gd name="T8" fmla="*/ 0 w 32"/>
                <a:gd name="T9" fmla="*/ 120 h 154"/>
                <a:gd name="T10" fmla="*/ 7 w 32"/>
                <a:gd name="T11" fmla="*/ 154 h 154"/>
                <a:gd name="T12" fmla="*/ 11 w 32"/>
                <a:gd name="T13" fmla="*/ 152 h 154"/>
                <a:gd name="T14" fmla="*/ 3 w 32"/>
                <a:gd name="T15" fmla="*/ 118 h 154"/>
                <a:gd name="T16" fmla="*/ 9 w 32"/>
                <a:gd name="T17" fmla="*/ 70 h 154"/>
                <a:gd name="T18" fmla="*/ 32 w 32"/>
                <a:gd name="T19" fmla="*/ 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154">
                  <a:moveTo>
                    <a:pt x="32" y="4"/>
                  </a:moveTo>
                  <a:cubicBezTo>
                    <a:pt x="31" y="2"/>
                    <a:pt x="31" y="1"/>
                    <a:pt x="30" y="0"/>
                  </a:cubicBezTo>
                  <a:cubicBezTo>
                    <a:pt x="11" y="16"/>
                    <a:pt x="2" y="51"/>
                    <a:pt x="2" y="102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31"/>
                    <a:pt x="4" y="142"/>
                    <a:pt x="7" y="154"/>
                  </a:cubicBezTo>
                  <a:cubicBezTo>
                    <a:pt x="8" y="153"/>
                    <a:pt x="10" y="152"/>
                    <a:pt x="11" y="152"/>
                  </a:cubicBezTo>
                  <a:cubicBezTo>
                    <a:pt x="3" y="118"/>
                    <a:pt x="3" y="118"/>
                    <a:pt x="3" y="118"/>
                  </a:cubicBezTo>
                  <a:cubicBezTo>
                    <a:pt x="9" y="70"/>
                    <a:pt x="9" y="70"/>
                    <a:pt x="9" y="70"/>
                  </a:cubicBezTo>
                  <a:cubicBezTo>
                    <a:pt x="11" y="45"/>
                    <a:pt x="19" y="23"/>
                    <a:pt x="32" y="4"/>
                  </a:cubicBezTo>
                  <a:close/>
                </a:path>
              </a:pathLst>
            </a:custGeom>
            <a:solidFill>
              <a:srgbClr val="E6E8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4" name="Freeform 19"/>
            <p:cNvSpPr>
              <a:spLocks/>
            </p:cNvSpPr>
            <p:nvPr/>
          </p:nvSpPr>
          <p:spPr bwMode="auto">
            <a:xfrm>
              <a:off x="4716463" y="3121025"/>
              <a:ext cx="55563" cy="153988"/>
            </a:xfrm>
            <a:custGeom>
              <a:avLst/>
              <a:gdLst>
                <a:gd name="T0" fmla="*/ 11 w 48"/>
                <a:gd name="T1" fmla="*/ 123 h 153"/>
                <a:gd name="T2" fmla="*/ 32 w 48"/>
                <a:gd name="T3" fmla="*/ 66 h 153"/>
                <a:gd name="T4" fmla="*/ 15 w 48"/>
                <a:gd name="T5" fmla="*/ 0 h 153"/>
                <a:gd name="T6" fmla="*/ 0 w 48"/>
                <a:gd name="T7" fmla="*/ 121 h 153"/>
                <a:gd name="T8" fmla="*/ 6 w 48"/>
                <a:gd name="T9" fmla="*/ 153 h 153"/>
                <a:gd name="T10" fmla="*/ 15 w 48"/>
                <a:gd name="T11" fmla="*/ 152 h 153"/>
                <a:gd name="T12" fmla="*/ 11 w 48"/>
                <a:gd name="T13" fmla="*/ 12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153">
                  <a:moveTo>
                    <a:pt x="11" y="123"/>
                  </a:moveTo>
                  <a:cubicBezTo>
                    <a:pt x="32" y="66"/>
                    <a:pt x="32" y="66"/>
                    <a:pt x="32" y="66"/>
                  </a:cubicBezTo>
                  <a:cubicBezTo>
                    <a:pt x="48" y="32"/>
                    <a:pt x="43" y="10"/>
                    <a:pt x="15" y="0"/>
                  </a:cubicBezTo>
                  <a:cubicBezTo>
                    <a:pt x="26" y="27"/>
                    <a:pt x="21" y="67"/>
                    <a:pt x="0" y="121"/>
                  </a:cubicBezTo>
                  <a:cubicBezTo>
                    <a:pt x="6" y="153"/>
                    <a:pt x="6" y="153"/>
                    <a:pt x="6" y="153"/>
                  </a:cubicBezTo>
                  <a:cubicBezTo>
                    <a:pt x="9" y="152"/>
                    <a:pt x="12" y="152"/>
                    <a:pt x="15" y="152"/>
                  </a:cubicBezTo>
                  <a:cubicBezTo>
                    <a:pt x="13" y="142"/>
                    <a:pt x="11" y="133"/>
                    <a:pt x="11" y="123"/>
                  </a:cubicBezTo>
                  <a:close/>
                </a:path>
              </a:pathLst>
            </a:custGeom>
            <a:solidFill>
              <a:srgbClr val="7483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5" name="Freeform 20"/>
            <p:cNvSpPr>
              <a:spLocks/>
            </p:cNvSpPr>
            <p:nvPr/>
          </p:nvSpPr>
          <p:spPr bwMode="auto">
            <a:xfrm>
              <a:off x="4724400" y="3275013"/>
              <a:ext cx="76200" cy="111125"/>
            </a:xfrm>
            <a:custGeom>
              <a:avLst/>
              <a:gdLst>
                <a:gd name="T0" fmla="*/ 9 w 67"/>
                <a:gd name="T1" fmla="*/ 0 h 110"/>
                <a:gd name="T2" fmla="*/ 0 w 67"/>
                <a:gd name="T3" fmla="*/ 1 h 110"/>
                <a:gd name="T4" fmla="*/ 21 w 67"/>
                <a:gd name="T5" fmla="*/ 64 h 110"/>
                <a:gd name="T6" fmla="*/ 48 w 67"/>
                <a:gd name="T7" fmla="*/ 69 h 110"/>
                <a:gd name="T8" fmla="*/ 42 w 67"/>
                <a:gd name="T9" fmla="*/ 82 h 110"/>
                <a:gd name="T10" fmla="*/ 66 w 67"/>
                <a:gd name="T11" fmla="*/ 110 h 110"/>
                <a:gd name="T12" fmla="*/ 67 w 67"/>
                <a:gd name="T13" fmla="*/ 108 h 110"/>
                <a:gd name="T14" fmla="*/ 63 w 67"/>
                <a:gd name="T15" fmla="*/ 101 h 110"/>
                <a:gd name="T16" fmla="*/ 48 w 67"/>
                <a:gd name="T17" fmla="*/ 75 h 110"/>
                <a:gd name="T18" fmla="*/ 54 w 67"/>
                <a:gd name="T19" fmla="*/ 72 h 110"/>
                <a:gd name="T20" fmla="*/ 50 w 67"/>
                <a:gd name="T21" fmla="*/ 64 h 110"/>
                <a:gd name="T22" fmla="*/ 41 w 67"/>
                <a:gd name="T23" fmla="*/ 62 h 110"/>
                <a:gd name="T24" fmla="*/ 28 w 67"/>
                <a:gd name="T25" fmla="*/ 60 h 110"/>
                <a:gd name="T26" fmla="*/ 26 w 67"/>
                <a:gd name="T27" fmla="*/ 56 h 110"/>
                <a:gd name="T28" fmla="*/ 9 w 67"/>
                <a:gd name="T2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" h="110">
                  <a:moveTo>
                    <a:pt x="9" y="0"/>
                  </a:moveTo>
                  <a:cubicBezTo>
                    <a:pt x="6" y="0"/>
                    <a:pt x="3" y="0"/>
                    <a:pt x="0" y="1"/>
                  </a:cubicBezTo>
                  <a:cubicBezTo>
                    <a:pt x="21" y="64"/>
                    <a:pt x="21" y="64"/>
                    <a:pt x="21" y="64"/>
                  </a:cubicBezTo>
                  <a:cubicBezTo>
                    <a:pt x="48" y="69"/>
                    <a:pt x="48" y="69"/>
                    <a:pt x="48" y="69"/>
                  </a:cubicBezTo>
                  <a:cubicBezTo>
                    <a:pt x="42" y="73"/>
                    <a:pt x="40" y="78"/>
                    <a:pt x="42" y="82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7" y="109"/>
                    <a:pt x="67" y="109"/>
                    <a:pt x="67" y="108"/>
                  </a:cubicBezTo>
                  <a:cubicBezTo>
                    <a:pt x="67" y="106"/>
                    <a:pt x="65" y="104"/>
                    <a:pt x="63" y="101"/>
                  </a:cubicBezTo>
                  <a:cubicBezTo>
                    <a:pt x="48" y="88"/>
                    <a:pt x="43" y="80"/>
                    <a:pt x="48" y="75"/>
                  </a:cubicBezTo>
                  <a:cubicBezTo>
                    <a:pt x="49" y="74"/>
                    <a:pt x="51" y="73"/>
                    <a:pt x="54" y="72"/>
                  </a:cubicBezTo>
                  <a:cubicBezTo>
                    <a:pt x="50" y="64"/>
                    <a:pt x="50" y="64"/>
                    <a:pt x="50" y="64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7" y="58"/>
                    <a:pt x="27" y="57"/>
                    <a:pt x="26" y="56"/>
                  </a:cubicBezTo>
                  <a:cubicBezTo>
                    <a:pt x="18" y="37"/>
                    <a:pt x="12" y="18"/>
                    <a:pt x="9" y="0"/>
                  </a:cubicBezTo>
                  <a:close/>
                </a:path>
              </a:pathLst>
            </a:custGeom>
            <a:solidFill>
              <a:srgbClr val="A56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6" name="Freeform 21"/>
            <p:cNvSpPr>
              <a:spLocks noEditPoints="1"/>
            </p:cNvSpPr>
            <p:nvPr/>
          </p:nvSpPr>
          <p:spPr bwMode="auto">
            <a:xfrm>
              <a:off x="4705350" y="3275013"/>
              <a:ext cx="93663" cy="123825"/>
            </a:xfrm>
            <a:custGeom>
              <a:avLst/>
              <a:gdLst>
                <a:gd name="T0" fmla="*/ 16 w 82"/>
                <a:gd name="T1" fmla="*/ 51 h 121"/>
                <a:gd name="T2" fmla="*/ 26 w 82"/>
                <a:gd name="T3" fmla="*/ 74 h 121"/>
                <a:gd name="T4" fmla="*/ 27 w 82"/>
                <a:gd name="T5" fmla="*/ 75 h 121"/>
                <a:gd name="T6" fmla="*/ 30 w 82"/>
                <a:gd name="T7" fmla="*/ 85 h 121"/>
                <a:gd name="T8" fmla="*/ 41 w 82"/>
                <a:gd name="T9" fmla="*/ 108 h 121"/>
                <a:gd name="T10" fmla="*/ 50 w 82"/>
                <a:gd name="T11" fmla="*/ 121 h 121"/>
                <a:gd name="T12" fmla="*/ 44 w 82"/>
                <a:gd name="T13" fmla="*/ 104 h 121"/>
                <a:gd name="T14" fmla="*/ 46 w 82"/>
                <a:gd name="T15" fmla="*/ 101 h 121"/>
                <a:gd name="T16" fmla="*/ 53 w 82"/>
                <a:gd name="T17" fmla="*/ 108 h 121"/>
                <a:gd name="T18" fmla="*/ 68 w 82"/>
                <a:gd name="T19" fmla="*/ 121 h 121"/>
                <a:gd name="T20" fmla="*/ 70 w 82"/>
                <a:gd name="T21" fmla="*/ 120 h 121"/>
                <a:gd name="T22" fmla="*/ 53 w 82"/>
                <a:gd name="T23" fmla="*/ 102 h 121"/>
                <a:gd name="T24" fmla="*/ 53 w 82"/>
                <a:gd name="T25" fmla="*/ 98 h 121"/>
                <a:gd name="T26" fmla="*/ 64 w 82"/>
                <a:gd name="T27" fmla="*/ 109 h 121"/>
                <a:gd name="T28" fmla="*/ 65 w 82"/>
                <a:gd name="T29" fmla="*/ 111 h 121"/>
                <a:gd name="T30" fmla="*/ 73 w 82"/>
                <a:gd name="T31" fmla="*/ 116 h 121"/>
                <a:gd name="T32" fmla="*/ 75 w 82"/>
                <a:gd name="T33" fmla="*/ 118 h 121"/>
                <a:gd name="T34" fmla="*/ 78 w 82"/>
                <a:gd name="T35" fmla="*/ 117 h 121"/>
                <a:gd name="T36" fmla="*/ 61 w 82"/>
                <a:gd name="T37" fmla="*/ 100 h 121"/>
                <a:gd name="T38" fmla="*/ 60 w 82"/>
                <a:gd name="T39" fmla="*/ 92 h 121"/>
                <a:gd name="T40" fmla="*/ 80 w 82"/>
                <a:gd name="T41" fmla="*/ 109 h 121"/>
                <a:gd name="T42" fmla="*/ 81 w 82"/>
                <a:gd name="T43" fmla="*/ 109 h 121"/>
                <a:gd name="T44" fmla="*/ 82 w 82"/>
                <a:gd name="T45" fmla="*/ 109 h 121"/>
                <a:gd name="T46" fmla="*/ 58 w 82"/>
                <a:gd name="T47" fmla="*/ 81 h 121"/>
                <a:gd name="T48" fmla="*/ 64 w 82"/>
                <a:gd name="T49" fmla="*/ 68 h 121"/>
                <a:gd name="T50" fmla="*/ 37 w 82"/>
                <a:gd name="T51" fmla="*/ 63 h 121"/>
                <a:gd name="T52" fmla="*/ 16 w 82"/>
                <a:gd name="T53" fmla="*/ 0 h 121"/>
                <a:gd name="T54" fmla="*/ 0 w 82"/>
                <a:gd name="T55" fmla="*/ 6 h 121"/>
                <a:gd name="T56" fmla="*/ 16 w 82"/>
                <a:gd name="T57" fmla="*/ 51 h 121"/>
                <a:gd name="T58" fmla="*/ 1 w 82"/>
                <a:gd name="T59" fmla="*/ 7 h 121"/>
                <a:gd name="T60" fmla="*/ 6 w 82"/>
                <a:gd name="T61" fmla="*/ 4 h 121"/>
                <a:gd name="T62" fmla="*/ 44 w 82"/>
                <a:gd name="T63" fmla="*/ 102 h 121"/>
                <a:gd name="T64" fmla="*/ 43 w 82"/>
                <a:gd name="T65" fmla="*/ 104 h 121"/>
                <a:gd name="T66" fmla="*/ 43 w 82"/>
                <a:gd name="T67" fmla="*/ 105 h 121"/>
                <a:gd name="T68" fmla="*/ 47 w 82"/>
                <a:gd name="T69" fmla="*/ 117 h 121"/>
                <a:gd name="T70" fmla="*/ 42 w 82"/>
                <a:gd name="T71" fmla="*/ 108 h 121"/>
                <a:gd name="T72" fmla="*/ 42 w 82"/>
                <a:gd name="T73" fmla="*/ 108 h 121"/>
                <a:gd name="T74" fmla="*/ 32 w 82"/>
                <a:gd name="T75" fmla="*/ 85 h 121"/>
                <a:gd name="T76" fmla="*/ 29 w 82"/>
                <a:gd name="T77" fmla="*/ 75 h 121"/>
                <a:gd name="T78" fmla="*/ 28 w 82"/>
                <a:gd name="T79" fmla="*/ 74 h 121"/>
                <a:gd name="T80" fmla="*/ 28 w 82"/>
                <a:gd name="T81" fmla="*/ 73 h 121"/>
                <a:gd name="T82" fmla="*/ 17 w 82"/>
                <a:gd name="T83" fmla="*/ 51 h 121"/>
                <a:gd name="T84" fmla="*/ 1 w 82"/>
                <a:gd name="T85" fmla="*/ 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82" h="121">
                  <a:moveTo>
                    <a:pt x="16" y="51"/>
                  </a:moveTo>
                  <a:cubicBezTo>
                    <a:pt x="19" y="59"/>
                    <a:pt x="23" y="66"/>
                    <a:pt x="26" y="74"/>
                  </a:cubicBezTo>
                  <a:cubicBezTo>
                    <a:pt x="27" y="74"/>
                    <a:pt x="27" y="75"/>
                    <a:pt x="27" y="75"/>
                  </a:cubicBezTo>
                  <a:cubicBezTo>
                    <a:pt x="30" y="85"/>
                    <a:pt x="30" y="85"/>
                    <a:pt x="30" y="85"/>
                  </a:cubicBezTo>
                  <a:cubicBezTo>
                    <a:pt x="41" y="108"/>
                    <a:pt x="41" y="108"/>
                    <a:pt x="41" y="108"/>
                  </a:cubicBezTo>
                  <a:cubicBezTo>
                    <a:pt x="43" y="114"/>
                    <a:pt x="46" y="118"/>
                    <a:pt x="50" y="121"/>
                  </a:cubicBezTo>
                  <a:cubicBezTo>
                    <a:pt x="44" y="104"/>
                    <a:pt x="44" y="104"/>
                    <a:pt x="44" y="104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53" y="108"/>
                    <a:pt x="53" y="108"/>
                    <a:pt x="53" y="108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9" y="120"/>
                    <a:pt x="70" y="120"/>
                    <a:pt x="70" y="120"/>
                  </a:cubicBezTo>
                  <a:cubicBezTo>
                    <a:pt x="53" y="102"/>
                    <a:pt x="53" y="102"/>
                    <a:pt x="53" y="102"/>
                  </a:cubicBezTo>
                  <a:cubicBezTo>
                    <a:pt x="53" y="98"/>
                    <a:pt x="53" y="98"/>
                    <a:pt x="53" y="98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73" y="116"/>
                    <a:pt x="73" y="116"/>
                    <a:pt x="73" y="116"/>
                  </a:cubicBezTo>
                  <a:cubicBezTo>
                    <a:pt x="74" y="117"/>
                    <a:pt x="75" y="117"/>
                    <a:pt x="75" y="118"/>
                  </a:cubicBezTo>
                  <a:cubicBezTo>
                    <a:pt x="77" y="118"/>
                    <a:pt x="78" y="118"/>
                    <a:pt x="78" y="117"/>
                  </a:cubicBezTo>
                  <a:cubicBezTo>
                    <a:pt x="61" y="100"/>
                    <a:pt x="61" y="100"/>
                    <a:pt x="61" y="100"/>
                  </a:cubicBezTo>
                  <a:cubicBezTo>
                    <a:pt x="60" y="92"/>
                    <a:pt x="60" y="92"/>
                    <a:pt x="60" y="92"/>
                  </a:cubicBezTo>
                  <a:cubicBezTo>
                    <a:pt x="80" y="109"/>
                    <a:pt x="80" y="109"/>
                    <a:pt x="80" y="109"/>
                  </a:cubicBezTo>
                  <a:cubicBezTo>
                    <a:pt x="81" y="109"/>
                    <a:pt x="81" y="109"/>
                    <a:pt x="81" y="109"/>
                  </a:cubicBezTo>
                  <a:cubicBezTo>
                    <a:pt x="81" y="109"/>
                    <a:pt x="82" y="109"/>
                    <a:pt x="82" y="109"/>
                  </a:cubicBezTo>
                  <a:cubicBezTo>
                    <a:pt x="58" y="81"/>
                    <a:pt x="58" y="81"/>
                    <a:pt x="58" y="81"/>
                  </a:cubicBezTo>
                  <a:cubicBezTo>
                    <a:pt x="56" y="77"/>
                    <a:pt x="58" y="72"/>
                    <a:pt x="64" y="68"/>
                  </a:cubicBezTo>
                  <a:cubicBezTo>
                    <a:pt x="37" y="63"/>
                    <a:pt x="37" y="63"/>
                    <a:pt x="37" y="63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0" y="1"/>
                    <a:pt x="5" y="3"/>
                    <a:pt x="0" y="6"/>
                  </a:cubicBezTo>
                  <a:cubicBezTo>
                    <a:pt x="4" y="21"/>
                    <a:pt x="9" y="36"/>
                    <a:pt x="16" y="51"/>
                  </a:cubicBezTo>
                  <a:close/>
                  <a:moveTo>
                    <a:pt x="1" y="7"/>
                  </a:moveTo>
                  <a:cubicBezTo>
                    <a:pt x="3" y="6"/>
                    <a:pt x="4" y="5"/>
                    <a:pt x="6" y="4"/>
                  </a:cubicBezTo>
                  <a:cubicBezTo>
                    <a:pt x="44" y="102"/>
                    <a:pt x="44" y="102"/>
                    <a:pt x="44" y="102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3" y="104"/>
                    <a:pt x="43" y="104"/>
                    <a:pt x="43" y="105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5" y="114"/>
                    <a:pt x="43" y="111"/>
                    <a:pt x="42" y="108"/>
                  </a:cubicBezTo>
                  <a:cubicBezTo>
                    <a:pt x="42" y="108"/>
                    <a:pt x="42" y="108"/>
                    <a:pt x="42" y="108"/>
                  </a:cubicBezTo>
                  <a:cubicBezTo>
                    <a:pt x="32" y="85"/>
                    <a:pt x="32" y="85"/>
                    <a:pt x="32" y="85"/>
                  </a:cubicBezTo>
                  <a:cubicBezTo>
                    <a:pt x="29" y="75"/>
                    <a:pt x="29" y="75"/>
                    <a:pt x="29" y="75"/>
                  </a:cubicBezTo>
                  <a:cubicBezTo>
                    <a:pt x="28" y="75"/>
                    <a:pt x="28" y="75"/>
                    <a:pt x="28" y="74"/>
                  </a:cubicBezTo>
                  <a:cubicBezTo>
                    <a:pt x="28" y="74"/>
                    <a:pt x="28" y="73"/>
                    <a:pt x="28" y="73"/>
                  </a:cubicBezTo>
                  <a:cubicBezTo>
                    <a:pt x="24" y="65"/>
                    <a:pt x="20" y="58"/>
                    <a:pt x="17" y="51"/>
                  </a:cubicBezTo>
                  <a:cubicBezTo>
                    <a:pt x="11" y="36"/>
                    <a:pt x="5" y="21"/>
                    <a:pt x="1" y="7"/>
                  </a:cubicBezTo>
                  <a:close/>
                </a:path>
              </a:pathLst>
            </a:custGeom>
            <a:solidFill>
              <a:srgbClr val="DCA5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7" name="Freeform 22"/>
            <p:cNvSpPr>
              <a:spLocks/>
            </p:cNvSpPr>
            <p:nvPr/>
          </p:nvSpPr>
          <p:spPr bwMode="auto">
            <a:xfrm>
              <a:off x="4706938" y="3279775"/>
              <a:ext cx="52388" cy="114300"/>
            </a:xfrm>
            <a:custGeom>
              <a:avLst/>
              <a:gdLst>
                <a:gd name="T0" fmla="*/ 5 w 46"/>
                <a:gd name="T1" fmla="*/ 0 h 113"/>
                <a:gd name="T2" fmla="*/ 0 w 46"/>
                <a:gd name="T3" fmla="*/ 3 h 113"/>
                <a:gd name="T4" fmla="*/ 16 w 46"/>
                <a:gd name="T5" fmla="*/ 47 h 113"/>
                <a:gd name="T6" fmla="*/ 27 w 46"/>
                <a:gd name="T7" fmla="*/ 69 h 113"/>
                <a:gd name="T8" fmla="*/ 27 w 46"/>
                <a:gd name="T9" fmla="*/ 70 h 113"/>
                <a:gd name="T10" fmla="*/ 28 w 46"/>
                <a:gd name="T11" fmla="*/ 71 h 113"/>
                <a:gd name="T12" fmla="*/ 31 w 46"/>
                <a:gd name="T13" fmla="*/ 81 h 113"/>
                <a:gd name="T14" fmla="*/ 41 w 46"/>
                <a:gd name="T15" fmla="*/ 104 h 113"/>
                <a:gd name="T16" fmla="*/ 41 w 46"/>
                <a:gd name="T17" fmla="*/ 104 h 113"/>
                <a:gd name="T18" fmla="*/ 46 w 46"/>
                <a:gd name="T19" fmla="*/ 113 h 113"/>
                <a:gd name="T20" fmla="*/ 42 w 46"/>
                <a:gd name="T21" fmla="*/ 101 h 113"/>
                <a:gd name="T22" fmla="*/ 42 w 46"/>
                <a:gd name="T23" fmla="*/ 100 h 113"/>
                <a:gd name="T24" fmla="*/ 43 w 46"/>
                <a:gd name="T25" fmla="*/ 98 h 113"/>
                <a:gd name="T26" fmla="*/ 5 w 46"/>
                <a:gd name="T27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" h="113">
                  <a:moveTo>
                    <a:pt x="5" y="0"/>
                  </a:moveTo>
                  <a:cubicBezTo>
                    <a:pt x="3" y="1"/>
                    <a:pt x="2" y="2"/>
                    <a:pt x="0" y="3"/>
                  </a:cubicBezTo>
                  <a:cubicBezTo>
                    <a:pt x="4" y="17"/>
                    <a:pt x="10" y="32"/>
                    <a:pt x="16" y="47"/>
                  </a:cubicBezTo>
                  <a:cubicBezTo>
                    <a:pt x="19" y="54"/>
                    <a:pt x="23" y="61"/>
                    <a:pt x="27" y="69"/>
                  </a:cubicBezTo>
                  <a:cubicBezTo>
                    <a:pt x="27" y="69"/>
                    <a:pt x="27" y="70"/>
                    <a:pt x="27" y="70"/>
                  </a:cubicBezTo>
                  <a:cubicBezTo>
                    <a:pt x="27" y="71"/>
                    <a:pt x="27" y="71"/>
                    <a:pt x="28" y="7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41" y="104"/>
                    <a:pt x="41" y="104"/>
                    <a:pt x="41" y="104"/>
                  </a:cubicBezTo>
                  <a:cubicBezTo>
                    <a:pt x="41" y="104"/>
                    <a:pt x="41" y="104"/>
                    <a:pt x="41" y="104"/>
                  </a:cubicBezTo>
                  <a:cubicBezTo>
                    <a:pt x="42" y="107"/>
                    <a:pt x="44" y="110"/>
                    <a:pt x="46" y="113"/>
                  </a:cubicBezTo>
                  <a:cubicBezTo>
                    <a:pt x="42" y="101"/>
                    <a:pt x="42" y="101"/>
                    <a:pt x="42" y="101"/>
                  </a:cubicBezTo>
                  <a:cubicBezTo>
                    <a:pt x="42" y="100"/>
                    <a:pt x="42" y="100"/>
                    <a:pt x="42" y="100"/>
                  </a:cubicBezTo>
                  <a:cubicBezTo>
                    <a:pt x="43" y="98"/>
                    <a:pt x="43" y="98"/>
                    <a:pt x="43" y="98"/>
                  </a:cubicBezTo>
                  <a:cubicBezTo>
                    <a:pt x="5" y="0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F3DD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8" name="Freeform 23"/>
            <p:cNvSpPr>
              <a:spLocks/>
            </p:cNvSpPr>
            <p:nvPr/>
          </p:nvSpPr>
          <p:spPr bwMode="auto">
            <a:xfrm>
              <a:off x="4719638" y="3327400"/>
              <a:ext cx="15875" cy="28575"/>
            </a:xfrm>
            <a:custGeom>
              <a:avLst/>
              <a:gdLst>
                <a:gd name="T0" fmla="*/ 13 w 13"/>
                <a:gd name="T1" fmla="*/ 23 h 28"/>
                <a:gd name="T2" fmla="*/ 3 w 13"/>
                <a:gd name="T3" fmla="*/ 0 h 28"/>
                <a:gd name="T4" fmla="*/ 0 w 13"/>
                <a:gd name="T5" fmla="*/ 28 h 28"/>
                <a:gd name="T6" fmla="*/ 2 w 13"/>
                <a:gd name="T7" fmla="*/ 27 h 28"/>
                <a:gd name="T8" fmla="*/ 13 w 13"/>
                <a:gd name="T9" fmla="*/ 2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8">
                  <a:moveTo>
                    <a:pt x="13" y="23"/>
                  </a:moveTo>
                  <a:cubicBezTo>
                    <a:pt x="10" y="15"/>
                    <a:pt x="6" y="8"/>
                    <a:pt x="3" y="0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2" y="27"/>
                    <a:pt x="2" y="27"/>
                    <a:pt x="2" y="27"/>
                  </a:cubicBezTo>
                  <a:cubicBezTo>
                    <a:pt x="13" y="23"/>
                    <a:pt x="13" y="23"/>
                    <a:pt x="13" y="23"/>
                  </a:cubicBezTo>
                  <a:close/>
                </a:path>
              </a:pathLst>
            </a:custGeom>
            <a:solidFill>
              <a:srgbClr val="A3BA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9" name="Freeform 24"/>
            <p:cNvSpPr>
              <a:spLocks/>
            </p:cNvSpPr>
            <p:nvPr/>
          </p:nvSpPr>
          <p:spPr bwMode="auto">
            <a:xfrm>
              <a:off x="4752975" y="3149600"/>
              <a:ext cx="107950" cy="192088"/>
            </a:xfrm>
            <a:custGeom>
              <a:avLst/>
              <a:gdLst>
                <a:gd name="T0" fmla="*/ 0 w 94"/>
                <a:gd name="T1" fmla="*/ 179 h 189"/>
                <a:gd name="T2" fmla="*/ 2 w 94"/>
                <a:gd name="T3" fmla="*/ 183 h 189"/>
                <a:gd name="T4" fmla="*/ 15 w 94"/>
                <a:gd name="T5" fmla="*/ 185 h 189"/>
                <a:gd name="T6" fmla="*/ 87 w 94"/>
                <a:gd name="T7" fmla="*/ 189 h 189"/>
                <a:gd name="T8" fmla="*/ 86 w 94"/>
                <a:gd name="T9" fmla="*/ 179 h 189"/>
                <a:gd name="T10" fmla="*/ 86 w 94"/>
                <a:gd name="T11" fmla="*/ 178 h 189"/>
                <a:gd name="T12" fmla="*/ 73 w 94"/>
                <a:gd name="T13" fmla="*/ 111 h 189"/>
                <a:gd name="T14" fmla="*/ 84 w 94"/>
                <a:gd name="T15" fmla="*/ 80 h 189"/>
                <a:gd name="T16" fmla="*/ 87 w 94"/>
                <a:gd name="T17" fmla="*/ 40 h 189"/>
                <a:gd name="T18" fmla="*/ 69 w 94"/>
                <a:gd name="T19" fmla="*/ 7 h 189"/>
                <a:gd name="T20" fmla="*/ 51 w 94"/>
                <a:gd name="T21" fmla="*/ 5 h 189"/>
                <a:gd name="T22" fmla="*/ 42 w 94"/>
                <a:gd name="T23" fmla="*/ 0 h 189"/>
                <a:gd name="T24" fmla="*/ 42 w 94"/>
                <a:gd name="T25" fmla="*/ 7 h 189"/>
                <a:gd name="T26" fmla="*/ 50 w 94"/>
                <a:gd name="T27" fmla="*/ 12 h 189"/>
                <a:gd name="T28" fmla="*/ 63 w 94"/>
                <a:gd name="T29" fmla="*/ 17 h 189"/>
                <a:gd name="T30" fmla="*/ 74 w 94"/>
                <a:gd name="T31" fmla="*/ 46 h 189"/>
                <a:gd name="T32" fmla="*/ 62 w 94"/>
                <a:gd name="T33" fmla="*/ 90 h 189"/>
                <a:gd name="T34" fmla="*/ 53 w 94"/>
                <a:gd name="T35" fmla="*/ 109 h 189"/>
                <a:gd name="T36" fmla="*/ 59 w 94"/>
                <a:gd name="T37" fmla="*/ 153 h 189"/>
                <a:gd name="T38" fmla="*/ 0 w 94"/>
                <a:gd name="T39" fmla="*/ 17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4" h="189">
                  <a:moveTo>
                    <a:pt x="0" y="179"/>
                  </a:moveTo>
                  <a:cubicBezTo>
                    <a:pt x="1" y="180"/>
                    <a:pt x="1" y="181"/>
                    <a:pt x="2" y="183"/>
                  </a:cubicBezTo>
                  <a:cubicBezTo>
                    <a:pt x="15" y="185"/>
                    <a:pt x="15" y="185"/>
                    <a:pt x="15" y="185"/>
                  </a:cubicBezTo>
                  <a:cubicBezTo>
                    <a:pt x="40" y="182"/>
                    <a:pt x="64" y="184"/>
                    <a:pt x="87" y="189"/>
                  </a:cubicBezTo>
                  <a:cubicBezTo>
                    <a:pt x="87" y="186"/>
                    <a:pt x="87" y="182"/>
                    <a:pt x="86" y="179"/>
                  </a:cubicBezTo>
                  <a:cubicBezTo>
                    <a:pt x="86" y="179"/>
                    <a:pt x="86" y="179"/>
                    <a:pt x="86" y="178"/>
                  </a:cubicBezTo>
                  <a:cubicBezTo>
                    <a:pt x="84" y="156"/>
                    <a:pt x="80" y="134"/>
                    <a:pt x="73" y="111"/>
                  </a:cubicBezTo>
                  <a:cubicBezTo>
                    <a:pt x="84" y="80"/>
                    <a:pt x="84" y="80"/>
                    <a:pt x="84" y="80"/>
                  </a:cubicBezTo>
                  <a:cubicBezTo>
                    <a:pt x="93" y="66"/>
                    <a:pt x="94" y="52"/>
                    <a:pt x="87" y="40"/>
                  </a:cubicBezTo>
                  <a:cubicBezTo>
                    <a:pt x="80" y="29"/>
                    <a:pt x="74" y="19"/>
                    <a:pt x="69" y="7"/>
                  </a:cubicBezTo>
                  <a:cubicBezTo>
                    <a:pt x="66" y="11"/>
                    <a:pt x="60" y="11"/>
                    <a:pt x="51" y="5"/>
                  </a:cubicBezTo>
                  <a:cubicBezTo>
                    <a:pt x="48" y="4"/>
                    <a:pt x="45" y="2"/>
                    <a:pt x="42" y="0"/>
                  </a:cubicBezTo>
                  <a:cubicBezTo>
                    <a:pt x="42" y="2"/>
                    <a:pt x="42" y="5"/>
                    <a:pt x="42" y="7"/>
                  </a:cubicBezTo>
                  <a:cubicBezTo>
                    <a:pt x="45" y="9"/>
                    <a:pt x="47" y="11"/>
                    <a:pt x="50" y="12"/>
                  </a:cubicBezTo>
                  <a:cubicBezTo>
                    <a:pt x="54" y="15"/>
                    <a:pt x="58" y="17"/>
                    <a:pt x="63" y="17"/>
                  </a:cubicBezTo>
                  <a:cubicBezTo>
                    <a:pt x="74" y="46"/>
                    <a:pt x="74" y="46"/>
                    <a:pt x="74" y="46"/>
                  </a:cubicBezTo>
                  <a:cubicBezTo>
                    <a:pt x="76" y="63"/>
                    <a:pt x="72" y="78"/>
                    <a:pt x="62" y="90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9" y="153"/>
                    <a:pt x="59" y="153"/>
                    <a:pt x="59" y="153"/>
                  </a:cubicBezTo>
                  <a:cubicBezTo>
                    <a:pt x="65" y="172"/>
                    <a:pt x="45" y="181"/>
                    <a:pt x="0" y="179"/>
                  </a:cubicBezTo>
                  <a:close/>
                </a:path>
              </a:pathLst>
            </a:custGeom>
            <a:solidFill>
              <a:srgbClr val="7483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0" name="Freeform 25"/>
            <p:cNvSpPr>
              <a:spLocks/>
            </p:cNvSpPr>
            <p:nvPr/>
          </p:nvSpPr>
          <p:spPr bwMode="auto">
            <a:xfrm>
              <a:off x="4770438" y="3335338"/>
              <a:ext cx="82550" cy="336550"/>
            </a:xfrm>
            <a:custGeom>
              <a:avLst/>
              <a:gdLst>
                <a:gd name="T0" fmla="*/ 9 w 73"/>
                <a:gd name="T1" fmla="*/ 5 h 333"/>
                <a:gd name="T2" fmla="*/ 13 w 73"/>
                <a:gd name="T3" fmla="*/ 13 h 333"/>
                <a:gd name="T4" fmla="*/ 7 w 73"/>
                <a:gd name="T5" fmla="*/ 16 h 333"/>
                <a:gd name="T6" fmla="*/ 61 w 73"/>
                <a:gd name="T7" fmla="*/ 25 h 333"/>
                <a:gd name="T8" fmla="*/ 33 w 73"/>
                <a:gd name="T9" fmla="*/ 109 h 333"/>
                <a:gd name="T10" fmla="*/ 25 w 73"/>
                <a:gd name="T11" fmla="*/ 175 h 333"/>
                <a:gd name="T12" fmla="*/ 20 w 73"/>
                <a:gd name="T13" fmla="*/ 194 h 333"/>
                <a:gd name="T14" fmla="*/ 17 w 73"/>
                <a:gd name="T15" fmla="*/ 254 h 333"/>
                <a:gd name="T16" fmla="*/ 9 w 73"/>
                <a:gd name="T17" fmla="*/ 277 h 333"/>
                <a:gd name="T18" fmla="*/ 21 w 73"/>
                <a:gd name="T19" fmla="*/ 299 h 333"/>
                <a:gd name="T20" fmla="*/ 12 w 73"/>
                <a:gd name="T21" fmla="*/ 333 h 333"/>
                <a:gd name="T22" fmla="*/ 49 w 73"/>
                <a:gd name="T23" fmla="*/ 320 h 333"/>
                <a:gd name="T24" fmla="*/ 46 w 73"/>
                <a:gd name="T25" fmla="*/ 294 h 333"/>
                <a:gd name="T26" fmla="*/ 33 w 73"/>
                <a:gd name="T27" fmla="*/ 282 h 333"/>
                <a:gd name="T28" fmla="*/ 41 w 73"/>
                <a:gd name="T29" fmla="*/ 262 h 333"/>
                <a:gd name="T30" fmla="*/ 34 w 73"/>
                <a:gd name="T31" fmla="*/ 192 h 333"/>
                <a:gd name="T32" fmla="*/ 34 w 73"/>
                <a:gd name="T33" fmla="*/ 180 h 333"/>
                <a:gd name="T34" fmla="*/ 37 w 73"/>
                <a:gd name="T35" fmla="*/ 176 h 333"/>
                <a:gd name="T36" fmla="*/ 50 w 73"/>
                <a:gd name="T37" fmla="*/ 128 h 333"/>
                <a:gd name="T38" fmla="*/ 62 w 73"/>
                <a:gd name="T39" fmla="*/ 97 h 333"/>
                <a:gd name="T40" fmla="*/ 64 w 73"/>
                <a:gd name="T41" fmla="*/ 89 h 333"/>
                <a:gd name="T42" fmla="*/ 66 w 73"/>
                <a:gd name="T43" fmla="*/ 81 h 333"/>
                <a:gd name="T44" fmla="*/ 71 w 73"/>
                <a:gd name="T45" fmla="*/ 51 h 333"/>
                <a:gd name="T46" fmla="*/ 72 w 73"/>
                <a:gd name="T47" fmla="*/ 10 h 333"/>
                <a:gd name="T48" fmla="*/ 72 w 73"/>
                <a:gd name="T49" fmla="*/ 7 h 333"/>
                <a:gd name="T50" fmla="*/ 0 w 73"/>
                <a:gd name="T51" fmla="*/ 3 h 333"/>
                <a:gd name="T52" fmla="*/ 9 w 73"/>
                <a:gd name="T53" fmla="*/ 5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" h="333">
                  <a:moveTo>
                    <a:pt x="9" y="5"/>
                  </a:moveTo>
                  <a:cubicBezTo>
                    <a:pt x="13" y="13"/>
                    <a:pt x="13" y="13"/>
                    <a:pt x="13" y="13"/>
                  </a:cubicBezTo>
                  <a:cubicBezTo>
                    <a:pt x="10" y="14"/>
                    <a:pt x="8" y="15"/>
                    <a:pt x="7" y="16"/>
                  </a:cubicBezTo>
                  <a:cubicBezTo>
                    <a:pt x="61" y="25"/>
                    <a:pt x="61" y="25"/>
                    <a:pt x="61" y="25"/>
                  </a:cubicBezTo>
                  <a:cubicBezTo>
                    <a:pt x="33" y="109"/>
                    <a:pt x="33" y="109"/>
                    <a:pt x="33" y="109"/>
                  </a:cubicBezTo>
                  <a:cubicBezTo>
                    <a:pt x="25" y="175"/>
                    <a:pt x="25" y="175"/>
                    <a:pt x="25" y="175"/>
                  </a:cubicBezTo>
                  <a:cubicBezTo>
                    <a:pt x="20" y="194"/>
                    <a:pt x="20" y="194"/>
                    <a:pt x="20" y="194"/>
                  </a:cubicBezTo>
                  <a:cubicBezTo>
                    <a:pt x="17" y="254"/>
                    <a:pt x="17" y="254"/>
                    <a:pt x="17" y="254"/>
                  </a:cubicBezTo>
                  <a:cubicBezTo>
                    <a:pt x="9" y="277"/>
                    <a:pt x="9" y="277"/>
                    <a:pt x="9" y="277"/>
                  </a:cubicBezTo>
                  <a:cubicBezTo>
                    <a:pt x="21" y="299"/>
                    <a:pt x="21" y="299"/>
                    <a:pt x="21" y="299"/>
                  </a:cubicBezTo>
                  <a:cubicBezTo>
                    <a:pt x="12" y="333"/>
                    <a:pt x="12" y="333"/>
                    <a:pt x="12" y="333"/>
                  </a:cubicBezTo>
                  <a:cubicBezTo>
                    <a:pt x="49" y="320"/>
                    <a:pt x="49" y="320"/>
                    <a:pt x="49" y="320"/>
                  </a:cubicBezTo>
                  <a:cubicBezTo>
                    <a:pt x="46" y="294"/>
                    <a:pt x="46" y="294"/>
                    <a:pt x="46" y="294"/>
                  </a:cubicBezTo>
                  <a:cubicBezTo>
                    <a:pt x="33" y="282"/>
                    <a:pt x="33" y="282"/>
                    <a:pt x="33" y="282"/>
                  </a:cubicBezTo>
                  <a:cubicBezTo>
                    <a:pt x="41" y="262"/>
                    <a:pt x="41" y="262"/>
                    <a:pt x="41" y="262"/>
                  </a:cubicBezTo>
                  <a:cubicBezTo>
                    <a:pt x="34" y="192"/>
                    <a:pt x="34" y="192"/>
                    <a:pt x="34" y="192"/>
                  </a:cubicBezTo>
                  <a:cubicBezTo>
                    <a:pt x="34" y="180"/>
                    <a:pt x="34" y="180"/>
                    <a:pt x="34" y="180"/>
                  </a:cubicBezTo>
                  <a:cubicBezTo>
                    <a:pt x="37" y="176"/>
                    <a:pt x="37" y="176"/>
                    <a:pt x="37" y="176"/>
                  </a:cubicBezTo>
                  <a:cubicBezTo>
                    <a:pt x="50" y="128"/>
                    <a:pt x="50" y="128"/>
                    <a:pt x="50" y="128"/>
                  </a:cubicBezTo>
                  <a:cubicBezTo>
                    <a:pt x="55" y="118"/>
                    <a:pt x="59" y="108"/>
                    <a:pt x="62" y="97"/>
                  </a:cubicBezTo>
                  <a:cubicBezTo>
                    <a:pt x="63" y="94"/>
                    <a:pt x="64" y="92"/>
                    <a:pt x="64" y="89"/>
                  </a:cubicBezTo>
                  <a:cubicBezTo>
                    <a:pt x="65" y="86"/>
                    <a:pt x="66" y="83"/>
                    <a:pt x="66" y="81"/>
                  </a:cubicBezTo>
                  <a:cubicBezTo>
                    <a:pt x="68" y="71"/>
                    <a:pt x="70" y="61"/>
                    <a:pt x="71" y="51"/>
                  </a:cubicBezTo>
                  <a:cubicBezTo>
                    <a:pt x="73" y="38"/>
                    <a:pt x="73" y="24"/>
                    <a:pt x="72" y="10"/>
                  </a:cubicBezTo>
                  <a:cubicBezTo>
                    <a:pt x="72" y="9"/>
                    <a:pt x="72" y="8"/>
                    <a:pt x="72" y="7"/>
                  </a:cubicBezTo>
                  <a:cubicBezTo>
                    <a:pt x="49" y="2"/>
                    <a:pt x="25" y="0"/>
                    <a:pt x="0" y="3"/>
                  </a:cubicBezTo>
                  <a:cubicBezTo>
                    <a:pt x="9" y="5"/>
                    <a:pt x="9" y="5"/>
                    <a:pt x="9" y="5"/>
                  </a:cubicBezTo>
                  <a:close/>
                </a:path>
              </a:pathLst>
            </a:custGeom>
            <a:solidFill>
              <a:srgbClr val="2B3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1" name="Freeform 26"/>
            <p:cNvSpPr>
              <a:spLocks/>
            </p:cNvSpPr>
            <p:nvPr/>
          </p:nvSpPr>
          <p:spPr bwMode="auto">
            <a:xfrm>
              <a:off x="4840288" y="3332163"/>
              <a:ext cx="26988" cy="101600"/>
            </a:xfrm>
            <a:custGeom>
              <a:avLst/>
              <a:gdLst>
                <a:gd name="T0" fmla="*/ 10 w 23"/>
                <a:gd name="T1" fmla="*/ 10 h 101"/>
                <a:gd name="T2" fmla="*/ 10 w 23"/>
                <a:gd name="T3" fmla="*/ 13 h 101"/>
                <a:gd name="T4" fmla="*/ 16 w 23"/>
                <a:gd name="T5" fmla="*/ 43 h 101"/>
                <a:gd name="T6" fmla="*/ 13 w 23"/>
                <a:gd name="T7" fmla="*/ 76 h 101"/>
                <a:gd name="T8" fmla="*/ 2 w 23"/>
                <a:gd name="T9" fmla="*/ 92 h 101"/>
                <a:gd name="T10" fmla="*/ 0 w 23"/>
                <a:gd name="T11" fmla="*/ 100 h 101"/>
                <a:gd name="T12" fmla="*/ 5 w 23"/>
                <a:gd name="T13" fmla="*/ 94 h 101"/>
                <a:gd name="T14" fmla="*/ 10 w 23"/>
                <a:gd name="T15" fmla="*/ 91 h 101"/>
                <a:gd name="T16" fmla="*/ 23 w 23"/>
                <a:gd name="T17" fmla="*/ 68 h 101"/>
                <a:gd name="T18" fmla="*/ 20 w 23"/>
                <a:gd name="T19" fmla="*/ 47 h 101"/>
                <a:gd name="T20" fmla="*/ 20 w 23"/>
                <a:gd name="T21" fmla="*/ 45 h 101"/>
                <a:gd name="T22" fmla="*/ 9 w 23"/>
                <a:gd name="T23" fmla="*/ 0 h 101"/>
                <a:gd name="T24" fmla="*/ 10 w 23"/>
                <a:gd name="T25" fmla="*/ 1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" h="101">
                  <a:moveTo>
                    <a:pt x="10" y="10"/>
                  </a:moveTo>
                  <a:cubicBezTo>
                    <a:pt x="10" y="11"/>
                    <a:pt x="10" y="12"/>
                    <a:pt x="10" y="13"/>
                  </a:cubicBezTo>
                  <a:cubicBezTo>
                    <a:pt x="16" y="43"/>
                    <a:pt x="16" y="43"/>
                    <a:pt x="16" y="43"/>
                  </a:cubicBezTo>
                  <a:cubicBezTo>
                    <a:pt x="13" y="76"/>
                    <a:pt x="13" y="76"/>
                    <a:pt x="13" y="76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5"/>
                    <a:pt x="1" y="97"/>
                    <a:pt x="0" y="100"/>
                  </a:cubicBezTo>
                  <a:cubicBezTo>
                    <a:pt x="2" y="101"/>
                    <a:pt x="3" y="99"/>
                    <a:pt x="5" y="94"/>
                  </a:cubicBezTo>
                  <a:cubicBezTo>
                    <a:pt x="6" y="93"/>
                    <a:pt x="8" y="92"/>
                    <a:pt x="10" y="91"/>
                  </a:cubicBezTo>
                  <a:cubicBezTo>
                    <a:pt x="23" y="68"/>
                    <a:pt x="23" y="68"/>
                    <a:pt x="23" y="68"/>
                  </a:cubicBezTo>
                  <a:cubicBezTo>
                    <a:pt x="20" y="47"/>
                    <a:pt x="20" y="47"/>
                    <a:pt x="20" y="47"/>
                  </a:cubicBezTo>
                  <a:cubicBezTo>
                    <a:pt x="20" y="45"/>
                    <a:pt x="20" y="45"/>
                    <a:pt x="20" y="45"/>
                  </a:cubicBezTo>
                  <a:cubicBezTo>
                    <a:pt x="19" y="28"/>
                    <a:pt x="16" y="13"/>
                    <a:pt x="9" y="0"/>
                  </a:cubicBezTo>
                  <a:cubicBezTo>
                    <a:pt x="10" y="3"/>
                    <a:pt x="10" y="7"/>
                    <a:pt x="10" y="10"/>
                  </a:cubicBezTo>
                  <a:close/>
                </a:path>
              </a:pathLst>
            </a:custGeom>
            <a:solidFill>
              <a:srgbClr val="A56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2" name="Freeform 27"/>
            <p:cNvSpPr>
              <a:spLocks/>
            </p:cNvSpPr>
            <p:nvPr/>
          </p:nvSpPr>
          <p:spPr bwMode="auto">
            <a:xfrm>
              <a:off x="4843463" y="3344863"/>
              <a:ext cx="15875" cy="79375"/>
            </a:xfrm>
            <a:custGeom>
              <a:avLst/>
              <a:gdLst>
                <a:gd name="T0" fmla="*/ 11 w 14"/>
                <a:gd name="T1" fmla="*/ 63 h 79"/>
                <a:gd name="T2" fmla="*/ 14 w 14"/>
                <a:gd name="T3" fmla="*/ 30 h 79"/>
                <a:gd name="T4" fmla="*/ 8 w 14"/>
                <a:gd name="T5" fmla="*/ 0 h 79"/>
                <a:gd name="T6" fmla="*/ 7 w 14"/>
                <a:gd name="T7" fmla="*/ 41 h 79"/>
                <a:gd name="T8" fmla="*/ 9 w 14"/>
                <a:gd name="T9" fmla="*/ 59 h 79"/>
                <a:gd name="T10" fmla="*/ 10 w 14"/>
                <a:gd name="T11" fmla="*/ 62 h 79"/>
                <a:gd name="T12" fmla="*/ 2 w 14"/>
                <a:gd name="T13" fmla="*/ 71 h 79"/>
                <a:gd name="T14" fmla="*/ 0 w 14"/>
                <a:gd name="T15" fmla="*/ 79 h 79"/>
                <a:gd name="T16" fmla="*/ 11 w 14"/>
                <a:gd name="T17" fmla="*/ 63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" h="79">
                  <a:moveTo>
                    <a:pt x="11" y="63"/>
                  </a:moveTo>
                  <a:cubicBezTo>
                    <a:pt x="14" y="30"/>
                    <a:pt x="14" y="30"/>
                    <a:pt x="14" y="3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14"/>
                    <a:pt x="9" y="28"/>
                    <a:pt x="7" y="41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9" y="60"/>
                    <a:pt x="10" y="61"/>
                    <a:pt x="10" y="62"/>
                  </a:cubicBezTo>
                  <a:cubicBezTo>
                    <a:pt x="2" y="71"/>
                    <a:pt x="2" y="71"/>
                    <a:pt x="2" y="71"/>
                  </a:cubicBezTo>
                  <a:cubicBezTo>
                    <a:pt x="2" y="73"/>
                    <a:pt x="1" y="76"/>
                    <a:pt x="0" y="79"/>
                  </a:cubicBezTo>
                  <a:cubicBezTo>
                    <a:pt x="11" y="63"/>
                    <a:pt x="11" y="63"/>
                    <a:pt x="11" y="63"/>
                  </a:cubicBezTo>
                  <a:close/>
                </a:path>
              </a:pathLst>
            </a:custGeom>
            <a:solidFill>
              <a:srgbClr val="DCA5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3" name="Freeform 28"/>
            <p:cNvSpPr>
              <a:spLocks/>
            </p:cNvSpPr>
            <p:nvPr/>
          </p:nvSpPr>
          <p:spPr bwMode="auto">
            <a:xfrm>
              <a:off x="4765675" y="3375025"/>
              <a:ext cx="22225" cy="22225"/>
            </a:xfrm>
            <a:custGeom>
              <a:avLst/>
              <a:gdLst>
                <a:gd name="T0" fmla="*/ 12 w 19"/>
                <a:gd name="T1" fmla="*/ 13 h 22"/>
                <a:gd name="T2" fmla="*/ 11 w 19"/>
                <a:gd name="T3" fmla="*/ 11 h 22"/>
                <a:gd name="T4" fmla="*/ 0 w 19"/>
                <a:gd name="T5" fmla="*/ 0 h 22"/>
                <a:gd name="T6" fmla="*/ 0 w 19"/>
                <a:gd name="T7" fmla="*/ 4 h 22"/>
                <a:gd name="T8" fmla="*/ 17 w 19"/>
                <a:gd name="T9" fmla="*/ 22 h 22"/>
                <a:gd name="T10" fmla="*/ 12 w 19"/>
                <a:gd name="T11" fmla="*/ 1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2">
                  <a:moveTo>
                    <a:pt x="12" y="13"/>
                  </a:moveTo>
                  <a:cubicBezTo>
                    <a:pt x="11" y="11"/>
                    <a:pt x="11" y="11"/>
                    <a:pt x="11" y="1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9" y="20"/>
                    <a:pt x="17" y="17"/>
                    <a:pt x="12" y="13"/>
                  </a:cubicBezTo>
                  <a:close/>
                </a:path>
              </a:pathLst>
            </a:custGeom>
            <a:solidFill>
              <a:srgbClr val="A56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4" name="Freeform 29"/>
            <p:cNvSpPr>
              <a:spLocks noEditPoints="1"/>
            </p:cNvSpPr>
            <p:nvPr/>
          </p:nvSpPr>
          <p:spPr bwMode="auto">
            <a:xfrm>
              <a:off x="4687888" y="3351213"/>
              <a:ext cx="103188" cy="338138"/>
            </a:xfrm>
            <a:custGeom>
              <a:avLst/>
              <a:gdLst>
                <a:gd name="T0" fmla="*/ 80 w 90"/>
                <a:gd name="T1" fmla="*/ 37 h 333"/>
                <a:gd name="T2" fmla="*/ 80 w 90"/>
                <a:gd name="T3" fmla="*/ 37 h 333"/>
                <a:gd name="T4" fmla="*/ 85 w 90"/>
                <a:gd name="T5" fmla="*/ 46 h 333"/>
                <a:gd name="T6" fmla="*/ 83 w 90"/>
                <a:gd name="T7" fmla="*/ 47 h 333"/>
                <a:gd name="T8" fmla="*/ 68 w 90"/>
                <a:gd name="T9" fmla="*/ 34 h 333"/>
                <a:gd name="T10" fmla="*/ 61 w 90"/>
                <a:gd name="T11" fmla="*/ 27 h 333"/>
                <a:gd name="T12" fmla="*/ 64 w 90"/>
                <a:gd name="T13" fmla="*/ 37 h 333"/>
                <a:gd name="T14" fmla="*/ 66 w 90"/>
                <a:gd name="T15" fmla="*/ 48 h 333"/>
                <a:gd name="T16" fmla="*/ 65 w 90"/>
                <a:gd name="T17" fmla="*/ 47 h 333"/>
                <a:gd name="T18" fmla="*/ 56 w 90"/>
                <a:gd name="T19" fmla="*/ 34 h 333"/>
                <a:gd name="T20" fmla="*/ 45 w 90"/>
                <a:gd name="T21" fmla="*/ 11 h 333"/>
                <a:gd name="T22" fmla="*/ 42 w 90"/>
                <a:gd name="T23" fmla="*/ 1 h 333"/>
                <a:gd name="T24" fmla="*/ 41 w 90"/>
                <a:gd name="T25" fmla="*/ 0 h 333"/>
                <a:gd name="T26" fmla="*/ 30 w 90"/>
                <a:gd name="T27" fmla="*/ 4 h 333"/>
                <a:gd name="T28" fmla="*/ 40 w 90"/>
                <a:gd name="T29" fmla="*/ 118 h 333"/>
                <a:gd name="T30" fmla="*/ 40 w 90"/>
                <a:gd name="T31" fmla="*/ 130 h 333"/>
                <a:gd name="T32" fmla="*/ 37 w 90"/>
                <a:gd name="T33" fmla="*/ 153 h 333"/>
                <a:gd name="T34" fmla="*/ 33 w 90"/>
                <a:gd name="T35" fmla="*/ 159 h 333"/>
                <a:gd name="T36" fmla="*/ 11 w 90"/>
                <a:gd name="T37" fmla="*/ 280 h 333"/>
                <a:gd name="T38" fmla="*/ 2 w 90"/>
                <a:gd name="T39" fmla="*/ 296 h 333"/>
                <a:gd name="T40" fmla="*/ 0 w 90"/>
                <a:gd name="T41" fmla="*/ 333 h 333"/>
                <a:gd name="T42" fmla="*/ 8 w 90"/>
                <a:gd name="T43" fmla="*/ 325 h 333"/>
                <a:gd name="T44" fmla="*/ 18 w 90"/>
                <a:gd name="T45" fmla="*/ 322 h 333"/>
                <a:gd name="T46" fmla="*/ 39 w 90"/>
                <a:gd name="T47" fmla="*/ 253 h 333"/>
                <a:gd name="T48" fmla="*/ 52 w 90"/>
                <a:gd name="T49" fmla="*/ 188 h 333"/>
                <a:gd name="T50" fmla="*/ 65 w 90"/>
                <a:gd name="T51" fmla="*/ 161 h 333"/>
                <a:gd name="T52" fmla="*/ 63 w 90"/>
                <a:gd name="T53" fmla="*/ 141 h 333"/>
                <a:gd name="T54" fmla="*/ 90 w 90"/>
                <a:gd name="T55" fmla="*/ 44 h 333"/>
                <a:gd name="T56" fmla="*/ 88 w 90"/>
                <a:gd name="T57" fmla="*/ 42 h 333"/>
                <a:gd name="T58" fmla="*/ 80 w 90"/>
                <a:gd name="T59" fmla="*/ 37 h 333"/>
                <a:gd name="T60" fmla="*/ 32 w 90"/>
                <a:gd name="T61" fmla="*/ 5 h 333"/>
                <a:gd name="T62" fmla="*/ 36 w 90"/>
                <a:gd name="T63" fmla="*/ 3 h 333"/>
                <a:gd name="T64" fmla="*/ 45 w 90"/>
                <a:gd name="T65" fmla="*/ 115 h 333"/>
                <a:gd name="T66" fmla="*/ 45 w 90"/>
                <a:gd name="T67" fmla="*/ 136 h 333"/>
                <a:gd name="T68" fmla="*/ 43 w 90"/>
                <a:gd name="T69" fmla="*/ 157 h 333"/>
                <a:gd name="T70" fmla="*/ 21 w 90"/>
                <a:gd name="T71" fmla="*/ 231 h 333"/>
                <a:gd name="T72" fmla="*/ 21 w 90"/>
                <a:gd name="T73" fmla="*/ 232 h 333"/>
                <a:gd name="T74" fmla="*/ 19 w 90"/>
                <a:gd name="T75" fmla="*/ 283 h 333"/>
                <a:gd name="T76" fmla="*/ 7 w 90"/>
                <a:gd name="T77" fmla="*/ 300 h 333"/>
                <a:gd name="T78" fmla="*/ 8 w 90"/>
                <a:gd name="T79" fmla="*/ 323 h 333"/>
                <a:gd name="T80" fmla="*/ 1 w 90"/>
                <a:gd name="T81" fmla="*/ 328 h 333"/>
                <a:gd name="T82" fmla="*/ 3 w 90"/>
                <a:gd name="T83" fmla="*/ 297 h 333"/>
                <a:gd name="T84" fmla="*/ 13 w 90"/>
                <a:gd name="T85" fmla="*/ 281 h 333"/>
                <a:gd name="T86" fmla="*/ 13 w 90"/>
                <a:gd name="T87" fmla="*/ 280 h 333"/>
                <a:gd name="T88" fmla="*/ 34 w 90"/>
                <a:gd name="T89" fmla="*/ 160 h 333"/>
                <a:gd name="T90" fmla="*/ 38 w 90"/>
                <a:gd name="T91" fmla="*/ 154 h 333"/>
                <a:gd name="T92" fmla="*/ 38 w 90"/>
                <a:gd name="T93" fmla="*/ 153 h 333"/>
                <a:gd name="T94" fmla="*/ 41 w 90"/>
                <a:gd name="T95" fmla="*/ 130 h 333"/>
                <a:gd name="T96" fmla="*/ 41 w 90"/>
                <a:gd name="T97" fmla="*/ 130 h 333"/>
                <a:gd name="T98" fmla="*/ 41 w 90"/>
                <a:gd name="T99" fmla="*/ 117 h 333"/>
                <a:gd name="T100" fmla="*/ 32 w 90"/>
                <a:gd name="T101" fmla="*/ 5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0" h="333">
                  <a:moveTo>
                    <a:pt x="80" y="37"/>
                  </a:moveTo>
                  <a:cubicBezTo>
                    <a:pt x="80" y="37"/>
                    <a:pt x="80" y="37"/>
                    <a:pt x="80" y="37"/>
                  </a:cubicBezTo>
                  <a:cubicBezTo>
                    <a:pt x="85" y="41"/>
                    <a:pt x="87" y="44"/>
                    <a:pt x="85" y="46"/>
                  </a:cubicBezTo>
                  <a:cubicBezTo>
                    <a:pt x="85" y="46"/>
                    <a:pt x="84" y="46"/>
                    <a:pt x="83" y="47"/>
                  </a:cubicBezTo>
                  <a:cubicBezTo>
                    <a:pt x="68" y="34"/>
                    <a:pt x="68" y="34"/>
                    <a:pt x="68" y="34"/>
                  </a:cubicBezTo>
                  <a:cubicBezTo>
                    <a:pt x="61" y="27"/>
                    <a:pt x="61" y="27"/>
                    <a:pt x="61" y="27"/>
                  </a:cubicBezTo>
                  <a:cubicBezTo>
                    <a:pt x="61" y="30"/>
                    <a:pt x="62" y="34"/>
                    <a:pt x="64" y="37"/>
                  </a:cubicBezTo>
                  <a:cubicBezTo>
                    <a:pt x="68" y="43"/>
                    <a:pt x="69" y="46"/>
                    <a:pt x="66" y="48"/>
                  </a:cubicBezTo>
                  <a:cubicBezTo>
                    <a:pt x="66" y="48"/>
                    <a:pt x="65" y="48"/>
                    <a:pt x="65" y="47"/>
                  </a:cubicBezTo>
                  <a:cubicBezTo>
                    <a:pt x="61" y="44"/>
                    <a:pt x="58" y="40"/>
                    <a:pt x="56" y="34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2" y="1"/>
                    <a:pt x="42" y="0"/>
                    <a:pt x="41" y="0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28" y="42"/>
                    <a:pt x="32" y="80"/>
                    <a:pt x="40" y="118"/>
                  </a:cubicBezTo>
                  <a:cubicBezTo>
                    <a:pt x="40" y="130"/>
                    <a:pt x="40" y="130"/>
                    <a:pt x="40" y="130"/>
                  </a:cubicBezTo>
                  <a:cubicBezTo>
                    <a:pt x="38" y="135"/>
                    <a:pt x="37" y="142"/>
                    <a:pt x="37" y="153"/>
                  </a:cubicBezTo>
                  <a:cubicBezTo>
                    <a:pt x="33" y="159"/>
                    <a:pt x="33" y="159"/>
                    <a:pt x="33" y="159"/>
                  </a:cubicBezTo>
                  <a:cubicBezTo>
                    <a:pt x="17" y="196"/>
                    <a:pt x="10" y="237"/>
                    <a:pt x="11" y="280"/>
                  </a:cubicBezTo>
                  <a:cubicBezTo>
                    <a:pt x="2" y="296"/>
                    <a:pt x="2" y="296"/>
                    <a:pt x="2" y="296"/>
                  </a:cubicBezTo>
                  <a:cubicBezTo>
                    <a:pt x="0" y="333"/>
                    <a:pt x="0" y="333"/>
                    <a:pt x="0" y="333"/>
                  </a:cubicBezTo>
                  <a:cubicBezTo>
                    <a:pt x="2" y="329"/>
                    <a:pt x="5" y="326"/>
                    <a:pt x="8" y="325"/>
                  </a:cubicBezTo>
                  <a:cubicBezTo>
                    <a:pt x="11" y="323"/>
                    <a:pt x="14" y="322"/>
                    <a:pt x="18" y="322"/>
                  </a:cubicBezTo>
                  <a:cubicBezTo>
                    <a:pt x="39" y="253"/>
                    <a:pt x="39" y="253"/>
                    <a:pt x="39" y="253"/>
                  </a:cubicBezTo>
                  <a:cubicBezTo>
                    <a:pt x="52" y="188"/>
                    <a:pt x="52" y="188"/>
                    <a:pt x="52" y="188"/>
                  </a:cubicBezTo>
                  <a:cubicBezTo>
                    <a:pt x="65" y="161"/>
                    <a:pt x="65" y="161"/>
                    <a:pt x="65" y="161"/>
                  </a:cubicBezTo>
                  <a:cubicBezTo>
                    <a:pt x="63" y="141"/>
                    <a:pt x="63" y="141"/>
                    <a:pt x="63" y="141"/>
                  </a:cubicBezTo>
                  <a:cubicBezTo>
                    <a:pt x="90" y="44"/>
                    <a:pt x="90" y="44"/>
                    <a:pt x="90" y="44"/>
                  </a:cubicBezTo>
                  <a:cubicBezTo>
                    <a:pt x="90" y="43"/>
                    <a:pt x="89" y="43"/>
                    <a:pt x="88" y="42"/>
                  </a:cubicBezTo>
                  <a:cubicBezTo>
                    <a:pt x="80" y="37"/>
                    <a:pt x="80" y="37"/>
                    <a:pt x="80" y="37"/>
                  </a:cubicBezTo>
                  <a:close/>
                  <a:moveTo>
                    <a:pt x="32" y="5"/>
                  </a:moveTo>
                  <a:cubicBezTo>
                    <a:pt x="36" y="3"/>
                    <a:pt x="36" y="3"/>
                    <a:pt x="36" y="3"/>
                  </a:cubicBezTo>
                  <a:cubicBezTo>
                    <a:pt x="34" y="37"/>
                    <a:pt x="37" y="74"/>
                    <a:pt x="45" y="115"/>
                  </a:cubicBezTo>
                  <a:cubicBezTo>
                    <a:pt x="45" y="136"/>
                    <a:pt x="45" y="136"/>
                    <a:pt x="45" y="136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31" y="182"/>
                    <a:pt x="23" y="207"/>
                    <a:pt x="21" y="231"/>
                  </a:cubicBezTo>
                  <a:cubicBezTo>
                    <a:pt x="21" y="232"/>
                    <a:pt x="21" y="232"/>
                    <a:pt x="21" y="232"/>
                  </a:cubicBezTo>
                  <a:cubicBezTo>
                    <a:pt x="19" y="283"/>
                    <a:pt x="19" y="283"/>
                    <a:pt x="19" y="283"/>
                  </a:cubicBezTo>
                  <a:cubicBezTo>
                    <a:pt x="7" y="300"/>
                    <a:pt x="7" y="300"/>
                    <a:pt x="7" y="300"/>
                  </a:cubicBezTo>
                  <a:cubicBezTo>
                    <a:pt x="8" y="323"/>
                    <a:pt x="8" y="323"/>
                    <a:pt x="8" y="323"/>
                  </a:cubicBezTo>
                  <a:cubicBezTo>
                    <a:pt x="5" y="324"/>
                    <a:pt x="3" y="326"/>
                    <a:pt x="1" y="328"/>
                  </a:cubicBezTo>
                  <a:cubicBezTo>
                    <a:pt x="3" y="297"/>
                    <a:pt x="3" y="297"/>
                    <a:pt x="3" y="297"/>
                  </a:cubicBezTo>
                  <a:cubicBezTo>
                    <a:pt x="13" y="281"/>
                    <a:pt x="13" y="281"/>
                    <a:pt x="13" y="281"/>
                  </a:cubicBezTo>
                  <a:cubicBezTo>
                    <a:pt x="13" y="281"/>
                    <a:pt x="13" y="280"/>
                    <a:pt x="13" y="280"/>
                  </a:cubicBezTo>
                  <a:cubicBezTo>
                    <a:pt x="11" y="237"/>
                    <a:pt x="18" y="197"/>
                    <a:pt x="34" y="160"/>
                  </a:cubicBezTo>
                  <a:cubicBezTo>
                    <a:pt x="38" y="154"/>
                    <a:pt x="38" y="154"/>
                    <a:pt x="38" y="154"/>
                  </a:cubicBezTo>
                  <a:cubicBezTo>
                    <a:pt x="38" y="153"/>
                    <a:pt x="38" y="153"/>
                    <a:pt x="38" y="153"/>
                  </a:cubicBezTo>
                  <a:cubicBezTo>
                    <a:pt x="38" y="143"/>
                    <a:pt x="39" y="135"/>
                    <a:pt x="41" y="130"/>
                  </a:cubicBezTo>
                  <a:cubicBezTo>
                    <a:pt x="41" y="130"/>
                    <a:pt x="41" y="130"/>
                    <a:pt x="41" y="130"/>
                  </a:cubicBezTo>
                  <a:cubicBezTo>
                    <a:pt x="41" y="117"/>
                    <a:pt x="41" y="117"/>
                    <a:pt x="41" y="117"/>
                  </a:cubicBezTo>
                  <a:cubicBezTo>
                    <a:pt x="33" y="80"/>
                    <a:pt x="30" y="43"/>
                    <a:pt x="32" y="5"/>
                  </a:cubicBezTo>
                  <a:close/>
                </a:path>
              </a:pathLst>
            </a:custGeom>
            <a:solidFill>
              <a:srgbClr val="5059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5" name="Freeform 30"/>
            <p:cNvSpPr>
              <a:spLocks/>
            </p:cNvSpPr>
            <p:nvPr/>
          </p:nvSpPr>
          <p:spPr bwMode="auto">
            <a:xfrm>
              <a:off x="4689475" y="3354388"/>
              <a:ext cx="50800" cy="328613"/>
            </a:xfrm>
            <a:custGeom>
              <a:avLst/>
              <a:gdLst>
                <a:gd name="T0" fmla="*/ 35 w 44"/>
                <a:gd name="T1" fmla="*/ 0 h 325"/>
                <a:gd name="T2" fmla="*/ 31 w 44"/>
                <a:gd name="T3" fmla="*/ 2 h 325"/>
                <a:gd name="T4" fmla="*/ 40 w 44"/>
                <a:gd name="T5" fmla="*/ 114 h 325"/>
                <a:gd name="T6" fmla="*/ 40 w 44"/>
                <a:gd name="T7" fmla="*/ 127 h 325"/>
                <a:gd name="T8" fmla="*/ 40 w 44"/>
                <a:gd name="T9" fmla="*/ 127 h 325"/>
                <a:gd name="T10" fmla="*/ 37 w 44"/>
                <a:gd name="T11" fmla="*/ 150 h 325"/>
                <a:gd name="T12" fmla="*/ 37 w 44"/>
                <a:gd name="T13" fmla="*/ 151 h 325"/>
                <a:gd name="T14" fmla="*/ 33 w 44"/>
                <a:gd name="T15" fmla="*/ 157 h 325"/>
                <a:gd name="T16" fmla="*/ 12 w 44"/>
                <a:gd name="T17" fmla="*/ 277 h 325"/>
                <a:gd name="T18" fmla="*/ 12 w 44"/>
                <a:gd name="T19" fmla="*/ 278 h 325"/>
                <a:gd name="T20" fmla="*/ 2 w 44"/>
                <a:gd name="T21" fmla="*/ 294 h 325"/>
                <a:gd name="T22" fmla="*/ 0 w 44"/>
                <a:gd name="T23" fmla="*/ 325 h 325"/>
                <a:gd name="T24" fmla="*/ 7 w 44"/>
                <a:gd name="T25" fmla="*/ 320 h 325"/>
                <a:gd name="T26" fmla="*/ 6 w 44"/>
                <a:gd name="T27" fmla="*/ 297 h 325"/>
                <a:gd name="T28" fmla="*/ 18 w 44"/>
                <a:gd name="T29" fmla="*/ 280 h 325"/>
                <a:gd name="T30" fmla="*/ 20 w 44"/>
                <a:gd name="T31" fmla="*/ 229 h 325"/>
                <a:gd name="T32" fmla="*/ 20 w 44"/>
                <a:gd name="T33" fmla="*/ 228 h 325"/>
                <a:gd name="T34" fmla="*/ 42 w 44"/>
                <a:gd name="T35" fmla="*/ 154 h 325"/>
                <a:gd name="T36" fmla="*/ 44 w 44"/>
                <a:gd name="T37" fmla="*/ 133 h 325"/>
                <a:gd name="T38" fmla="*/ 44 w 44"/>
                <a:gd name="T39" fmla="*/ 112 h 325"/>
                <a:gd name="T40" fmla="*/ 35 w 44"/>
                <a:gd name="T41" fmla="*/ 0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" h="325">
                  <a:moveTo>
                    <a:pt x="35" y="0"/>
                  </a:moveTo>
                  <a:cubicBezTo>
                    <a:pt x="31" y="2"/>
                    <a:pt x="31" y="2"/>
                    <a:pt x="31" y="2"/>
                  </a:cubicBezTo>
                  <a:cubicBezTo>
                    <a:pt x="29" y="40"/>
                    <a:pt x="32" y="77"/>
                    <a:pt x="40" y="114"/>
                  </a:cubicBezTo>
                  <a:cubicBezTo>
                    <a:pt x="40" y="127"/>
                    <a:pt x="40" y="127"/>
                    <a:pt x="40" y="127"/>
                  </a:cubicBezTo>
                  <a:cubicBezTo>
                    <a:pt x="40" y="127"/>
                    <a:pt x="40" y="127"/>
                    <a:pt x="40" y="127"/>
                  </a:cubicBezTo>
                  <a:cubicBezTo>
                    <a:pt x="38" y="132"/>
                    <a:pt x="37" y="140"/>
                    <a:pt x="37" y="150"/>
                  </a:cubicBezTo>
                  <a:cubicBezTo>
                    <a:pt x="37" y="150"/>
                    <a:pt x="37" y="150"/>
                    <a:pt x="37" y="151"/>
                  </a:cubicBezTo>
                  <a:cubicBezTo>
                    <a:pt x="33" y="157"/>
                    <a:pt x="33" y="157"/>
                    <a:pt x="33" y="157"/>
                  </a:cubicBezTo>
                  <a:cubicBezTo>
                    <a:pt x="17" y="194"/>
                    <a:pt x="10" y="234"/>
                    <a:pt x="12" y="277"/>
                  </a:cubicBezTo>
                  <a:cubicBezTo>
                    <a:pt x="12" y="277"/>
                    <a:pt x="12" y="278"/>
                    <a:pt x="12" y="278"/>
                  </a:cubicBezTo>
                  <a:cubicBezTo>
                    <a:pt x="2" y="294"/>
                    <a:pt x="2" y="294"/>
                    <a:pt x="2" y="294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2" y="323"/>
                    <a:pt x="4" y="321"/>
                    <a:pt x="7" y="320"/>
                  </a:cubicBezTo>
                  <a:cubicBezTo>
                    <a:pt x="6" y="297"/>
                    <a:pt x="6" y="297"/>
                    <a:pt x="6" y="297"/>
                  </a:cubicBezTo>
                  <a:cubicBezTo>
                    <a:pt x="18" y="280"/>
                    <a:pt x="18" y="280"/>
                    <a:pt x="18" y="280"/>
                  </a:cubicBezTo>
                  <a:cubicBezTo>
                    <a:pt x="20" y="229"/>
                    <a:pt x="20" y="229"/>
                    <a:pt x="20" y="229"/>
                  </a:cubicBezTo>
                  <a:cubicBezTo>
                    <a:pt x="20" y="229"/>
                    <a:pt x="20" y="229"/>
                    <a:pt x="20" y="228"/>
                  </a:cubicBezTo>
                  <a:cubicBezTo>
                    <a:pt x="22" y="204"/>
                    <a:pt x="30" y="179"/>
                    <a:pt x="42" y="154"/>
                  </a:cubicBezTo>
                  <a:cubicBezTo>
                    <a:pt x="44" y="133"/>
                    <a:pt x="44" y="133"/>
                    <a:pt x="44" y="133"/>
                  </a:cubicBezTo>
                  <a:cubicBezTo>
                    <a:pt x="44" y="112"/>
                    <a:pt x="44" y="112"/>
                    <a:pt x="44" y="112"/>
                  </a:cubicBezTo>
                  <a:cubicBezTo>
                    <a:pt x="36" y="71"/>
                    <a:pt x="33" y="34"/>
                    <a:pt x="35" y="0"/>
                  </a:cubicBezTo>
                  <a:close/>
                </a:path>
              </a:pathLst>
            </a:custGeom>
            <a:solidFill>
              <a:srgbClr val="7A89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6" name="Freeform 31"/>
            <p:cNvSpPr>
              <a:spLocks/>
            </p:cNvSpPr>
            <p:nvPr/>
          </p:nvSpPr>
          <p:spPr bwMode="auto">
            <a:xfrm>
              <a:off x="4756150" y="3378200"/>
              <a:ext cx="11113" cy="20638"/>
            </a:xfrm>
            <a:custGeom>
              <a:avLst/>
              <a:gdLst>
                <a:gd name="T0" fmla="*/ 6 w 10"/>
                <a:gd name="T1" fmla="*/ 20 h 21"/>
                <a:gd name="T2" fmla="*/ 7 w 10"/>
                <a:gd name="T3" fmla="*/ 21 h 21"/>
                <a:gd name="T4" fmla="*/ 5 w 10"/>
                <a:gd name="T5" fmla="*/ 10 h 21"/>
                <a:gd name="T6" fmla="*/ 2 w 10"/>
                <a:gd name="T7" fmla="*/ 0 h 21"/>
                <a:gd name="T8" fmla="*/ 0 w 10"/>
                <a:gd name="T9" fmla="*/ 3 h 21"/>
                <a:gd name="T10" fmla="*/ 6 w 10"/>
                <a:gd name="T11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21">
                  <a:moveTo>
                    <a:pt x="6" y="20"/>
                  </a:moveTo>
                  <a:cubicBezTo>
                    <a:pt x="6" y="21"/>
                    <a:pt x="7" y="21"/>
                    <a:pt x="7" y="21"/>
                  </a:cubicBezTo>
                  <a:cubicBezTo>
                    <a:pt x="10" y="19"/>
                    <a:pt x="9" y="16"/>
                    <a:pt x="5" y="10"/>
                  </a:cubicBezTo>
                  <a:cubicBezTo>
                    <a:pt x="3" y="7"/>
                    <a:pt x="2" y="3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6" y="20"/>
                    <a:pt x="6" y="20"/>
                    <a:pt x="6" y="20"/>
                  </a:cubicBezTo>
                  <a:close/>
                </a:path>
              </a:pathLst>
            </a:custGeom>
            <a:solidFill>
              <a:srgbClr val="A56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7" name="Freeform 32"/>
            <p:cNvSpPr>
              <a:spLocks/>
            </p:cNvSpPr>
            <p:nvPr/>
          </p:nvSpPr>
          <p:spPr bwMode="auto">
            <a:xfrm>
              <a:off x="4708525" y="3376613"/>
              <a:ext cx="100013" cy="312738"/>
            </a:xfrm>
            <a:custGeom>
              <a:avLst/>
              <a:gdLst>
                <a:gd name="T0" fmla="*/ 79 w 87"/>
                <a:gd name="T1" fmla="*/ 10 h 308"/>
                <a:gd name="T2" fmla="*/ 78 w 87"/>
                <a:gd name="T3" fmla="*/ 10 h 308"/>
                <a:gd name="T4" fmla="*/ 77 w 87"/>
                <a:gd name="T5" fmla="*/ 10 h 308"/>
                <a:gd name="T6" fmla="*/ 74 w 87"/>
                <a:gd name="T7" fmla="*/ 13 h 308"/>
                <a:gd name="T8" fmla="*/ 75 w 87"/>
                <a:gd name="T9" fmla="*/ 18 h 308"/>
                <a:gd name="T10" fmla="*/ 72 w 87"/>
                <a:gd name="T11" fmla="*/ 19 h 308"/>
                <a:gd name="T12" fmla="*/ 45 w 87"/>
                <a:gd name="T13" fmla="*/ 116 h 308"/>
                <a:gd name="T14" fmla="*/ 47 w 87"/>
                <a:gd name="T15" fmla="*/ 136 h 308"/>
                <a:gd name="T16" fmla="*/ 34 w 87"/>
                <a:gd name="T17" fmla="*/ 163 h 308"/>
                <a:gd name="T18" fmla="*/ 21 w 87"/>
                <a:gd name="T19" fmla="*/ 228 h 308"/>
                <a:gd name="T20" fmla="*/ 0 w 87"/>
                <a:gd name="T21" fmla="*/ 297 h 308"/>
                <a:gd name="T22" fmla="*/ 22 w 87"/>
                <a:gd name="T23" fmla="*/ 307 h 308"/>
                <a:gd name="T24" fmla="*/ 24 w 87"/>
                <a:gd name="T25" fmla="*/ 308 h 308"/>
                <a:gd name="T26" fmla="*/ 27 w 87"/>
                <a:gd name="T27" fmla="*/ 267 h 308"/>
                <a:gd name="T28" fmla="*/ 37 w 87"/>
                <a:gd name="T29" fmla="*/ 235 h 308"/>
                <a:gd name="T30" fmla="*/ 39 w 87"/>
                <a:gd name="T31" fmla="*/ 231 h 308"/>
                <a:gd name="T32" fmla="*/ 49 w 87"/>
                <a:gd name="T33" fmla="*/ 212 h 308"/>
                <a:gd name="T34" fmla="*/ 54 w 87"/>
                <a:gd name="T35" fmla="*/ 168 h 308"/>
                <a:gd name="T36" fmla="*/ 66 w 87"/>
                <a:gd name="T37" fmla="*/ 138 h 308"/>
                <a:gd name="T38" fmla="*/ 71 w 87"/>
                <a:gd name="T39" fmla="*/ 98 h 308"/>
                <a:gd name="T40" fmla="*/ 87 w 87"/>
                <a:gd name="T41" fmla="*/ 0 h 308"/>
                <a:gd name="T42" fmla="*/ 80 w 87"/>
                <a:gd name="T43" fmla="*/ 8 h 308"/>
                <a:gd name="T44" fmla="*/ 79 w 87"/>
                <a:gd name="T45" fmla="*/ 1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7" h="308">
                  <a:moveTo>
                    <a:pt x="79" y="10"/>
                  </a:moveTo>
                  <a:cubicBezTo>
                    <a:pt x="79" y="10"/>
                    <a:pt x="78" y="10"/>
                    <a:pt x="78" y="10"/>
                  </a:cubicBezTo>
                  <a:cubicBezTo>
                    <a:pt x="77" y="10"/>
                    <a:pt x="77" y="10"/>
                    <a:pt x="77" y="10"/>
                  </a:cubicBezTo>
                  <a:cubicBezTo>
                    <a:pt x="74" y="13"/>
                    <a:pt x="74" y="13"/>
                    <a:pt x="74" y="13"/>
                  </a:cubicBezTo>
                  <a:cubicBezTo>
                    <a:pt x="75" y="15"/>
                    <a:pt x="75" y="17"/>
                    <a:pt x="75" y="18"/>
                  </a:cubicBezTo>
                  <a:cubicBezTo>
                    <a:pt x="75" y="19"/>
                    <a:pt x="74" y="19"/>
                    <a:pt x="72" y="19"/>
                  </a:cubicBezTo>
                  <a:cubicBezTo>
                    <a:pt x="45" y="116"/>
                    <a:pt x="45" y="116"/>
                    <a:pt x="45" y="116"/>
                  </a:cubicBezTo>
                  <a:cubicBezTo>
                    <a:pt x="47" y="136"/>
                    <a:pt x="47" y="136"/>
                    <a:pt x="47" y="136"/>
                  </a:cubicBezTo>
                  <a:cubicBezTo>
                    <a:pt x="34" y="163"/>
                    <a:pt x="34" y="163"/>
                    <a:pt x="34" y="163"/>
                  </a:cubicBezTo>
                  <a:cubicBezTo>
                    <a:pt x="21" y="228"/>
                    <a:pt x="21" y="228"/>
                    <a:pt x="21" y="228"/>
                  </a:cubicBezTo>
                  <a:cubicBezTo>
                    <a:pt x="0" y="297"/>
                    <a:pt x="0" y="297"/>
                    <a:pt x="0" y="297"/>
                  </a:cubicBezTo>
                  <a:cubicBezTo>
                    <a:pt x="7" y="297"/>
                    <a:pt x="14" y="300"/>
                    <a:pt x="22" y="307"/>
                  </a:cubicBezTo>
                  <a:cubicBezTo>
                    <a:pt x="23" y="307"/>
                    <a:pt x="23" y="307"/>
                    <a:pt x="24" y="308"/>
                  </a:cubicBezTo>
                  <a:cubicBezTo>
                    <a:pt x="28" y="295"/>
                    <a:pt x="29" y="281"/>
                    <a:pt x="27" y="267"/>
                  </a:cubicBezTo>
                  <a:cubicBezTo>
                    <a:pt x="37" y="235"/>
                    <a:pt x="37" y="235"/>
                    <a:pt x="37" y="235"/>
                  </a:cubicBezTo>
                  <a:cubicBezTo>
                    <a:pt x="39" y="231"/>
                    <a:pt x="39" y="231"/>
                    <a:pt x="39" y="231"/>
                  </a:cubicBezTo>
                  <a:cubicBezTo>
                    <a:pt x="49" y="212"/>
                    <a:pt x="49" y="212"/>
                    <a:pt x="49" y="212"/>
                  </a:cubicBezTo>
                  <a:cubicBezTo>
                    <a:pt x="54" y="168"/>
                    <a:pt x="54" y="168"/>
                    <a:pt x="54" y="168"/>
                  </a:cubicBezTo>
                  <a:cubicBezTo>
                    <a:pt x="61" y="158"/>
                    <a:pt x="65" y="148"/>
                    <a:pt x="66" y="138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80" y="8"/>
                    <a:pt x="80" y="8"/>
                    <a:pt x="80" y="8"/>
                  </a:cubicBezTo>
                  <a:cubicBezTo>
                    <a:pt x="80" y="9"/>
                    <a:pt x="80" y="9"/>
                    <a:pt x="79" y="10"/>
                  </a:cubicBezTo>
                  <a:close/>
                </a:path>
              </a:pathLst>
            </a:custGeom>
            <a:solidFill>
              <a:srgbClr val="2B3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8" name="Freeform 33"/>
            <p:cNvSpPr>
              <a:spLocks/>
            </p:cNvSpPr>
            <p:nvPr/>
          </p:nvSpPr>
          <p:spPr bwMode="auto">
            <a:xfrm>
              <a:off x="4773613" y="3368675"/>
              <a:ext cx="20638" cy="25400"/>
            </a:xfrm>
            <a:custGeom>
              <a:avLst/>
              <a:gdLst>
                <a:gd name="T0" fmla="*/ 18 w 18"/>
                <a:gd name="T1" fmla="*/ 25 h 25"/>
                <a:gd name="T2" fmla="*/ 17 w 18"/>
                <a:gd name="T3" fmla="*/ 20 h 25"/>
                <a:gd name="T4" fmla="*/ 12 w 18"/>
                <a:gd name="T5" fmla="*/ 15 h 25"/>
                <a:gd name="T6" fmla="*/ 0 w 18"/>
                <a:gd name="T7" fmla="*/ 0 h 25"/>
                <a:gd name="T8" fmla="*/ 1 w 18"/>
                <a:gd name="T9" fmla="*/ 8 h 25"/>
                <a:gd name="T10" fmla="*/ 18 w 18"/>
                <a:gd name="T11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25">
                  <a:moveTo>
                    <a:pt x="18" y="25"/>
                  </a:moveTo>
                  <a:cubicBezTo>
                    <a:pt x="18" y="24"/>
                    <a:pt x="18" y="22"/>
                    <a:pt x="17" y="2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8" y="25"/>
                    <a:pt x="18" y="25"/>
                    <a:pt x="18" y="25"/>
                  </a:cubicBezTo>
                  <a:close/>
                </a:path>
              </a:pathLst>
            </a:custGeom>
            <a:solidFill>
              <a:srgbClr val="A56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9" name="Freeform 34"/>
            <p:cNvSpPr>
              <a:spLocks/>
            </p:cNvSpPr>
            <p:nvPr/>
          </p:nvSpPr>
          <p:spPr bwMode="auto">
            <a:xfrm>
              <a:off x="4773613" y="3368675"/>
              <a:ext cx="22225" cy="20638"/>
            </a:xfrm>
            <a:custGeom>
              <a:avLst/>
              <a:gdLst>
                <a:gd name="T0" fmla="*/ 12 w 14"/>
                <a:gd name="T1" fmla="*/ 13 h 13"/>
                <a:gd name="T2" fmla="*/ 14 w 14"/>
                <a:gd name="T3" fmla="*/ 11 h 13"/>
                <a:gd name="T4" fmla="*/ 0 w 14"/>
                <a:gd name="T5" fmla="*/ 0 h 13"/>
                <a:gd name="T6" fmla="*/ 9 w 14"/>
                <a:gd name="T7" fmla="*/ 10 h 13"/>
                <a:gd name="T8" fmla="*/ 12 w 14"/>
                <a:gd name="T9" fmla="*/ 13 h 13"/>
                <a:gd name="T10" fmla="*/ 12 w 14"/>
                <a:gd name="T1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13">
                  <a:moveTo>
                    <a:pt x="12" y="13"/>
                  </a:moveTo>
                  <a:lnTo>
                    <a:pt x="14" y="11"/>
                  </a:lnTo>
                  <a:lnTo>
                    <a:pt x="0" y="0"/>
                  </a:lnTo>
                  <a:lnTo>
                    <a:pt x="9" y="10"/>
                  </a:lnTo>
                  <a:lnTo>
                    <a:pt x="12" y="13"/>
                  </a:lnTo>
                  <a:lnTo>
                    <a:pt x="12" y="13"/>
                  </a:lnTo>
                  <a:close/>
                </a:path>
              </a:pathLst>
            </a:custGeom>
            <a:solidFill>
              <a:srgbClr val="5059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70" name="Freeform 35"/>
            <p:cNvSpPr>
              <a:spLocks noEditPoints="1"/>
            </p:cNvSpPr>
            <p:nvPr/>
          </p:nvSpPr>
          <p:spPr bwMode="auto">
            <a:xfrm>
              <a:off x="4751388" y="3351213"/>
              <a:ext cx="88900" cy="328613"/>
            </a:xfrm>
            <a:custGeom>
              <a:avLst/>
              <a:gdLst>
                <a:gd name="T0" fmla="*/ 39 w 78"/>
                <a:gd name="T1" fmla="*/ 26 h 324"/>
                <a:gd name="T2" fmla="*/ 43 w 78"/>
                <a:gd name="T3" fmla="*/ 33 h 324"/>
                <a:gd name="T4" fmla="*/ 50 w 78"/>
                <a:gd name="T5" fmla="*/ 25 h 324"/>
                <a:gd name="T6" fmla="*/ 34 w 78"/>
                <a:gd name="T7" fmla="*/ 123 h 324"/>
                <a:gd name="T8" fmla="*/ 29 w 78"/>
                <a:gd name="T9" fmla="*/ 163 h 324"/>
                <a:gd name="T10" fmla="*/ 17 w 78"/>
                <a:gd name="T11" fmla="*/ 193 h 324"/>
                <a:gd name="T12" fmla="*/ 12 w 78"/>
                <a:gd name="T13" fmla="*/ 237 h 324"/>
                <a:gd name="T14" fmla="*/ 2 w 78"/>
                <a:gd name="T15" fmla="*/ 256 h 324"/>
                <a:gd name="T16" fmla="*/ 9 w 78"/>
                <a:gd name="T17" fmla="*/ 287 h 324"/>
                <a:gd name="T18" fmla="*/ 5 w 78"/>
                <a:gd name="T19" fmla="*/ 319 h 324"/>
                <a:gd name="T20" fmla="*/ 7 w 78"/>
                <a:gd name="T21" fmla="*/ 323 h 324"/>
                <a:gd name="T22" fmla="*/ 7 w 78"/>
                <a:gd name="T23" fmla="*/ 324 h 324"/>
                <a:gd name="T24" fmla="*/ 29 w 78"/>
                <a:gd name="T25" fmla="*/ 317 h 324"/>
                <a:gd name="T26" fmla="*/ 38 w 78"/>
                <a:gd name="T27" fmla="*/ 283 h 324"/>
                <a:gd name="T28" fmla="*/ 26 w 78"/>
                <a:gd name="T29" fmla="*/ 261 h 324"/>
                <a:gd name="T30" fmla="*/ 34 w 78"/>
                <a:gd name="T31" fmla="*/ 238 h 324"/>
                <a:gd name="T32" fmla="*/ 37 w 78"/>
                <a:gd name="T33" fmla="*/ 178 h 324"/>
                <a:gd name="T34" fmla="*/ 42 w 78"/>
                <a:gd name="T35" fmla="*/ 159 h 324"/>
                <a:gd name="T36" fmla="*/ 50 w 78"/>
                <a:gd name="T37" fmla="*/ 93 h 324"/>
                <a:gd name="T38" fmla="*/ 78 w 78"/>
                <a:gd name="T39" fmla="*/ 9 h 324"/>
                <a:gd name="T40" fmla="*/ 24 w 78"/>
                <a:gd name="T41" fmla="*/ 0 h 324"/>
                <a:gd name="T42" fmla="*/ 39 w 78"/>
                <a:gd name="T43" fmla="*/ 26 h 324"/>
                <a:gd name="T44" fmla="*/ 18 w 78"/>
                <a:gd name="T45" fmla="*/ 194 h 324"/>
                <a:gd name="T46" fmla="*/ 23 w 78"/>
                <a:gd name="T47" fmla="*/ 187 h 324"/>
                <a:gd name="T48" fmla="*/ 21 w 78"/>
                <a:gd name="T49" fmla="*/ 218 h 324"/>
                <a:gd name="T50" fmla="*/ 11 w 78"/>
                <a:gd name="T51" fmla="*/ 265 h 324"/>
                <a:gd name="T52" fmla="*/ 17 w 78"/>
                <a:gd name="T53" fmla="*/ 285 h 324"/>
                <a:gd name="T54" fmla="*/ 11 w 78"/>
                <a:gd name="T55" fmla="*/ 312 h 324"/>
                <a:gd name="T56" fmla="*/ 15 w 78"/>
                <a:gd name="T57" fmla="*/ 320 h 324"/>
                <a:gd name="T58" fmla="*/ 9 w 78"/>
                <a:gd name="T59" fmla="*/ 322 h 324"/>
                <a:gd name="T60" fmla="*/ 9 w 78"/>
                <a:gd name="T61" fmla="*/ 322 h 324"/>
                <a:gd name="T62" fmla="*/ 7 w 78"/>
                <a:gd name="T63" fmla="*/ 318 h 324"/>
                <a:gd name="T64" fmla="*/ 10 w 78"/>
                <a:gd name="T65" fmla="*/ 287 h 324"/>
                <a:gd name="T66" fmla="*/ 10 w 78"/>
                <a:gd name="T67" fmla="*/ 286 h 324"/>
                <a:gd name="T68" fmla="*/ 10 w 78"/>
                <a:gd name="T69" fmla="*/ 286 h 324"/>
                <a:gd name="T70" fmla="*/ 3 w 78"/>
                <a:gd name="T71" fmla="*/ 257 h 324"/>
                <a:gd name="T72" fmla="*/ 13 w 78"/>
                <a:gd name="T73" fmla="*/ 237 h 324"/>
                <a:gd name="T74" fmla="*/ 13 w 78"/>
                <a:gd name="T75" fmla="*/ 237 h 324"/>
                <a:gd name="T76" fmla="*/ 18 w 78"/>
                <a:gd name="T77" fmla="*/ 194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8" h="324">
                  <a:moveTo>
                    <a:pt x="39" y="26"/>
                  </a:moveTo>
                  <a:cubicBezTo>
                    <a:pt x="41" y="29"/>
                    <a:pt x="43" y="31"/>
                    <a:pt x="43" y="33"/>
                  </a:cubicBezTo>
                  <a:cubicBezTo>
                    <a:pt x="50" y="25"/>
                    <a:pt x="50" y="25"/>
                    <a:pt x="50" y="25"/>
                  </a:cubicBezTo>
                  <a:cubicBezTo>
                    <a:pt x="34" y="123"/>
                    <a:pt x="34" y="123"/>
                    <a:pt x="34" y="123"/>
                  </a:cubicBezTo>
                  <a:cubicBezTo>
                    <a:pt x="29" y="163"/>
                    <a:pt x="29" y="163"/>
                    <a:pt x="29" y="163"/>
                  </a:cubicBezTo>
                  <a:cubicBezTo>
                    <a:pt x="28" y="173"/>
                    <a:pt x="24" y="183"/>
                    <a:pt x="17" y="193"/>
                  </a:cubicBezTo>
                  <a:cubicBezTo>
                    <a:pt x="12" y="237"/>
                    <a:pt x="12" y="237"/>
                    <a:pt x="12" y="237"/>
                  </a:cubicBezTo>
                  <a:cubicBezTo>
                    <a:pt x="2" y="256"/>
                    <a:pt x="2" y="256"/>
                    <a:pt x="2" y="256"/>
                  </a:cubicBezTo>
                  <a:cubicBezTo>
                    <a:pt x="0" y="272"/>
                    <a:pt x="3" y="282"/>
                    <a:pt x="9" y="287"/>
                  </a:cubicBezTo>
                  <a:cubicBezTo>
                    <a:pt x="5" y="319"/>
                    <a:pt x="5" y="319"/>
                    <a:pt x="5" y="319"/>
                  </a:cubicBezTo>
                  <a:cubicBezTo>
                    <a:pt x="7" y="323"/>
                    <a:pt x="7" y="323"/>
                    <a:pt x="7" y="323"/>
                  </a:cubicBezTo>
                  <a:cubicBezTo>
                    <a:pt x="7" y="324"/>
                    <a:pt x="7" y="324"/>
                    <a:pt x="7" y="324"/>
                  </a:cubicBezTo>
                  <a:cubicBezTo>
                    <a:pt x="29" y="317"/>
                    <a:pt x="29" y="317"/>
                    <a:pt x="29" y="317"/>
                  </a:cubicBezTo>
                  <a:cubicBezTo>
                    <a:pt x="38" y="283"/>
                    <a:pt x="38" y="283"/>
                    <a:pt x="38" y="283"/>
                  </a:cubicBezTo>
                  <a:cubicBezTo>
                    <a:pt x="26" y="261"/>
                    <a:pt x="26" y="261"/>
                    <a:pt x="26" y="261"/>
                  </a:cubicBezTo>
                  <a:cubicBezTo>
                    <a:pt x="34" y="238"/>
                    <a:pt x="34" y="238"/>
                    <a:pt x="34" y="238"/>
                  </a:cubicBezTo>
                  <a:cubicBezTo>
                    <a:pt x="37" y="178"/>
                    <a:pt x="37" y="178"/>
                    <a:pt x="37" y="178"/>
                  </a:cubicBezTo>
                  <a:cubicBezTo>
                    <a:pt x="42" y="159"/>
                    <a:pt x="42" y="159"/>
                    <a:pt x="42" y="159"/>
                  </a:cubicBezTo>
                  <a:cubicBezTo>
                    <a:pt x="50" y="93"/>
                    <a:pt x="50" y="93"/>
                    <a:pt x="50" y="93"/>
                  </a:cubicBezTo>
                  <a:cubicBezTo>
                    <a:pt x="78" y="9"/>
                    <a:pt x="78" y="9"/>
                    <a:pt x="78" y="9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9" y="5"/>
                    <a:pt x="24" y="13"/>
                    <a:pt x="39" y="26"/>
                  </a:cubicBezTo>
                  <a:close/>
                  <a:moveTo>
                    <a:pt x="18" y="194"/>
                  </a:moveTo>
                  <a:cubicBezTo>
                    <a:pt x="20" y="191"/>
                    <a:pt x="22" y="189"/>
                    <a:pt x="23" y="187"/>
                  </a:cubicBezTo>
                  <a:cubicBezTo>
                    <a:pt x="21" y="218"/>
                    <a:pt x="21" y="218"/>
                    <a:pt x="21" y="218"/>
                  </a:cubicBezTo>
                  <a:cubicBezTo>
                    <a:pt x="11" y="265"/>
                    <a:pt x="11" y="265"/>
                    <a:pt x="11" y="265"/>
                  </a:cubicBezTo>
                  <a:cubicBezTo>
                    <a:pt x="10" y="272"/>
                    <a:pt x="12" y="279"/>
                    <a:pt x="17" y="285"/>
                  </a:cubicBezTo>
                  <a:cubicBezTo>
                    <a:pt x="11" y="312"/>
                    <a:pt x="11" y="312"/>
                    <a:pt x="11" y="312"/>
                  </a:cubicBezTo>
                  <a:cubicBezTo>
                    <a:pt x="15" y="320"/>
                    <a:pt x="15" y="320"/>
                    <a:pt x="15" y="320"/>
                  </a:cubicBezTo>
                  <a:cubicBezTo>
                    <a:pt x="9" y="322"/>
                    <a:pt x="9" y="322"/>
                    <a:pt x="9" y="322"/>
                  </a:cubicBezTo>
                  <a:cubicBezTo>
                    <a:pt x="9" y="322"/>
                    <a:pt x="9" y="322"/>
                    <a:pt x="9" y="322"/>
                  </a:cubicBezTo>
                  <a:cubicBezTo>
                    <a:pt x="7" y="318"/>
                    <a:pt x="7" y="318"/>
                    <a:pt x="7" y="318"/>
                  </a:cubicBezTo>
                  <a:cubicBezTo>
                    <a:pt x="10" y="287"/>
                    <a:pt x="10" y="287"/>
                    <a:pt x="10" y="287"/>
                  </a:cubicBezTo>
                  <a:cubicBezTo>
                    <a:pt x="11" y="287"/>
                    <a:pt x="11" y="286"/>
                    <a:pt x="10" y="286"/>
                  </a:cubicBezTo>
                  <a:cubicBezTo>
                    <a:pt x="10" y="286"/>
                    <a:pt x="10" y="286"/>
                    <a:pt x="10" y="286"/>
                  </a:cubicBezTo>
                  <a:cubicBezTo>
                    <a:pt x="4" y="281"/>
                    <a:pt x="2" y="271"/>
                    <a:pt x="3" y="257"/>
                  </a:cubicBezTo>
                  <a:cubicBezTo>
                    <a:pt x="13" y="237"/>
                    <a:pt x="13" y="237"/>
                    <a:pt x="13" y="237"/>
                  </a:cubicBezTo>
                  <a:cubicBezTo>
                    <a:pt x="13" y="237"/>
                    <a:pt x="13" y="237"/>
                    <a:pt x="13" y="237"/>
                  </a:cubicBezTo>
                  <a:cubicBezTo>
                    <a:pt x="18" y="194"/>
                    <a:pt x="18" y="194"/>
                    <a:pt x="18" y="194"/>
                  </a:cubicBezTo>
                  <a:close/>
                </a:path>
              </a:pathLst>
            </a:custGeom>
            <a:solidFill>
              <a:srgbClr val="5059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71" name="Freeform 36"/>
            <p:cNvSpPr>
              <a:spLocks/>
            </p:cNvSpPr>
            <p:nvPr/>
          </p:nvSpPr>
          <p:spPr bwMode="auto">
            <a:xfrm>
              <a:off x="4752975" y="3540125"/>
              <a:ext cx="23813" cy="138113"/>
            </a:xfrm>
            <a:custGeom>
              <a:avLst/>
              <a:gdLst>
                <a:gd name="T0" fmla="*/ 21 w 21"/>
                <a:gd name="T1" fmla="*/ 0 h 135"/>
                <a:gd name="T2" fmla="*/ 16 w 21"/>
                <a:gd name="T3" fmla="*/ 7 h 135"/>
                <a:gd name="T4" fmla="*/ 11 w 21"/>
                <a:gd name="T5" fmla="*/ 50 h 135"/>
                <a:gd name="T6" fmla="*/ 11 w 21"/>
                <a:gd name="T7" fmla="*/ 50 h 135"/>
                <a:gd name="T8" fmla="*/ 1 w 21"/>
                <a:gd name="T9" fmla="*/ 70 h 135"/>
                <a:gd name="T10" fmla="*/ 8 w 21"/>
                <a:gd name="T11" fmla="*/ 99 h 135"/>
                <a:gd name="T12" fmla="*/ 8 w 21"/>
                <a:gd name="T13" fmla="*/ 99 h 135"/>
                <a:gd name="T14" fmla="*/ 8 w 21"/>
                <a:gd name="T15" fmla="*/ 100 h 135"/>
                <a:gd name="T16" fmla="*/ 5 w 21"/>
                <a:gd name="T17" fmla="*/ 131 h 135"/>
                <a:gd name="T18" fmla="*/ 7 w 21"/>
                <a:gd name="T19" fmla="*/ 135 h 135"/>
                <a:gd name="T20" fmla="*/ 7 w 21"/>
                <a:gd name="T21" fmla="*/ 135 h 135"/>
                <a:gd name="T22" fmla="*/ 13 w 21"/>
                <a:gd name="T23" fmla="*/ 133 h 135"/>
                <a:gd name="T24" fmla="*/ 9 w 21"/>
                <a:gd name="T25" fmla="*/ 125 h 135"/>
                <a:gd name="T26" fmla="*/ 15 w 21"/>
                <a:gd name="T27" fmla="*/ 98 h 135"/>
                <a:gd name="T28" fmla="*/ 9 w 21"/>
                <a:gd name="T29" fmla="*/ 78 h 135"/>
                <a:gd name="T30" fmla="*/ 19 w 21"/>
                <a:gd name="T31" fmla="*/ 31 h 135"/>
                <a:gd name="T32" fmla="*/ 21 w 21"/>
                <a:gd name="T33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135">
                  <a:moveTo>
                    <a:pt x="21" y="0"/>
                  </a:moveTo>
                  <a:cubicBezTo>
                    <a:pt x="20" y="2"/>
                    <a:pt x="18" y="4"/>
                    <a:pt x="16" y="7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" y="70"/>
                    <a:pt x="1" y="70"/>
                    <a:pt x="1" y="70"/>
                  </a:cubicBezTo>
                  <a:cubicBezTo>
                    <a:pt x="0" y="84"/>
                    <a:pt x="2" y="94"/>
                    <a:pt x="8" y="99"/>
                  </a:cubicBezTo>
                  <a:cubicBezTo>
                    <a:pt x="8" y="99"/>
                    <a:pt x="8" y="99"/>
                    <a:pt x="8" y="99"/>
                  </a:cubicBezTo>
                  <a:cubicBezTo>
                    <a:pt x="9" y="99"/>
                    <a:pt x="9" y="100"/>
                    <a:pt x="8" y="100"/>
                  </a:cubicBezTo>
                  <a:cubicBezTo>
                    <a:pt x="5" y="131"/>
                    <a:pt x="5" y="131"/>
                    <a:pt x="5" y="131"/>
                  </a:cubicBezTo>
                  <a:cubicBezTo>
                    <a:pt x="7" y="135"/>
                    <a:pt x="7" y="135"/>
                    <a:pt x="7" y="135"/>
                  </a:cubicBezTo>
                  <a:cubicBezTo>
                    <a:pt x="7" y="135"/>
                    <a:pt x="7" y="135"/>
                    <a:pt x="7" y="135"/>
                  </a:cubicBezTo>
                  <a:cubicBezTo>
                    <a:pt x="13" y="133"/>
                    <a:pt x="13" y="133"/>
                    <a:pt x="13" y="133"/>
                  </a:cubicBezTo>
                  <a:cubicBezTo>
                    <a:pt x="9" y="125"/>
                    <a:pt x="9" y="125"/>
                    <a:pt x="9" y="125"/>
                  </a:cubicBezTo>
                  <a:cubicBezTo>
                    <a:pt x="15" y="98"/>
                    <a:pt x="15" y="98"/>
                    <a:pt x="15" y="98"/>
                  </a:cubicBezTo>
                  <a:cubicBezTo>
                    <a:pt x="10" y="92"/>
                    <a:pt x="8" y="85"/>
                    <a:pt x="9" y="78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21" y="0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7A89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72" name="Freeform 37"/>
            <p:cNvSpPr>
              <a:spLocks/>
            </p:cNvSpPr>
            <p:nvPr/>
          </p:nvSpPr>
          <p:spPr bwMode="auto">
            <a:xfrm>
              <a:off x="4845050" y="3386138"/>
              <a:ext cx="9525" cy="30163"/>
            </a:xfrm>
            <a:custGeom>
              <a:avLst/>
              <a:gdLst>
                <a:gd name="T0" fmla="*/ 7 w 8"/>
                <a:gd name="T1" fmla="*/ 18 h 30"/>
                <a:gd name="T2" fmla="*/ 5 w 8"/>
                <a:gd name="T3" fmla="*/ 0 h 30"/>
                <a:gd name="T4" fmla="*/ 0 w 8"/>
                <a:gd name="T5" fmla="*/ 30 h 30"/>
                <a:gd name="T6" fmla="*/ 8 w 8"/>
                <a:gd name="T7" fmla="*/ 21 h 30"/>
                <a:gd name="T8" fmla="*/ 7 w 8"/>
                <a:gd name="T9" fmla="*/ 1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30">
                  <a:moveTo>
                    <a:pt x="7" y="18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4" y="10"/>
                    <a:pt x="2" y="20"/>
                    <a:pt x="0" y="30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8" y="20"/>
                    <a:pt x="7" y="19"/>
                    <a:pt x="7" y="18"/>
                  </a:cubicBezTo>
                  <a:close/>
                </a:path>
              </a:pathLst>
            </a:custGeom>
            <a:solidFill>
              <a:srgbClr val="A56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73" name="Freeform 38"/>
            <p:cNvSpPr>
              <a:spLocks/>
            </p:cNvSpPr>
            <p:nvPr/>
          </p:nvSpPr>
          <p:spPr bwMode="auto">
            <a:xfrm>
              <a:off x="4759325" y="3659188"/>
              <a:ext cx="107950" cy="38100"/>
            </a:xfrm>
            <a:custGeom>
              <a:avLst/>
              <a:gdLst>
                <a:gd name="T0" fmla="*/ 0 w 95"/>
                <a:gd name="T1" fmla="*/ 20 h 37"/>
                <a:gd name="T2" fmla="*/ 0 w 95"/>
                <a:gd name="T3" fmla="*/ 26 h 37"/>
                <a:gd name="T4" fmla="*/ 36 w 95"/>
                <a:gd name="T5" fmla="*/ 28 h 37"/>
                <a:gd name="T6" fmla="*/ 95 w 95"/>
                <a:gd name="T7" fmla="*/ 22 h 37"/>
                <a:gd name="T8" fmla="*/ 59 w 95"/>
                <a:gd name="T9" fmla="*/ 0 h 37"/>
                <a:gd name="T10" fmla="*/ 22 w 95"/>
                <a:gd name="T11" fmla="*/ 13 h 37"/>
                <a:gd name="T12" fmla="*/ 0 w 95"/>
                <a:gd name="T13" fmla="*/ 2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37">
                  <a:moveTo>
                    <a:pt x="0" y="2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62" y="37"/>
                    <a:pt x="81" y="35"/>
                    <a:pt x="95" y="22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0" y="20"/>
                    <a:pt x="0" y="20"/>
                    <a:pt x="0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74" name="Freeform 39"/>
            <p:cNvSpPr>
              <a:spLocks/>
            </p:cNvSpPr>
            <p:nvPr/>
          </p:nvSpPr>
          <p:spPr bwMode="auto">
            <a:xfrm>
              <a:off x="4687888" y="3678238"/>
              <a:ext cx="47625" cy="36513"/>
            </a:xfrm>
            <a:custGeom>
              <a:avLst/>
              <a:gdLst>
                <a:gd name="T0" fmla="*/ 8 w 41"/>
                <a:gd name="T1" fmla="*/ 3 h 37"/>
                <a:gd name="T2" fmla="*/ 0 w 41"/>
                <a:gd name="T3" fmla="*/ 11 h 37"/>
                <a:gd name="T4" fmla="*/ 0 w 41"/>
                <a:gd name="T5" fmla="*/ 29 h 37"/>
                <a:gd name="T6" fmla="*/ 41 w 41"/>
                <a:gd name="T7" fmla="*/ 32 h 37"/>
                <a:gd name="T8" fmla="*/ 40 w 41"/>
                <a:gd name="T9" fmla="*/ 10 h 37"/>
                <a:gd name="T10" fmla="*/ 18 w 41"/>
                <a:gd name="T11" fmla="*/ 0 h 37"/>
                <a:gd name="T12" fmla="*/ 8 w 41"/>
                <a:gd name="T13" fmla="*/ 3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37">
                  <a:moveTo>
                    <a:pt x="8" y="3"/>
                  </a:moveTo>
                  <a:cubicBezTo>
                    <a:pt x="5" y="4"/>
                    <a:pt x="2" y="7"/>
                    <a:pt x="0" y="11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15" y="36"/>
                    <a:pt x="29" y="37"/>
                    <a:pt x="41" y="32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32" y="3"/>
                    <a:pt x="25" y="0"/>
                    <a:pt x="18" y="0"/>
                  </a:cubicBezTo>
                  <a:cubicBezTo>
                    <a:pt x="14" y="0"/>
                    <a:pt x="11" y="1"/>
                    <a:pt x="8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75" name="组合 174"/>
          <p:cNvGrpSpPr/>
          <p:nvPr/>
        </p:nvGrpSpPr>
        <p:grpSpPr>
          <a:xfrm>
            <a:off x="4043186" y="2266221"/>
            <a:ext cx="198385" cy="670936"/>
            <a:chOff x="4452938" y="2232025"/>
            <a:chExt cx="820738" cy="2624138"/>
          </a:xfrm>
        </p:grpSpPr>
        <p:sp>
          <p:nvSpPr>
            <p:cNvPr id="176" name="Freeform 44"/>
            <p:cNvSpPr>
              <a:spLocks/>
            </p:cNvSpPr>
            <p:nvPr/>
          </p:nvSpPr>
          <p:spPr bwMode="auto">
            <a:xfrm>
              <a:off x="4775201" y="2251075"/>
              <a:ext cx="134938" cy="193675"/>
            </a:xfrm>
            <a:custGeom>
              <a:avLst/>
              <a:gdLst>
                <a:gd name="T0" fmla="*/ 27 w 36"/>
                <a:gd name="T1" fmla="*/ 6 h 52"/>
                <a:gd name="T2" fmla="*/ 17 w 36"/>
                <a:gd name="T3" fmla="*/ 0 h 52"/>
                <a:gd name="T4" fmla="*/ 25 w 36"/>
                <a:gd name="T5" fmla="*/ 13 h 52"/>
                <a:gd name="T6" fmla="*/ 9 w 36"/>
                <a:gd name="T7" fmla="*/ 10 h 52"/>
                <a:gd name="T8" fmla="*/ 0 w 36"/>
                <a:gd name="T9" fmla="*/ 17 h 52"/>
                <a:gd name="T10" fmla="*/ 14 w 36"/>
                <a:gd name="T11" fmla="*/ 15 h 52"/>
                <a:gd name="T12" fmla="*/ 23 w 36"/>
                <a:gd name="T13" fmla="*/ 39 h 52"/>
                <a:gd name="T14" fmla="*/ 24 w 36"/>
                <a:gd name="T15" fmla="*/ 52 h 52"/>
                <a:gd name="T16" fmla="*/ 27 w 36"/>
                <a:gd name="T17" fmla="*/ 52 h 52"/>
                <a:gd name="T18" fmla="*/ 28 w 36"/>
                <a:gd name="T19" fmla="*/ 44 h 52"/>
                <a:gd name="T20" fmla="*/ 34 w 36"/>
                <a:gd name="T21" fmla="*/ 36 h 52"/>
                <a:gd name="T22" fmla="*/ 27 w 36"/>
                <a:gd name="T23" fmla="*/ 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6" h="52">
                  <a:moveTo>
                    <a:pt x="27" y="6"/>
                  </a:moveTo>
                  <a:cubicBezTo>
                    <a:pt x="24" y="4"/>
                    <a:pt x="21" y="2"/>
                    <a:pt x="17" y="0"/>
                  </a:cubicBezTo>
                  <a:cubicBezTo>
                    <a:pt x="22" y="4"/>
                    <a:pt x="24" y="8"/>
                    <a:pt x="25" y="13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5" y="17"/>
                    <a:pt x="9" y="16"/>
                    <a:pt x="14" y="15"/>
                  </a:cubicBezTo>
                  <a:cubicBezTo>
                    <a:pt x="14" y="24"/>
                    <a:pt x="17" y="32"/>
                    <a:pt x="23" y="39"/>
                  </a:cubicBezTo>
                  <a:cubicBezTo>
                    <a:pt x="24" y="52"/>
                    <a:pt x="24" y="52"/>
                    <a:pt x="24" y="52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28" y="44"/>
                    <a:pt x="28" y="44"/>
                    <a:pt x="28" y="44"/>
                  </a:cubicBezTo>
                  <a:cubicBezTo>
                    <a:pt x="30" y="38"/>
                    <a:pt x="32" y="35"/>
                    <a:pt x="34" y="36"/>
                  </a:cubicBezTo>
                  <a:cubicBezTo>
                    <a:pt x="36" y="25"/>
                    <a:pt x="34" y="15"/>
                    <a:pt x="27" y="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77" name="Freeform 45"/>
            <p:cNvSpPr>
              <a:spLocks noEditPoints="1"/>
            </p:cNvSpPr>
            <p:nvPr/>
          </p:nvSpPr>
          <p:spPr bwMode="auto">
            <a:xfrm>
              <a:off x="4646613" y="2232025"/>
              <a:ext cx="222250" cy="176213"/>
            </a:xfrm>
            <a:custGeom>
              <a:avLst/>
              <a:gdLst>
                <a:gd name="T0" fmla="*/ 59 w 59"/>
                <a:gd name="T1" fmla="*/ 18 h 47"/>
                <a:gd name="T2" fmla="*/ 51 w 59"/>
                <a:gd name="T3" fmla="*/ 5 h 47"/>
                <a:gd name="T4" fmla="*/ 36 w 59"/>
                <a:gd name="T5" fmla="*/ 0 h 47"/>
                <a:gd name="T6" fmla="*/ 35 w 59"/>
                <a:gd name="T7" fmla="*/ 0 h 47"/>
                <a:gd name="T8" fmla="*/ 10 w 59"/>
                <a:gd name="T9" fmla="*/ 12 h 47"/>
                <a:gd name="T10" fmla="*/ 4 w 59"/>
                <a:gd name="T11" fmla="*/ 47 h 47"/>
                <a:gd name="T12" fmla="*/ 9 w 59"/>
                <a:gd name="T13" fmla="*/ 23 h 47"/>
                <a:gd name="T14" fmla="*/ 34 w 59"/>
                <a:gd name="T15" fmla="*/ 22 h 47"/>
                <a:gd name="T16" fmla="*/ 43 w 59"/>
                <a:gd name="T17" fmla="*/ 15 h 47"/>
                <a:gd name="T18" fmla="*/ 59 w 59"/>
                <a:gd name="T19" fmla="*/ 18 h 47"/>
                <a:gd name="T20" fmla="*/ 35 w 59"/>
                <a:gd name="T21" fmla="*/ 3 h 47"/>
                <a:gd name="T22" fmla="*/ 45 w 59"/>
                <a:gd name="T23" fmla="*/ 5 h 47"/>
                <a:gd name="T24" fmla="*/ 10 w 59"/>
                <a:gd name="T25" fmla="*/ 18 h 47"/>
                <a:gd name="T26" fmla="*/ 35 w 59"/>
                <a:gd name="T27" fmla="*/ 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" h="47">
                  <a:moveTo>
                    <a:pt x="59" y="18"/>
                  </a:moveTo>
                  <a:cubicBezTo>
                    <a:pt x="58" y="13"/>
                    <a:pt x="56" y="9"/>
                    <a:pt x="51" y="5"/>
                  </a:cubicBezTo>
                  <a:cubicBezTo>
                    <a:pt x="46" y="3"/>
                    <a:pt x="41" y="1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4" y="1"/>
                    <a:pt x="16" y="5"/>
                    <a:pt x="10" y="12"/>
                  </a:cubicBezTo>
                  <a:cubicBezTo>
                    <a:pt x="2" y="21"/>
                    <a:pt x="0" y="33"/>
                    <a:pt x="4" y="47"/>
                  </a:cubicBezTo>
                  <a:cubicBezTo>
                    <a:pt x="3" y="39"/>
                    <a:pt x="5" y="31"/>
                    <a:pt x="9" y="23"/>
                  </a:cubicBezTo>
                  <a:cubicBezTo>
                    <a:pt x="17" y="23"/>
                    <a:pt x="25" y="23"/>
                    <a:pt x="34" y="22"/>
                  </a:cubicBezTo>
                  <a:cubicBezTo>
                    <a:pt x="43" y="15"/>
                    <a:pt x="43" y="15"/>
                    <a:pt x="43" y="15"/>
                  </a:cubicBezTo>
                  <a:cubicBezTo>
                    <a:pt x="59" y="18"/>
                    <a:pt x="59" y="18"/>
                    <a:pt x="59" y="18"/>
                  </a:cubicBezTo>
                  <a:close/>
                  <a:moveTo>
                    <a:pt x="35" y="3"/>
                  </a:moveTo>
                  <a:cubicBezTo>
                    <a:pt x="45" y="5"/>
                    <a:pt x="45" y="5"/>
                    <a:pt x="45" y="5"/>
                  </a:cubicBezTo>
                  <a:cubicBezTo>
                    <a:pt x="30" y="7"/>
                    <a:pt x="18" y="12"/>
                    <a:pt x="10" y="18"/>
                  </a:cubicBezTo>
                  <a:cubicBezTo>
                    <a:pt x="12" y="10"/>
                    <a:pt x="21" y="5"/>
                    <a:pt x="35" y="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78" name="Freeform 46"/>
            <p:cNvSpPr>
              <a:spLocks/>
            </p:cNvSpPr>
            <p:nvPr/>
          </p:nvSpPr>
          <p:spPr bwMode="auto">
            <a:xfrm>
              <a:off x="4684713" y="2243138"/>
              <a:ext cx="131763" cy="55563"/>
            </a:xfrm>
            <a:custGeom>
              <a:avLst/>
              <a:gdLst>
                <a:gd name="T0" fmla="*/ 35 w 35"/>
                <a:gd name="T1" fmla="*/ 2 h 15"/>
                <a:gd name="T2" fmla="*/ 25 w 35"/>
                <a:gd name="T3" fmla="*/ 0 h 15"/>
                <a:gd name="T4" fmla="*/ 0 w 35"/>
                <a:gd name="T5" fmla="*/ 15 h 15"/>
                <a:gd name="T6" fmla="*/ 35 w 35"/>
                <a:gd name="T7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5">
                  <a:moveTo>
                    <a:pt x="35" y="2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11" y="2"/>
                    <a:pt x="2" y="7"/>
                    <a:pt x="0" y="15"/>
                  </a:cubicBezTo>
                  <a:cubicBezTo>
                    <a:pt x="8" y="9"/>
                    <a:pt x="20" y="4"/>
                    <a:pt x="35" y="2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79" name="Freeform 47"/>
            <p:cNvSpPr>
              <a:spLocks/>
            </p:cNvSpPr>
            <p:nvPr/>
          </p:nvSpPr>
          <p:spPr bwMode="auto">
            <a:xfrm>
              <a:off x="4659313" y="2306638"/>
              <a:ext cx="204788" cy="138113"/>
            </a:xfrm>
            <a:custGeom>
              <a:avLst/>
              <a:gdLst>
                <a:gd name="T0" fmla="*/ 39 w 55"/>
                <a:gd name="T1" fmla="*/ 6 h 37"/>
                <a:gd name="T2" fmla="*/ 49 w 55"/>
                <a:gd name="T3" fmla="*/ 23 h 37"/>
                <a:gd name="T4" fmla="*/ 52 w 55"/>
                <a:gd name="T5" fmla="*/ 35 h 37"/>
                <a:gd name="T6" fmla="*/ 55 w 55"/>
                <a:gd name="T7" fmla="*/ 37 h 37"/>
                <a:gd name="T8" fmla="*/ 54 w 55"/>
                <a:gd name="T9" fmla="*/ 24 h 37"/>
                <a:gd name="T10" fmla="*/ 45 w 55"/>
                <a:gd name="T11" fmla="*/ 0 h 37"/>
                <a:gd name="T12" fmla="*/ 31 w 55"/>
                <a:gd name="T13" fmla="*/ 2 h 37"/>
                <a:gd name="T14" fmla="*/ 6 w 55"/>
                <a:gd name="T15" fmla="*/ 3 h 37"/>
                <a:gd name="T16" fmla="*/ 1 w 55"/>
                <a:gd name="T17" fmla="*/ 27 h 37"/>
                <a:gd name="T18" fmla="*/ 10 w 55"/>
                <a:gd name="T19" fmla="*/ 8 h 37"/>
                <a:gd name="T20" fmla="*/ 39 w 55"/>
                <a:gd name="T21" fmla="*/ 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37">
                  <a:moveTo>
                    <a:pt x="39" y="6"/>
                  </a:moveTo>
                  <a:cubicBezTo>
                    <a:pt x="49" y="23"/>
                    <a:pt x="49" y="23"/>
                    <a:pt x="49" y="23"/>
                  </a:cubicBezTo>
                  <a:cubicBezTo>
                    <a:pt x="52" y="35"/>
                    <a:pt x="52" y="35"/>
                    <a:pt x="52" y="35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4" y="24"/>
                    <a:pt x="54" y="24"/>
                    <a:pt x="54" y="24"/>
                  </a:cubicBezTo>
                  <a:cubicBezTo>
                    <a:pt x="48" y="17"/>
                    <a:pt x="45" y="9"/>
                    <a:pt x="45" y="0"/>
                  </a:cubicBezTo>
                  <a:cubicBezTo>
                    <a:pt x="40" y="1"/>
                    <a:pt x="36" y="2"/>
                    <a:pt x="31" y="2"/>
                  </a:cubicBezTo>
                  <a:cubicBezTo>
                    <a:pt x="22" y="3"/>
                    <a:pt x="14" y="3"/>
                    <a:pt x="6" y="3"/>
                  </a:cubicBezTo>
                  <a:cubicBezTo>
                    <a:pt x="2" y="11"/>
                    <a:pt x="0" y="19"/>
                    <a:pt x="1" y="27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39" y="6"/>
                    <a:pt x="39" y="6"/>
                    <a:pt x="39" y="6"/>
                  </a:cubicBezTo>
                  <a:close/>
                </a:path>
              </a:pathLst>
            </a:custGeom>
            <a:solidFill>
              <a:srgbClr val="A56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0" name="Freeform 48"/>
            <p:cNvSpPr>
              <a:spLocks noEditPoints="1"/>
            </p:cNvSpPr>
            <p:nvPr/>
          </p:nvSpPr>
          <p:spPr bwMode="auto">
            <a:xfrm>
              <a:off x="4662488" y="2328863"/>
              <a:ext cx="250825" cy="263525"/>
            </a:xfrm>
            <a:custGeom>
              <a:avLst/>
              <a:gdLst>
                <a:gd name="T0" fmla="*/ 48 w 67"/>
                <a:gd name="T1" fmla="*/ 17 h 70"/>
                <a:gd name="T2" fmla="*/ 38 w 67"/>
                <a:gd name="T3" fmla="*/ 0 h 70"/>
                <a:gd name="T4" fmla="*/ 9 w 67"/>
                <a:gd name="T5" fmla="*/ 2 h 70"/>
                <a:gd name="T6" fmla="*/ 0 w 67"/>
                <a:gd name="T7" fmla="*/ 21 h 70"/>
                <a:gd name="T8" fmla="*/ 5 w 67"/>
                <a:gd name="T9" fmla="*/ 36 h 70"/>
                <a:gd name="T10" fmla="*/ 19 w 67"/>
                <a:gd name="T11" fmla="*/ 65 h 70"/>
                <a:gd name="T12" fmla="*/ 56 w 67"/>
                <a:gd name="T13" fmla="*/ 35 h 70"/>
                <a:gd name="T14" fmla="*/ 67 w 67"/>
                <a:gd name="T15" fmla="*/ 20 h 70"/>
                <a:gd name="T16" fmla="*/ 64 w 67"/>
                <a:gd name="T17" fmla="*/ 15 h 70"/>
                <a:gd name="T18" fmla="*/ 58 w 67"/>
                <a:gd name="T19" fmla="*/ 23 h 70"/>
                <a:gd name="T20" fmla="*/ 57 w 67"/>
                <a:gd name="T21" fmla="*/ 31 h 70"/>
                <a:gd name="T22" fmla="*/ 54 w 67"/>
                <a:gd name="T23" fmla="*/ 31 h 70"/>
                <a:gd name="T24" fmla="*/ 51 w 67"/>
                <a:gd name="T25" fmla="*/ 29 h 70"/>
                <a:gd name="T26" fmla="*/ 48 w 67"/>
                <a:gd name="T27" fmla="*/ 17 h 70"/>
                <a:gd name="T28" fmla="*/ 3 w 67"/>
                <a:gd name="T29" fmla="*/ 21 h 70"/>
                <a:gd name="T30" fmla="*/ 5 w 67"/>
                <a:gd name="T31" fmla="*/ 16 h 70"/>
                <a:gd name="T32" fmla="*/ 10 w 67"/>
                <a:gd name="T33" fmla="*/ 31 h 70"/>
                <a:gd name="T34" fmla="*/ 25 w 67"/>
                <a:gd name="T35" fmla="*/ 64 h 70"/>
                <a:gd name="T36" fmla="*/ 20 w 67"/>
                <a:gd name="T37" fmla="*/ 63 h 70"/>
                <a:gd name="T38" fmla="*/ 8 w 67"/>
                <a:gd name="T39" fmla="*/ 36 h 70"/>
                <a:gd name="T40" fmla="*/ 8 w 67"/>
                <a:gd name="T41" fmla="*/ 36 h 70"/>
                <a:gd name="T42" fmla="*/ 3 w 67"/>
                <a:gd name="T43" fmla="*/ 21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7" h="70">
                  <a:moveTo>
                    <a:pt x="48" y="17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8" y="50"/>
                    <a:pt x="13" y="59"/>
                    <a:pt x="19" y="65"/>
                  </a:cubicBezTo>
                  <a:cubicBezTo>
                    <a:pt x="40" y="70"/>
                    <a:pt x="52" y="60"/>
                    <a:pt x="56" y="35"/>
                  </a:cubicBezTo>
                  <a:cubicBezTo>
                    <a:pt x="63" y="30"/>
                    <a:pt x="67" y="25"/>
                    <a:pt x="67" y="20"/>
                  </a:cubicBezTo>
                  <a:cubicBezTo>
                    <a:pt x="67" y="17"/>
                    <a:pt x="66" y="15"/>
                    <a:pt x="64" y="15"/>
                  </a:cubicBezTo>
                  <a:cubicBezTo>
                    <a:pt x="62" y="14"/>
                    <a:pt x="60" y="17"/>
                    <a:pt x="58" y="23"/>
                  </a:cubicBezTo>
                  <a:cubicBezTo>
                    <a:pt x="57" y="31"/>
                    <a:pt x="57" y="31"/>
                    <a:pt x="57" y="31"/>
                  </a:cubicBezTo>
                  <a:cubicBezTo>
                    <a:pt x="54" y="31"/>
                    <a:pt x="54" y="31"/>
                    <a:pt x="54" y="31"/>
                  </a:cubicBezTo>
                  <a:cubicBezTo>
                    <a:pt x="51" y="29"/>
                    <a:pt x="51" y="29"/>
                    <a:pt x="51" y="29"/>
                  </a:cubicBezTo>
                  <a:cubicBezTo>
                    <a:pt x="48" y="17"/>
                    <a:pt x="48" y="17"/>
                    <a:pt x="48" y="17"/>
                  </a:cubicBezTo>
                  <a:close/>
                  <a:moveTo>
                    <a:pt x="3" y="21"/>
                  </a:moveTo>
                  <a:cubicBezTo>
                    <a:pt x="5" y="16"/>
                    <a:pt x="5" y="16"/>
                    <a:pt x="5" y="16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13" y="44"/>
                    <a:pt x="18" y="55"/>
                    <a:pt x="25" y="64"/>
                  </a:cubicBezTo>
                  <a:cubicBezTo>
                    <a:pt x="24" y="64"/>
                    <a:pt x="22" y="63"/>
                    <a:pt x="20" y="63"/>
                  </a:cubicBezTo>
                  <a:cubicBezTo>
                    <a:pt x="14" y="57"/>
                    <a:pt x="10" y="48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3" y="21"/>
                    <a:pt x="3" y="21"/>
                    <a:pt x="3" y="21"/>
                  </a:cubicBezTo>
                  <a:close/>
                </a:path>
              </a:pathLst>
            </a:custGeom>
            <a:solidFill>
              <a:srgbClr val="DCA5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1" name="Freeform 49"/>
            <p:cNvSpPr>
              <a:spLocks/>
            </p:cNvSpPr>
            <p:nvPr/>
          </p:nvSpPr>
          <p:spPr bwMode="auto">
            <a:xfrm>
              <a:off x="4673601" y="2389188"/>
              <a:ext cx="82550" cy="179388"/>
            </a:xfrm>
            <a:custGeom>
              <a:avLst/>
              <a:gdLst>
                <a:gd name="T0" fmla="*/ 2 w 22"/>
                <a:gd name="T1" fmla="*/ 0 h 48"/>
                <a:gd name="T2" fmla="*/ 0 w 22"/>
                <a:gd name="T3" fmla="*/ 5 h 48"/>
                <a:gd name="T4" fmla="*/ 5 w 22"/>
                <a:gd name="T5" fmla="*/ 20 h 48"/>
                <a:gd name="T6" fmla="*/ 5 w 22"/>
                <a:gd name="T7" fmla="*/ 20 h 48"/>
                <a:gd name="T8" fmla="*/ 17 w 22"/>
                <a:gd name="T9" fmla="*/ 47 h 48"/>
                <a:gd name="T10" fmla="*/ 22 w 22"/>
                <a:gd name="T11" fmla="*/ 48 h 48"/>
                <a:gd name="T12" fmla="*/ 7 w 22"/>
                <a:gd name="T13" fmla="*/ 15 h 48"/>
                <a:gd name="T14" fmla="*/ 2 w 22"/>
                <a:gd name="T1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48">
                  <a:moveTo>
                    <a:pt x="2" y="0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7" y="32"/>
                    <a:pt x="11" y="41"/>
                    <a:pt x="17" y="47"/>
                  </a:cubicBezTo>
                  <a:cubicBezTo>
                    <a:pt x="19" y="47"/>
                    <a:pt x="21" y="48"/>
                    <a:pt x="22" y="48"/>
                  </a:cubicBezTo>
                  <a:cubicBezTo>
                    <a:pt x="15" y="39"/>
                    <a:pt x="10" y="28"/>
                    <a:pt x="7" y="15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F3DD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2" name="Freeform 50"/>
            <p:cNvSpPr>
              <a:spLocks/>
            </p:cNvSpPr>
            <p:nvPr/>
          </p:nvSpPr>
          <p:spPr bwMode="auto">
            <a:xfrm>
              <a:off x="4733926" y="2403475"/>
              <a:ext cx="187325" cy="271463"/>
            </a:xfrm>
            <a:custGeom>
              <a:avLst/>
              <a:gdLst>
                <a:gd name="T0" fmla="*/ 48 w 50"/>
                <a:gd name="T1" fmla="*/ 1 h 72"/>
                <a:gd name="T2" fmla="*/ 48 w 50"/>
                <a:gd name="T3" fmla="*/ 0 h 72"/>
                <a:gd name="T4" fmla="*/ 37 w 50"/>
                <a:gd name="T5" fmla="*/ 15 h 72"/>
                <a:gd name="T6" fmla="*/ 0 w 50"/>
                <a:gd name="T7" fmla="*/ 45 h 72"/>
                <a:gd name="T8" fmla="*/ 10 w 50"/>
                <a:gd name="T9" fmla="*/ 51 h 72"/>
                <a:gd name="T10" fmla="*/ 27 w 50"/>
                <a:gd name="T11" fmla="*/ 46 h 72"/>
                <a:gd name="T12" fmla="*/ 26 w 50"/>
                <a:gd name="T13" fmla="*/ 54 h 72"/>
                <a:gd name="T14" fmla="*/ 15 w 50"/>
                <a:gd name="T15" fmla="*/ 70 h 72"/>
                <a:gd name="T16" fmla="*/ 18 w 50"/>
                <a:gd name="T17" fmla="*/ 72 h 72"/>
                <a:gd name="T18" fmla="*/ 44 w 50"/>
                <a:gd name="T19" fmla="*/ 43 h 72"/>
                <a:gd name="T20" fmla="*/ 44 w 50"/>
                <a:gd name="T21" fmla="*/ 39 h 72"/>
                <a:gd name="T22" fmla="*/ 42 w 50"/>
                <a:gd name="T23" fmla="*/ 15 h 72"/>
                <a:gd name="T24" fmla="*/ 48 w 50"/>
                <a:gd name="T25" fmla="*/ 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" h="72">
                  <a:moveTo>
                    <a:pt x="48" y="1"/>
                  </a:moveTo>
                  <a:cubicBezTo>
                    <a:pt x="48" y="1"/>
                    <a:pt x="48" y="0"/>
                    <a:pt x="48" y="0"/>
                  </a:cubicBezTo>
                  <a:cubicBezTo>
                    <a:pt x="48" y="5"/>
                    <a:pt x="44" y="10"/>
                    <a:pt x="37" y="15"/>
                  </a:cubicBezTo>
                  <a:cubicBezTo>
                    <a:pt x="33" y="40"/>
                    <a:pt x="21" y="50"/>
                    <a:pt x="0" y="45"/>
                  </a:cubicBezTo>
                  <a:cubicBezTo>
                    <a:pt x="3" y="48"/>
                    <a:pt x="6" y="50"/>
                    <a:pt x="10" y="51"/>
                  </a:cubicBezTo>
                  <a:cubicBezTo>
                    <a:pt x="17" y="50"/>
                    <a:pt x="22" y="49"/>
                    <a:pt x="27" y="46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15" y="70"/>
                    <a:pt x="15" y="70"/>
                    <a:pt x="15" y="70"/>
                  </a:cubicBezTo>
                  <a:cubicBezTo>
                    <a:pt x="16" y="71"/>
                    <a:pt x="17" y="71"/>
                    <a:pt x="18" y="72"/>
                  </a:cubicBezTo>
                  <a:cubicBezTo>
                    <a:pt x="30" y="62"/>
                    <a:pt x="38" y="53"/>
                    <a:pt x="44" y="43"/>
                  </a:cubicBezTo>
                  <a:cubicBezTo>
                    <a:pt x="44" y="39"/>
                    <a:pt x="44" y="39"/>
                    <a:pt x="44" y="39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48" y="13"/>
                    <a:pt x="50" y="9"/>
                    <a:pt x="48" y="1"/>
                  </a:cubicBezTo>
                  <a:close/>
                </a:path>
              </a:pathLst>
            </a:custGeom>
            <a:solidFill>
              <a:srgbClr val="A56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3" name="Freeform 51"/>
            <p:cNvSpPr>
              <a:spLocks/>
            </p:cNvSpPr>
            <p:nvPr/>
          </p:nvSpPr>
          <p:spPr bwMode="auto">
            <a:xfrm>
              <a:off x="4800601" y="2551113"/>
              <a:ext cx="131763" cy="190500"/>
            </a:xfrm>
            <a:custGeom>
              <a:avLst/>
              <a:gdLst>
                <a:gd name="T0" fmla="*/ 35 w 35"/>
                <a:gd name="T1" fmla="*/ 10 h 51"/>
                <a:gd name="T2" fmla="*/ 26 w 35"/>
                <a:gd name="T3" fmla="*/ 0 h 51"/>
                <a:gd name="T4" fmla="*/ 26 w 35"/>
                <a:gd name="T5" fmla="*/ 4 h 51"/>
                <a:gd name="T6" fmla="*/ 0 w 35"/>
                <a:gd name="T7" fmla="*/ 33 h 51"/>
                <a:gd name="T8" fmla="*/ 6 w 35"/>
                <a:gd name="T9" fmla="*/ 38 h 51"/>
                <a:gd name="T10" fmla="*/ 14 w 35"/>
                <a:gd name="T11" fmla="*/ 51 h 51"/>
                <a:gd name="T12" fmla="*/ 27 w 35"/>
                <a:gd name="T13" fmla="*/ 35 h 51"/>
                <a:gd name="T14" fmla="*/ 35 w 35"/>
                <a:gd name="T15" fmla="*/ 1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51">
                  <a:moveTo>
                    <a:pt x="35" y="1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0" y="14"/>
                    <a:pt x="12" y="23"/>
                    <a:pt x="0" y="33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14" y="51"/>
                    <a:pt x="14" y="51"/>
                    <a:pt x="14" y="51"/>
                  </a:cubicBezTo>
                  <a:cubicBezTo>
                    <a:pt x="27" y="35"/>
                    <a:pt x="27" y="35"/>
                    <a:pt x="27" y="35"/>
                  </a:cubicBezTo>
                  <a:cubicBezTo>
                    <a:pt x="29" y="27"/>
                    <a:pt x="32" y="18"/>
                    <a:pt x="35" y="1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4" name="Freeform 52"/>
            <p:cNvSpPr>
              <a:spLocks noEditPoints="1"/>
            </p:cNvSpPr>
            <p:nvPr/>
          </p:nvSpPr>
          <p:spPr bwMode="auto">
            <a:xfrm>
              <a:off x="4733926" y="2573338"/>
              <a:ext cx="101600" cy="93663"/>
            </a:xfrm>
            <a:custGeom>
              <a:avLst/>
              <a:gdLst>
                <a:gd name="T0" fmla="*/ 27 w 27"/>
                <a:gd name="T1" fmla="*/ 1 h 25"/>
                <a:gd name="T2" fmla="*/ 10 w 27"/>
                <a:gd name="T3" fmla="*/ 6 h 25"/>
                <a:gd name="T4" fmla="*/ 0 w 27"/>
                <a:gd name="T5" fmla="*/ 0 h 25"/>
                <a:gd name="T6" fmla="*/ 0 w 27"/>
                <a:gd name="T7" fmla="*/ 5 h 25"/>
                <a:gd name="T8" fmla="*/ 1 w 27"/>
                <a:gd name="T9" fmla="*/ 10 h 25"/>
                <a:gd name="T10" fmla="*/ 15 w 27"/>
                <a:gd name="T11" fmla="*/ 25 h 25"/>
                <a:gd name="T12" fmla="*/ 26 w 27"/>
                <a:gd name="T13" fmla="*/ 9 h 25"/>
                <a:gd name="T14" fmla="*/ 27 w 27"/>
                <a:gd name="T15" fmla="*/ 1 h 25"/>
                <a:gd name="T16" fmla="*/ 4 w 27"/>
                <a:gd name="T17" fmla="*/ 9 h 25"/>
                <a:gd name="T18" fmla="*/ 7 w 27"/>
                <a:gd name="T19" fmla="*/ 16 h 25"/>
                <a:gd name="T20" fmla="*/ 2 w 27"/>
                <a:gd name="T21" fmla="*/ 10 h 25"/>
                <a:gd name="T22" fmla="*/ 1 w 27"/>
                <a:gd name="T23" fmla="*/ 4 h 25"/>
                <a:gd name="T24" fmla="*/ 4 w 27"/>
                <a:gd name="T25" fmla="*/ 4 h 25"/>
                <a:gd name="T26" fmla="*/ 4 w 27"/>
                <a:gd name="T27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" h="25">
                  <a:moveTo>
                    <a:pt x="27" y="1"/>
                  </a:moveTo>
                  <a:cubicBezTo>
                    <a:pt x="22" y="4"/>
                    <a:pt x="17" y="5"/>
                    <a:pt x="10" y="6"/>
                  </a:cubicBezTo>
                  <a:cubicBezTo>
                    <a:pt x="6" y="5"/>
                    <a:pt x="3" y="3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5" y="17"/>
                    <a:pt x="10" y="22"/>
                    <a:pt x="15" y="25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7" y="1"/>
                    <a:pt x="27" y="1"/>
                    <a:pt x="27" y="1"/>
                  </a:cubicBezTo>
                  <a:close/>
                  <a:moveTo>
                    <a:pt x="4" y="9"/>
                  </a:moveTo>
                  <a:cubicBezTo>
                    <a:pt x="7" y="16"/>
                    <a:pt x="7" y="16"/>
                    <a:pt x="7" y="16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9"/>
                    <a:pt x="4" y="9"/>
                    <a:pt x="4" y="9"/>
                  </a:cubicBezTo>
                  <a:close/>
                </a:path>
              </a:pathLst>
            </a:custGeom>
            <a:solidFill>
              <a:srgbClr val="DCA5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5" name="Freeform 53"/>
            <p:cNvSpPr>
              <a:spLocks/>
            </p:cNvSpPr>
            <p:nvPr/>
          </p:nvSpPr>
          <p:spPr bwMode="auto">
            <a:xfrm>
              <a:off x="4737101" y="2587625"/>
              <a:ext cx="22225" cy="46038"/>
            </a:xfrm>
            <a:custGeom>
              <a:avLst/>
              <a:gdLst>
                <a:gd name="T0" fmla="*/ 14 w 14"/>
                <a:gd name="T1" fmla="*/ 29 h 29"/>
                <a:gd name="T2" fmla="*/ 7 w 14"/>
                <a:gd name="T3" fmla="*/ 12 h 29"/>
                <a:gd name="T4" fmla="*/ 7 w 14"/>
                <a:gd name="T5" fmla="*/ 0 h 29"/>
                <a:gd name="T6" fmla="*/ 0 w 14"/>
                <a:gd name="T7" fmla="*/ 0 h 29"/>
                <a:gd name="T8" fmla="*/ 3 w 14"/>
                <a:gd name="T9" fmla="*/ 14 h 29"/>
                <a:gd name="T10" fmla="*/ 14 w 14"/>
                <a:gd name="T11" fmla="*/ 29 h 29"/>
                <a:gd name="T12" fmla="*/ 14 w 14"/>
                <a:gd name="T13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29">
                  <a:moveTo>
                    <a:pt x="14" y="29"/>
                  </a:moveTo>
                  <a:lnTo>
                    <a:pt x="7" y="12"/>
                  </a:lnTo>
                  <a:lnTo>
                    <a:pt x="7" y="0"/>
                  </a:lnTo>
                  <a:lnTo>
                    <a:pt x="0" y="0"/>
                  </a:lnTo>
                  <a:lnTo>
                    <a:pt x="3" y="14"/>
                  </a:lnTo>
                  <a:lnTo>
                    <a:pt x="14" y="29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F3DD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6" name="Freeform 54"/>
            <p:cNvSpPr>
              <a:spLocks/>
            </p:cNvSpPr>
            <p:nvPr/>
          </p:nvSpPr>
          <p:spPr bwMode="auto">
            <a:xfrm>
              <a:off x="4756151" y="2667000"/>
              <a:ext cx="74613" cy="419100"/>
            </a:xfrm>
            <a:custGeom>
              <a:avLst/>
              <a:gdLst>
                <a:gd name="T0" fmla="*/ 12 w 20"/>
                <a:gd name="T1" fmla="*/ 2 h 112"/>
                <a:gd name="T2" fmla="*/ 9 w 20"/>
                <a:gd name="T3" fmla="*/ 0 h 112"/>
                <a:gd name="T4" fmla="*/ 9 w 20"/>
                <a:gd name="T5" fmla="*/ 1 h 112"/>
                <a:gd name="T6" fmla="*/ 12 w 20"/>
                <a:gd name="T7" fmla="*/ 7 h 112"/>
                <a:gd name="T8" fmla="*/ 5 w 20"/>
                <a:gd name="T9" fmla="*/ 17 h 112"/>
                <a:gd name="T10" fmla="*/ 12 w 20"/>
                <a:gd name="T11" fmla="*/ 36 h 112"/>
                <a:gd name="T12" fmla="*/ 0 w 20"/>
                <a:gd name="T13" fmla="*/ 97 h 112"/>
                <a:gd name="T14" fmla="*/ 7 w 20"/>
                <a:gd name="T15" fmla="*/ 112 h 112"/>
                <a:gd name="T16" fmla="*/ 20 w 20"/>
                <a:gd name="T17" fmla="*/ 84 h 112"/>
                <a:gd name="T18" fmla="*/ 17 w 20"/>
                <a:gd name="T19" fmla="*/ 36 h 112"/>
                <a:gd name="T20" fmla="*/ 11 w 20"/>
                <a:gd name="T21" fmla="*/ 17 h 112"/>
                <a:gd name="T22" fmla="*/ 14 w 20"/>
                <a:gd name="T23" fmla="*/ 14 h 112"/>
                <a:gd name="T24" fmla="*/ 18 w 20"/>
                <a:gd name="T25" fmla="*/ 7 h 112"/>
                <a:gd name="T26" fmla="*/ 12 w 20"/>
                <a:gd name="T27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" h="112">
                  <a:moveTo>
                    <a:pt x="12" y="2"/>
                  </a:moveTo>
                  <a:cubicBezTo>
                    <a:pt x="11" y="1"/>
                    <a:pt x="10" y="1"/>
                    <a:pt x="9" y="0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7" y="112"/>
                    <a:pt x="7" y="112"/>
                    <a:pt x="7" y="112"/>
                  </a:cubicBezTo>
                  <a:cubicBezTo>
                    <a:pt x="12" y="103"/>
                    <a:pt x="16" y="94"/>
                    <a:pt x="20" y="84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2" y="2"/>
                    <a:pt x="12" y="2"/>
                    <a:pt x="12" y="2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7" name="Freeform 55"/>
            <p:cNvSpPr>
              <a:spLocks/>
            </p:cNvSpPr>
            <p:nvPr/>
          </p:nvSpPr>
          <p:spPr bwMode="auto">
            <a:xfrm>
              <a:off x="4764088" y="2670175"/>
              <a:ext cx="36513" cy="60325"/>
            </a:xfrm>
            <a:custGeom>
              <a:avLst/>
              <a:gdLst>
                <a:gd name="T0" fmla="*/ 23 w 23"/>
                <a:gd name="T1" fmla="*/ 14 h 38"/>
                <a:gd name="T2" fmla="*/ 16 w 23"/>
                <a:gd name="T3" fmla="*/ 0 h 38"/>
                <a:gd name="T4" fmla="*/ 0 w 23"/>
                <a:gd name="T5" fmla="*/ 24 h 38"/>
                <a:gd name="T6" fmla="*/ 7 w 23"/>
                <a:gd name="T7" fmla="*/ 38 h 38"/>
                <a:gd name="T8" fmla="*/ 23 w 23"/>
                <a:gd name="T9" fmla="*/ 14 h 38"/>
                <a:gd name="T10" fmla="*/ 23 w 23"/>
                <a:gd name="T11" fmla="*/ 1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38">
                  <a:moveTo>
                    <a:pt x="23" y="14"/>
                  </a:moveTo>
                  <a:lnTo>
                    <a:pt x="16" y="0"/>
                  </a:lnTo>
                  <a:lnTo>
                    <a:pt x="0" y="24"/>
                  </a:lnTo>
                  <a:lnTo>
                    <a:pt x="7" y="38"/>
                  </a:lnTo>
                  <a:lnTo>
                    <a:pt x="23" y="14"/>
                  </a:lnTo>
                  <a:lnTo>
                    <a:pt x="23" y="14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8" name="Freeform 56"/>
            <p:cNvSpPr>
              <a:spLocks/>
            </p:cNvSpPr>
            <p:nvPr/>
          </p:nvSpPr>
          <p:spPr bwMode="auto">
            <a:xfrm>
              <a:off x="4725988" y="2592388"/>
              <a:ext cx="63500" cy="163513"/>
            </a:xfrm>
            <a:custGeom>
              <a:avLst/>
              <a:gdLst>
                <a:gd name="T0" fmla="*/ 17 w 17"/>
                <a:gd name="T1" fmla="*/ 21 h 44"/>
                <a:gd name="T2" fmla="*/ 17 w 17"/>
                <a:gd name="T3" fmla="*/ 20 h 44"/>
                <a:gd name="T4" fmla="*/ 3 w 17"/>
                <a:gd name="T5" fmla="*/ 5 h 44"/>
                <a:gd name="T6" fmla="*/ 2 w 17"/>
                <a:gd name="T7" fmla="*/ 0 h 44"/>
                <a:gd name="T8" fmla="*/ 0 w 17"/>
                <a:gd name="T9" fmla="*/ 0 h 44"/>
                <a:gd name="T10" fmla="*/ 0 w 17"/>
                <a:gd name="T11" fmla="*/ 8 h 44"/>
                <a:gd name="T12" fmla="*/ 1 w 17"/>
                <a:gd name="T13" fmla="*/ 44 h 44"/>
                <a:gd name="T14" fmla="*/ 10 w 17"/>
                <a:gd name="T15" fmla="*/ 31 h 44"/>
                <a:gd name="T16" fmla="*/ 17 w 17"/>
                <a:gd name="T17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44">
                  <a:moveTo>
                    <a:pt x="17" y="21"/>
                  </a:moveTo>
                  <a:cubicBezTo>
                    <a:pt x="17" y="20"/>
                    <a:pt x="17" y="20"/>
                    <a:pt x="17" y="20"/>
                  </a:cubicBezTo>
                  <a:cubicBezTo>
                    <a:pt x="12" y="17"/>
                    <a:pt x="7" y="12"/>
                    <a:pt x="3" y="5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17" y="21"/>
                    <a:pt x="17" y="21"/>
                    <a:pt x="17" y="2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9" name="Freeform 57"/>
            <p:cNvSpPr>
              <a:spLocks/>
            </p:cNvSpPr>
            <p:nvPr/>
          </p:nvSpPr>
          <p:spPr bwMode="auto">
            <a:xfrm>
              <a:off x="4497388" y="2587625"/>
              <a:ext cx="776288" cy="2268538"/>
            </a:xfrm>
            <a:custGeom>
              <a:avLst/>
              <a:gdLst>
                <a:gd name="T0" fmla="*/ 71 w 207"/>
                <a:gd name="T1" fmla="*/ 32 h 605"/>
                <a:gd name="T2" fmla="*/ 61 w 207"/>
                <a:gd name="T3" fmla="*/ 9 h 605"/>
                <a:gd name="T4" fmla="*/ 42 w 207"/>
                <a:gd name="T5" fmla="*/ 22 h 605"/>
                <a:gd name="T6" fmla="*/ 46 w 207"/>
                <a:gd name="T7" fmla="*/ 33 h 605"/>
                <a:gd name="T8" fmla="*/ 37 w 207"/>
                <a:gd name="T9" fmla="*/ 94 h 605"/>
                <a:gd name="T10" fmla="*/ 64 w 207"/>
                <a:gd name="T11" fmla="*/ 189 h 605"/>
                <a:gd name="T12" fmla="*/ 5 w 207"/>
                <a:gd name="T13" fmla="*/ 273 h 605"/>
                <a:gd name="T14" fmla="*/ 68 w 207"/>
                <a:gd name="T15" fmla="*/ 229 h 605"/>
                <a:gd name="T16" fmla="*/ 87 w 207"/>
                <a:gd name="T17" fmla="*/ 258 h 605"/>
                <a:gd name="T18" fmla="*/ 142 w 207"/>
                <a:gd name="T19" fmla="*/ 289 h 605"/>
                <a:gd name="T20" fmla="*/ 148 w 207"/>
                <a:gd name="T21" fmla="*/ 512 h 605"/>
                <a:gd name="T22" fmla="*/ 138 w 207"/>
                <a:gd name="T23" fmla="*/ 575 h 605"/>
                <a:gd name="T24" fmla="*/ 150 w 207"/>
                <a:gd name="T25" fmla="*/ 590 h 605"/>
                <a:gd name="T26" fmla="*/ 157 w 207"/>
                <a:gd name="T27" fmla="*/ 595 h 605"/>
                <a:gd name="T28" fmla="*/ 188 w 207"/>
                <a:gd name="T29" fmla="*/ 578 h 605"/>
                <a:gd name="T30" fmla="*/ 173 w 207"/>
                <a:gd name="T31" fmla="*/ 526 h 605"/>
                <a:gd name="T32" fmla="*/ 163 w 207"/>
                <a:gd name="T33" fmla="*/ 241 h 605"/>
                <a:gd name="T34" fmla="*/ 198 w 207"/>
                <a:gd name="T35" fmla="*/ 195 h 605"/>
                <a:gd name="T36" fmla="*/ 192 w 207"/>
                <a:gd name="T37" fmla="*/ 64 h 605"/>
                <a:gd name="T38" fmla="*/ 127 w 207"/>
                <a:gd name="T39" fmla="*/ 9 h 605"/>
                <a:gd name="T40" fmla="*/ 184 w 207"/>
                <a:gd name="T41" fmla="*/ 178 h 605"/>
                <a:gd name="T42" fmla="*/ 144 w 207"/>
                <a:gd name="T43" fmla="*/ 209 h 605"/>
                <a:gd name="T44" fmla="*/ 162 w 207"/>
                <a:gd name="T45" fmla="*/ 133 h 605"/>
                <a:gd name="T46" fmla="*/ 139 w 207"/>
                <a:gd name="T47" fmla="*/ 181 h 605"/>
                <a:gd name="T48" fmla="*/ 137 w 207"/>
                <a:gd name="T49" fmla="*/ 193 h 605"/>
                <a:gd name="T50" fmla="*/ 94 w 207"/>
                <a:gd name="T51" fmla="*/ 249 h 605"/>
                <a:gd name="T52" fmla="*/ 76 w 207"/>
                <a:gd name="T53" fmla="*/ 144 h 605"/>
                <a:gd name="T54" fmla="*/ 130 w 207"/>
                <a:gd name="T55" fmla="*/ 41 h 605"/>
                <a:gd name="T56" fmla="*/ 130 w 207"/>
                <a:gd name="T57" fmla="*/ 27 h 605"/>
                <a:gd name="T58" fmla="*/ 116 w 207"/>
                <a:gd name="T59" fmla="*/ 0 h 605"/>
                <a:gd name="T60" fmla="*/ 95 w 207"/>
                <a:gd name="T61" fmla="*/ 41 h 605"/>
                <a:gd name="T62" fmla="*/ 83 w 207"/>
                <a:gd name="T63" fmla="*/ 35 h 605"/>
                <a:gd name="T64" fmla="*/ 105 w 207"/>
                <a:gd name="T65" fmla="*/ 38 h 605"/>
                <a:gd name="T66" fmla="*/ 89 w 207"/>
                <a:gd name="T67" fmla="*/ 105 h 605"/>
                <a:gd name="T68" fmla="*/ 69 w 207"/>
                <a:gd name="T69" fmla="*/ 118 h 605"/>
                <a:gd name="T70" fmla="*/ 59 w 207"/>
                <a:gd name="T71" fmla="*/ 98 h 605"/>
                <a:gd name="T72" fmla="*/ 74 w 207"/>
                <a:gd name="T73" fmla="*/ 38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7" h="605">
                  <a:moveTo>
                    <a:pt x="74" y="38"/>
                  </a:moveTo>
                  <a:cubicBezTo>
                    <a:pt x="71" y="32"/>
                    <a:pt x="71" y="32"/>
                    <a:pt x="71" y="32"/>
                  </a:cubicBezTo>
                  <a:cubicBezTo>
                    <a:pt x="62" y="45"/>
                    <a:pt x="62" y="45"/>
                    <a:pt x="62" y="45"/>
                  </a:cubicBezTo>
                  <a:cubicBezTo>
                    <a:pt x="61" y="9"/>
                    <a:pt x="61" y="9"/>
                    <a:pt x="61" y="9"/>
                  </a:cubicBezTo>
                  <a:cubicBezTo>
                    <a:pt x="43" y="19"/>
                    <a:pt x="43" y="19"/>
                    <a:pt x="43" y="19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46" y="33"/>
                    <a:pt x="46" y="33"/>
                    <a:pt x="46" y="33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37" y="94"/>
                    <a:pt x="37" y="94"/>
                    <a:pt x="37" y="94"/>
                  </a:cubicBezTo>
                  <a:cubicBezTo>
                    <a:pt x="70" y="137"/>
                    <a:pt x="70" y="137"/>
                    <a:pt x="70" y="137"/>
                  </a:cubicBezTo>
                  <a:cubicBezTo>
                    <a:pt x="64" y="189"/>
                    <a:pt x="64" y="189"/>
                    <a:pt x="64" y="189"/>
                  </a:cubicBezTo>
                  <a:cubicBezTo>
                    <a:pt x="60" y="233"/>
                    <a:pt x="39" y="258"/>
                    <a:pt x="0" y="264"/>
                  </a:cubicBezTo>
                  <a:cubicBezTo>
                    <a:pt x="5" y="273"/>
                    <a:pt x="5" y="273"/>
                    <a:pt x="5" y="273"/>
                  </a:cubicBezTo>
                  <a:cubicBezTo>
                    <a:pt x="8" y="274"/>
                    <a:pt x="11" y="274"/>
                    <a:pt x="13" y="274"/>
                  </a:cubicBezTo>
                  <a:cubicBezTo>
                    <a:pt x="37" y="275"/>
                    <a:pt x="56" y="260"/>
                    <a:pt x="68" y="229"/>
                  </a:cubicBezTo>
                  <a:cubicBezTo>
                    <a:pt x="72" y="206"/>
                    <a:pt x="72" y="206"/>
                    <a:pt x="72" y="206"/>
                  </a:cubicBezTo>
                  <a:cubicBezTo>
                    <a:pt x="87" y="258"/>
                    <a:pt x="87" y="258"/>
                    <a:pt x="87" y="258"/>
                  </a:cubicBezTo>
                  <a:cubicBezTo>
                    <a:pt x="143" y="227"/>
                    <a:pt x="143" y="227"/>
                    <a:pt x="143" y="227"/>
                  </a:cubicBezTo>
                  <a:cubicBezTo>
                    <a:pt x="142" y="289"/>
                    <a:pt x="142" y="289"/>
                    <a:pt x="142" y="289"/>
                  </a:cubicBezTo>
                  <a:cubicBezTo>
                    <a:pt x="128" y="374"/>
                    <a:pt x="128" y="374"/>
                    <a:pt x="128" y="374"/>
                  </a:cubicBezTo>
                  <a:cubicBezTo>
                    <a:pt x="140" y="421"/>
                    <a:pt x="147" y="467"/>
                    <a:pt x="148" y="512"/>
                  </a:cubicBezTo>
                  <a:cubicBezTo>
                    <a:pt x="160" y="568"/>
                    <a:pt x="160" y="568"/>
                    <a:pt x="160" y="568"/>
                  </a:cubicBezTo>
                  <a:cubicBezTo>
                    <a:pt x="152" y="569"/>
                    <a:pt x="145" y="572"/>
                    <a:pt x="138" y="575"/>
                  </a:cubicBezTo>
                  <a:cubicBezTo>
                    <a:pt x="140" y="580"/>
                    <a:pt x="140" y="580"/>
                    <a:pt x="140" y="580"/>
                  </a:cubicBezTo>
                  <a:cubicBezTo>
                    <a:pt x="150" y="590"/>
                    <a:pt x="150" y="590"/>
                    <a:pt x="150" y="590"/>
                  </a:cubicBezTo>
                  <a:cubicBezTo>
                    <a:pt x="155" y="584"/>
                    <a:pt x="155" y="584"/>
                    <a:pt x="155" y="584"/>
                  </a:cubicBezTo>
                  <a:cubicBezTo>
                    <a:pt x="157" y="595"/>
                    <a:pt x="157" y="595"/>
                    <a:pt x="157" y="595"/>
                  </a:cubicBezTo>
                  <a:cubicBezTo>
                    <a:pt x="172" y="603"/>
                    <a:pt x="186" y="605"/>
                    <a:pt x="200" y="599"/>
                  </a:cubicBezTo>
                  <a:cubicBezTo>
                    <a:pt x="200" y="592"/>
                    <a:pt x="196" y="585"/>
                    <a:pt x="188" y="578"/>
                  </a:cubicBezTo>
                  <a:cubicBezTo>
                    <a:pt x="184" y="567"/>
                    <a:pt x="184" y="567"/>
                    <a:pt x="184" y="567"/>
                  </a:cubicBezTo>
                  <a:cubicBezTo>
                    <a:pt x="186" y="555"/>
                    <a:pt x="182" y="541"/>
                    <a:pt x="173" y="526"/>
                  </a:cubicBezTo>
                  <a:cubicBezTo>
                    <a:pt x="175" y="465"/>
                    <a:pt x="168" y="413"/>
                    <a:pt x="153" y="370"/>
                  </a:cubicBezTo>
                  <a:cubicBezTo>
                    <a:pt x="163" y="241"/>
                    <a:pt x="163" y="241"/>
                    <a:pt x="163" y="241"/>
                  </a:cubicBezTo>
                  <a:cubicBezTo>
                    <a:pt x="167" y="245"/>
                    <a:pt x="171" y="248"/>
                    <a:pt x="175" y="251"/>
                  </a:cubicBezTo>
                  <a:cubicBezTo>
                    <a:pt x="198" y="195"/>
                    <a:pt x="198" y="195"/>
                    <a:pt x="198" y="195"/>
                  </a:cubicBezTo>
                  <a:cubicBezTo>
                    <a:pt x="205" y="174"/>
                    <a:pt x="207" y="152"/>
                    <a:pt x="205" y="130"/>
                  </a:cubicBezTo>
                  <a:cubicBezTo>
                    <a:pt x="192" y="64"/>
                    <a:pt x="192" y="64"/>
                    <a:pt x="192" y="64"/>
                  </a:cubicBezTo>
                  <a:cubicBezTo>
                    <a:pt x="192" y="40"/>
                    <a:pt x="182" y="24"/>
                    <a:pt x="164" y="17"/>
                  </a:cubicBezTo>
                  <a:cubicBezTo>
                    <a:pt x="127" y="9"/>
                    <a:pt x="127" y="9"/>
                    <a:pt x="127" y="9"/>
                  </a:cubicBezTo>
                  <a:cubicBezTo>
                    <a:pt x="158" y="20"/>
                    <a:pt x="176" y="42"/>
                    <a:pt x="179" y="76"/>
                  </a:cubicBezTo>
                  <a:cubicBezTo>
                    <a:pt x="184" y="178"/>
                    <a:pt x="184" y="178"/>
                    <a:pt x="184" y="178"/>
                  </a:cubicBezTo>
                  <a:cubicBezTo>
                    <a:pt x="155" y="229"/>
                    <a:pt x="155" y="229"/>
                    <a:pt x="155" y="229"/>
                  </a:cubicBezTo>
                  <a:cubicBezTo>
                    <a:pt x="151" y="223"/>
                    <a:pt x="147" y="217"/>
                    <a:pt x="144" y="209"/>
                  </a:cubicBezTo>
                  <a:cubicBezTo>
                    <a:pt x="162" y="189"/>
                    <a:pt x="162" y="189"/>
                    <a:pt x="162" y="189"/>
                  </a:cubicBezTo>
                  <a:cubicBezTo>
                    <a:pt x="153" y="173"/>
                    <a:pt x="153" y="155"/>
                    <a:pt x="162" y="133"/>
                  </a:cubicBezTo>
                  <a:cubicBezTo>
                    <a:pt x="157" y="84"/>
                    <a:pt x="157" y="84"/>
                    <a:pt x="157" y="84"/>
                  </a:cubicBezTo>
                  <a:cubicBezTo>
                    <a:pt x="139" y="181"/>
                    <a:pt x="139" y="181"/>
                    <a:pt x="139" y="181"/>
                  </a:cubicBezTo>
                  <a:cubicBezTo>
                    <a:pt x="113" y="204"/>
                    <a:pt x="113" y="204"/>
                    <a:pt x="113" y="204"/>
                  </a:cubicBezTo>
                  <a:cubicBezTo>
                    <a:pt x="120" y="199"/>
                    <a:pt x="128" y="195"/>
                    <a:pt x="137" y="193"/>
                  </a:cubicBezTo>
                  <a:cubicBezTo>
                    <a:pt x="134" y="222"/>
                    <a:pt x="134" y="222"/>
                    <a:pt x="134" y="222"/>
                  </a:cubicBezTo>
                  <a:cubicBezTo>
                    <a:pt x="123" y="235"/>
                    <a:pt x="109" y="244"/>
                    <a:pt x="94" y="249"/>
                  </a:cubicBezTo>
                  <a:cubicBezTo>
                    <a:pt x="86" y="237"/>
                    <a:pt x="80" y="215"/>
                    <a:pt x="76" y="185"/>
                  </a:cubicBezTo>
                  <a:cubicBezTo>
                    <a:pt x="76" y="144"/>
                    <a:pt x="76" y="144"/>
                    <a:pt x="76" y="144"/>
                  </a:cubicBezTo>
                  <a:cubicBezTo>
                    <a:pt x="117" y="96"/>
                    <a:pt x="117" y="96"/>
                    <a:pt x="117" y="96"/>
                  </a:cubicBezTo>
                  <a:cubicBezTo>
                    <a:pt x="130" y="41"/>
                    <a:pt x="130" y="41"/>
                    <a:pt x="130" y="41"/>
                  </a:cubicBezTo>
                  <a:cubicBezTo>
                    <a:pt x="122" y="27"/>
                    <a:pt x="122" y="27"/>
                    <a:pt x="122" y="27"/>
                  </a:cubicBezTo>
                  <a:cubicBezTo>
                    <a:pt x="130" y="27"/>
                    <a:pt x="130" y="27"/>
                    <a:pt x="130" y="27"/>
                  </a:cubicBezTo>
                  <a:cubicBezTo>
                    <a:pt x="127" y="9"/>
                    <a:pt x="127" y="9"/>
                    <a:pt x="127" y="9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13" y="8"/>
                    <a:pt x="110" y="17"/>
                    <a:pt x="108" y="25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87" y="28"/>
                    <a:pt x="87" y="28"/>
                    <a:pt x="87" y="28"/>
                  </a:cubicBezTo>
                  <a:cubicBezTo>
                    <a:pt x="83" y="35"/>
                    <a:pt x="83" y="35"/>
                    <a:pt x="83" y="35"/>
                  </a:cubicBezTo>
                  <a:cubicBezTo>
                    <a:pt x="89" y="45"/>
                    <a:pt x="89" y="45"/>
                    <a:pt x="89" y="45"/>
                  </a:cubicBezTo>
                  <a:cubicBezTo>
                    <a:pt x="105" y="38"/>
                    <a:pt x="105" y="38"/>
                    <a:pt x="105" y="38"/>
                  </a:cubicBezTo>
                  <a:cubicBezTo>
                    <a:pt x="102" y="49"/>
                    <a:pt x="101" y="59"/>
                    <a:pt x="100" y="70"/>
                  </a:cubicBezTo>
                  <a:cubicBezTo>
                    <a:pt x="97" y="82"/>
                    <a:pt x="93" y="94"/>
                    <a:pt x="89" y="105"/>
                  </a:cubicBezTo>
                  <a:cubicBezTo>
                    <a:pt x="85" y="115"/>
                    <a:pt x="81" y="124"/>
                    <a:pt x="76" y="133"/>
                  </a:cubicBezTo>
                  <a:cubicBezTo>
                    <a:pt x="69" y="118"/>
                    <a:pt x="69" y="118"/>
                    <a:pt x="69" y="118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1" y="50"/>
                    <a:pt x="61" y="50"/>
                    <a:pt x="61" y="50"/>
                  </a:cubicBezTo>
                  <a:cubicBezTo>
                    <a:pt x="74" y="38"/>
                    <a:pt x="74" y="38"/>
                    <a:pt x="74" y="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90" name="Freeform 58"/>
            <p:cNvSpPr>
              <a:spLocks/>
            </p:cNvSpPr>
            <p:nvPr/>
          </p:nvSpPr>
          <p:spPr bwMode="auto">
            <a:xfrm>
              <a:off x="4797426" y="2719388"/>
              <a:ext cx="93663" cy="261938"/>
            </a:xfrm>
            <a:custGeom>
              <a:avLst/>
              <a:gdLst>
                <a:gd name="T0" fmla="*/ 3 w 25"/>
                <a:gd name="T1" fmla="*/ 0 h 70"/>
                <a:gd name="T2" fmla="*/ 0 w 25"/>
                <a:gd name="T3" fmla="*/ 3 h 70"/>
                <a:gd name="T4" fmla="*/ 6 w 25"/>
                <a:gd name="T5" fmla="*/ 22 h 70"/>
                <a:gd name="T6" fmla="*/ 9 w 25"/>
                <a:gd name="T7" fmla="*/ 70 h 70"/>
                <a:gd name="T8" fmla="*/ 20 w 25"/>
                <a:gd name="T9" fmla="*/ 35 h 70"/>
                <a:gd name="T10" fmla="*/ 25 w 25"/>
                <a:gd name="T11" fmla="*/ 3 h 70"/>
                <a:gd name="T12" fmla="*/ 9 w 25"/>
                <a:gd name="T13" fmla="*/ 10 h 70"/>
                <a:gd name="T14" fmla="*/ 3 w 25"/>
                <a:gd name="T15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" h="70">
                  <a:moveTo>
                    <a:pt x="3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9" y="70"/>
                    <a:pt x="9" y="70"/>
                    <a:pt x="9" y="70"/>
                  </a:cubicBezTo>
                  <a:cubicBezTo>
                    <a:pt x="13" y="59"/>
                    <a:pt x="17" y="47"/>
                    <a:pt x="20" y="35"/>
                  </a:cubicBezTo>
                  <a:cubicBezTo>
                    <a:pt x="21" y="24"/>
                    <a:pt x="22" y="14"/>
                    <a:pt x="25" y="3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3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91" name="Freeform 59"/>
            <p:cNvSpPr>
              <a:spLocks/>
            </p:cNvSpPr>
            <p:nvPr/>
          </p:nvSpPr>
          <p:spPr bwMode="auto">
            <a:xfrm>
              <a:off x="4781551" y="2620963"/>
              <a:ext cx="404813" cy="900113"/>
            </a:xfrm>
            <a:custGeom>
              <a:avLst/>
              <a:gdLst>
                <a:gd name="T0" fmla="*/ 51 w 108"/>
                <a:gd name="T1" fmla="*/ 0 h 240"/>
                <a:gd name="T2" fmla="*/ 54 w 108"/>
                <a:gd name="T3" fmla="*/ 18 h 240"/>
                <a:gd name="T4" fmla="*/ 46 w 108"/>
                <a:gd name="T5" fmla="*/ 18 h 240"/>
                <a:gd name="T6" fmla="*/ 54 w 108"/>
                <a:gd name="T7" fmla="*/ 32 h 240"/>
                <a:gd name="T8" fmla="*/ 41 w 108"/>
                <a:gd name="T9" fmla="*/ 87 h 240"/>
                <a:gd name="T10" fmla="*/ 0 w 108"/>
                <a:gd name="T11" fmla="*/ 135 h 240"/>
                <a:gd name="T12" fmla="*/ 0 w 108"/>
                <a:gd name="T13" fmla="*/ 176 h 240"/>
                <a:gd name="T14" fmla="*/ 18 w 108"/>
                <a:gd name="T15" fmla="*/ 240 h 240"/>
                <a:gd name="T16" fmla="*/ 58 w 108"/>
                <a:gd name="T17" fmla="*/ 213 h 240"/>
                <a:gd name="T18" fmla="*/ 61 w 108"/>
                <a:gd name="T19" fmla="*/ 184 h 240"/>
                <a:gd name="T20" fmla="*/ 37 w 108"/>
                <a:gd name="T21" fmla="*/ 195 h 240"/>
                <a:gd name="T22" fmla="*/ 63 w 108"/>
                <a:gd name="T23" fmla="*/ 172 h 240"/>
                <a:gd name="T24" fmla="*/ 81 w 108"/>
                <a:gd name="T25" fmla="*/ 75 h 240"/>
                <a:gd name="T26" fmla="*/ 86 w 108"/>
                <a:gd name="T27" fmla="*/ 124 h 240"/>
                <a:gd name="T28" fmla="*/ 92 w 108"/>
                <a:gd name="T29" fmla="*/ 172 h 240"/>
                <a:gd name="T30" fmla="*/ 86 w 108"/>
                <a:gd name="T31" fmla="*/ 180 h 240"/>
                <a:gd name="T32" fmla="*/ 68 w 108"/>
                <a:gd name="T33" fmla="*/ 200 h 240"/>
                <a:gd name="T34" fmla="*/ 79 w 108"/>
                <a:gd name="T35" fmla="*/ 220 h 240"/>
                <a:gd name="T36" fmla="*/ 108 w 108"/>
                <a:gd name="T37" fmla="*/ 169 h 240"/>
                <a:gd name="T38" fmla="*/ 103 w 108"/>
                <a:gd name="T39" fmla="*/ 67 h 240"/>
                <a:gd name="T40" fmla="*/ 51 w 108"/>
                <a:gd name="T41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8" h="240">
                  <a:moveTo>
                    <a:pt x="51" y="0"/>
                  </a:moveTo>
                  <a:cubicBezTo>
                    <a:pt x="54" y="18"/>
                    <a:pt x="54" y="18"/>
                    <a:pt x="54" y="18"/>
                  </a:cubicBezTo>
                  <a:cubicBezTo>
                    <a:pt x="46" y="18"/>
                    <a:pt x="46" y="18"/>
                    <a:pt x="46" y="18"/>
                  </a:cubicBezTo>
                  <a:cubicBezTo>
                    <a:pt x="54" y="32"/>
                    <a:pt x="54" y="32"/>
                    <a:pt x="54" y="32"/>
                  </a:cubicBezTo>
                  <a:cubicBezTo>
                    <a:pt x="41" y="87"/>
                    <a:pt x="41" y="87"/>
                    <a:pt x="41" y="87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76"/>
                    <a:pt x="0" y="176"/>
                    <a:pt x="0" y="176"/>
                  </a:cubicBezTo>
                  <a:cubicBezTo>
                    <a:pt x="4" y="206"/>
                    <a:pt x="10" y="228"/>
                    <a:pt x="18" y="240"/>
                  </a:cubicBezTo>
                  <a:cubicBezTo>
                    <a:pt x="33" y="235"/>
                    <a:pt x="47" y="226"/>
                    <a:pt x="58" y="213"/>
                  </a:cubicBezTo>
                  <a:cubicBezTo>
                    <a:pt x="61" y="184"/>
                    <a:pt x="61" y="184"/>
                    <a:pt x="61" y="184"/>
                  </a:cubicBezTo>
                  <a:cubicBezTo>
                    <a:pt x="52" y="186"/>
                    <a:pt x="44" y="190"/>
                    <a:pt x="37" y="195"/>
                  </a:cubicBezTo>
                  <a:cubicBezTo>
                    <a:pt x="63" y="172"/>
                    <a:pt x="63" y="172"/>
                    <a:pt x="63" y="172"/>
                  </a:cubicBezTo>
                  <a:cubicBezTo>
                    <a:pt x="81" y="75"/>
                    <a:pt x="81" y="75"/>
                    <a:pt x="81" y="75"/>
                  </a:cubicBezTo>
                  <a:cubicBezTo>
                    <a:pt x="86" y="124"/>
                    <a:pt x="86" y="124"/>
                    <a:pt x="86" y="124"/>
                  </a:cubicBezTo>
                  <a:cubicBezTo>
                    <a:pt x="92" y="172"/>
                    <a:pt x="92" y="172"/>
                    <a:pt x="92" y="172"/>
                  </a:cubicBezTo>
                  <a:cubicBezTo>
                    <a:pt x="86" y="180"/>
                    <a:pt x="86" y="180"/>
                    <a:pt x="86" y="180"/>
                  </a:cubicBezTo>
                  <a:cubicBezTo>
                    <a:pt x="68" y="200"/>
                    <a:pt x="68" y="200"/>
                    <a:pt x="68" y="200"/>
                  </a:cubicBezTo>
                  <a:cubicBezTo>
                    <a:pt x="71" y="208"/>
                    <a:pt x="75" y="214"/>
                    <a:pt x="79" y="220"/>
                  </a:cubicBezTo>
                  <a:cubicBezTo>
                    <a:pt x="108" y="169"/>
                    <a:pt x="108" y="169"/>
                    <a:pt x="108" y="169"/>
                  </a:cubicBezTo>
                  <a:cubicBezTo>
                    <a:pt x="103" y="67"/>
                    <a:pt x="103" y="67"/>
                    <a:pt x="103" y="67"/>
                  </a:cubicBezTo>
                  <a:cubicBezTo>
                    <a:pt x="100" y="33"/>
                    <a:pt x="82" y="11"/>
                    <a:pt x="51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92" name="Freeform 60"/>
            <p:cNvSpPr>
              <a:spLocks noEditPoints="1"/>
            </p:cNvSpPr>
            <p:nvPr/>
          </p:nvSpPr>
          <p:spPr bwMode="auto">
            <a:xfrm>
              <a:off x="4452938" y="2670175"/>
              <a:ext cx="306388" cy="908050"/>
            </a:xfrm>
            <a:custGeom>
              <a:avLst/>
              <a:gdLst>
                <a:gd name="T0" fmla="*/ 58 w 82"/>
                <a:gd name="T1" fmla="*/ 11 h 242"/>
                <a:gd name="T2" fmla="*/ 49 w 82"/>
                <a:gd name="T3" fmla="*/ 11 h 242"/>
                <a:gd name="T4" fmla="*/ 54 w 82"/>
                <a:gd name="T5" fmla="*/ 0 h 242"/>
                <a:gd name="T6" fmla="*/ 18 w 82"/>
                <a:gd name="T7" fmla="*/ 14 h 242"/>
                <a:gd name="T8" fmla="*/ 42 w 82"/>
                <a:gd name="T9" fmla="*/ 133 h 242"/>
                <a:gd name="T10" fmla="*/ 30 w 82"/>
                <a:gd name="T11" fmla="*/ 184 h 242"/>
                <a:gd name="T12" fmla="*/ 5 w 82"/>
                <a:gd name="T13" fmla="*/ 216 h 242"/>
                <a:gd name="T14" fmla="*/ 0 w 82"/>
                <a:gd name="T15" fmla="*/ 219 h 242"/>
                <a:gd name="T16" fmla="*/ 12 w 82"/>
                <a:gd name="T17" fmla="*/ 242 h 242"/>
                <a:gd name="T18" fmla="*/ 76 w 82"/>
                <a:gd name="T19" fmla="*/ 167 h 242"/>
                <a:gd name="T20" fmla="*/ 82 w 82"/>
                <a:gd name="T21" fmla="*/ 115 h 242"/>
                <a:gd name="T22" fmla="*/ 49 w 82"/>
                <a:gd name="T23" fmla="*/ 72 h 242"/>
                <a:gd name="T24" fmla="*/ 46 w 82"/>
                <a:gd name="T25" fmla="*/ 21 h 242"/>
                <a:gd name="T26" fmla="*/ 58 w 82"/>
                <a:gd name="T27" fmla="*/ 11 h 242"/>
                <a:gd name="T28" fmla="*/ 20 w 82"/>
                <a:gd name="T29" fmla="*/ 16 h 242"/>
                <a:gd name="T30" fmla="*/ 24 w 82"/>
                <a:gd name="T31" fmla="*/ 14 h 242"/>
                <a:gd name="T32" fmla="*/ 49 w 82"/>
                <a:gd name="T33" fmla="*/ 133 h 242"/>
                <a:gd name="T34" fmla="*/ 35 w 82"/>
                <a:gd name="T35" fmla="*/ 198 h 242"/>
                <a:gd name="T36" fmla="*/ 5 w 82"/>
                <a:gd name="T37" fmla="*/ 224 h 242"/>
                <a:gd name="T38" fmla="*/ 3 w 82"/>
                <a:gd name="T39" fmla="*/ 220 h 242"/>
                <a:gd name="T40" fmla="*/ 6 w 82"/>
                <a:gd name="T41" fmla="*/ 218 h 242"/>
                <a:gd name="T42" fmla="*/ 32 w 82"/>
                <a:gd name="T43" fmla="*/ 185 h 242"/>
                <a:gd name="T44" fmla="*/ 32 w 82"/>
                <a:gd name="T45" fmla="*/ 184 h 242"/>
                <a:gd name="T46" fmla="*/ 44 w 82"/>
                <a:gd name="T47" fmla="*/ 133 h 242"/>
                <a:gd name="T48" fmla="*/ 44 w 82"/>
                <a:gd name="T49" fmla="*/ 132 h 242"/>
                <a:gd name="T50" fmla="*/ 20 w 82"/>
                <a:gd name="T51" fmla="*/ 16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2" h="242">
                  <a:moveTo>
                    <a:pt x="58" y="11"/>
                  </a:moveTo>
                  <a:cubicBezTo>
                    <a:pt x="49" y="11"/>
                    <a:pt x="49" y="11"/>
                    <a:pt x="49" y="11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30" y="184"/>
                    <a:pt x="30" y="184"/>
                    <a:pt x="30" y="184"/>
                  </a:cubicBezTo>
                  <a:cubicBezTo>
                    <a:pt x="24" y="200"/>
                    <a:pt x="16" y="210"/>
                    <a:pt x="5" y="216"/>
                  </a:cubicBezTo>
                  <a:cubicBezTo>
                    <a:pt x="3" y="217"/>
                    <a:pt x="1" y="218"/>
                    <a:pt x="0" y="219"/>
                  </a:cubicBezTo>
                  <a:cubicBezTo>
                    <a:pt x="12" y="242"/>
                    <a:pt x="12" y="242"/>
                    <a:pt x="12" y="242"/>
                  </a:cubicBezTo>
                  <a:cubicBezTo>
                    <a:pt x="51" y="236"/>
                    <a:pt x="72" y="211"/>
                    <a:pt x="76" y="167"/>
                  </a:cubicBezTo>
                  <a:cubicBezTo>
                    <a:pt x="82" y="115"/>
                    <a:pt x="82" y="115"/>
                    <a:pt x="82" y="115"/>
                  </a:cubicBezTo>
                  <a:cubicBezTo>
                    <a:pt x="49" y="72"/>
                    <a:pt x="49" y="72"/>
                    <a:pt x="49" y="72"/>
                  </a:cubicBezTo>
                  <a:cubicBezTo>
                    <a:pt x="46" y="21"/>
                    <a:pt x="46" y="21"/>
                    <a:pt x="46" y="21"/>
                  </a:cubicBezTo>
                  <a:cubicBezTo>
                    <a:pt x="58" y="11"/>
                    <a:pt x="58" y="11"/>
                    <a:pt x="58" y="11"/>
                  </a:cubicBezTo>
                  <a:close/>
                  <a:moveTo>
                    <a:pt x="20" y="16"/>
                  </a:moveTo>
                  <a:cubicBezTo>
                    <a:pt x="24" y="14"/>
                    <a:pt x="24" y="14"/>
                    <a:pt x="24" y="14"/>
                  </a:cubicBezTo>
                  <a:cubicBezTo>
                    <a:pt x="49" y="133"/>
                    <a:pt x="49" y="133"/>
                    <a:pt x="49" y="133"/>
                  </a:cubicBezTo>
                  <a:cubicBezTo>
                    <a:pt x="35" y="198"/>
                    <a:pt x="35" y="198"/>
                    <a:pt x="35" y="198"/>
                  </a:cubicBezTo>
                  <a:cubicBezTo>
                    <a:pt x="27" y="212"/>
                    <a:pt x="18" y="221"/>
                    <a:pt x="5" y="224"/>
                  </a:cubicBezTo>
                  <a:cubicBezTo>
                    <a:pt x="3" y="220"/>
                    <a:pt x="3" y="220"/>
                    <a:pt x="3" y="220"/>
                  </a:cubicBezTo>
                  <a:cubicBezTo>
                    <a:pt x="4" y="219"/>
                    <a:pt x="5" y="219"/>
                    <a:pt x="6" y="218"/>
                  </a:cubicBezTo>
                  <a:cubicBezTo>
                    <a:pt x="17" y="212"/>
                    <a:pt x="26" y="201"/>
                    <a:pt x="32" y="185"/>
                  </a:cubicBezTo>
                  <a:cubicBezTo>
                    <a:pt x="32" y="184"/>
                    <a:pt x="32" y="184"/>
                    <a:pt x="32" y="184"/>
                  </a:cubicBezTo>
                  <a:cubicBezTo>
                    <a:pt x="44" y="133"/>
                    <a:pt x="44" y="133"/>
                    <a:pt x="44" y="133"/>
                  </a:cubicBezTo>
                  <a:cubicBezTo>
                    <a:pt x="44" y="133"/>
                    <a:pt x="44" y="132"/>
                    <a:pt x="44" y="132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93" name="Freeform 61"/>
            <p:cNvSpPr>
              <a:spLocks/>
            </p:cNvSpPr>
            <p:nvPr/>
          </p:nvSpPr>
          <p:spPr bwMode="auto">
            <a:xfrm>
              <a:off x="4464051" y="2722563"/>
              <a:ext cx="171450" cy="787400"/>
            </a:xfrm>
            <a:custGeom>
              <a:avLst/>
              <a:gdLst>
                <a:gd name="T0" fmla="*/ 21 w 46"/>
                <a:gd name="T1" fmla="*/ 0 h 210"/>
                <a:gd name="T2" fmla="*/ 17 w 46"/>
                <a:gd name="T3" fmla="*/ 2 h 210"/>
                <a:gd name="T4" fmla="*/ 41 w 46"/>
                <a:gd name="T5" fmla="*/ 118 h 210"/>
                <a:gd name="T6" fmla="*/ 41 w 46"/>
                <a:gd name="T7" fmla="*/ 119 h 210"/>
                <a:gd name="T8" fmla="*/ 29 w 46"/>
                <a:gd name="T9" fmla="*/ 170 h 210"/>
                <a:gd name="T10" fmla="*/ 29 w 46"/>
                <a:gd name="T11" fmla="*/ 171 h 210"/>
                <a:gd name="T12" fmla="*/ 3 w 46"/>
                <a:gd name="T13" fmla="*/ 204 h 210"/>
                <a:gd name="T14" fmla="*/ 0 w 46"/>
                <a:gd name="T15" fmla="*/ 206 h 210"/>
                <a:gd name="T16" fmla="*/ 2 w 46"/>
                <a:gd name="T17" fmla="*/ 210 h 210"/>
                <a:gd name="T18" fmla="*/ 32 w 46"/>
                <a:gd name="T19" fmla="*/ 184 h 210"/>
                <a:gd name="T20" fmla="*/ 46 w 46"/>
                <a:gd name="T21" fmla="*/ 119 h 210"/>
                <a:gd name="T22" fmla="*/ 21 w 46"/>
                <a:gd name="T23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" h="210">
                  <a:moveTo>
                    <a:pt x="21" y="0"/>
                  </a:moveTo>
                  <a:cubicBezTo>
                    <a:pt x="17" y="2"/>
                    <a:pt x="17" y="2"/>
                    <a:pt x="17" y="2"/>
                  </a:cubicBezTo>
                  <a:cubicBezTo>
                    <a:pt x="41" y="118"/>
                    <a:pt x="41" y="118"/>
                    <a:pt x="41" y="118"/>
                  </a:cubicBezTo>
                  <a:cubicBezTo>
                    <a:pt x="41" y="118"/>
                    <a:pt x="41" y="119"/>
                    <a:pt x="41" y="119"/>
                  </a:cubicBezTo>
                  <a:cubicBezTo>
                    <a:pt x="29" y="170"/>
                    <a:pt x="29" y="170"/>
                    <a:pt x="29" y="170"/>
                  </a:cubicBezTo>
                  <a:cubicBezTo>
                    <a:pt x="29" y="170"/>
                    <a:pt x="29" y="170"/>
                    <a:pt x="29" y="171"/>
                  </a:cubicBezTo>
                  <a:cubicBezTo>
                    <a:pt x="23" y="187"/>
                    <a:pt x="14" y="198"/>
                    <a:pt x="3" y="204"/>
                  </a:cubicBezTo>
                  <a:cubicBezTo>
                    <a:pt x="2" y="205"/>
                    <a:pt x="1" y="205"/>
                    <a:pt x="0" y="206"/>
                  </a:cubicBezTo>
                  <a:cubicBezTo>
                    <a:pt x="2" y="210"/>
                    <a:pt x="2" y="210"/>
                    <a:pt x="2" y="210"/>
                  </a:cubicBezTo>
                  <a:cubicBezTo>
                    <a:pt x="15" y="207"/>
                    <a:pt x="24" y="198"/>
                    <a:pt x="32" y="184"/>
                  </a:cubicBezTo>
                  <a:cubicBezTo>
                    <a:pt x="46" y="119"/>
                    <a:pt x="46" y="119"/>
                    <a:pt x="46" y="119"/>
                  </a:cubicBezTo>
                  <a:cubicBezTo>
                    <a:pt x="21" y="0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97" name="Freeform 62"/>
            <p:cNvSpPr>
              <a:spLocks/>
            </p:cNvSpPr>
            <p:nvPr/>
          </p:nvSpPr>
          <p:spPr bwMode="auto">
            <a:xfrm>
              <a:off x="4718051" y="2730500"/>
              <a:ext cx="57150" cy="239713"/>
            </a:xfrm>
            <a:custGeom>
              <a:avLst/>
              <a:gdLst>
                <a:gd name="T0" fmla="*/ 0 w 15"/>
                <a:gd name="T1" fmla="*/ 60 h 64"/>
                <a:gd name="T2" fmla="*/ 2 w 15"/>
                <a:gd name="T3" fmla="*/ 64 h 64"/>
                <a:gd name="T4" fmla="*/ 11 w 15"/>
                <a:gd name="T5" fmla="*/ 17 h 64"/>
                <a:gd name="T6" fmla="*/ 15 w 15"/>
                <a:gd name="T7" fmla="*/ 0 h 64"/>
                <a:gd name="T8" fmla="*/ 2 w 15"/>
                <a:gd name="T9" fmla="*/ 12 h 64"/>
                <a:gd name="T10" fmla="*/ 0 w 15"/>
                <a:gd name="T11" fmla="*/ 6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64">
                  <a:moveTo>
                    <a:pt x="0" y="60"/>
                  </a:moveTo>
                  <a:cubicBezTo>
                    <a:pt x="2" y="64"/>
                    <a:pt x="2" y="64"/>
                    <a:pt x="2" y="64"/>
                  </a:cubicBezTo>
                  <a:cubicBezTo>
                    <a:pt x="2" y="47"/>
                    <a:pt x="5" y="31"/>
                    <a:pt x="11" y="17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0" y="60"/>
                    <a:pt x="0" y="60"/>
                    <a:pt x="0" y="6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98" name="Freeform 63"/>
            <p:cNvSpPr>
              <a:spLocks noEditPoints="1"/>
            </p:cNvSpPr>
            <p:nvPr/>
          </p:nvSpPr>
          <p:spPr bwMode="auto">
            <a:xfrm>
              <a:off x="4456113" y="2786063"/>
              <a:ext cx="120650" cy="663575"/>
            </a:xfrm>
            <a:custGeom>
              <a:avLst/>
              <a:gdLst>
                <a:gd name="T0" fmla="*/ 6 w 32"/>
                <a:gd name="T1" fmla="*/ 102 h 177"/>
                <a:gd name="T2" fmla="*/ 0 w 32"/>
                <a:gd name="T3" fmla="*/ 110 h 177"/>
                <a:gd name="T4" fmla="*/ 4 w 32"/>
                <a:gd name="T5" fmla="*/ 177 h 177"/>
                <a:gd name="T6" fmla="*/ 32 w 32"/>
                <a:gd name="T7" fmla="*/ 104 h 177"/>
                <a:gd name="T8" fmla="*/ 13 w 32"/>
                <a:gd name="T9" fmla="*/ 0 h 177"/>
                <a:gd name="T10" fmla="*/ 6 w 32"/>
                <a:gd name="T11" fmla="*/ 102 h 177"/>
                <a:gd name="T12" fmla="*/ 14 w 32"/>
                <a:gd name="T13" fmla="*/ 15 h 177"/>
                <a:gd name="T14" fmla="*/ 16 w 32"/>
                <a:gd name="T15" fmla="*/ 30 h 177"/>
                <a:gd name="T16" fmla="*/ 14 w 32"/>
                <a:gd name="T17" fmla="*/ 108 h 177"/>
                <a:gd name="T18" fmla="*/ 6 w 32"/>
                <a:gd name="T19" fmla="*/ 117 h 177"/>
                <a:gd name="T20" fmla="*/ 11 w 32"/>
                <a:gd name="T21" fmla="*/ 153 h 177"/>
                <a:gd name="T22" fmla="*/ 5 w 32"/>
                <a:gd name="T23" fmla="*/ 167 h 177"/>
                <a:gd name="T24" fmla="*/ 2 w 32"/>
                <a:gd name="T25" fmla="*/ 110 h 177"/>
                <a:gd name="T26" fmla="*/ 8 w 32"/>
                <a:gd name="T27" fmla="*/ 103 h 177"/>
                <a:gd name="T28" fmla="*/ 8 w 32"/>
                <a:gd name="T29" fmla="*/ 102 h 177"/>
                <a:gd name="T30" fmla="*/ 14 w 32"/>
                <a:gd name="T31" fmla="*/ 15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" h="177">
                  <a:moveTo>
                    <a:pt x="6" y="102"/>
                  </a:moveTo>
                  <a:cubicBezTo>
                    <a:pt x="0" y="110"/>
                    <a:pt x="0" y="110"/>
                    <a:pt x="0" y="110"/>
                  </a:cubicBezTo>
                  <a:cubicBezTo>
                    <a:pt x="4" y="177"/>
                    <a:pt x="4" y="177"/>
                    <a:pt x="4" y="177"/>
                  </a:cubicBezTo>
                  <a:cubicBezTo>
                    <a:pt x="32" y="104"/>
                    <a:pt x="32" y="104"/>
                    <a:pt x="32" y="104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0" y="23"/>
                    <a:pt x="7" y="57"/>
                    <a:pt x="6" y="102"/>
                  </a:cubicBezTo>
                  <a:close/>
                  <a:moveTo>
                    <a:pt x="14" y="15"/>
                  </a:moveTo>
                  <a:cubicBezTo>
                    <a:pt x="16" y="30"/>
                    <a:pt x="16" y="30"/>
                    <a:pt x="16" y="30"/>
                  </a:cubicBezTo>
                  <a:cubicBezTo>
                    <a:pt x="14" y="108"/>
                    <a:pt x="14" y="108"/>
                    <a:pt x="14" y="108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11" y="153"/>
                    <a:pt x="11" y="153"/>
                    <a:pt x="11" y="153"/>
                  </a:cubicBezTo>
                  <a:cubicBezTo>
                    <a:pt x="5" y="167"/>
                    <a:pt x="5" y="167"/>
                    <a:pt x="5" y="167"/>
                  </a:cubicBezTo>
                  <a:cubicBezTo>
                    <a:pt x="2" y="110"/>
                    <a:pt x="2" y="110"/>
                    <a:pt x="2" y="110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8" y="103"/>
                    <a:pt x="8" y="102"/>
                    <a:pt x="8" y="102"/>
                  </a:cubicBezTo>
                  <a:cubicBezTo>
                    <a:pt x="9" y="66"/>
                    <a:pt x="11" y="37"/>
                    <a:pt x="14" y="15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99" name="Freeform 64"/>
            <p:cNvSpPr>
              <a:spLocks/>
            </p:cNvSpPr>
            <p:nvPr/>
          </p:nvSpPr>
          <p:spPr bwMode="auto">
            <a:xfrm>
              <a:off x="4464051" y="2843213"/>
              <a:ext cx="52388" cy="569913"/>
            </a:xfrm>
            <a:custGeom>
              <a:avLst/>
              <a:gdLst>
                <a:gd name="T0" fmla="*/ 14 w 14"/>
                <a:gd name="T1" fmla="*/ 15 h 152"/>
                <a:gd name="T2" fmla="*/ 12 w 14"/>
                <a:gd name="T3" fmla="*/ 0 h 152"/>
                <a:gd name="T4" fmla="*/ 6 w 14"/>
                <a:gd name="T5" fmla="*/ 87 h 152"/>
                <a:gd name="T6" fmla="*/ 6 w 14"/>
                <a:gd name="T7" fmla="*/ 88 h 152"/>
                <a:gd name="T8" fmla="*/ 0 w 14"/>
                <a:gd name="T9" fmla="*/ 95 h 152"/>
                <a:gd name="T10" fmla="*/ 3 w 14"/>
                <a:gd name="T11" fmla="*/ 152 h 152"/>
                <a:gd name="T12" fmla="*/ 9 w 14"/>
                <a:gd name="T13" fmla="*/ 138 h 152"/>
                <a:gd name="T14" fmla="*/ 4 w 14"/>
                <a:gd name="T15" fmla="*/ 102 h 152"/>
                <a:gd name="T16" fmla="*/ 12 w 14"/>
                <a:gd name="T17" fmla="*/ 93 h 152"/>
                <a:gd name="T18" fmla="*/ 14 w 14"/>
                <a:gd name="T19" fmla="*/ 15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52">
                  <a:moveTo>
                    <a:pt x="14" y="15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9" y="22"/>
                    <a:pt x="7" y="51"/>
                    <a:pt x="6" y="87"/>
                  </a:cubicBezTo>
                  <a:cubicBezTo>
                    <a:pt x="6" y="87"/>
                    <a:pt x="6" y="88"/>
                    <a:pt x="6" y="88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3" y="152"/>
                    <a:pt x="3" y="152"/>
                    <a:pt x="3" y="152"/>
                  </a:cubicBezTo>
                  <a:cubicBezTo>
                    <a:pt x="9" y="138"/>
                    <a:pt x="9" y="138"/>
                    <a:pt x="9" y="138"/>
                  </a:cubicBezTo>
                  <a:cubicBezTo>
                    <a:pt x="4" y="102"/>
                    <a:pt x="4" y="102"/>
                    <a:pt x="4" y="102"/>
                  </a:cubicBezTo>
                  <a:cubicBezTo>
                    <a:pt x="12" y="93"/>
                    <a:pt x="12" y="93"/>
                    <a:pt x="12" y="93"/>
                  </a:cubicBezTo>
                  <a:cubicBezTo>
                    <a:pt x="14" y="15"/>
                    <a:pt x="14" y="15"/>
                    <a:pt x="14" y="15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00" name="Freeform 65"/>
            <p:cNvSpPr>
              <a:spLocks/>
            </p:cNvSpPr>
            <p:nvPr/>
          </p:nvSpPr>
          <p:spPr bwMode="auto">
            <a:xfrm>
              <a:off x="4471988" y="2722563"/>
              <a:ext cx="138113" cy="757238"/>
            </a:xfrm>
            <a:custGeom>
              <a:avLst/>
              <a:gdLst>
                <a:gd name="T0" fmla="*/ 0 w 37"/>
                <a:gd name="T1" fmla="*/ 194 h 202"/>
                <a:gd name="T2" fmla="*/ 0 w 37"/>
                <a:gd name="T3" fmla="*/ 202 h 202"/>
                <a:gd name="T4" fmla="*/ 25 w 37"/>
                <a:gd name="T5" fmla="*/ 170 h 202"/>
                <a:gd name="T6" fmla="*/ 37 w 37"/>
                <a:gd name="T7" fmla="*/ 119 h 202"/>
                <a:gd name="T8" fmla="*/ 13 w 37"/>
                <a:gd name="T9" fmla="*/ 0 h 202"/>
                <a:gd name="T10" fmla="*/ 9 w 37"/>
                <a:gd name="T11" fmla="*/ 17 h 202"/>
                <a:gd name="T12" fmla="*/ 28 w 37"/>
                <a:gd name="T13" fmla="*/ 121 h 202"/>
                <a:gd name="T14" fmla="*/ 0 w 37"/>
                <a:gd name="T15" fmla="*/ 194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" h="202">
                  <a:moveTo>
                    <a:pt x="0" y="194"/>
                  </a:moveTo>
                  <a:cubicBezTo>
                    <a:pt x="0" y="202"/>
                    <a:pt x="0" y="202"/>
                    <a:pt x="0" y="202"/>
                  </a:cubicBezTo>
                  <a:cubicBezTo>
                    <a:pt x="11" y="196"/>
                    <a:pt x="19" y="186"/>
                    <a:pt x="25" y="170"/>
                  </a:cubicBezTo>
                  <a:cubicBezTo>
                    <a:pt x="37" y="119"/>
                    <a:pt x="37" y="119"/>
                    <a:pt x="37" y="119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1" y="5"/>
                    <a:pt x="10" y="11"/>
                    <a:pt x="9" y="17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01" name="Freeform 66"/>
            <p:cNvSpPr>
              <a:spLocks/>
            </p:cNvSpPr>
            <p:nvPr/>
          </p:nvSpPr>
          <p:spPr bwMode="auto">
            <a:xfrm>
              <a:off x="4725988" y="2730500"/>
              <a:ext cx="74613" cy="300038"/>
            </a:xfrm>
            <a:custGeom>
              <a:avLst/>
              <a:gdLst>
                <a:gd name="T0" fmla="*/ 8 w 20"/>
                <a:gd name="T1" fmla="*/ 80 h 80"/>
                <a:gd name="T2" fmla="*/ 20 w 20"/>
                <a:gd name="T3" fmla="*/ 19 h 80"/>
                <a:gd name="T4" fmla="*/ 13 w 20"/>
                <a:gd name="T5" fmla="*/ 0 h 80"/>
                <a:gd name="T6" fmla="*/ 9 w 20"/>
                <a:gd name="T7" fmla="*/ 17 h 80"/>
                <a:gd name="T8" fmla="*/ 0 w 20"/>
                <a:gd name="T9" fmla="*/ 64 h 80"/>
                <a:gd name="T10" fmla="*/ 8 w 20"/>
                <a:gd name="T11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80">
                  <a:moveTo>
                    <a:pt x="8" y="80"/>
                  </a:moveTo>
                  <a:cubicBezTo>
                    <a:pt x="20" y="19"/>
                    <a:pt x="20" y="19"/>
                    <a:pt x="20" y="19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3" y="31"/>
                    <a:pt x="0" y="47"/>
                    <a:pt x="0" y="64"/>
                  </a:cubicBezTo>
                  <a:cubicBezTo>
                    <a:pt x="8" y="80"/>
                    <a:pt x="8" y="80"/>
                    <a:pt x="8" y="80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02" name="Freeform 67"/>
            <p:cNvSpPr>
              <a:spLocks noEditPoints="1"/>
            </p:cNvSpPr>
            <p:nvPr/>
          </p:nvSpPr>
          <p:spPr bwMode="auto">
            <a:xfrm>
              <a:off x="4546601" y="3360738"/>
              <a:ext cx="550863" cy="1382713"/>
            </a:xfrm>
            <a:custGeom>
              <a:avLst/>
              <a:gdLst>
                <a:gd name="T0" fmla="*/ 59 w 147"/>
                <a:gd name="T1" fmla="*/ 0 h 369"/>
                <a:gd name="T2" fmla="*/ 55 w 147"/>
                <a:gd name="T3" fmla="*/ 23 h 369"/>
                <a:gd name="T4" fmla="*/ 0 w 147"/>
                <a:gd name="T5" fmla="*/ 68 h 369"/>
                <a:gd name="T6" fmla="*/ 14 w 147"/>
                <a:gd name="T7" fmla="*/ 175 h 369"/>
                <a:gd name="T8" fmla="*/ 13 w 147"/>
                <a:gd name="T9" fmla="*/ 208 h 369"/>
                <a:gd name="T10" fmla="*/ 31 w 147"/>
                <a:gd name="T11" fmla="*/ 326 h 369"/>
                <a:gd name="T12" fmla="*/ 30 w 147"/>
                <a:gd name="T13" fmla="*/ 353 h 369"/>
                <a:gd name="T14" fmla="*/ 56 w 147"/>
                <a:gd name="T15" fmla="*/ 357 h 369"/>
                <a:gd name="T16" fmla="*/ 57 w 147"/>
                <a:gd name="T17" fmla="*/ 202 h 369"/>
                <a:gd name="T18" fmla="*/ 49 w 147"/>
                <a:gd name="T19" fmla="*/ 152 h 369"/>
                <a:gd name="T20" fmla="*/ 71 w 147"/>
                <a:gd name="T21" fmla="*/ 62 h 369"/>
                <a:gd name="T22" fmla="*/ 79 w 147"/>
                <a:gd name="T23" fmla="*/ 104 h 369"/>
                <a:gd name="T24" fmla="*/ 91 w 147"/>
                <a:gd name="T25" fmla="*/ 160 h 369"/>
                <a:gd name="T26" fmla="*/ 102 w 147"/>
                <a:gd name="T27" fmla="*/ 297 h 369"/>
                <a:gd name="T28" fmla="*/ 125 w 147"/>
                <a:gd name="T29" fmla="*/ 369 h 369"/>
                <a:gd name="T30" fmla="*/ 147 w 147"/>
                <a:gd name="T31" fmla="*/ 362 h 369"/>
                <a:gd name="T32" fmla="*/ 135 w 147"/>
                <a:gd name="T33" fmla="*/ 306 h 369"/>
                <a:gd name="T34" fmla="*/ 115 w 147"/>
                <a:gd name="T35" fmla="*/ 168 h 369"/>
                <a:gd name="T36" fmla="*/ 129 w 147"/>
                <a:gd name="T37" fmla="*/ 83 h 369"/>
                <a:gd name="T38" fmla="*/ 130 w 147"/>
                <a:gd name="T39" fmla="*/ 21 h 369"/>
                <a:gd name="T40" fmla="*/ 74 w 147"/>
                <a:gd name="T41" fmla="*/ 52 h 369"/>
                <a:gd name="T42" fmla="*/ 59 w 147"/>
                <a:gd name="T43" fmla="*/ 0 h 369"/>
                <a:gd name="T44" fmla="*/ 73 w 147"/>
                <a:gd name="T45" fmla="*/ 63 h 369"/>
                <a:gd name="T46" fmla="*/ 84 w 147"/>
                <a:gd name="T47" fmla="*/ 69 h 369"/>
                <a:gd name="T48" fmla="*/ 101 w 147"/>
                <a:gd name="T49" fmla="*/ 154 h 369"/>
                <a:gd name="T50" fmla="*/ 100 w 147"/>
                <a:gd name="T51" fmla="*/ 189 h 369"/>
                <a:gd name="T52" fmla="*/ 111 w 147"/>
                <a:gd name="T53" fmla="*/ 294 h 369"/>
                <a:gd name="T54" fmla="*/ 132 w 147"/>
                <a:gd name="T55" fmla="*/ 363 h 369"/>
                <a:gd name="T56" fmla="*/ 127 w 147"/>
                <a:gd name="T57" fmla="*/ 366 h 369"/>
                <a:gd name="T58" fmla="*/ 104 w 147"/>
                <a:gd name="T59" fmla="*/ 297 h 369"/>
                <a:gd name="T60" fmla="*/ 93 w 147"/>
                <a:gd name="T61" fmla="*/ 160 h 369"/>
                <a:gd name="T62" fmla="*/ 93 w 147"/>
                <a:gd name="T63" fmla="*/ 160 h 369"/>
                <a:gd name="T64" fmla="*/ 73 w 147"/>
                <a:gd name="T65" fmla="*/ 63 h 369"/>
                <a:gd name="T66" fmla="*/ 3 w 147"/>
                <a:gd name="T67" fmla="*/ 70 h 369"/>
                <a:gd name="T68" fmla="*/ 9 w 147"/>
                <a:gd name="T69" fmla="*/ 70 h 369"/>
                <a:gd name="T70" fmla="*/ 23 w 147"/>
                <a:gd name="T71" fmla="*/ 174 h 369"/>
                <a:gd name="T72" fmla="*/ 22 w 147"/>
                <a:gd name="T73" fmla="*/ 204 h 369"/>
                <a:gd name="T74" fmla="*/ 40 w 147"/>
                <a:gd name="T75" fmla="*/ 285 h 369"/>
                <a:gd name="T76" fmla="*/ 40 w 147"/>
                <a:gd name="T77" fmla="*/ 285 h 369"/>
                <a:gd name="T78" fmla="*/ 41 w 147"/>
                <a:gd name="T79" fmla="*/ 351 h 369"/>
                <a:gd name="T80" fmla="*/ 32 w 147"/>
                <a:gd name="T81" fmla="*/ 351 h 369"/>
                <a:gd name="T82" fmla="*/ 33 w 147"/>
                <a:gd name="T83" fmla="*/ 326 h 369"/>
                <a:gd name="T84" fmla="*/ 15 w 147"/>
                <a:gd name="T85" fmla="*/ 207 h 369"/>
                <a:gd name="T86" fmla="*/ 16 w 147"/>
                <a:gd name="T87" fmla="*/ 175 h 369"/>
                <a:gd name="T88" fmla="*/ 16 w 147"/>
                <a:gd name="T89" fmla="*/ 174 h 369"/>
                <a:gd name="T90" fmla="*/ 3 w 147"/>
                <a:gd name="T91" fmla="*/ 70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7" h="369">
                  <a:moveTo>
                    <a:pt x="59" y="0"/>
                  </a:moveTo>
                  <a:cubicBezTo>
                    <a:pt x="55" y="23"/>
                    <a:pt x="55" y="23"/>
                    <a:pt x="55" y="23"/>
                  </a:cubicBezTo>
                  <a:cubicBezTo>
                    <a:pt x="43" y="54"/>
                    <a:pt x="24" y="69"/>
                    <a:pt x="0" y="68"/>
                  </a:cubicBezTo>
                  <a:cubicBezTo>
                    <a:pt x="14" y="175"/>
                    <a:pt x="14" y="175"/>
                    <a:pt x="14" y="175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28" y="243"/>
                    <a:pt x="34" y="283"/>
                    <a:pt x="31" y="326"/>
                  </a:cubicBezTo>
                  <a:cubicBezTo>
                    <a:pt x="30" y="353"/>
                    <a:pt x="30" y="353"/>
                    <a:pt x="30" y="353"/>
                  </a:cubicBezTo>
                  <a:cubicBezTo>
                    <a:pt x="39" y="353"/>
                    <a:pt x="47" y="355"/>
                    <a:pt x="56" y="357"/>
                  </a:cubicBezTo>
                  <a:cubicBezTo>
                    <a:pt x="57" y="202"/>
                    <a:pt x="57" y="202"/>
                    <a:pt x="57" y="202"/>
                  </a:cubicBezTo>
                  <a:cubicBezTo>
                    <a:pt x="49" y="152"/>
                    <a:pt x="49" y="152"/>
                    <a:pt x="49" y="152"/>
                  </a:cubicBezTo>
                  <a:cubicBezTo>
                    <a:pt x="71" y="62"/>
                    <a:pt x="71" y="62"/>
                    <a:pt x="71" y="62"/>
                  </a:cubicBezTo>
                  <a:cubicBezTo>
                    <a:pt x="79" y="104"/>
                    <a:pt x="79" y="104"/>
                    <a:pt x="79" y="104"/>
                  </a:cubicBezTo>
                  <a:cubicBezTo>
                    <a:pt x="91" y="160"/>
                    <a:pt x="91" y="160"/>
                    <a:pt x="91" y="160"/>
                  </a:cubicBezTo>
                  <a:cubicBezTo>
                    <a:pt x="102" y="297"/>
                    <a:pt x="102" y="297"/>
                    <a:pt x="102" y="297"/>
                  </a:cubicBezTo>
                  <a:cubicBezTo>
                    <a:pt x="125" y="369"/>
                    <a:pt x="125" y="369"/>
                    <a:pt x="125" y="369"/>
                  </a:cubicBezTo>
                  <a:cubicBezTo>
                    <a:pt x="132" y="366"/>
                    <a:pt x="139" y="363"/>
                    <a:pt x="147" y="362"/>
                  </a:cubicBezTo>
                  <a:cubicBezTo>
                    <a:pt x="135" y="306"/>
                    <a:pt x="135" y="306"/>
                    <a:pt x="135" y="306"/>
                  </a:cubicBezTo>
                  <a:cubicBezTo>
                    <a:pt x="134" y="261"/>
                    <a:pt x="127" y="215"/>
                    <a:pt x="115" y="168"/>
                  </a:cubicBezTo>
                  <a:cubicBezTo>
                    <a:pt x="129" y="83"/>
                    <a:pt x="129" y="83"/>
                    <a:pt x="129" y="83"/>
                  </a:cubicBezTo>
                  <a:cubicBezTo>
                    <a:pt x="130" y="21"/>
                    <a:pt x="130" y="21"/>
                    <a:pt x="130" y="2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9" y="0"/>
                    <a:pt x="59" y="0"/>
                    <a:pt x="59" y="0"/>
                  </a:cubicBezTo>
                  <a:close/>
                  <a:moveTo>
                    <a:pt x="73" y="63"/>
                  </a:moveTo>
                  <a:cubicBezTo>
                    <a:pt x="84" y="69"/>
                    <a:pt x="84" y="69"/>
                    <a:pt x="84" y="69"/>
                  </a:cubicBezTo>
                  <a:cubicBezTo>
                    <a:pt x="101" y="154"/>
                    <a:pt x="101" y="154"/>
                    <a:pt x="101" y="154"/>
                  </a:cubicBezTo>
                  <a:cubicBezTo>
                    <a:pt x="100" y="189"/>
                    <a:pt x="100" y="189"/>
                    <a:pt x="100" y="189"/>
                  </a:cubicBezTo>
                  <a:cubicBezTo>
                    <a:pt x="111" y="294"/>
                    <a:pt x="111" y="294"/>
                    <a:pt x="111" y="294"/>
                  </a:cubicBezTo>
                  <a:cubicBezTo>
                    <a:pt x="132" y="363"/>
                    <a:pt x="132" y="363"/>
                    <a:pt x="132" y="363"/>
                  </a:cubicBezTo>
                  <a:cubicBezTo>
                    <a:pt x="130" y="364"/>
                    <a:pt x="128" y="365"/>
                    <a:pt x="127" y="366"/>
                  </a:cubicBezTo>
                  <a:cubicBezTo>
                    <a:pt x="104" y="297"/>
                    <a:pt x="104" y="297"/>
                    <a:pt x="104" y="297"/>
                  </a:cubicBezTo>
                  <a:cubicBezTo>
                    <a:pt x="93" y="160"/>
                    <a:pt x="93" y="160"/>
                    <a:pt x="93" y="160"/>
                  </a:cubicBezTo>
                  <a:cubicBezTo>
                    <a:pt x="93" y="160"/>
                    <a:pt x="93" y="160"/>
                    <a:pt x="93" y="160"/>
                  </a:cubicBezTo>
                  <a:cubicBezTo>
                    <a:pt x="73" y="63"/>
                    <a:pt x="73" y="63"/>
                    <a:pt x="73" y="63"/>
                  </a:cubicBezTo>
                  <a:close/>
                  <a:moveTo>
                    <a:pt x="3" y="70"/>
                  </a:moveTo>
                  <a:cubicBezTo>
                    <a:pt x="5" y="70"/>
                    <a:pt x="7" y="70"/>
                    <a:pt x="9" y="70"/>
                  </a:cubicBezTo>
                  <a:cubicBezTo>
                    <a:pt x="23" y="174"/>
                    <a:pt x="23" y="174"/>
                    <a:pt x="23" y="174"/>
                  </a:cubicBezTo>
                  <a:cubicBezTo>
                    <a:pt x="22" y="204"/>
                    <a:pt x="22" y="204"/>
                    <a:pt x="22" y="204"/>
                  </a:cubicBezTo>
                  <a:cubicBezTo>
                    <a:pt x="32" y="228"/>
                    <a:pt x="38" y="255"/>
                    <a:pt x="40" y="285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41" y="351"/>
                    <a:pt x="41" y="351"/>
                    <a:pt x="41" y="351"/>
                  </a:cubicBezTo>
                  <a:cubicBezTo>
                    <a:pt x="38" y="351"/>
                    <a:pt x="35" y="351"/>
                    <a:pt x="32" y="351"/>
                  </a:cubicBezTo>
                  <a:cubicBezTo>
                    <a:pt x="33" y="326"/>
                    <a:pt x="33" y="326"/>
                    <a:pt x="33" y="326"/>
                  </a:cubicBezTo>
                  <a:cubicBezTo>
                    <a:pt x="36" y="283"/>
                    <a:pt x="30" y="243"/>
                    <a:pt x="15" y="207"/>
                  </a:cubicBezTo>
                  <a:cubicBezTo>
                    <a:pt x="16" y="175"/>
                    <a:pt x="16" y="175"/>
                    <a:pt x="16" y="175"/>
                  </a:cubicBezTo>
                  <a:cubicBezTo>
                    <a:pt x="16" y="174"/>
                    <a:pt x="16" y="174"/>
                    <a:pt x="16" y="174"/>
                  </a:cubicBezTo>
                  <a:cubicBezTo>
                    <a:pt x="3" y="70"/>
                    <a:pt x="3" y="70"/>
                    <a:pt x="3" y="7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03" name="Freeform 68"/>
            <p:cNvSpPr>
              <a:spLocks/>
            </p:cNvSpPr>
            <p:nvPr/>
          </p:nvSpPr>
          <p:spPr bwMode="auto">
            <a:xfrm>
              <a:off x="4819651" y="3597275"/>
              <a:ext cx="220663" cy="1135063"/>
            </a:xfrm>
            <a:custGeom>
              <a:avLst/>
              <a:gdLst>
                <a:gd name="T0" fmla="*/ 11 w 59"/>
                <a:gd name="T1" fmla="*/ 6 h 303"/>
                <a:gd name="T2" fmla="*/ 0 w 59"/>
                <a:gd name="T3" fmla="*/ 0 h 303"/>
                <a:gd name="T4" fmla="*/ 20 w 59"/>
                <a:gd name="T5" fmla="*/ 97 h 303"/>
                <a:gd name="T6" fmla="*/ 20 w 59"/>
                <a:gd name="T7" fmla="*/ 97 h 303"/>
                <a:gd name="T8" fmla="*/ 31 w 59"/>
                <a:gd name="T9" fmla="*/ 234 h 303"/>
                <a:gd name="T10" fmla="*/ 54 w 59"/>
                <a:gd name="T11" fmla="*/ 303 h 303"/>
                <a:gd name="T12" fmla="*/ 59 w 59"/>
                <a:gd name="T13" fmla="*/ 300 h 303"/>
                <a:gd name="T14" fmla="*/ 38 w 59"/>
                <a:gd name="T15" fmla="*/ 231 h 303"/>
                <a:gd name="T16" fmla="*/ 27 w 59"/>
                <a:gd name="T17" fmla="*/ 126 h 303"/>
                <a:gd name="T18" fmla="*/ 28 w 59"/>
                <a:gd name="T19" fmla="*/ 91 h 303"/>
                <a:gd name="T20" fmla="*/ 11 w 59"/>
                <a:gd name="T21" fmla="*/ 6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303">
                  <a:moveTo>
                    <a:pt x="11" y="6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0" y="97"/>
                    <a:pt x="20" y="97"/>
                    <a:pt x="20" y="97"/>
                  </a:cubicBezTo>
                  <a:cubicBezTo>
                    <a:pt x="20" y="97"/>
                    <a:pt x="20" y="97"/>
                    <a:pt x="20" y="97"/>
                  </a:cubicBezTo>
                  <a:cubicBezTo>
                    <a:pt x="31" y="234"/>
                    <a:pt x="31" y="234"/>
                    <a:pt x="31" y="234"/>
                  </a:cubicBezTo>
                  <a:cubicBezTo>
                    <a:pt x="54" y="303"/>
                    <a:pt x="54" y="303"/>
                    <a:pt x="54" y="303"/>
                  </a:cubicBezTo>
                  <a:cubicBezTo>
                    <a:pt x="55" y="302"/>
                    <a:pt x="57" y="301"/>
                    <a:pt x="59" y="300"/>
                  </a:cubicBezTo>
                  <a:cubicBezTo>
                    <a:pt x="38" y="231"/>
                    <a:pt x="38" y="231"/>
                    <a:pt x="38" y="231"/>
                  </a:cubicBezTo>
                  <a:cubicBezTo>
                    <a:pt x="27" y="126"/>
                    <a:pt x="27" y="126"/>
                    <a:pt x="27" y="126"/>
                  </a:cubicBezTo>
                  <a:cubicBezTo>
                    <a:pt x="28" y="91"/>
                    <a:pt x="28" y="91"/>
                    <a:pt x="28" y="91"/>
                  </a:cubicBezTo>
                  <a:cubicBezTo>
                    <a:pt x="11" y="6"/>
                    <a:pt x="11" y="6"/>
                    <a:pt x="11" y="6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04" name="Freeform 69"/>
            <p:cNvSpPr>
              <a:spLocks/>
            </p:cNvSpPr>
            <p:nvPr/>
          </p:nvSpPr>
          <p:spPr bwMode="auto">
            <a:xfrm>
              <a:off x="4557713" y="3622675"/>
              <a:ext cx="142875" cy="1054100"/>
            </a:xfrm>
            <a:custGeom>
              <a:avLst/>
              <a:gdLst>
                <a:gd name="T0" fmla="*/ 6 w 38"/>
                <a:gd name="T1" fmla="*/ 0 h 281"/>
                <a:gd name="T2" fmla="*/ 0 w 38"/>
                <a:gd name="T3" fmla="*/ 0 h 281"/>
                <a:gd name="T4" fmla="*/ 13 w 38"/>
                <a:gd name="T5" fmla="*/ 104 h 281"/>
                <a:gd name="T6" fmla="*/ 13 w 38"/>
                <a:gd name="T7" fmla="*/ 105 h 281"/>
                <a:gd name="T8" fmla="*/ 12 w 38"/>
                <a:gd name="T9" fmla="*/ 137 h 281"/>
                <a:gd name="T10" fmla="*/ 30 w 38"/>
                <a:gd name="T11" fmla="*/ 256 h 281"/>
                <a:gd name="T12" fmla="*/ 29 w 38"/>
                <a:gd name="T13" fmla="*/ 281 h 281"/>
                <a:gd name="T14" fmla="*/ 38 w 38"/>
                <a:gd name="T15" fmla="*/ 281 h 281"/>
                <a:gd name="T16" fmla="*/ 37 w 38"/>
                <a:gd name="T17" fmla="*/ 215 h 281"/>
                <a:gd name="T18" fmla="*/ 37 w 38"/>
                <a:gd name="T19" fmla="*/ 215 h 281"/>
                <a:gd name="T20" fmla="*/ 19 w 38"/>
                <a:gd name="T21" fmla="*/ 134 h 281"/>
                <a:gd name="T22" fmla="*/ 20 w 38"/>
                <a:gd name="T23" fmla="*/ 104 h 281"/>
                <a:gd name="T24" fmla="*/ 6 w 38"/>
                <a:gd name="T25" fmla="*/ 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" h="281">
                  <a:moveTo>
                    <a:pt x="6" y="0"/>
                  </a:moveTo>
                  <a:cubicBezTo>
                    <a:pt x="4" y="0"/>
                    <a:pt x="2" y="0"/>
                    <a:pt x="0" y="0"/>
                  </a:cubicBezTo>
                  <a:cubicBezTo>
                    <a:pt x="13" y="104"/>
                    <a:pt x="13" y="104"/>
                    <a:pt x="13" y="104"/>
                  </a:cubicBezTo>
                  <a:cubicBezTo>
                    <a:pt x="13" y="104"/>
                    <a:pt x="13" y="104"/>
                    <a:pt x="13" y="105"/>
                  </a:cubicBezTo>
                  <a:cubicBezTo>
                    <a:pt x="12" y="137"/>
                    <a:pt x="12" y="137"/>
                    <a:pt x="12" y="137"/>
                  </a:cubicBezTo>
                  <a:cubicBezTo>
                    <a:pt x="27" y="173"/>
                    <a:pt x="33" y="213"/>
                    <a:pt x="30" y="256"/>
                  </a:cubicBezTo>
                  <a:cubicBezTo>
                    <a:pt x="29" y="281"/>
                    <a:pt x="29" y="281"/>
                    <a:pt x="29" y="281"/>
                  </a:cubicBezTo>
                  <a:cubicBezTo>
                    <a:pt x="32" y="281"/>
                    <a:pt x="35" y="281"/>
                    <a:pt x="38" y="281"/>
                  </a:cubicBezTo>
                  <a:cubicBezTo>
                    <a:pt x="37" y="215"/>
                    <a:pt x="37" y="215"/>
                    <a:pt x="37" y="215"/>
                  </a:cubicBezTo>
                  <a:cubicBezTo>
                    <a:pt x="37" y="215"/>
                    <a:pt x="37" y="215"/>
                    <a:pt x="37" y="215"/>
                  </a:cubicBezTo>
                  <a:cubicBezTo>
                    <a:pt x="35" y="185"/>
                    <a:pt x="29" y="158"/>
                    <a:pt x="19" y="134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6" y="0"/>
                    <a:pt x="6" y="0"/>
                    <a:pt x="6" y="0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05" name="Freeform 70"/>
            <p:cNvSpPr>
              <a:spLocks/>
            </p:cNvSpPr>
            <p:nvPr/>
          </p:nvSpPr>
          <p:spPr bwMode="auto">
            <a:xfrm>
              <a:off x="4549776" y="3592513"/>
              <a:ext cx="292100" cy="1203325"/>
            </a:xfrm>
            <a:custGeom>
              <a:avLst/>
              <a:gdLst>
                <a:gd name="T0" fmla="*/ 78 w 78"/>
                <a:gd name="T1" fmla="*/ 42 h 321"/>
                <a:gd name="T2" fmla="*/ 70 w 78"/>
                <a:gd name="T3" fmla="*/ 0 h 321"/>
                <a:gd name="T4" fmla="*/ 48 w 78"/>
                <a:gd name="T5" fmla="*/ 90 h 321"/>
                <a:gd name="T6" fmla="*/ 56 w 78"/>
                <a:gd name="T7" fmla="*/ 140 h 321"/>
                <a:gd name="T8" fmla="*/ 55 w 78"/>
                <a:gd name="T9" fmla="*/ 295 h 321"/>
                <a:gd name="T10" fmla="*/ 29 w 78"/>
                <a:gd name="T11" fmla="*/ 291 h 321"/>
                <a:gd name="T12" fmla="*/ 12 w 78"/>
                <a:gd name="T13" fmla="*/ 305 h 321"/>
                <a:gd name="T14" fmla="*/ 9 w 78"/>
                <a:gd name="T15" fmla="*/ 321 h 321"/>
                <a:gd name="T16" fmla="*/ 47 w 78"/>
                <a:gd name="T17" fmla="*/ 316 h 321"/>
                <a:gd name="T18" fmla="*/ 77 w 78"/>
                <a:gd name="T19" fmla="*/ 303 h 321"/>
                <a:gd name="T20" fmla="*/ 78 w 78"/>
                <a:gd name="T21" fmla="*/ 257 h 321"/>
                <a:gd name="T22" fmla="*/ 74 w 78"/>
                <a:gd name="T23" fmla="*/ 127 h 321"/>
                <a:gd name="T24" fmla="*/ 78 w 78"/>
                <a:gd name="T25" fmla="*/ 42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" h="321">
                  <a:moveTo>
                    <a:pt x="78" y="42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56" y="140"/>
                    <a:pt x="56" y="140"/>
                    <a:pt x="56" y="140"/>
                  </a:cubicBezTo>
                  <a:cubicBezTo>
                    <a:pt x="55" y="295"/>
                    <a:pt x="55" y="295"/>
                    <a:pt x="55" y="295"/>
                  </a:cubicBezTo>
                  <a:cubicBezTo>
                    <a:pt x="46" y="293"/>
                    <a:pt x="38" y="291"/>
                    <a:pt x="29" y="291"/>
                  </a:cubicBezTo>
                  <a:cubicBezTo>
                    <a:pt x="12" y="305"/>
                    <a:pt x="12" y="305"/>
                    <a:pt x="12" y="305"/>
                  </a:cubicBezTo>
                  <a:cubicBezTo>
                    <a:pt x="1" y="313"/>
                    <a:pt x="0" y="318"/>
                    <a:pt x="9" y="321"/>
                  </a:cubicBezTo>
                  <a:cubicBezTo>
                    <a:pt x="47" y="316"/>
                    <a:pt x="47" y="316"/>
                    <a:pt x="47" y="316"/>
                  </a:cubicBezTo>
                  <a:cubicBezTo>
                    <a:pt x="77" y="303"/>
                    <a:pt x="77" y="303"/>
                    <a:pt x="77" y="303"/>
                  </a:cubicBezTo>
                  <a:cubicBezTo>
                    <a:pt x="78" y="257"/>
                    <a:pt x="78" y="257"/>
                    <a:pt x="78" y="257"/>
                  </a:cubicBezTo>
                  <a:cubicBezTo>
                    <a:pt x="74" y="127"/>
                    <a:pt x="74" y="127"/>
                    <a:pt x="74" y="127"/>
                  </a:cubicBezTo>
                  <a:cubicBezTo>
                    <a:pt x="78" y="42"/>
                    <a:pt x="78" y="42"/>
                    <a:pt x="78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206" name="矩形 205"/>
          <p:cNvSpPr/>
          <p:nvPr/>
        </p:nvSpPr>
        <p:spPr>
          <a:xfrm>
            <a:off x="5592796" y="1631660"/>
            <a:ext cx="2735262" cy="282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</a:pPr>
            <a:r>
              <a:rPr lang="zh-CN" alt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207" name="矩形 206"/>
          <p:cNvSpPr/>
          <p:nvPr/>
        </p:nvSpPr>
        <p:spPr>
          <a:xfrm>
            <a:off x="5592796" y="2303735"/>
            <a:ext cx="2735262" cy="282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</a:pPr>
            <a:r>
              <a:rPr lang="zh-CN" alt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208" name="矩形 207"/>
          <p:cNvSpPr/>
          <p:nvPr/>
        </p:nvSpPr>
        <p:spPr>
          <a:xfrm>
            <a:off x="5592796" y="2975810"/>
            <a:ext cx="2735262" cy="282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</a:pPr>
            <a:r>
              <a:rPr lang="zh-CN" alt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209" name="矩形 208"/>
          <p:cNvSpPr/>
          <p:nvPr/>
        </p:nvSpPr>
        <p:spPr>
          <a:xfrm>
            <a:off x="5592796" y="3647884"/>
            <a:ext cx="2735262" cy="282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</a:pPr>
            <a:r>
              <a:rPr lang="zh-CN" alt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grpSp>
        <p:nvGrpSpPr>
          <p:cNvPr id="210" name="组合 209"/>
          <p:cNvGrpSpPr/>
          <p:nvPr/>
        </p:nvGrpSpPr>
        <p:grpSpPr>
          <a:xfrm>
            <a:off x="4932040" y="1630307"/>
            <a:ext cx="534721" cy="534721"/>
            <a:chOff x="4951870" y="1635646"/>
            <a:chExt cx="534721" cy="534721"/>
          </a:xfrm>
        </p:grpSpPr>
        <p:grpSp>
          <p:nvGrpSpPr>
            <p:cNvPr id="211" name="组合 210"/>
            <p:cNvGrpSpPr/>
            <p:nvPr/>
          </p:nvGrpSpPr>
          <p:grpSpPr>
            <a:xfrm>
              <a:off x="4951870" y="1635646"/>
              <a:ext cx="534721" cy="534721"/>
              <a:chOff x="5436096" y="1915102"/>
              <a:chExt cx="574920" cy="574920"/>
            </a:xfrm>
          </p:grpSpPr>
          <p:sp>
            <p:nvSpPr>
              <p:cNvPr id="213" name="椭圆 212"/>
              <p:cNvSpPr/>
              <p:nvPr/>
            </p:nvSpPr>
            <p:spPr bwMode="auto">
              <a:xfrm>
                <a:off x="5436096" y="1915102"/>
                <a:ext cx="574920" cy="574920"/>
              </a:xfrm>
              <a:prstGeom prst="ellipse">
                <a:avLst/>
              </a:prstGeom>
              <a:solidFill>
                <a:schemeClr val="accent1"/>
              </a:solidFill>
              <a:ln w="381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14" name="椭圆 213"/>
              <p:cNvSpPr/>
              <p:nvPr/>
            </p:nvSpPr>
            <p:spPr bwMode="auto">
              <a:xfrm>
                <a:off x="5467208" y="2001566"/>
                <a:ext cx="457342" cy="457342"/>
              </a:xfrm>
              <a:prstGeom prst="ellipse">
                <a:avLst/>
              </a:prstGeom>
              <a:solidFill>
                <a:schemeClr val="bg1"/>
              </a:solidFill>
              <a:ln w="3810">
                <a:noFill/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212" name="图片 211"/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64067" y="1759006"/>
              <a:ext cx="288897" cy="288000"/>
            </a:xfrm>
            <a:prstGeom prst="rect">
              <a:avLst/>
            </a:prstGeom>
          </p:spPr>
        </p:pic>
      </p:grpSp>
      <p:grpSp>
        <p:nvGrpSpPr>
          <p:cNvPr id="215" name="组合 214"/>
          <p:cNvGrpSpPr/>
          <p:nvPr/>
        </p:nvGrpSpPr>
        <p:grpSpPr>
          <a:xfrm>
            <a:off x="4932040" y="3615866"/>
            <a:ext cx="534721" cy="534721"/>
            <a:chOff x="4951870" y="2211710"/>
            <a:chExt cx="534721" cy="534721"/>
          </a:xfrm>
        </p:grpSpPr>
        <p:grpSp>
          <p:nvGrpSpPr>
            <p:cNvPr id="216" name="组合 215"/>
            <p:cNvGrpSpPr/>
            <p:nvPr/>
          </p:nvGrpSpPr>
          <p:grpSpPr>
            <a:xfrm>
              <a:off x="4951870" y="2211710"/>
              <a:ext cx="534721" cy="534721"/>
              <a:chOff x="5436096" y="1915102"/>
              <a:chExt cx="574920" cy="574920"/>
            </a:xfrm>
          </p:grpSpPr>
          <p:sp>
            <p:nvSpPr>
              <p:cNvPr id="218" name="椭圆 217"/>
              <p:cNvSpPr/>
              <p:nvPr/>
            </p:nvSpPr>
            <p:spPr bwMode="auto">
              <a:xfrm>
                <a:off x="5436096" y="1915102"/>
                <a:ext cx="574920" cy="574920"/>
              </a:xfrm>
              <a:prstGeom prst="ellipse">
                <a:avLst/>
              </a:prstGeom>
              <a:solidFill>
                <a:schemeClr val="accent4"/>
              </a:solidFill>
              <a:ln w="381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19" name="椭圆 218"/>
              <p:cNvSpPr/>
              <p:nvPr/>
            </p:nvSpPr>
            <p:spPr bwMode="auto">
              <a:xfrm>
                <a:off x="5467208" y="2001566"/>
                <a:ext cx="457342" cy="457342"/>
              </a:xfrm>
              <a:prstGeom prst="ellipse">
                <a:avLst/>
              </a:prstGeom>
              <a:solidFill>
                <a:schemeClr val="bg1"/>
              </a:solidFill>
              <a:ln w="3810">
                <a:noFill/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217" name="图片 216"/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64066" y="2357610"/>
              <a:ext cx="288897" cy="288000"/>
            </a:xfrm>
            <a:prstGeom prst="rect">
              <a:avLst/>
            </a:prstGeom>
          </p:spPr>
        </p:pic>
      </p:grpSp>
      <p:grpSp>
        <p:nvGrpSpPr>
          <p:cNvPr id="220" name="组合 219"/>
          <p:cNvGrpSpPr/>
          <p:nvPr/>
        </p:nvGrpSpPr>
        <p:grpSpPr>
          <a:xfrm>
            <a:off x="4932040" y="2292160"/>
            <a:ext cx="534721" cy="534721"/>
            <a:chOff x="4951870" y="2787774"/>
            <a:chExt cx="534721" cy="534721"/>
          </a:xfrm>
        </p:grpSpPr>
        <p:grpSp>
          <p:nvGrpSpPr>
            <p:cNvPr id="221" name="组合 220"/>
            <p:cNvGrpSpPr/>
            <p:nvPr/>
          </p:nvGrpSpPr>
          <p:grpSpPr>
            <a:xfrm>
              <a:off x="4951870" y="2787774"/>
              <a:ext cx="534721" cy="534721"/>
              <a:chOff x="5436096" y="1915102"/>
              <a:chExt cx="574920" cy="574920"/>
            </a:xfrm>
          </p:grpSpPr>
          <p:sp>
            <p:nvSpPr>
              <p:cNvPr id="223" name="椭圆 222"/>
              <p:cNvSpPr/>
              <p:nvPr/>
            </p:nvSpPr>
            <p:spPr bwMode="auto">
              <a:xfrm>
                <a:off x="5436096" y="1915102"/>
                <a:ext cx="574920" cy="574920"/>
              </a:xfrm>
              <a:prstGeom prst="ellipse">
                <a:avLst/>
              </a:prstGeom>
              <a:solidFill>
                <a:schemeClr val="accent2"/>
              </a:solidFill>
              <a:ln w="381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24" name="椭圆 223"/>
              <p:cNvSpPr/>
              <p:nvPr/>
            </p:nvSpPr>
            <p:spPr bwMode="auto">
              <a:xfrm>
                <a:off x="5467208" y="2001566"/>
                <a:ext cx="457342" cy="457342"/>
              </a:xfrm>
              <a:prstGeom prst="ellipse">
                <a:avLst/>
              </a:prstGeom>
              <a:solidFill>
                <a:schemeClr val="bg1"/>
              </a:solidFill>
              <a:ln w="3810">
                <a:noFill/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222" name="图片 221"/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64067" y="2938498"/>
              <a:ext cx="288897" cy="288000"/>
            </a:xfrm>
            <a:prstGeom prst="rect">
              <a:avLst/>
            </a:prstGeom>
          </p:spPr>
        </p:pic>
      </p:grpSp>
      <p:grpSp>
        <p:nvGrpSpPr>
          <p:cNvPr id="225" name="组合 224"/>
          <p:cNvGrpSpPr/>
          <p:nvPr/>
        </p:nvGrpSpPr>
        <p:grpSpPr>
          <a:xfrm>
            <a:off x="4932040" y="2954013"/>
            <a:ext cx="534720" cy="534721"/>
            <a:chOff x="4951861" y="3363838"/>
            <a:chExt cx="534720" cy="534721"/>
          </a:xfrm>
        </p:grpSpPr>
        <p:grpSp>
          <p:nvGrpSpPr>
            <p:cNvPr id="226" name="组合 225"/>
            <p:cNvGrpSpPr/>
            <p:nvPr/>
          </p:nvGrpSpPr>
          <p:grpSpPr>
            <a:xfrm>
              <a:off x="4951861" y="3363838"/>
              <a:ext cx="534720" cy="534721"/>
              <a:chOff x="5436096" y="1915102"/>
              <a:chExt cx="574920" cy="574920"/>
            </a:xfrm>
          </p:grpSpPr>
          <p:sp>
            <p:nvSpPr>
              <p:cNvPr id="228" name="椭圆 227"/>
              <p:cNvSpPr/>
              <p:nvPr/>
            </p:nvSpPr>
            <p:spPr bwMode="auto">
              <a:xfrm>
                <a:off x="5436096" y="1915102"/>
                <a:ext cx="574920" cy="574920"/>
              </a:xfrm>
              <a:prstGeom prst="ellipse">
                <a:avLst/>
              </a:prstGeom>
              <a:solidFill>
                <a:schemeClr val="accent3"/>
              </a:solidFill>
              <a:ln w="381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29" name="椭圆 228"/>
              <p:cNvSpPr/>
              <p:nvPr/>
            </p:nvSpPr>
            <p:spPr bwMode="auto">
              <a:xfrm>
                <a:off x="5467208" y="2001566"/>
                <a:ext cx="457342" cy="457342"/>
              </a:xfrm>
              <a:prstGeom prst="ellipse">
                <a:avLst/>
              </a:prstGeom>
              <a:solidFill>
                <a:schemeClr val="bg1"/>
              </a:solidFill>
              <a:ln w="3810">
                <a:noFill/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227" name="图片 226"/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49030" y="3490734"/>
              <a:ext cx="288897" cy="288000"/>
            </a:xfrm>
            <a:prstGeom prst="rect">
              <a:avLst/>
            </a:prstGeom>
          </p:spPr>
        </p:pic>
      </p:grpSp>
      <p:grpSp>
        <p:nvGrpSpPr>
          <p:cNvPr id="230" name="组合 229"/>
          <p:cNvGrpSpPr/>
          <p:nvPr/>
        </p:nvGrpSpPr>
        <p:grpSpPr>
          <a:xfrm rot="1889584">
            <a:off x="3958268" y="2692079"/>
            <a:ext cx="567027" cy="567027"/>
            <a:chOff x="3303065" y="2299580"/>
            <a:chExt cx="872242" cy="872242"/>
          </a:xfrm>
        </p:grpSpPr>
        <p:grpSp>
          <p:nvGrpSpPr>
            <p:cNvPr id="231" name="组合 230"/>
            <p:cNvGrpSpPr/>
            <p:nvPr/>
          </p:nvGrpSpPr>
          <p:grpSpPr>
            <a:xfrm>
              <a:off x="3303065" y="2564061"/>
              <a:ext cx="872242" cy="360040"/>
              <a:chOff x="3303065" y="2564061"/>
              <a:chExt cx="872242" cy="360040"/>
            </a:xfrm>
          </p:grpSpPr>
          <p:sp>
            <p:nvSpPr>
              <p:cNvPr id="233" name="椭圆 232"/>
              <p:cNvSpPr/>
              <p:nvPr/>
            </p:nvSpPr>
            <p:spPr bwMode="auto">
              <a:xfrm>
                <a:off x="3558450" y="2564061"/>
                <a:ext cx="360040" cy="36004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63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381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4" name="椭圆 233"/>
              <p:cNvSpPr/>
              <p:nvPr/>
            </p:nvSpPr>
            <p:spPr bwMode="auto">
              <a:xfrm>
                <a:off x="3303065" y="2746060"/>
                <a:ext cx="872242" cy="216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6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381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32" name="椭圆 231"/>
            <p:cNvSpPr/>
            <p:nvPr/>
          </p:nvSpPr>
          <p:spPr bwMode="auto">
            <a:xfrm rot="5400000">
              <a:off x="3302349" y="2724901"/>
              <a:ext cx="872242" cy="216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alpha val="61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381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35" name="矩形 2"/>
          <p:cNvSpPr/>
          <p:nvPr/>
        </p:nvSpPr>
        <p:spPr>
          <a:xfrm>
            <a:off x="1915366" y="3261407"/>
            <a:ext cx="942297" cy="212775"/>
          </a:xfrm>
          <a:custGeom>
            <a:avLst/>
            <a:gdLst>
              <a:gd name="connsiteX0" fmla="*/ 0 w 720080"/>
              <a:gd name="connsiteY0" fmla="*/ 0 h 288032"/>
              <a:gd name="connsiteX1" fmla="*/ 720080 w 720080"/>
              <a:gd name="connsiteY1" fmla="*/ 0 h 288032"/>
              <a:gd name="connsiteX2" fmla="*/ 720080 w 720080"/>
              <a:gd name="connsiteY2" fmla="*/ 288032 h 288032"/>
              <a:gd name="connsiteX3" fmla="*/ 0 w 720080"/>
              <a:gd name="connsiteY3" fmla="*/ 288032 h 288032"/>
              <a:gd name="connsiteX4" fmla="*/ 0 w 720080"/>
              <a:gd name="connsiteY4" fmla="*/ 0 h 288032"/>
              <a:gd name="connsiteX0" fmla="*/ 0 w 1112987"/>
              <a:gd name="connsiteY0" fmla="*/ 202406 h 490438"/>
              <a:gd name="connsiteX1" fmla="*/ 1112987 w 1112987"/>
              <a:gd name="connsiteY1" fmla="*/ 0 h 490438"/>
              <a:gd name="connsiteX2" fmla="*/ 720080 w 1112987"/>
              <a:gd name="connsiteY2" fmla="*/ 490438 h 490438"/>
              <a:gd name="connsiteX3" fmla="*/ 0 w 1112987"/>
              <a:gd name="connsiteY3" fmla="*/ 490438 h 490438"/>
              <a:gd name="connsiteX4" fmla="*/ 0 w 1112987"/>
              <a:gd name="connsiteY4" fmla="*/ 202406 h 490438"/>
              <a:gd name="connsiteX0" fmla="*/ 0 w 1112987"/>
              <a:gd name="connsiteY0" fmla="*/ 202406 h 490438"/>
              <a:gd name="connsiteX1" fmla="*/ 1112987 w 1112987"/>
              <a:gd name="connsiteY1" fmla="*/ 0 h 490438"/>
              <a:gd name="connsiteX2" fmla="*/ 977255 w 1112987"/>
              <a:gd name="connsiteY2" fmla="*/ 214213 h 490438"/>
              <a:gd name="connsiteX3" fmla="*/ 0 w 1112987"/>
              <a:gd name="connsiteY3" fmla="*/ 490438 h 490438"/>
              <a:gd name="connsiteX4" fmla="*/ 0 w 1112987"/>
              <a:gd name="connsiteY4" fmla="*/ 202406 h 490438"/>
              <a:gd name="connsiteX0" fmla="*/ 507206 w 1112987"/>
              <a:gd name="connsiteY0" fmla="*/ 9525 h 490438"/>
              <a:gd name="connsiteX1" fmla="*/ 1112987 w 1112987"/>
              <a:gd name="connsiteY1" fmla="*/ 0 h 490438"/>
              <a:gd name="connsiteX2" fmla="*/ 977255 w 1112987"/>
              <a:gd name="connsiteY2" fmla="*/ 214213 h 490438"/>
              <a:gd name="connsiteX3" fmla="*/ 0 w 1112987"/>
              <a:gd name="connsiteY3" fmla="*/ 490438 h 490438"/>
              <a:gd name="connsiteX4" fmla="*/ 507206 w 1112987"/>
              <a:gd name="connsiteY4" fmla="*/ 9525 h 490438"/>
              <a:gd name="connsiteX0" fmla="*/ 285750 w 891531"/>
              <a:gd name="connsiteY0" fmla="*/ 9525 h 221357"/>
              <a:gd name="connsiteX1" fmla="*/ 891531 w 891531"/>
              <a:gd name="connsiteY1" fmla="*/ 0 h 221357"/>
              <a:gd name="connsiteX2" fmla="*/ 755799 w 891531"/>
              <a:gd name="connsiteY2" fmla="*/ 214213 h 221357"/>
              <a:gd name="connsiteX3" fmla="*/ 0 w 891531"/>
              <a:gd name="connsiteY3" fmla="*/ 221357 h 221357"/>
              <a:gd name="connsiteX4" fmla="*/ 285750 w 891531"/>
              <a:gd name="connsiteY4" fmla="*/ 9525 h 221357"/>
              <a:gd name="connsiteX0" fmla="*/ 285750 w 891531"/>
              <a:gd name="connsiteY0" fmla="*/ 9525 h 221357"/>
              <a:gd name="connsiteX1" fmla="*/ 891531 w 891531"/>
              <a:gd name="connsiteY1" fmla="*/ 0 h 221357"/>
              <a:gd name="connsiteX2" fmla="*/ 755799 w 891531"/>
              <a:gd name="connsiteY2" fmla="*/ 218975 h 221357"/>
              <a:gd name="connsiteX3" fmla="*/ 0 w 891531"/>
              <a:gd name="connsiteY3" fmla="*/ 221357 h 221357"/>
              <a:gd name="connsiteX4" fmla="*/ 285750 w 891531"/>
              <a:gd name="connsiteY4" fmla="*/ 9525 h 221357"/>
              <a:gd name="connsiteX0" fmla="*/ 283369 w 889150"/>
              <a:gd name="connsiteY0" fmla="*/ 9525 h 221357"/>
              <a:gd name="connsiteX1" fmla="*/ 889150 w 889150"/>
              <a:gd name="connsiteY1" fmla="*/ 0 h 221357"/>
              <a:gd name="connsiteX2" fmla="*/ 753418 w 889150"/>
              <a:gd name="connsiteY2" fmla="*/ 218975 h 221357"/>
              <a:gd name="connsiteX3" fmla="*/ 0 w 889150"/>
              <a:gd name="connsiteY3" fmla="*/ 221357 h 221357"/>
              <a:gd name="connsiteX4" fmla="*/ 283369 w 889150"/>
              <a:gd name="connsiteY4" fmla="*/ 9525 h 221357"/>
              <a:gd name="connsiteX0" fmla="*/ 280987 w 886768"/>
              <a:gd name="connsiteY0" fmla="*/ 9525 h 221357"/>
              <a:gd name="connsiteX1" fmla="*/ 886768 w 886768"/>
              <a:gd name="connsiteY1" fmla="*/ 0 h 221357"/>
              <a:gd name="connsiteX2" fmla="*/ 751036 w 886768"/>
              <a:gd name="connsiteY2" fmla="*/ 218975 h 221357"/>
              <a:gd name="connsiteX3" fmla="*/ 0 w 886768"/>
              <a:gd name="connsiteY3" fmla="*/ 221357 h 221357"/>
              <a:gd name="connsiteX4" fmla="*/ 280987 w 886768"/>
              <a:gd name="connsiteY4" fmla="*/ 9525 h 221357"/>
              <a:gd name="connsiteX0" fmla="*/ 278606 w 884387"/>
              <a:gd name="connsiteY0" fmla="*/ 9525 h 218975"/>
              <a:gd name="connsiteX1" fmla="*/ 884387 w 884387"/>
              <a:gd name="connsiteY1" fmla="*/ 0 h 218975"/>
              <a:gd name="connsiteX2" fmla="*/ 748655 w 884387"/>
              <a:gd name="connsiteY2" fmla="*/ 218975 h 218975"/>
              <a:gd name="connsiteX3" fmla="*/ 0 w 884387"/>
              <a:gd name="connsiteY3" fmla="*/ 218975 h 218975"/>
              <a:gd name="connsiteX4" fmla="*/ 278606 w 884387"/>
              <a:gd name="connsiteY4" fmla="*/ 9525 h 218975"/>
              <a:gd name="connsiteX0" fmla="*/ 290512 w 896293"/>
              <a:gd name="connsiteY0" fmla="*/ 9525 h 221356"/>
              <a:gd name="connsiteX1" fmla="*/ 896293 w 896293"/>
              <a:gd name="connsiteY1" fmla="*/ 0 h 221356"/>
              <a:gd name="connsiteX2" fmla="*/ 760561 w 896293"/>
              <a:gd name="connsiteY2" fmla="*/ 218975 h 221356"/>
              <a:gd name="connsiteX3" fmla="*/ 0 w 896293"/>
              <a:gd name="connsiteY3" fmla="*/ 221356 h 221356"/>
              <a:gd name="connsiteX4" fmla="*/ 290512 w 896293"/>
              <a:gd name="connsiteY4" fmla="*/ 9525 h 221356"/>
              <a:gd name="connsiteX0" fmla="*/ 290512 w 896293"/>
              <a:gd name="connsiteY0" fmla="*/ 9525 h 218975"/>
              <a:gd name="connsiteX1" fmla="*/ 896293 w 896293"/>
              <a:gd name="connsiteY1" fmla="*/ 0 h 218975"/>
              <a:gd name="connsiteX2" fmla="*/ 760561 w 896293"/>
              <a:gd name="connsiteY2" fmla="*/ 218975 h 218975"/>
              <a:gd name="connsiteX3" fmla="*/ 0 w 896293"/>
              <a:gd name="connsiteY3" fmla="*/ 216593 h 218975"/>
              <a:gd name="connsiteX4" fmla="*/ 290512 w 896293"/>
              <a:gd name="connsiteY4" fmla="*/ 9525 h 218975"/>
              <a:gd name="connsiteX0" fmla="*/ 292893 w 896293"/>
              <a:gd name="connsiteY0" fmla="*/ 4763 h 218975"/>
              <a:gd name="connsiteX1" fmla="*/ 896293 w 896293"/>
              <a:gd name="connsiteY1" fmla="*/ 0 h 218975"/>
              <a:gd name="connsiteX2" fmla="*/ 760561 w 896293"/>
              <a:gd name="connsiteY2" fmla="*/ 218975 h 218975"/>
              <a:gd name="connsiteX3" fmla="*/ 0 w 896293"/>
              <a:gd name="connsiteY3" fmla="*/ 216593 h 218975"/>
              <a:gd name="connsiteX4" fmla="*/ 292893 w 896293"/>
              <a:gd name="connsiteY4" fmla="*/ 4763 h 218975"/>
              <a:gd name="connsiteX0" fmla="*/ 292893 w 896293"/>
              <a:gd name="connsiteY0" fmla="*/ 0 h 218975"/>
              <a:gd name="connsiteX1" fmla="*/ 896293 w 896293"/>
              <a:gd name="connsiteY1" fmla="*/ 0 h 218975"/>
              <a:gd name="connsiteX2" fmla="*/ 760561 w 896293"/>
              <a:gd name="connsiteY2" fmla="*/ 218975 h 218975"/>
              <a:gd name="connsiteX3" fmla="*/ 0 w 896293"/>
              <a:gd name="connsiteY3" fmla="*/ 216593 h 218975"/>
              <a:gd name="connsiteX4" fmla="*/ 292893 w 896293"/>
              <a:gd name="connsiteY4" fmla="*/ 0 h 218975"/>
              <a:gd name="connsiteX0" fmla="*/ 292893 w 896293"/>
              <a:gd name="connsiteY0" fmla="*/ 0 h 218975"/>
              <a:gd name="connsiteX1" fmla="*/ 896293 w 896293"/>
              <a:gd name="connsiteY1" fmla="*/ 0 h 218975"/>
              <a:gd name="connsiteX2" fmla="*/ 777230 w 896293"/>
              <a:gd name="connsiteY2" fmla="*/ 218975 h 218975"/>
              <a:gd name="connsiteX3" fmla="*/ 0 w 896293"/>
              <a:gd name="connsiteY3" fmla="*/ 216593 h 218975"/>
              <a:gd name="connsiteX4" fmla="*/ 292893 w 896293"/>
              <a:gd name="connsiteY4" fmla="*/ 0 h 218975"/>
              <a:gd name="connsiteX0" fmla="*/ 135730 w 896293"/>
              <a:gd name="connsiteY0" fmla="*/ 47625 h 218975"/>
              <a:gd name="connsiteX1" fmla="*/ 896293 w 896293"/>
              <a:gd name="connsiteY1" fmla="*/ 0 h 218975"/>
              <a:gd name="connsiteX2" fmla="*/ 777230 w 896293"/>
              <a:gd name="connsiteY2" fmla="*/ 218975 h 218975"/>
              <a:gd name="connsiteX3" fmla="*/ 0 w 896293"/>
              <a:gd name="connsiteY3" fmla="*/ 216593 h 218975"/>
              <a:gd name="connsiteX4" fmla="*/ 135730 w 896293"/>
              <a:gd name="connsiteY4" fmla="*/ 47625 h 218975"/>
              <a:gd name="connsiteX0" fmla="*/ 135730 w 777230"/>
              <a:gd name="connsiteY0" fmla="*/ 4762 h 176112"/>
              <a:gd name="connsiteX1" fmla="*/ 777230 w 777230"/>
              <a:gd name="connsiteY1" fmla="*/ 0 h 176112"/>
              <a:gd name="connsiteX2" fmla="*/ 777230 w 777230"/>
              <a:gd name="connsiteY2" fmla="*/ 176112 h 176112"/>
              <a:gd name="connsiteX3" fmla="*/ 0 w 777230"/>
              <a:gd name="connsiteY3" fmla="*/ 173730 h 176112"/>
              <a:gd name="connsiteX4" fmla="*/ 135730 w 777230"/>
              <a:gd name="connsiteY4" fmla="*/ 4762 h 176112"/>
              <a:gd name="connsiteX0" fmla="*/ 135730 w 777230"/>
              <a:gd name="connsiteY0" fmla="*/ 0 h 171350"/>
              <a:gd name="connsiteX1" fmla="*/ 636736 w 777230"/>
              <a:gd name="connsiteY1" fmla="*/ 11906 h 171350"/>
              <a:gd name="connsiteX2" fmla="*/ 777230 w 777230"/>
              <a:gd name="connsiteY2" fmla="*/ 171350 h 171350"/>
              <a:gd name="connsiteX3" fmla="*/ 0 w 777230"/>
              <a:gd name="connsiteY3" fmla="*/ 168968 h 171350"/>
              <a:gd name="connsiteX4" fmla="*/ 135730 w 777230"/>
              <a:gd name="connsiteY4" fmla="*/ 0 h 171350"/>
              <a:gd name="connsiteX0" fmla="*/ 135730 w 784373"/>
              <a:gd name="connsiteY0" fmla="*/ 9525 h 180875"/>
              <a:gd name="connsiteX1" fmla="*/ 784373 w 784373"/>
              <a:gd name="connsiteY1" fmla="*/ 0 h 180875"/>
              <a:gd name="connsiteX2" fmla="*/ 777230 w 784373"/>
              <a:gd name="connsiteY2" fmla="*/ 180875 h 180875"/>
              <a:gd name="connsiteX3" fmla="*/ 0 w 784373"/>
              <a:gd name="connsiteY3" fmla="*/ 178493 h 180875"/>
              <a:gd name="connsiteX4" fmla="*/ 135730 w 784373"/>
              <a:gd name="connsiteY4" fmla="*/ 9525 h 180875"/>
              <a:gd name="connsiteX0" fmla="*/ 135730 w 784373"/>
              <a:gd name="connsiteY0" fmla="*/ 2381 h 173731"/>
              <a:gd name="connsiteX1" fmla="*/ 784373 w 784373"/>
              <a:gd name="connsiteY1" fmla="*/ 0 h 173731"/>
              <a:gd name="connsiteX2" fmla="*/ 777230 w 784373"/>
              <a:gd name="connsiteY2" fmla="*/ 173731 h 173731"/>
              <a:gd name="connsiteX3" fmla="*/ 0 w 784373"/>
              <a:gd name="connsiteY3" fmla="*/ 171349 h 173731"/>
              <a:gd name="connsiteX4" fmla="*/ 135730 w 784373"/>
              <a:gd name="connsiteY4" fmla="*/ 2381 h 173731"/>
              <a:gd name="connsiteX0" fmla="*/ 138112 w 784373"/>
              <a:gd name="connsiteY0" fmla="*/ 0 h 173732"/>
              <a:gd name="connsiteX1" fmla="*/ 784373 w 784373"/>
              <a:gd name="connsiteY1" fmla="*/ 1 h 173732"/>
              <a:gd name="connsiteX2" fmla="*/ 777230 w 784373"/>
              <a:gd name="connsiteY2" fmla="*/ 173732 h 173732"/>
              <a:gd name="connsiteX3" fmla="*/ 0 w 784373"/>
              <a:gd name="connsiteY3" fmla="*/ 171350 h 173732"/>
              <a:gd name="connsiteX4" fmla="*/ 138112 w 784373"/>
              <a:gd name="connsiteY4" fmla="*/ 0 h 173732"/>
              <a:gd name="connsiteX0" fmla="*/ 138112 w 784373"/>
              <a:gd name="connsiteY0" fmla="*/ 0 h 173732"/>
              <a:gd name="connsiteX1" fmla="*/ 784373 w 784373"/>
              <a:gd name="connsiteY1" fmla="*/ 1 h 173732"/>
              <a:gd name="connsiteX2" fmla="*/ 777230 w 784373"/>
              <a:gd name="connsiteY2" fmla="*/ 173732 h 173732"/>
              <a:gd name="connsiteX3" fmla="*/ 0 w 784373"/>
              <a:gd name="connsiteY3" fmla="*/ 173731 h 173732"/>
              <a:gd name="connsiteX4" fmla="*/ 138112 w 784373"/>
              <a:gd name="connsiteY4" fmla="*/ 0 h 173732"/>
              <a:gd name="connsiteX0" fmla="*/ 138112 w 784373"/>
              <a:gd name="connsiteY0" fmla="*/ 0 h 180875"/>
              <a:gd name="connsiteX1" fmla="*/ 784373 w 784373"/>
              <a:gd name="connsiteY1" fmla="*/ 1 h 180875"/>
              <a:gd name="connsiteX2" fmla="*/ 777230 w 784373"/>
              <a:gd name="connsiteY2" fmla="*/ 173732 h 180875"/>
              <a:gd name="connsiteX3" fmla="*/ 0 w 784373"/>
              <a:gd name="connsiteY3" fmla="*/ 180875 h 180875"/>
              <a:gd name="connsiteX4" fmla="*/ 138112 w 784373"/>
              <a:gd name="connsiteY4" fmla="*/ 0 h 180875"/>
              <a:gd name="connsiteX0" fmla="*/ 140493 w 786754"/>
              <a:gd name="connsiteY0" fmla="*/ 0 h 180875"/>
              <a:gd name="connsiteX1" fmla="*/ 786754 w 786754"/>
              <a:gd name="connsiteY1" fmla="*/ 1 h 180875"/>
              <a:gd name="connsiteX2" fmla="*/ 779611 w 786754"/>
              <a:gd name="connsiteY2" fmla="*/ 173732 h 180875"/>
              <a:gd name="connsiteX3" fmla="*/ 0 w 786754"/>
              <a:gd name="connsiteY3" fmla="*/ 180875 h 180875"/>
              <a:gd name="connsiteX4" fmla="*/ 140493 w 786754"/>
              <a:gd name="connsiteY4" fmla="*/ 0 h 180875"/>
              <a:gd name="connsiteX0" fmla="*/ 134617 w 780878"/>
              <a:gd name="connsiteY0" fmla="*/ 0 h 176958"/>
              <a:gd name="connsiteX1" fmla="*/ 780878 w 780878"/>
              <a:gd name="connsiteY1" fmla="*/ 1 h 176958"/>
              <a:gd name="connsiteX2" fmla="*/ 773735 w 780878"/>
              <a:gd name="connsiteY2" fmla="*/ 173732 h 176958"/>
              <a:gd name="connsiteX3" fmla="*/ 0 w 780878"/>
              <a:gd name="connsiteY3" fmla="*/ 176958 h 176958"/>
              <a:gd name="connsiteX4" fmla="*/ 134617 w 780878"/>
              <a:gd name="connsiteY4" fmla="*/ 0 h 176958"/>
              <a:gd name="connsiteX0" fmla="*/ 128741 w 775002"/>
              <a:gd name="connsiteY0" fmla="*/ 0 h 175000"/>
              <a:gd name="connsiteX1" fmla="*/ 775002 w 775002"/>
              <a:gd name="connsiteY1" fmla="*/ 1 h 175000"/>
              <a:gd name="connsiteX2" fmla="*/ 767859 w 775002"/>
              <a:gd name="connsiteY2" fmla="*/ 173732 h 175000"/>
              <a:gd name="connsiteX3" fmla="*/ 0 w 775002"/>
              <a:gd name="connsiteY3" fmla="*/ 175000 h 175000"/>
              <a:gd name="connsiteX4" fmla="*/ 128741 w 775002"/>
              <a:gd name="connsiteY4" fmla="*/ 0 h 1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02" h="175000">
                <a:moveTo>
                  <a:pt x="128741" y="0"/>
                </a:moveTo>
                <a:lnTo>
                  <a:pt x="775002" y="1"/>
                </a:lnTo>
                <a:lnTo>
                  <a:pt x="767859" y="173732"/>
                </a:lnTo>
                <a:lnTo>
                  <a:pt x="0" y="175000"/>
                </a:lnTo>
                <a:lnTo>
                  <a:pt x="128741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127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236" name="组合 235"/>
          <p:cNvGrpSpPr/>
          <p:nvPr/>
        </p:nvGrpSpPr>
        <p:grpSpPr>
          <a:xfrm rot="1889584">
            <a:off x="2095857" y="3196472"/>
            <a:ext cx="567027" cy="567027"/>
            <a:chOff x="3303065" y="2299580"/>
            <a:chExt cx="872242" cy="872242"/>
          </a:xfrm>
        </p:grpSpPr>
        <p:grpSp>
          <p:nvGrpSpPr>
            <p:cNvPr id="237" name="组合 236"/>
            <p:cNvGrpSpPr/>
            <p:nvPr/>
          </p:nvGrpSpPr>
          <p:grpSpPr>
            <a:xfrm>
              <a:off x="3303065" y="2564061"/>
              <a:ext cx="872242" cy="360040"/>
              <a:chOff x="3303065" y="2564061"/>
              <a:chExt cx="872242" cy="360040"/>
            </a:xfrm>
          </p:grpSpPr>
          <p:sp>
            <p:nvSpPr>
              <p:cNvPr id="239" name="椭圆 238"/>
              <p:cNvSpPr/>
              <p:nvPr/>
            </p:nvSpPr>
            <p:spPr bwMode="auto">
              <a:xfrm>
                <a:off x="3558450" y="2564061"/>
                <a:ext cx="360040" cy="36004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63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381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40" name="椭圆 239"/>
              <p:cNvSpPr/>
              <p:nvPr/>
            </p:nvSpPr>
            <p:spPr bwMode="auto">
              <a:xfrm>
                <a:off x="3303065" y="2746060"/>
                <a:ext cx="872242" cy="216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6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381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38" name="椭圆 237"/>
            <p:cNvSpPr/>
            <p:nvPr/>
          </p:nvSpPr>
          <p:spPr bwMode="auto">
            <a:xfrm rot="5400000">
              <a:off x="3302349" y="2724901"/>
              <a:ext cx="872242" cy="216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alpha val="61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381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41" name="组合 240"/>
          <p:cNvGrpSpPr/>
          <p:nvPr/>
        </p:nvGrpSpPr>
        <p:grpSpPr>
          <a:xfrm>
            <a:off x="2379628" y="2692522"/>
            <a:ext cx="177554" cy="686535"/>
            <a:chOff x="859981" y="3178246"/>
            <a:chExt cx="241794" cy="1013011"/>
          </a:xfrm>
        </p:grpSpPr>
        <p:sp>
          <p:nvSpPr>
            <p:cNvPr id="242" name="Freeform 56"/>
            <p:cNvSpPr>
              <a:spLocks noEditPoints="1"/>
            </p:cNvSpPr>
            <p:nvPr/>
          </p:nvSpPr>
          <p:spPr bwMode="auto">
            <a:xfrm>
              <a:off x="957386" y="3178246"/>
              <a:ext cx="97405" cy="159286"/>
            </a:xfrm>
            <a:custGeom>
              <a:avLst/>
              <a:gdLst>
                <a:gd name="T0" fmla="*/ 64 w 71"/>
                <a:gd name="T1" fmla="*/ 23 h 123"/>
                <a:gd name="T2" fmla="*/ 50 w 71"/>
                <a:gd name="T3" fmla="*/ 7 h 123"/>
                <a:gd name="T4" fmla="*/ 23 w 71"/>
                <a:gd name="T5" fmla="*/ 7 h 123"/>
                <a:gd name="T6" fmla="*/ 8 w 71"/>
                <a:gd name="T7" fmla="*/ 28 h 123"/>
                <a:gd name="T8" fmla="*/ 3 w 71"/>
                <a:gd name="T9" fmla="*/ 82 h 123"/>
                <a:gd name="T10" fmla="*/ 10 w 71"/>
                <a:gd name="T11" fmla="*/ 102 h 123"/>
                <a:gd name="T12" fmla="*/ 11 w 71"/>
                <a:gd name="T13" fmla="*/ 123 h 123"/>
                <a:gd name="T14" fmla="*/ 16 w 71"/>
                <a:gd name="T15" fmla="*/ 117 h 123"/>
                <a:gd name="T16" fmla="*/ 22 w 71"/>
                <a:gd name="T17" fmla="*/ 110 h 123"/>
                <a:gd name="T18" fmla="*/ 22 w 71"/>
                <a:gd name="T19" fmla="*/ 100 h 123"/>
                <a:gd name="T20" fmla="*/ 16 w 71"/>
                <a:gd name="T21" fmla="*/ 95 h 123"/>
                <a:gd name="T22" fmla="*/ 13 w 71"/>
                <a:gd name="T23" fmla="*/ 91 h 123"/>
                <a:gd name="T24" fmla="*/ 9 w 71"/>
                <a:gd name="T25" fmla="*/ 77 h 123"/>
                <a:gd name="T26" fmla="*/ 9 w 71"/>
                <a:gd name="T27" fmla="*/ 39 h 123"/>
                <a:gd name="T28" fmla="*/ 25 w 71"/>
                <a:gd name="T29" fmla="*/ 19 h 123"/>
                <a:gd name="T30" fmla="*/ 47 w 71"/>
                <a:gd name="T31" fmla="*/ 38 h 123"/>
                <a:gd name="T32" fmla="*/ 62 w 71"/>
                <a:gd name="T33" fmla="*/ 70 h 123"/>
                <a:gd name="T34" fmla="*/ 64 w 71"/>
                <a:gd name="T35" fmla="*/ 106 h 123"/>
                <a:gd name="T36" fmla="*/ 64 w 71"/>
                <a:gd name="T37" fmla="*/ 23 h 123"/>
                <a:gd name="T38" fmla="*/ 25 w 71"/>
                <a:gd name="T39" fmla="*/ 13 h 123"/>
                <a:gd name="T40" fmla="*/ 24 w 71"/>
                <a:gd name="T41" fmla="*/ 14 h 123"/>
                <a:gd name="T42" fmla="*/ 10 w 71"/>
                <a:gd name="T43" fmla="*/ 27 h 123"/>
                <a:gd name="T44" fmla="*/ 23 w 71"/>
                <a:gd name="T45" fmla="*/ 9 h 123"/>
                <a:gd name="T46" fmla="*/ 56 w 71"/>
                <a:gd name="T47" fmla="*/ 13 h 123"/>
                <a:gd name="T48" fmla="*/ 25 w 71"/>
                <a:gd name="T49" fmla="*/ 1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123">
                  <a:moveTo>
                    <a:pt x="64" y="23"/>
                  </a:moveTo>
                  <a:cubicBezTo>
                    <a:pt x="60" y="16"/>
                    <a:pt x="56" y="11"/>
                    <a:pt x="50" y="7"/>
                  </a:cubicBezTo>
                  <a:cubicBezTo>
                    <a:pt x="38" y="0"/>
                    <a:pt x="29" y="0"/>
                    <a:pt x="23" y="7"/>
                  </a:cubicBezTo>
                  <a:cubicBezTo>
                    <a:pt x="15" y="12"/>
                    <a:pt x="9" y="18"/>
                    <a:pt x="8" y="28"/>
                  </a:cubicBezTo>
                  <a:cubicBezTo>
                    <a:pt x="2" y="44"/>
                    <a:pt x="0" y="62"/>
                    <a:pt x="3" y="82"/>
                  </a:cubicBezTo>
                  <a:cubicBezTo>
                    <a:pt x="3" y="93"/>
                    <a:pt x="5" y="100"/>
                    <a:pt x="10" y="102"/>
                  </a:cubicBezTo>
                  <a:cubicBezTo>
                    <a:pt x="16" y="108"/>
                    <a:pt x="16" y="115"/>
                    <a:pt x="11" y="123"/>
                  </a:cubicBezTo>
                  <a:cubicBezTo>
                    <a:pt x="16" y="117"/>
                    <a:pt x="16" y="117"/>
                    <a:pt x="16" y="117"/>
                  </a:cubicBezTo>
                  <a:cubicBezTo>
                    <a:pt x="22" y="110"/>
                    <a:pt x="22" y="110"/>
                    <a:pt x="22" y="11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0" y="99"/>
                    <a:pt x="18" y="97"/>
                    <a:pt x="16" y="95"/>
                  </a:cubicBezTo>
                  <a:cubicBezTo>
                    <a:pt x="15" y="94"/>
                    <a:pt x="14" y="92"/>
                    <a:pt x="13" y="91"/>
                  </a:cubicBezTo>
                  <a:cubicBezTo>
                    <a:pt x="11" y="87"/>
                    <a:pt x="9" y="83"/>
                    <a:pt x="9" y="77"/>
                  </a:cubicBezTo>
                  <a:cubicBezTo>
                    <a:pt x="9" y="39"/>
                    <a:pt x="9" y="39"/>
                    <a:pt x="9" y="39"/>
                  </a:cubicBezTo>
                  <a:cubicBezTo>
                    <a:pt x="12" y="31"/>
                    <a:pt x="17" y="24"/>
                    <a:pt x="25" y="19"/>
                  </a:cubicBezTo>
                  <a:cubicBezTo>
                    <a:pt x="33" y="21"/>
                    <a:pt x="41" y="27"/>
                    <a:pt x="47" y="38"/>
                  </a:cubicBezTo>
                  <a:cubicBezTo>
                    <a:pt x="52" y="50"/>
                    <a:pt x="57" y="61"/>
                    <a:pt x="62" y="70"/>
                  </a:cubicBezTo>
                  <a:cubicBezTo>
                    <a:pt x="60" y="87"/>
                    <a:pt x="61" y="98"/>
                    <a:pt x="64" y="106"/>
                  </a:cubicBezTo>
                  <a:cubicBezTo>
                    <a:pt x="71" y="81"/>
                    <a:pt x="71" y="54"/>
                    <a:pt x="64" y="23"/>
                  </a:cubicBezTo>
                  <a:close/>
                  <a:moveTo>
                    <a:pt x="25" y="13"/>
                  </a:moveTo>
                  <a:cubicBezTo>
                    <a:pt x="24" y="14"/>
                    <a:pt x="24" y="14"/>
                    <a:pt x="24" y="14"/>
                  </a:cubicBezTo>
                  <a:cubicBezTo>
                    <a:pt x="18" y="15"/>
                    <a:pt x="14" y="19"/>
                    <a:pt x="10" y="27"/>
                  </a:cubicBezTo>
                  <a:cubicBezTo>
                    <a:pt x="11" y="19"/>
                    <a:pt x="15" y="13"/>
                    <a:pt x="23" y="9"/>
                  </a:cubicBezTo>
                  <a:cubicBezTo>
                    <a:pt x="31" y="1"/>
                    <a:pt x="42" y="3"/>
                    <a:pt x="56" y="13"/>
                  </a:cubicBezTo>
                  <a:cubicBezTo>
                    <a:pt x="41" y="6"/>
                    <a:pt x="30" y="6"/>
                    <a:pt x="25" y="13"/>
                  </a:cubicBezTo>
                  <a:close/>
                </a:path>
              </a:pathLst>
            </a:custGeom>
            <a:solidFill>
              <a:srgbClr val="8252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43" name="Freeform 57"/>
            <p:cNvSpPr>
              <a:spLocks/>
            </p:cNvSpPr>
            <p:nvPr/>
          </p:nvSpPr>
          <p:spPr bwMode="auto">
            <a:xfrm>
              <a:off x="971138" y="3179392"/>
              <a:ext cx="63027" cy="33233"/>
            </a:xfrm>
            <a:custGeom>
              <a:avLst/>
              <a:gdLst>
                <a:gd name="T0" fmla="*/ 14 w 46"/>
                <a:gd name="T1" fmla="*/ 13 h 26"/>
                <a:gd name="T2" fmla="*/ 15 w 46"/>
                <a:gd name="T3" fmla="*/ 12 h 26"/>
                <a:gd name="T4" fmla="*/ 46 w 46"/>
                <a:gd name="T5" fmla="*/ 12 h 26"/>
                <a:gd name="T6" fmla="*/ 13 w 46"/>
                <a:gd name="T7" fmla="*/ 8 h 26"/>
                <a:gd name="T8" fmla="*/ 0 w 46"/>
                <a:gd name="T9" fmla="*/ 26 h 26"/>
                <a:gd name="T10" fmla="*/ 14 w 46"/>
                <a:gd name="T11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" h="26">
                  <a:moveTo>
                    <a:pt x="14" y="13"/>
                  </a:moveTo>
                  <a:cubicBezTo>
                    <a:pt x="14" y="13"/>
                    <a:pt x="14" y="13"/>
                    <a:pt x="15" y="12"/>
                  </a:cubicBezTo>
                  <a:cubicBezTo>
                    <a:pt x="20" y="5"/>
                    <a:pt x="31" y="5"/>
                    <a:pt x="46" y="12"/>
                  </a:cubicBezTo>
                  <a:cubicBezTo>
                    <a:pt x="32" y="2"/>
                    <a:pt x="21" y="0"/>
                    <a:pt x="13" y="8"/>
                  </a:cubicBezTo>
                  <a:cubicBezTo>
                    <a:pt x="5" y="12"/>
                    <a:pt x="1" y="18"/>
                    <a:pt x="0" y="26"/>
                  </a:cubicBezTo>
                  <a:cubicBezTo>
                    <a:pt x="4" y="18"/>
                    <a:pt x="8" y="14"/>
                    <a:pt x="14" y="13"/>
                  </a:cubicBezTo>
                  <a:close/>
                </a:path>
              </a:pathLst>
            </a:custGeom>
            <a:solidFill>
              <a:srgbClr val="D083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44" name="Freeform 58"/>
            <p:cNvSpPr>
              <a:spLocks noEditPoints="1"/>
            </p:cNvSpPr>
            <p:nvPr/>
          </p:nvSpPr>
          <p:spPr bwMode="auto">
            <a:xfrm>
              <a:off x="969991" y="3210332"/>
              <a:ext cx="66465" cy="103135"/>
            </a:xfrm>
            <a:custGeom>
              <a:avLst/>
              <a:gdLst>
                <a:gd name="T0" fmla="*/ 0 w 49"/>
                <a:gd name="T1" fmla="*/ 14 h 79"/>
                <a:gd name="T2" fmla="*/ 0 w 49"/>
                <a:gd name="T3" fmla="*/ 52 h 79"/>
                <a:gd name="T4" fmla="*/ 4 w 49"/>
                <a:gd name="T5" fmla="*/ 66 h 79"/>
                <a:gd name="T6" fmla="*/ 39 w 49"/>
                <a:gd name="T7" fmla="*/ 64 h 79"/>
                <a:gd name="T8" fmla="*/ 49 w 49"/>
                <a:gd name="T9" fmla="*/ 48 h 79"/>
                <a:gd name="T10" fmla="*/ 49 w 49"/>
                <a:gd name="T11" fmla="*/ 43 h 79"/>
                <a:gd name="T12" fmla="*/ 37 w 49"/>
                <a:gd name="T13" fmla="*/ 22 h 79"/>
                <a:gd name="T14" fmla="*/ 17 w 49"/>
                <a:gd name="T15" fmla="*/ 0 h 79"/>
                <a:gd name="T16" fmla="*/ 0 w 49"/>
                <a:gd name="T17" fmla="*/ 14 h 79"/>
                <a:gd name="T18" fmla="*/ 2 w 49"/>
                <a:gd name="T19" fmla="*/ 16 h 79"/>
                <a:gd name="T20" fmla="*/ 5 w 49"/>
                <a:gd name="T21" fmla="*/ 11 h 79"/>
                <a:gd name="T22" fmla="*/ 5 w 49"/>
                <a:gd name="T23" fmla="*/ 50 h 79"/>
                <a:gd name="T24" fmla="*/ 9 w 49"/>
                <a:gd name="T25" fmla="*/ 68 h 79"/>
                <a:gd name="T26" fmla="*/ 2 w 49"/>
                <a:gd name="T27" fmla="*/ 51 h 79"/>
                <a:gd name="T28" fmla="*/ 2 w 49"/>
                <a:gd name="T29" fmla="*/ 16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9" h="79">
                  <a:moveTo>
                    <a:pt x="0" y="14"/>
                  </a:moveTo>
                  <a:cubicBezTo>
                    <a:pt x="0" y="52"/>
                    <a:pt x="0" y="52"/>
                    <a:pt x="0" y="52"/>
                  </a:cubicBezTo>
                  <a:cubicBezTo>
                    <a:pt x="0" y="58"/>
                    <a:pt x="2" y="62"/>
                    <a:pt x="4" y="66"/>
                  </a:cubicBezTo>
                  <a:cubicBezTo>
                    <a:pt x="18" y="79"/>
                    <a:pt x="29" y="78"/>
                    <a:pt x="39" y="64"/>
                  </a:cubicBezTo>
                  <a:cubicBezTo>
                    <a:pt x="44" y="61"/>
                    <a:pt x="48" y="55"/>
                    <a:pt x="49" y="48"/>
                  </a:cubicBezTo>
                  <a:cubicBezTo>
                    <a:pt x="49" y="43"/>
                    <a:pt x="49" y="43"/>
                    <a:pt x="49" y="43"/>
                  </a:cubicBezTo>
                  <a:cubicBezTo>
                    <a:pt x="44" y="38"/>
                    <a:pt x="40" y="31"/>
                    <a:pt x="37" y="22"/>
                  </a:cubicBezTo>
                  <a:cubicBezTo>
                    <a:pt x="30" y="13"/>
                    <a:pt x="24" y="5"/>
                    <a:pt x="17" y="0"/>
                  </a:cubicBezTo>
                  <a:cubicBezTo>
                    <a:pt x="10" y="3"/>
                    <a:pt x="5" y="8"/>
                    <a:pt x="0" y="14"/>
                  </a:cubicBezTo>
                  <a:close/>
                  <a:moveTo>
                    <a:pt x="2" y="16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5" y="50"/>
                    <a:pt x="5" y="50"/>
                    <a:pt x="5" y="50"/>
                  </a:cubicBezTo>
                  <a:cubicBezTo>
                    <a:pt x="5" y="57"/>
                    <a:pt x="7" y="63"/>
                    <a:pt x="9" y="68"/>
                  </a:cubicBezTo>
                  <a:cubicBezTo>
                    <a:pt x="5" y="65"/>
                    <a:pt x="2" y="60"/>
                    <a:pt x="2" y="51"/>
                  </a:cubicBezTo>
                  <a:cubicBezTo>
                    <a:pt x="2" y="16"/>
                    <a:pt x="2" y="16"/>
                    <a:pt x="2" y="16"/>
                  </a:cubicBezTo>
                  <a:close/>
                </a:path>
              </a:pathLst>
            </a:custGeom>
            <a:solidFill>
              <a:srgbClr val="E2B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45" name="Freeform 59"/>
            <p:cNvSpPr>
              <a:spLocks/>
            </p:cNvSpPr>
            <p:nvPr/>
          </p:nvSpPr>
          <p:spPr bwMode="auto">
            <a:xfrm>
              <a:off x="972283" y="3225230"/>
              <a:ext cx="10314" cy="73340"/>
            </a:xfrm>
            <a:custGeom>
              <a:avLst/>
              <a:gdLst>
                <a:gd name="T0" fmla="*/ 3 w 7"/>
                <a:gd name="T1" fmla="*/ 0 h 57"/>
                <a:gd name="T2" fmla="*/ 0 w 7"/>
                <a:gd name="T3" fmla="*/ 5 h 57"/>
                <a:gd name="T4" fmla="*/ 0 w 7"/>
                <a:gd name="T5" fmla="*/ 40 h 57"/>
                <a:gd name="T6" fmla="*/ 7 w 7"/>
                <a:gd name="T7" fmla="*/ 57 h 57"/>
                <a:gd name="T8" fmla="*/ 3 w 7"/>
                <a:gd name="T9" fmla="*/ 39 h 57"/>
                <a:gd name="T10" fmla="*/ 3 w 7"/>
                <a:gd name="T11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57">
                  <a:moveTo>
                    <a:pt x="3" y="0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9"/>
                    <a:pt x="3" y="54"/>
                    <a:pt x="7" y="57"/>
                  </a:cubicBezTo>
                  <a:cubicBezTo>
                    <a:pt x="5" y="52"/>
                    <a:pt x="3" y="46"/>
                    <a:pt x="3" y="39"/>
                  </a:cubicBezTo>
                  <a:cubicBezTo>
                    <a:pt x="3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2E6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46" name="Freeform 60"/>
            <p:cNvSpPr>
              <a:spLocks/>
            </p:cNvSpPr>
            <p:nvPr/>
          </p:nvSpPr>
          <p:spPr bwMode="auto">
            <a:xfrm>
              <a:off x="969991" y="3202310"/>
              <a:ext cx="72195" cy="72195"/>
            </a:xfrm>
            <a:custGeom>
              <a:avLst/>
              <a:gdLst>
                <a:gd name="T0" fmla="*/ 49 w 53"/>
                <a:gd name="T1" fmla="*/ 49 h 55"/>
                <a:gd name="T2" fmla="*/ 49 w 53"/>
                <a:gd name="T3" fmla="*/ 54 h 55"/>
                <a:gd name="T4" fmla="*/ 53 w 53"/>
                <a:gd name="T5" fmla="*/ 51 h 55"/>
                <a:gd name="T6" fmla="*/ 38 w 53"/>
                <a:gd name="T7" fmla="*/ 19 h 55"/>
                <a:gd name="T8" fmla="*/ 16 w 53"/>
                <a:gd name="T9" fmla="*/ 0 h 55"/>
                <a:gd name="T10" fmla="*/ 0 w 53"/>
                <a:gd name="T11" fmla="*/ 20 h 55"/>
                <a:gd name="T12" fmla="*/ 17 w 53"/>
                <a:gd name="T13" fmla="*/ 6 h 55"/>
                <a:gd name="T14" fmla="*/ 37 w 53"/>
                <a:gd name="T15" fmla="*/ 28 h 55"/>
                <a:gd name="T16" fmla="*/ 49 w 53"/>
                <a:gd name="T17" fmla="*/ 4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" h="55">
                  <a:moveTo>
                    <a:pt x="49" y="49"/>
                  </a:moveTo>
                  <a:cubicBezTo>
                    <a:pt x="49" y="54"/>
                    <a:pt x="49" y="54"/>
                    <a:pt x="49" y="54"/>
                  </a:cubicBezTo>
                  <a:cubicBezTo>
                    <a:pt x="51" y="55"/>
                    <a:pt x="53" y="54"/>
                    <a:pt x="53" y="51"/>
                  </a:cubicBezTo>
                  <a:cubicBezTo>
                    <a:pt x="48" y="42"/>
                    <a:pt x="43" y="31"/>
                    <a:pt x="38" y="19"/>
                  </a:cubicBezTo>
                  <a:cubicBezTo>
                    <a:pt x="32" y="8"/>
                    <a:pt x="24" y="2"/>
                    <a:pt x="16" y="0"/>
                  </a:cubicBezTo>
                  <a:cubicBezTo>
                    <a:pt x="8" y="5"/>
                    <a:pt x="3" y="12"/>
                    <a:pt x="0" y="20"/>
                  </a:cubicBezTo>
                  <a:cubicBezTo>
                    <a:pt x="5" y="14"/>
                    <a:pt x="10" y="9"/>
                    <a:pt x="17" y="6"/>
                  </a:cubicBezTo>
                  <a:cubicBezTo>
                    <a:pt x="24" y="11"/>
                    <a:pt x="30" y="19"/>
                    <a:pt x="37" y="28"/>
                  </a:cubicBezTo>
                  <a:cubicBezTo>
                    <a:pt x="40" y="37"/>
                    <a:pt x="44" y="44"/>
                    <a:pt x="49" y="49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47" name="Freeform 61"/>
            <p:cNvSpPr>
              <a:spLocks/>
            </p:cNvSpPr>
            <p:nvPr/>
          </p:nvSpPr>
          <p:spPr bwMode="auto">
            <a:xfrm>
              <a:off x="1028435" y="3208040"/>
              <a:ext cx="48130" cy="140951"/>
            </a:xfrm>
            <a:custGeom>
              <a:avLst/>
              <a:gdLst>
                <a:gd name="T0" fmla="*/ 6 w 35"/>
                <a:gd name="T1" fmla="*/ 50 h 109"/>
                <a:gd name="T2" fmla="*/ 6 w 35"/>
                <a:gd name="T3" fmla="*/ 55 h 109"/>
                <a:gd name="T4" fmla="*/ 2 w 35"/>
                <a:gd name="T5" fmla="*/ 68 h 109"/>
                <a:gd name="T6" fmla="*/ 0 w 35"/>
                <a:gd name="T7" fmla="*/ 84 h 109"/>
                <a:gd name="T8" fmla="*/ 2 w 35"/>
                <a:gd name="T9" fmla="*/ 96 h 109"/>
                <a:gd name="T10" fmla="*/ 4 w 35"/>
                <a:gd name="T11" fmla="*/ 99 h 109"/>
                <a:gd name="T12" fmla="*/ 17 w 35"/>
                <a:gd name="T13" fmla="*/ 103 h 109"/>
                <a:gd name="T14" fmla="*/ 23 w 35"/>
                <a:gd name="T15" fmla="*/ 105 h 109"/>
                <a:gd name="T16" fmla="*/ 35 w 35"/>
                <a:gd name="T17" fmla="*/ 109 h 109"/>
                <a:gd name="T18" fmla="*/ 25 w 35"/>
                <a:gd name="T19" fmla="*/ 95 h 109"/>
                <a:gd name="T20" fmla="*/ 22 w 35"/>
                <a:gd name="T21" fmla="*/ 64 h 109"/>
                <a:gd name="T22" fmla="*/ 22 w 35"/>
                <a:gd name="T23" fmla="*/ 26 h 109"/>
                <a:gd name="T24" fmla="*/ 12 w 35"/>
                <a:gd name="T25" fmla="*/ 0 h 109"/>
                <a:gd name="T26" fmla="*/ 12 w 35"/>
                <a:gd name="T27" fmla="*/ 83 h 109"/>
                <a:gd name="T28" fmla="*/ 10 w 35"/>
                <a:gd name="T29" fmla="*/ 47 h 109"/>
                <a:gd name="T30" fmla="*/ 6 w 35"/>
                <a:gd name="T31" fmla="*/ 5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5" h="109">
                  <a:moveTo>
                    <a:pt x="6" y="50"/>
                  </a:moveTo>
                  <a:cubicBezTo>
                    <a:pt x="6" y="55"/>
                    <a:pt x="6" y="55"/>
                    <a:pt x="6" y="55"/>
                  </a:cubicBezTo>
                  <a:cubicBezTo>
                    <a:pt x="7" y="60"/>
                    <a:pt x="5" y="64"/>
                    <a:pt x="2" y="68"/>
                  </a:cubicBezTo>
                  <a:cubicBezTo>
                    <a:pt x="0" y="74"/>
                    <a:pt x="0" y="80"/>
                    <a:pt x="0" y="84"/>
                  </a:cubicBezTo>
                  <a:cubicBezTo>
                    <a:pt x="0" y="89"/>
                    <a:pt x="0" y="93"/>
                    <a:pt x="2" y="96"/>
                  </a:cubicBezTo>
                  <a:cubicBezTo>
                    <a:pt x="3" y="97"/>
                    <a:pt x="3" y="98"/>
                    <a:pt x="4" y="99"/>
                  </a:cubicBezTo>
                  <a:cubicBezTo>
                    <a:pt x="7" y="102"/>
                    <a:pt x="11" y="104"/>
                    <a:pt x="17" y="103"/>
                  </a:cubicBezTo>
                  <a:cubicBezTo>
                    <a:pt x="19" y="104"/>
                    <a:pt x="21" y="104"/>
                    <a:pt x="23" y="105"/>
                  </a:cubicBezTo>
                  <a:cubicBezTo>
                    <a:pt x="27" y="105"/>
                    <a:pt x="31" y="107"/>
                    <a:pt x="35" y="109"/>
                  </a:cubicBezTo>
                  <a:cubicBezTo>
                    <a:pt x="35" y="104"/>
                    <a:pt x="31" y="100"/>
                    <a:pt x="25" y="95"/>
                  </a:cubicBezTo>
                  <a:cubicBezTo>
                    <a:pt x="27" y="86"/>
                    <a:pt x="26" y="76"/>
                    <a:pt x="22" y="64"/>
                  </a:cubicBezTo>
                  <a:cubicBezTo>
                    <a:pt x="25" y="53"/>
                    <a:pt x="25" y="40"/>
                    <a:pt x="22" y="26"/>
                  </a:cubicBezTo>
                  <a:cubicBezTo>
                    <a:pt x="19" y="15"/>
                    <a:pt x="16" y="7"/>
                    <a:pt x="12" y="0"/>
                  </a:cubicBezTo>
                  <a:cubicBezTo>
                    <a:pt x="19" y="31"/>
                    <a:pt x="19" y="58"/>
                    <a:pt x="12" y="83"/>
                  </a:cubicBezTo>
                  <a:cubicBezTo>
                    <a:pt x="9" y="75"/>
                    <a:pt x="8" y="64"/>
                    <a:pt x="10" y="47"/>
                  </a:cubicBezTo>
                  <a:cubicBezTo>
                    <a:pt x="10" y="50"/>
                    <a:pt x="8" y="51"/>
                    <a:pt x="6" y="50"/>
                  </a:cubicBezTo>
                  <a:close/>
                </a:path>
              </a:pathLst>
            </a:custGeom>
            <a:solidFill>
              <a:srgbClr val="603B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48" name="Freeform 62"/>
            <p:cNvSpPr>
              <a:spLocks/>
            </p:cNvSpPr>
            <p:nvPr/>
          </p:nvSpPr>
          <p:spPr bwMode="auto">
            <a:xfrm>
              <a:off x="975721" y="3272213"/>
              <a:ext cx="63027" cy="80216"/>
            </a:xfrm>
            <a:custGeom>
              <a:avLst/>
              <a:gdLst>
                <a:gd name="T0" fmla="*/ 45 w 46"/>
                <a:gd name="T1" fmla="*/ 5 h 61"/>
                <a:gd name="T2" fmla="*/ 45 w 46"/>
                <a:gd name="T3" fmla="*/ 0 h 61"/>
                <a:gd name="T4" fmla="*/ 35 w 46"/>
                <a:gd name="T5" fmla="*/ 16 h 61"/>
                <a:gd name="T6" fmla="*/ 0 w 46"/>
                <a:gd name="T7" fmla="*/ 18 h 61"/>
                <a:gd name="T8" fmla="*/ 3 w 46"/>
                <a:gd name="T9" fmla="*/ 22 h 61"/>
                <a:gd name="T10" fmla="*/ 9 w 46"/>
                <a:gd name="T11" fmla="*/ 27 h 61"/>
                <a:gd name="T12" fmla="*/ 31 w 46"/>
                <a:gd name="T13" fmla="*/ 26 h 61"/>
                <a:gd name="T14" fmla="*/ 31 w 46"/>
                <a:gd name="T15" fmla="*/ 34 h 61"/>
                <a:gd name="T16" fmla="*/ 15 w 46"/>
                <a:gd name="T17" fmla="*/ 54 h 61"/>
                <a:gd name="T18" fmla="*/ 11 w 46"/>
                <a:gd name="T19" fmla="*/ 54 h 61"/>
                <a:gd name="T20" fmla="*/ 9 w 46"/>
                <a:gd name="T21" fmla="*/ 61 h 61"/>
                <a:gd name="T22" fmla="*/ 12 w 46"/>
                <a:gd name="T23" fmla="*/ 57 h 61"/>
                <a:gd name="T24" fmla="*/ 20 w 46"/>
                <a:gd name="T25" fmla="*/ 57 h 61"/>
                <a:gd name="T26" fmla="*/ 39 w 46"/>
                <a:gd name="T27" fmla="*/ 34 h 61"/>
                <a:gd name="T28" fmla="*/ 41 w 46"/>
                <a:gd name="T29" fmla="*/ 18 h 61"/>
                <a:gd name="T30" fmla="*/ 45 w 46"/>
                <a:gd name="T31" fmla="*/ 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6" h="61">
                  <a:moveTo>
                    <a:pt x="45" y="5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44" y="7"/>
                    <a:pt x="40" y="13"/>
                    <a:pt x="35" y="16"/>
                  </a:cubicBezTo>
                  <a:cubicBezTo>
                    <a:pt x="25" y="30"/>
                    <a:pt x="14" y="31"/>
                    <a:pt x="0" y="18"/>
                  </a:cubicBezTo>
                  <a:cubicBezTo>
                    <a:pt x="1" y="19"/>
                    <a:pt x="2" y="21"/>
                    <a:pt x="3" y="22"/>
                  </a:cubicBezTo>
                  <a:cubicBezTo>
                    <a:pt x="5" y="24"/>
                    <a:pt x="7" y="26"/>
                    <a:pt x="9" y="27"/>
                  </a:cubicBezTo>
                  <a:cubicBezTo>
                    <a:pt x="17" y="34"/>
                    <a:pt x="24" y="33"/>
                    <a:pt x="31" y="26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15" y="54"/>
                    <a:pt x="15" y="54"/>
                    <a:pt x="15" y="54"/>
                  </a:cubicBezTo>
                  <a:cubicBezTo>
                    <a:pt x="11" y="54"/>
                    <a:pt x="11" y="54"/>
                    <a:pt x="11" y="54"/>
                  </a:cubicBezTo>
                  <a:cubicBezTo>
                    <a:pt x="9" y="61"/>
                    <a:pt x="9" y="61"/>
                    <a:pt x="9" y="61"/>
                  </a:cubicBezTo>
                  <a:cubicBezTo>
                    <a:pt x="12" y="57"/>
                    <a:pt x="12" y="57"/>
                    <a:pt x="12" y="57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24" y="48"/>
                    <a:pt x="31" y="41"/>
                    <a:pt x="39" y="34"/>
                  </a:cubicBezTo>
                  <a:cubicBezTo>
                    <a:pt x="39" y="30"/>
                    <a:pt x="39" y="24"/>
                    <a:pt x="41" y="18"/>
                  </a:cubicBezTo>
                  <a:cubicBezTo>
                    <a:pt x="44" y="14"/>
                    <a:pt x="46" y="10"/>
                    <a:pt x="45" y="5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49" name="Freeform 63"/>
            <p:cNvSpPr>
              <a:spLocks noEditPoints="1"/>
            </p:cNvSpPr>
            <p:nvPr/>
          </p:nvSpPr>
          <p:spPr bwMode="auto">
            <a:xfrm>
              <a:off x="956240" y="3306590"/>
              <a:ext cx="61881" cy="91675"/>
            </a:xfrm>
            <a:custGeom>
              <a:avLst/>
              <a:gdLst>
                <a:gd name="T0" fmla="*/ 45 w 45"/>
                <a:gd name="T1" fmla="*/ 8 h 71"/>
                <a:gd name="T2" fmla="*/ 45 w 45"/>
                <a:gd name="T3" fmla="*/ 0 h 71"/>
                <a:gd name="T4" fmla="*/ 23 w 45"/>
                <a:gd name="T5" fmla="*/ 1 h 71"/>
                <a:gd name="T6" fmla="*/ 23 w 45"/>
                <a:gd name="T7" fmla="*/ 11 h 71"/>
                <a:gd name="T8" fmla="*/ 23 w 45"/>
                <a:gd name="T9" fmla="*/ 26 h 71"/>
                <a:gd name="T10" fmla="*/ 0 w 45"/>
                <a:gd name="T11" fmla="*/ 63 h 71"/>
                <a:gd name="T12" fmla="*/ 3 w 45"/>
                <a:gd name="T13" fmla="*/ 67 h 71"/>
                <a:gd name="T14" fmla="*/ 6 w 45"/>
                <a:gd name="T15" fmla="*/ 71 h 71"/>
                <a:gd name="T16" fmla="*/ 8 w 45"/>
                <a:gd name="T17" fmla="*/ 55 h 71"/>
                <a:gd name="T18" fmla="*/ 23 w 45"/>
                <a:gd name="T19" fmla="*/ 35 h 71"/>
                <a:gd name="T20" fmla="*/ 25 w 45"/>
                <a:gd name="T21" fmla="*/ 28 h 71"/>
                <a:gd name="T22" fmla="*/ 29 w 45"/>
                <a:gd name="T23" fmla="*/ 28 h 71"/>
                <a:gd name="T24" fmla="*/ 45 w 45"/>
                <a:gd name="T25" fmla="*/ 8 h 71"/>
                <a:gd name="T26" fmla="*/ 24 w 45"/>
                <a:gd name="T27" fmla="*/ 4 h 71"/>
                <a:gd name="T28" fmla="*/ 26 w 45"/>
                <a:gd name="T29" fmla="*/ 6 h 71"/>
                <a:gd name="T30" fmla="*/ 26 w 45"/>
                <a:gd name="T31" fmla="*/ 24 h 71"/>
                <a:gd name="T32" fmla="*/ 24 w 45"/>
                <a:gd name="T33" fmla="*/ 26 h 71"/>
                <a:gd name="T34" fmla="*/ 24 w 45"/>
                <a:gd name="T35" fmla="*/ 4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" h="71">
                  <a:moveTo>
                    <a:pt x="45" y="8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38" y="7"/>
                    <a:pt x="31" y="8"/>
                    <a:pt x="23" y="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3" y="67"/>
                    <a:pt x="3" y="67"/>
                    <a:pt x="3" y="67"/>
                  </a:cubicBezTo>
                  <a:cubicBezTo>
                    <a:pt x="6" y="71"/>
                    <a:pt x="6" y="71"/>
                    <a:pt x="6" y="71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23" y="35"/>
                    <a:pt x="23" y="35"/>
                    <a:pt x="23" y="35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45" y="8"/>
                    <a:pt x="45" y="8"/>
                    <a:pt x="45" y="8"/>
                  </a:cubicBezTo>
                  <a:close/>
                  <a:moveTo>
                    <a:pt x="24" y="4"/>
                  </a:moveTo>
                  <a:cubicBezTo>
                    <a:pt x="26" y="6"/>
                    <a:pt x="26" y="6"/>
                    <a:pt x="26" y="6"/>
                  </a:cubicBezTo>
                  <a:cubicBezTo>
                    <a:pt x="26" y="24"/>
                    <a:pt x="26" y="24"/>
                    <a:pt x="26" y="24"/>
                  </a:cubicBezTo>
                  <a:cubicBezTo>
                    <a:pt x="24" y="26"/>
                    <a:pt x="24" y="26"/>
                    <a:pt x="24" y="26"/>
                  </a:cubicBezTo>
                  <a:cubicBezTo>
                    <a:pt x="24" y="4"/>
                    <a:pt x="24" y="4"/>
                    <a:pt x="24" y="4"/>
                  </a:cubicBezTo>
                  <a:close/>
                </a:path>
              </a:pathLst>
            </a:custGeom>
            <a:solidFill>
              <a:srgbClr val="E2B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0" name="Freeform 64"/>
            <p:cNvSpPr>
              <a:spLocks/>
            </p:cNvSpPr>
            <p:nvPr/>
          </p:nvSpPr>
          <p:spPr bwMode="auto">
            <a:xfrm>
              <a:off x="989473" y="3311175"/>
              <a:ext cx="2292" cy="28649"/>
            </a:xfrm>
            <a:custGeom>
              <a:avLst/>
              <a:gdLst>
                <a:gd name="T0" fmla="*/ 2 w 2"/>
                <a:gd name="T1" fmla="*/ 3 h 25"/>
                <a:gd name="T2" fmla="*/ 0 w 2"/>
                <a:gd name="T3" fmla="*/ 0 h 25"/>
                <a:gd name="T4" fmla="*/ 0 w 2"/>
                <a:gd name="T5" fmla="*/ 25 h 25"/>
                <a:gd name="T6" fmla="*/ 2 w 2"/>
                <a:gd name="T7" fmla="*/ 23 h 25"/>
                <a:gd name="T8" fmla="*/ 2 w 2"/>
                <a:gd name="T9" fmla="*/ 3 h 25"/>
                <a:gd name="T10" fmla="*/ 2 w 2"/>
                <a:gd name="T11" fmla="*/ 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5">
                  <a:moveTo>
                    <a:pt x="2" y="3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2" y="23"/>
                  </a:lnTo>
                  <a:lnTo>
                    <a:pt x="2" y="3"/>
                  </a:lnTo>
                  <a:lnTo>
                    <a:pt x="2" y="3"/>
                  </a:lnTo>
                  <a:close/>
                </a:path>
              </a:pathLst>
            </a:custGeom>
            <a:solidFill>
              <a:srgbClr val="F2E6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1" name="Freeform 65"/>
            <p:cNvSpPr>
              <a:spLocks noEditPoints="1"/>
            </p:cNvSpPr>
            <p:nvPr/>
          </p:nvSpPr>
          <p:spPr bwMode="auto">
            <a:xfrm>
              <a:off x="945927" y="3336385"/>
              <a:ext cx="114594" cy="135221"/>
            </a:xfrm>
            <a:custGeom>
              <a:avLst/>
              <a:gdLst>
                <a:gd name="T0" fmla="*/ 77 w 83"/>
                <a:gd name="T1" fmla="*/ 4 h 104"/>
                <a:gd name="T2" fmla="*/ 64 w 83"/>
                <a:gd name="T3" fmla="*/ 0 h 104"/>
                <a:gd name="T4" fmla="*/ 46 w 83"/>
                <a:gd name="T5" fmla="*/ 23 h 104"/>
                <a:gd name="T6" fmla="*/ 12 w 83"/>
                <a:gd name="T7" fmla="*/ 62 h 104"/>
                <a:gd name="T8" fmla="*/ 4 w 83"/>
                <a:gd name="T9" fmla="*/ 74 h 104"/>
                <a:gd name="T10" fmla="*/ 2 w 83"/>
                <a:gd name="T11" fmla="*/ 104 h 104"/>
                <a:gd name="T12" fmla="*/ 27 w 83"/>
                <a:gd name="T13" fmla="*/ 64 h 104"/>
                <a:gd name="T14" fmla="*/ 67 w 83"/>
                <a:gd name="T15" fmla="*/ 35 h 104"/>
                <a:gd name="T16" fmla="*/ 60 w 83"/>
                <a:gd name="T17" fmla="*/ 24 h 104"/>
                <a:gd name="T18" fmla="*/ 78 w 83"/>
                <a:gd name="T19" fmla="*/ 18 h 104"/>
                <a:gd name="T20" fmla="*/ 83 w 83"/>
                <a:gd name="T21" fmla="*/ 6 h 104"/>
                <a:gd name="T22" fmla="*/ 77 w 83"/>
                <a:gd name="T23" fmla="*/ 4 h 104"/>
                <a:gd name="T24" fmla="*/ 64 w 83"/>
                <a:gd name="T25" fmla="*/ 4 h 104"/>
                <a:gd name="T26" fmla="*/ 70 w 83"/>
                <a:gd name="T27" fmla="*/ 6 h 104"/>
                <a:gd name="T28" fmla="*/ 56 w 83"/>
                <a:gd name="T29" fmla="*/ 24 h 104"/>
                <a:gd name="T30" fmla="*/ 8 w 83"/>
                <a:gd name="T31" fmla="*/ 76 h 104"/>
                <a:gd name="T32" fmla="*/ 2 w 83"/>
                <a:gd name="T33" fmla="*/ 92 h 104"/>
                <a:gd name="T34" fmla="*/ 6 w 83"/>
                <a:gd name="T35" fmla="*/ 75 h 104"/>
                <a:gd name="T36" fmla="*/ 43 w 83"/>
                <a:gd name="T37" fmla="*/ 31 h 104"/>
                <a:gd name="T38" fmla="*/ 64 w 83"/>
                <a:gd name="T39" fmla="*/ 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3" h="104">
                  <a:moveTo>
                    <a:pt x="77" y="4"/>
                  </a:moveTo>
                  <a:cubicBezTo>
                    <a:pt x="71" y="5"/>
                    <a:pt x="67" y="3"/>
                    <a:pt x="64" y="0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12" y="62"/>
                    <a:pt x="12" y="62"/>
                    <a:pt x="12" y="62"/>
                  </a:cubicBezTo>
                  <a:cubicBezTo>
                    <a:pt x="4" y="74"/>
                    <a:pt x="4" y="74"/>
                    <a:pt x="4" y="74"/>
                  </a:cubicBezTo>
                  <a:cubicBezTo>
                    <a:pt x="1" y="79"/>
                    <a:pt x="0" y="89"/>
                    <a:pt x="2" y="104"/>
                  </a:cubicBezTo>
                  <a:cubicBezTo>
                    <a:pt x="3" y="86"/>
                    <a:pt x="11" y="73"/>
                    <a:pt x="27" y="64"/>
                  </a:cubicBezTo>
                  <a:cubicBezTo>
                    <a:pt x="67" y="35"/>
                    <a:pt x="67" y="35"/>
                    <a:pt x="67" y="35"/>
                  </a:cubicBezTo>
                  <a:cubicBezTo>
                    <a:pt x="60" y="24"/>
                    <a:pt x="60" y="24"/>
                    <a:pt x="60" y="24"/>
                  </a:cubicBezTo>
                  <a:cubicBezTo>
                    <a:pt x="78" y="18"/>
                    <a:pt x="78" y="18"/>
                    <a:pt x="78" y="18"/>
                  </a:cubicBezTo>
                  <a:cubicBezTo>
                    <a:pt x="83" y="6"/>
                    <a:pt x="83" y="6"/>
                    <a:pt x="83" y="6"/>
                  </a:cubicBezTo>
                  <a:cubicBezTo>
                    <a:pt x="81" y="5"/>
                    <a:pt x="79" y="5"/>
                    <a:pt x="77" y="4"/>
                  </a:cubicBezTo>
                  <a:close/>
                  <a:moveTo>
                    <a:pt x="64" y="4"/>
                  </a:moveTo>
                  <a:cubicBezTo>
                    <a:pt x="70" y="6"/>
                    <a:pt x="70" y="6"/>
                    <a:pt x="70" y="6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8" y="76"/>
                    <a:pt x="8" y="76"/>
                    <a:pt x="8" y="76"/>
                  </a:cubicBezTo>
                  <a:cubicBezTo>
                    <a:pt x="5" y="80"/>
                    <a:pt x="3" y="86"/>
                    <a:pt x="2" y="92"/>
                  </a:cubicBezTo>
                  <a:cubicBezTo>
                    <a:pt x="2" y="84"/>
                    <a:pt x="3" y="79"/>
                    <a:pt x="6" y="75"/>
                  </a:cubicBezTo>
                  <a:cubicBezTo>
                    <a:pt x="17" y="60"/>
                    <a:pt x="30" y="45"/>
                    <a:pt x="43" y="31"/>
                  </a:cubicBezTo>
                  <a:cubicBezTo>
                    <a:pt x="64" y="4"/>
                    <a:pt x="64" y="4"/>
                    <a:pt x="64" y="4"/>
                  </a:cubicBezTo>
                  <a:close/>
                </a:path>
              </a:pathLst>
            </a:custGeom>
            <a:solidFill>
              <a:srgbClr val="F3F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2" name="Freeform 66"/>
            <p:cNvSpPr>
              <a:spLocks/>
            </p:cNvSpPr>
            <p:nvPr/>
          </p:nvSpPr>
          <p:spPr bwMode="auto">
            <a:xfrm>
              <a:off x="949364" y="3340969"/>
              <a:ext cx="92822" cy="114594"/>
            </a:xfrm>
            <a:custGeom>
              <a:avLst/>
              <a:gdLst>
                <a:gd name="T0" fmla="*/ 68 w 68"/>
                <a:gd name="T1" fmla="*/ 2 h 88"/>
                <a:gd name="T2" fmla="*/ 62 w 68"/>
                <a:gd name="T3" fmla="*/ 0 h 88"/>
                <a:gd name="T4" fmla="*/ 41 w 68"/>
                <a:gd name="T5" fmla="*/ 27 h 88"/>
                <a:gd name="T6" fmla="*/ 4 w 68"/>
                <a:gd name="T7" fmla="*/ 71 h 88"/>
                <a:gd name="T8" fmla="*/ 0 w 68"/>
                <a:gd name="T9" fmla="*/ 88 h 88"/>
                <a:gd name="T10" fmla="*/ 6 w 68"/>
                <a:gd name="T11" fmla="*/ 72 h 88"/>
                <a:gd name="T12" fmla="*/ 54 w 68"/>
                <a:gd name="T13" fmla="*/ 20 h 88"/>
                <a:gd name="T14" fmla="*/ 68 w 68"/>
                <a:gd name="T15" fmla="*/ 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" h="88">
                  <a:moveTo>
                    <a:pt x="68" y="2"/>
                  </a:moveTo>
                  <a:cubicBezTo>
                    <a:pt x="62" y="0"/>
                    <a:pt x="62" y="0"/>
                    <a:pt x="62" y="0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28" y="41"/>
                    <a:pt x="15" y="56"/>
                    <a:pt x="4" y="71"/>
                  </a:cubicBezTo>
                  <a:cubicBezTo>
                    <a:pt x="1" y="75"/>
                    <a:pt x="0" y="80"/>
                    <a:pt x="0" y="88"/>
                  </a:cubicBezTo>
                  <a:cubicBezTo>
                    <a:pt x="1" y="82"/>
                    <a:pt x="3" y="76"/>
                    <a:pt x="6" y="72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68" y="2"/>
                    <a:pt x="68" y="2"/>
                    <a:pt x="68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3" name="Freeform 67"/>
            <p:cNvSpPr>
              <a:spLocks/>
            </p:cNvSpPr>
            <p:nvPr/>
          </p:nvSpPr>
          <p:spPr bwMode="auto">
            <a:xfrm>
              <a:off x="936759" y="3332948"/>
              <a:ext cx="97405" cy="138659"/>
            </a:xfrm>
            <a:custGeom>
              <a:avLst/>
              <a:gdLst>
                <a:gd name="T0" fmla="*/ 71 w 71"/>
                <a:gd name="T1" fmla="*/ 3 h 107"/>
                <a:gd name="T2" fmla="*/ 69 w 71"/>
                <a:gd name="T3" fmla="*/ 0 h 107"/>
                <a:gd name="T4" fmla="*/ 45 w 71"/>
                <a:gd name="T5" fmla="*/ 31 h 107"/>
                <a:gd name="T6" fmla="*/ 20 w 71"/>
                <a:gd name="T7" fmla="*/ 58 h 107"/>
                <a:gd name="T8" fmla="*/ 0 w 71"/>
                <a:gd name="T9" fmla="*/ 93 h 107"/>
                <a:gd name="T10" fmla="*/ 7 w 71"/>
                <a:gd name="T11" fmla="*/ 104 h 107"/>
                <a:gd name="T12" fmla="*/ 9 w 71"/>
                <a:gd name="T13" fmla="*/ 107 h 107"/>
                <a:gd name="T14" fmla="*/ 11 w 71"/>
                <a:gd name="T15" fmla="*/ 77 h 107"/>
                <a:gd name="T16" fmla="*/ 19 w 71"/>
                <a:gd name="T17" fmla="*/ 65 h 107"/>
                <a:gd name="T18" fmla="*/ 53 w 71"/>
                <a:gd name="T19" fmla="*/ 26 h 107"/>
                <a:gd name="T20" fmla="*/ 71 w 71"/>
                <a:gd name="T21" fmla="*/ 3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" h="107">
                  <a:moveTo>
                    <a:pt x="71" y="3"/>
                  </a:moveTo>
                  <a:cubicBezTo>
                    <a:pt x="70" y="2"/>
                    <a:pt x="70" y="1"/>
                    <a:pt x="69" y="0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20" y="58"/>
                    <a:pt x="20" y="58"/>
                    <a:pt x="20" y="58"/>
                  </a:cubicBezTo>
                  <a:cubicBezTo>
                    <a:pt x="10" y="69"/>
                    <a:pt x="3" y="80"/>
                    <a:pt x="0" y="93"/>
                  </a:cubicBezTo>
                  <a:cubicBezTo>
                    <a:pt x="2" y="97"/>
                    <a:pt x="4" y="100"/>
                    <a:pt x="7" y="104"/>
                  </a:cubicBezTo>
                  <a:cubicBezTo>
                    <a:pt x="7" y="105"/>
                    <a:pt x="8" y="106"/>
                    <a:pt x="9" y="107"/>
                  </a:cubicBezTo>
                  <a:cubicBezTo>
                    <a:pt x="7" y="92"/>
                    <a:pt x="8" y="82"/>
                    <a:pt x="11" y="77"/>
                  </a:cubicBezTo>
                  <a:cubicBezTo>
                    <a:pt x="19" y="65"/>
                    <a:pt x="19" y="65"/>
                    <a:pt x="19" y="65"/>
                  </a:cubicBezTo>
                  <a:cubicBezTo>
                    <a:pt x="53" y="26"/>
                    <a:pt x="53" y="26"/>
                    <a:pt x="53" y="26"/>
                  </a:cubicBezTo>
                  <a:cubicBezTo>
                    <a:pt x="71" y="3"/>
                    <a:pt x="71" y="3"/>
                    <a:pt x="71" y="3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4" name="Freeform 68"/>
            <p:cNvSpPr>
              <a:spLocks noEditPoints="1"/>
            </p:cNvSpPr>
            <p:nvPr/>
          </p:nvSpPr>
          <p:spPr bwMode="auto">
            <a:xfrm>
              <a:off x="927592" y="3316904"/>
              <a:ext cx="104281" cy="136367"/>
            </a:xfrm>
            <a:custGeom>
              <a:avLst/>
              <a:gdLst>
                <a:gd name="T0" fmla="*/ 76 w 76"/>
                <a:gd name="T1" fmla="*/ 12 h 105"/>
                <a:gd name="T2" fmla="*/ 74 w 76"/>
                <a:gd name="T3" fmla="*/ 0 h 105"/>
                <a:gd name="T4" fmla="*/ 55 w 76"/>
                <a:gd name="T5" fmla="*/ 23 h 105"/>
                <a:gd name="T6" fmla="*/ 56 w 76"/>
                <a:gd name="T7" fmla="*/ 36 h 105"/>
                <a:gd name="T8" fmla="*/ 44 w 76"/>
                <a:gd name="T9" fmla="*/ 27 h 105"/>
                <a:gd name="T10" fmla="*/ 29 w 76"/>
                <a:gd name="T11" fmla="*/ 47 h 105"/>
                <a:gd name="T12" fmla="*/ 27 w 76"/>
                <a:gd name="T13" fmla="*/ 63 h 105"/>
                <a:gd name="T14" fmla="*/ 24 w 76"/>
                <a:gd name="T15" fmla="*/ 59 h 105"/>
                <a:gd name="T16" fmla="*/ 18 w 76"/>
                <a:gd name="T17" fmla="*/ 67 h 105"/>
                <a:gd name="T18" fmla="*/ 14 w 76"/>
                <a:gd name="T19" fmla="*/ 59 h 105"/>
                <a:gd name="T20" fmla="*/ 5 w 76"/>
                <a:gd name="T21" fmla="*/ 73 h 105"/>
                <a:gd name="T22" fmla="*/ 5 w 76"/>
                <a:gd name="T23" fmla="*/ 100 h 105"/>
                <a:gd name="T24" fmla="*/ 7 w 76"/>
                <a:gd name="T25" fmla="*/ 105 h 105"/>
                <a:gd name="T26" fmla="*/ 27 w 76"/>
                <a:gd name="T27" fmla="*/ 70 h 105"/>
                <a:gd name="T28" fmla="*/ 52 w 76"/>
                <a:gd name="T29" fmla="*/ 43 h 105"/>
                <a:gd name="T30" fmla="*/ 76 w 76"/>
                <a:gd name="T31" fmla="*/ 12 h 105"/>
                <a:gd name="T32" fmla="*/ 44 w 76"/>
                <a:gd name="T33" fmla="*/ 29 h 105"/>
                <a:gd name="T34" fmla="*/ 47 w 76"/>
                <a:gd name="T35" fmla="*/ 30 h 105"/>
                <a:gd name="T36" fmla="*/ 33 w 76"/>
                <a:gd name="T37" fmla="*/ 47 h 105"/>
                <a:gd name="T38" fmla="*/ 29 w 76"/>
                <a:gd name="T39" fmla="*/ 59 h 105"/>
                <a:gd name="T40" fmla="*/ 31 w 76"/>
                <a:gd name="T41" fmla="*/ 47 h 105"/>
                <a:gd name="T42" fmla="*/ 44 w 76"/>
                <a:gd name="T43" fmla="*/ 29 h 105"/>
                <a:gd name="T44" fmla="*/ 14 w 76"/>
                <a:gd name="T45" fmla="*/ 62 h 105"/>
                <a:gd name="T46" fmla="*/ 15 w 76"/>
                <a:gd name="T47" fmla="*/ 65 h 105"/>
                <a:gd name="T48" fmla="*/ 5 w 76"/>
                <a:gd name="T49" fmla="*/ 95 h 105"/>
                <a:gd name="T50" fmla="*/ 4 w 76"/>
                <a:gd name="T51" fmla="*/ 79 h 105"/>
                <a:gd name="T52" fmla="*/ 14 w 76"/>
                <a:gd name="T53" fmla="*/ 62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6" h="105">
                  <a:moveTo>
                    <a:pt x="76" y="12"/>
                  </a:moveTo>
                  <a:cubicBezTo>
                    <a:pt x="74" y="9"/>
                    <a:pt x="74" y="5"/>
                    <a:pt x="74" y="0"/>
                  </a:cubicBezTo>
                  <a:cubicBezTo>
                    <a:pt x="66" y="7"/>
                    <a:pt x="59" y="14"/>
                    <a:pt x="55" y="23"/>
                  </a:cubicBezTo>
                  <a:cubicBezTo>
                    <a:pt x="56" y="36"/>
                    <a:pt x="56" y="36"/>
                    <a:pt x="56" y="36"/>
                  </a:cubicBezTo>
                  <a:cubicBezTo>
                    <a:pt x="44" y="27"/>
                    <a:pt x="44" y="27"/>
                    <a:pt x="44" y="27"/>
                  </a:cubicBezTo>
                  <a:cubicBezTo>
                    <a:pt x="29" y="47"/>
                    <a:pt x="29" y="47"/>
                    <a:pt x="29" y="47"/>
                  </a:cubicBezTo>
                  <a:cubicBezTo>
                    <a:pt x="27" y="63"/>
                    <a:pt x="27" y="63"/>
                    <a:pt x="27" y="63"/>
                  </a:cubicBezTo>
                  <a:cubicBezTo>
                    <a:pt x="24" y="59"/>
                    <a:pt x="24" y="59"/>
                    <a:pt x="24" y="59"/>
                  </a:cubicBezTo>
                  <a:cubicBezTo>
                    <a:pt x="18" y="67"/>
                    <a:pt x="18" y="67"/>
                    <a:pt x="18" y="67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5" y="73"/>
                    <a:pt x="5" y="73"/>
                    <a:pt x="5" y="73"/>
                  </a:cubicBezTo>
                  <a:cubicBezTo>
                    <a:pt x="0" y="80"/>
                    <a:pt x="0" y="89"/>
                    <a:pt x="5" y="100"/>
                  </a:cubicBezTo>
                  <a:cubicBezTo>
                    <a:pt x="5" y="101"/>
                    <a:pt x="6" y="103"/>
                    <a:pt x="7" y="105"/>
                  </a:cubicBezTo>
                  <a:cubicBezTo>
                    <a:pt x="10" y="92"/>
                    <a:pt x="17" y="81"/>
                    <a:pt x="27" y="70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76" y="12"/>
                    <a:pt x="76" y="12"/>
                    <a:pt x="76" y="12"/>
                  </a:cubicBezTo>
                  <a:close/>
                  <a:moveTo>
                    <a:pt x="44" y="29"/>
                  </a:moveTo>
                  <a:cubicBezTo>
                    <a:pt x="47" y="30"/>
                    <a:pt x="47" y="30"/>
                    <a:pt x="47" y="30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29" y="59"/>
                    <a:pt x="29" y="59"/>
                    <a:pt x="29" y="59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14" y="62"/>
                  </a:moveTo>
                  <a:cubicBezTo>
                    <a:pt x="15" y="65"/>
                    <a:pt x="15" y="65"/>
                    <a:pt x="15" y="65"/>
                  </a:cubicBezTo>
                  <a:cubicBezTo>
                    <a:pt x="7" y="74"/>
                    <a:pt x="4" y="84"/>
                    <a:pt x="5" y="95"/>
                  </a:cubicBezTo>
                  <a:cubicBezTo>
                    <a:pt x="2" y="90"/>
                    <a:pt x="2" y="85"/>
                    <a:pt x="4" y="79"/>
                  </a:cubicBezTo>
                  <a:cubicBezTo>
                    <a:pt x="7" y="73"/>
                    <a:pt x="10" y="67"/>
                    <a:pt x="14" y="62"/>
                  </a:cubicBez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5" name="Freeform 69"/>
            <p:cNvSpPr>
              <a:spLocks/>
            </p:cNvSpPr>
            <p:nvPr/>
          </p:nvSpPr>
          <p:spPr bwMode="auto">
            <a:xfrm>
              <a:off x="966554" y="3354720"/>
              <a:ext cx="25211" cy="38962"/>
            </a:xfrm>
            <a:custGeom>
              <a:avLst/>
              <a:gdLst>
                <a:gd name="T0" fmla="*/ 22 w 22"/>
                <a:gd name="T1" fmla="*/ 1 h 34"/>
                <a:gd name="T2" fmla="*/ 18 w 22"/>
                <a:gd name="T3" fmla="*/ 0 h 34"/>
                <a:gd name="T4" fmla="*/ 3 w 22"/>
                <a:gd name="T5" fmla="*/ 20 h 34"/>
                <a:gd name="T6" fmla="*/ 0 w 22"/>
                <a:gd name="T7" fmla="*/ 34 h 34"/>
                <a:gd name="T8" fmla="*/ 5 w 22"/>
                <a:gd name="T9" fmla="*/ 20 h 34"/>
                <a:gd name="T10" fmla="*/ 22 w 22"/>
                <a:gd name="T11" fmla="*/ 1 h 34"/>
                <a:gd name="T12" fmla="*/ 22 w 22"/>
                <a:gd name="T13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34">
                  <a:moveTo>
                    <a:pt x="22" y="1"/>
                  </a:moveTo>
                  <a:lnTo>
                    <a:pt x="18" y="0"/>
                  </a:lnTo>
                  <a:lnTo>
                    <a:pt x="3" y="20"/>
                  </a:lnTo>
                  <a:lnTo>
                    <a:pt x="0" y="34"/>
                  </a:lnTo>
                  <a:lnTo>
                    <a:pt x="5" y="20"/>
                  </a:lnTo>
                  <a:lnTo>
                    <a:pt x="22" y="1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6" name="Freeform 70"/>
            <p:cNvSpPr>
              <a:spLocks/>
            </p:cNvSpPr>
            <p:nvPr/>
          </p:nvSpPr>
          <p:spPr bwMode="auto">
            <a:xfrm>
              <a:off x="929884" y="3397121"/>
              <a:ext cx="18335" cy="42400"/>
            </a:xfrm>
            <a:custGeom>
              <a:avLst/>
              <a:gdLst>
                <a:gd name="T0" fmla="*/ 13 w 13"/>
                <a:gd name="T1" fmla="*/ 3 h 33"/>
                <a:gd name="T2" fmla="*/ 12 w 13"/>
                <a:gd name="T3" fmla="*/ 0 h 33"/>
                <a:gd name="T4" fmla="*/ 2 w 13"/>
                <a:gd name="T5" fmla="*/ 17 h 33"/>
                <a:gd name="T6" fmla="*/ 3 w 13"/>
                <a:gd name="T7" fmla="*/ 33 h 33"/>
                <a:gd name="T8" fmla="*/ 13 w 13"/>
                <a:gd name="T9" fmla="*/ 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33">
                  <a:moveTo>
                    <a:pt x="13" y="3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8" y="5"/>
                    <a:pt x="5" y="11"/>
                    <a:pt x="2" y="17"/>
                  </a:cubicBezTo>
                  <a:cubicBezTo>
                    <a:pt x="0" y="23"/>
                    <a:pt x="0" y="28"/>
                    <a:pt x="3" y="33"/>
                  </a:cubicBezTo>
                  <a:cubicBezTo>
                    <a:pt x="2" y="22"/>
                    <a:pt x="5" y="12"/>
                    <a:pt x="13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7" name="Freeform 71"/>
            <p:cNvSpPr>
              <a:spLocks/>
            </p:cNvSpPr>
            <p:nvPr/>
          </p:nvSpPr>
          <p:spPr bwMode="auto">
            <a:xfrm>
              <a:off x="945927" y="3320343"/>
              <a:ext cx="41254" cy="83654"/>
            </a:xfrm>
            <a:custGeom>
              <a:avLst/>
              <a:gdLst>
                <a:gd name="T0" fmla="*/ 36 w 36"/>
                <a:gd name="T1" fmla="*/ 17 h 73"/>
                <a:gd name="T2" fmla="*/ 36 w 36"/>
                <a:gd name="T3" fmla="*/ 0 h 73"/>
                <a:gd name="T4" fmla="*/ 29 w 36"/>
                <a:gd name="T5" fmla="*/ 8 h 73"/>
                <a:gd name="T6" fmla="*/ 28 w 36"/>
                <a:gd name="T7" fmla="*/ 21 h 73"/>
                <a:gd name="T8" fmla="*/ 2 w 36"/>
                <a:gd name="T9" fmla="*/ 54 h 73"/>
                <a:gd name="T10" fmla="*/ 4 w 36"/>
                <a:gd name="T11" fmla="*/ 59 h 73"/>
                <a:gd name="T12" fmla="*/ 0 w 36"/>
                <a:gd name="T13" fmla="*/ 64 h 73"/>
                <a:gd name="T14" fmla="*/ 5 w 36"/>
                <a:gd name="T15" fmla="*/ 73 h 73"/>
                <a:gd name="T16" fmla="*/ 12 w 36"/>
                <a:gd name="T17" fmla="*/ 64 h 73"/>
                <a:gd name="T18" fmla="*/ 9 w 36"/>
                <a:gd name="T19" fmla="*/ 59 h 73"/>
                <a:gd name="T20" fmla="*/ 36 w 36"/>
                <a:gd name="T21" fmla="*/ 17 h 73"/>
                <a:gd name="T22" fmla="*/ 36 w 36"/>
                <a:gd name="T23" fmla="*/ 17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6" h="73">
                  <a:moveTo>
                    <a:pt x="36" y="17"/>
                  </a:moveTo>
                  <a:lnTo>
                    <a:pt x="36" y="0"/>
                  </a:lnTo>
                  <a:lnTo>
                    <a:pt x="29" y="8"/>
                  </a:lnTo>
                  <a:lnTo>
                    <a:pt x="28" y="21"/>
                  </a:lnTo>
                  <a:lnTo>
                    <a:pt x="2" y="54"/>
                  </a:lnTo>
                  <a:lnTo>
                    <a:pt x="4" y="59"/>
                  </a:lnTo>
                  <a:lnTo>
                    <a:pt x="0" y="64"/>
                  </a:lnTo>
                  <a:lnTo>
                    <a:pt x="5" y="73"/>
                  </a:lnTo>
                  <a:lnTo>
                    <a:pt x="12" y="64"/>
                  </a:lnTo>
                  <a:lnTo>
                    <a:pt x="9" y="59"/>
                  </a:lnTo>
                  <a:lnTo>
                    <a:pt x="36" y="17"/>
                  </a:lnTo>
                  <a:lnTo>
                    <a:pt x="36" y="17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8" name="Freeform 72"/>
            <p:cNvSpPr>
              <a:spLocks/>
            </p:cNvSpPr>
            <p:nvPr/>
          </p:nvSpPr>
          <p:spPr bwMode="auto">
            <a:xfrm>
              <a:off x="987181" y="3346699"/>
              <a:ext cx="17189" cy="17189"/>
            </a:xfrm>
            <a:custGeom>
              <a:avLst/>
              <a:gdLst>
                <a:gd name="T0" fmla="*/ 14 w 15"/>
                <a:gd name="T1" fmla="*/ 0 h 15"/>
                <a:gd name="T2" fmla="*/ 4 w 15"/>
                <a:gd name="T3" fmla="*/ 0 h 15"/>
                <a:gd name="T4" fmla="*/ 0 w 15"/>
                <a:gd name="T5" fmla="*/ 5 h 15"/>
                <a:gd name="T6" fmla="*/ 15 w 15"/>
                <a:gd name="T7" fmla="*/ 15 h 15"/>
                <a:gd name="T8" fmla="*/ 14 w 15"/>
                <a:gd name="T9" fmla="*/ 0 h 15"/>
                <a:gd name="T10" fmla="*/ 14 w 15"/>
                <a:gd name="T11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5">
                  <a:moveTo>
                    <a:pt x="14" y="0"/>
                  </a:moveTo>
                  <a:lnTo>
                    <a:pt x="4" y="0"/>
                  </a:lnTo>
                  <a:lnTo>
                    <a:pt x="0" y="5"/>
                  </a:lnTo>
                  <a:lnTo>
                    <a:pt x="15" y="15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9" name="Freeform 73"/>
            <p:cNvSpPr>
              <a:spLocks noEditPoints="1"/>
            </p:cNvSpPr>
            <p:nvPr/>
          </p:nvSpPr>
          <p:spPr bwMode="auto">
            <a:xfrm>
              <a:off x="943635" y="3329510"/>
              <a:ext cx="35525" cy="52713"/>
            </a:xfrm>
            <a:custGeom>
              <a:avLst/>
              <a:gdLst>
                <a:gd name="T0" fmla="*/ 30 w 31"/>
                <a:gd name="T1" fmla="*/ 13 h 46"/>
                <a:gd name="T2" fmla="*/ 31 w 31"/>
                <a:gd name="T3" fmla="*/ 0 h 46"/>
                <a:gd name="T4" fmla="*/ 25 w 31"/>
                <a:gd name="T5" fmla="*/ 7 h 46"/>
                <a:gd name="T6" fmla="*/ 0 w 31"/>
                <a:gd name="T7" fmla="*/ 34 h 46"/>
                <a:gd name="T8" fmla="*/ 2 w 31"/>
                <a:gd name="T9" fmla="*/ 40 h 46"/>
                <a:gd name="T10" fmla="*/ 2 w 31"/>
                <a:gd name="T11" fmla="*/ 43 h 46"/>
                <a:gd name="T12" fmla="*/ 4 w 31"/>
                <a:gd name="T13" fmla="*/ 46 h 46"/>
                <a:gd name="T14" fmla="*/ 30 w 31"/>
                <a:gd name="T15" fmla="*/ 13 h 46"/>
                <a:gd name="T16" fmla="*/ 30 w 31"/>
                <a:gd name="T17" fmla="*/ 13 h 46"/>
                <a:gd name="T18" fmla="*/ 29 w 31"/>
                <a:gd name="T19" fmla="*/ 6 h 46"/>
                <a:gd name="T20" fmla="*/ 28 w 31"/>
                <a:gd name="T21" fmla="*/ 10 h 46"/>
                <a:gd name="T22" fmla="*/ 4 w 31"/>
                <a:gd name="T23" fmla="*/ 39 h 46"/>
                <a:gd name="T24" fmla="*/ 2 w 31"/>
                <a:gd name="T25" fmla="*/ 34 h 46"/>
                <a:gd name="T26" fmla="*/ 29 w 31"/>
                <a:gd name="T27" fmla="*/ 6 h 46"/>
                <a:gd name="T28" fmla="*/ 29 w 31"/>
                <a:gd name="T29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1" h="46">
                  <a:moveTo>
                    <a:pt x="30" y="13"/>
                  </a:moveTo>
                  <a:lnTo>
                    <a:pt x="31" y="0"/>
                  </a:lnTo>
                  <a:lnTo>
                    <a:pt x="25" y="7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2" y="43"/>
                  </a:lnTo>
                  <a:lnTo>
                    <a:pt x="4" y="46"/>
                  </a:lnTo>
                  <a:lnTo>
                    <a:pt x="30" y="13"/>
                  </a:lnTo>
                  <a:lnTo>
                    <a:pt x="30" y="13"/>
                  </a:lnTo>
                  <a:close/>
                  <a:moveTo>
                    <a:pt x="29" y="6"/>
                  </a:moveTo>
                  <a:lnTo>
                    <a:pt x="28" y="10"/>
                  </a:lnTo>
                  <a:lnTo>
                    <a:pt x="4" y="39"/>
                  </a:lnTo>
                  <a:lnTo>
                    <a:pt x="2" y="34"/>
                  </a:lnTo>
                  <a:lnTo>
                    <a:pt x="29" y="6"/>
                  </a:lnTo>
                  <a:lnTo>
                    <a:pt x="29" y="6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60" name="Freeform 74"/>
            <p:cNvSpPr>
              <a:spLocks/>
            </p:cNvSpPr>
            <p:nvPr/>
          </p:nvSpPr>
          <p:spPr bwMode="auto">
            <a:xfrm>
              <a:off x="945927" y="3336385"/>
              <a:ext cx="30941" cy="37816"/>
            </a:xfrm>
            <a:custGeom>
              <a:avLst/>
              <a:gdLst>
                <a:gd name="T0" fmla="*/ 26 w 27"/>
                <a:gd name="T1" fmla="*/ 4 h 33"/>
                <a:gd name="T2" fmla="*/ 27 w 27"/>
                <a:gd name="T3" fmla="*/ 0 h 33"/>
                <a:gd name="T4" fmla="*/ 0 w 27"/>
                <a:gd name="T5" fmla="*/ 28 h 33"/>
                <a:gd name="T6" fmla="*/ 2 w 27"/>
                <a:gd name="T7" fmla="*/ 33 h 33"/>
                <a:gd name="T8" fmla="*/ 26 w 27"/>
                <a:gd name="T9" fmla="*/ 4 h 33"/>
                <a:gd name="T10" fmla="*/ 26 w 27"/>
                <a:gd name="T11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33">
                  <a:moveTo>
                    <a:pt x="26" y="4"/>
                  </a:moveTo>
                  <a:lnTo>
                    <a:pt x="27" y="0"/>
                  </a:lnTo>
                  <a:lnTo>
                    <a:pt x="0" y="28"/>
                  </a:lnTo>
                  <a:lnTo>
                    <a:pt x="2" y="33"/>
                  </a:lnTo>
                  <a:lnTo>
                    <a:pt x="26" y="4"/>
                  </a:lnTo>
                  <a:lnTo>
                    <a:pt x="26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61" name="Freeform 75"/>
            <p:cNvSpPr>
              <a:spLocks/>
            </p:cNvSpPr>
            <p:nvPr/>
          </p:nvSpPr>
          <p:spPr bwMode="auto">
            <a:xfrm>
              <a:off x="935613" y="3350136"/>
              <a:ext cx="137513" cy="236064"/>
            </a:xfrm>
            <a:custGeom>
              <a:avLst/>
              <a:gdLst>
                <a:gd name="T0" fmla="*/ 75 w 100"/>
                <a:gd name="T1" fmla="*/ 17 h 182"/>
                <a:gd name="T2" fmla="*/ 80 w 100"/>
                <a:gd name="T3" fmla="*/ 26 h 182"/>
                <a:gd name="T4" fmla="*/ 26 w 100"/>
                <a:gd name="T5" fmla="*/ 67 h 182"/>
                <a:gd name="T6" fmla="*/ 10 w 100"/>
                <a:gd name="T7" fmla="*/ 98 h 182"/>
                <a:gd name="T8" fmla="*/ 10 w 100"/>
                <a:gd name="T9" fmla="*/ 108 h 182"/>
                <a:gd name="T10" fmla="*/ 3 w 100"/>
                <a:gd name="T11" fmla="*/ 140 h 182"/>
                <a:gd name="T12" fmla="*/ 1 w 100"/>
                <a:gd name="T13" fmla="*/ 175 h 182"/>
                <a:gd name="T14" fmla="*/ 31 w 100"/>
                <a:gd name="T15" fmla="*/ 159 h 182"/>
                <a:gd name="T16" fmla="*/ 25 w 100"/>
                <a:gd name="T17" fmla="*/ 140 h 182"/>
                <a:gd name="T18" fmla="*/ 32 w 100"/>
                <a:gd name="T19" fmla="*/ 126 h 182"/>
                <a:gd name="T20" fmla="*/ 55 w 100"/>
                <a:gd name="T21" fmla="*/ 121 h 182"/>
                <a:gd name="T22" fmla="*/ 63 w 100"/>
                <a:gd name="T23" fmla="*/ 102 h 182"/>
                <a:gd name="T24" fmla="*/ 100 w 100"/>
                <a:gd name="T25" fmla="*/ 6 h 182"/>
                <a:gd name="T26" fmla="*/ 95 w 100"/>
                <a:gd name="T27" fmla="*/ 0 h 182"/>
                <a:gd name="T28" fmla="*/ 89 w 100"/>
                <a:gd name="T29" fmla="*/ 12 h 182"/>
                <a:gd name="T30" fmla="*/ 75 w 100"/>
                <a:gd name="T31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0" h="182">
                  <a:moveTo>
                    <a:pt x="75" y="17"/>
                  </a:moveTo>
                  <a:cubicBezTo>
                    <a:pt x="80" y="26"/>
                    <a:pt x="80" y="26"/>
                    <a:pt x="80" y="26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16" y="78"/>
                    <a:pt x="11" y="88"/>
                    <a:pt x="10" y="98"/>
                  </a:cubicBezTo>
                  <a:cubicBezTo>
                    <a:pt x="10" y="108"/>
                    <a:pt x="10" y="108"/>
                    <a:pt x="10" y="108"/>
                  </a:cubicBezTo>
                  <a:cubicBezTo>
                    <a:pt x="3" y="140"/>
                    <a:pt x="3" y="140"/>
                    <a:pt x="3" y="140"/>
                  </a:cubicBezTo>
                  <a:cubicBezTo>
                    <a:pt x="0" y="155"/>
                    <a:pt x="0" y="166"/>
                    <a:pt x="1" y="175"/>
                  </a:cubicBezTo>
                  <a:cubicBezTo>
                    <a:pt x="13" y="182"/>
                    <a:pt x="23" y="177"/>
                    <a:pt x="31" y="159"/>
                  </a:cubicBezTo>
                  <a:cubicBezTo>
                    <a:pt x="26" y="153"/>
                    <a:pt x="24" y="147"/>
                    <a:pt x="25" y="140"/>
                  </a:cubicBezTo>
                  <a:cubicBezTo>
                    <a:pt x="32" y="126"/>
                    <a:pt x="32" y="126"/>
                    <a:pt x="32" y="126"/>
                  </a:cubicBezTo>
                  <a:cubicBezTo>
                    <a:pt x="55" y="121"/>
                    <a:pt x="55" y="121"/>
                    <a:pt x="55" y="121"/>
                  </a:cubicBezTo>
                  <a:cubicBezTo>
                    <a:pt x="63" y="102"/>
                    <a:pt x="63" y="102"/>
                    <a:pt x="63" y="102"/>
                  </a:cubicBezTo>
                  <a:cubicBezTo>
                    <a:pt x="60" y="82"/>
                    <a:pt x="72" y="50"/>
                    <a:pt x="100" y="6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89" y="12"/>
                    <a:pt x="89" y="12"/>
                    <a:pt x="89" y="12"/>
                  </a:cubicBezTo>
                  <a:cubicBezTo>
                    <a:pt x="75" y="17"/>
                    <a:pt x="75" y="17"/>
                    <a:pt x="75" y="17"/>
                  </a:cubicBezTo>
                  <a:close/>
                </a:path>
              </a:pathLst>
            </a:custGeom>
            <a:solidFill>
              <a:srgbClr val="F3F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62" name="Freeform 76"/>
            <p:cNvSpPr>
              <a:spLocks/>
            </p:cNvSpPr>
            <p:nvPr/>
          </p:nvSpPr>
          <p:spPr bwMode="auto">
            <a:xfrm>
              <a:off x="904673" y="3344408"/>
              <a:ext cx="183351" cy="300237"/>
            </a:xfrm>
            <a:custGeom>
              <a:avLst/>
              <a:gdLst>
                <a:gd name="T0" fmla="*/ 102 w 133"/>
                <a:gd name="T1" fmla="*/ 31 h 232"/>
                <a:gd name="T2" fmla="*/ 97 w 133"/>
                <a:gd name="T3" fmla="*/ 22 h 232"/>
                <a:gd name="T4" fmla="*/ 111 w 133"/>
                <a:gd name="T5" fmla="*/ 17 h 232"/>
                <a:gd name="T6" fmla="*/ 117 w 133"/>
                <a:gd name="T7" fmla="*/ 5 h 232"/>
                <a:gd name="T8" fmla="*/ 122 w 133"/>
                <a:gd name="T9" fmla="*/ 11 h 232"/>
                <a:gd name="T10" fmla="*/ 85 w 133"/>
                <a:gd name="T11" fmla="*/ 107 h 232"/>
                <a:gd name="T12" fmla="*/ 77 w 133"/>
                <a:gd name="T13" fmla="*/ 126 h 232"/>
                <a:gd name="T14" fmla="*/ 54 w 133"/>
                <a:gd name="T15" fmla="*/ 131 h 232"/>
                <a:gd name="T16" fmla="*/ 81 w 133"/>
                <a:gd name="T17" fmla="*/ 141 h 232"/>
                <a:gd name="T18" fmla="*/ 90 w 133"/>
                <a:gd name="T19" fmla="*/ 112 h 232"/>
                <a:gd name="T20" fmla="*/ 101 w 133"/>
                <a:gd name="T21" fmla="*/ 64 h 232"/>
                <a:gd name="T22" fmla="*/ 133 w 133"/>
                <a:gd name="T23" fmla="*/ 10 h 232"/>
                <a:gd name="T24" fmla="*/ 125 w 133"/>
                <a:gd name="T25" fmla="*/ 4 h 232"/>
                <a:gd name="T26" fmla="*/ 113 w 133"/>
                <a:gd name="T27" fmla="*/ 0 h 232"/>
                <a:gd name="T28" fmla="*/ 108 w 133"/>
                <a:gd name="T29" fmla="*/ 12 h 232"/>
                <a:gd name="T30" fmla="*/ 90 w 133"/>
                <a:gd name="T31" fmla="*/ 18 h 232"/>
                <a:gd name="T32" fmla="*/ 97 w 133"/>
                <a:gd name="T33" fmla="*/ 29 h 232"/>
                <a:gd name="T34" fmla="*/ 57 w 133"/>
                <a:gd name="T35" fmla="*/ 58 h 232"/>
                <a:gd name="T36" fmla="*/ 32 w 133"/>
                <a:gd name="T37" fmla="*/ 98 h 232"/>
                <a:gd name="T38" fmla="*/ 30 w 133"/>
                <a:gd name="T39" fmla="*/ 95 h 232"/>
                <a:gd name="T40" fmla="*/ 30 w 133"/>
                <a:gd name="T41" fmla="*/ 106 h 232"/>
                <a:gd name="T42" fmla="*/ 9 w 133"/>
                <a:gd name="T43" fmla="*/ 65 h 232"/>
                <a:gd name="T44" fmla="*/ 31 w 133"/>
                <a:gd name="T45" fmla="*/ 29 h 232"/>
                <a:gd name="T46" fmla="*/ 30 w 133"/>
                <a:gd name="T47" fmla="*/ 27 h 232"/>
                <a:gd name="T48" fmla="*/ 7 w 133"/>
                <a:gd name="T49" fmla="*/ 63 h 232"/>
                <a:gd name="T50" fmla="*/ 11 w 133"/>
                <a:gd name="T51" fmla="*/ 86 h 232"/>
                <a:gd name="T52" fmla="*/ 30 w 133"/>
                <a:gd name="T53" fmla="*/ 111 h 232"/>
                <a:gd name="T54" fmla="*/ 30 w 133"/>
                <a:gd name="T55" fmla="*/ 115 h 232"/>
                <a:gd name="T56" fmla="*/ 23 w 133"/>
                <a:gd name="T57" fmla="*/ 146 h 232"/>
                <a:gd name="T58" fmla="*/ 20 w 133"/>
                <a:gd name="T59" fmla="*/ 175 h 232"/>
                <a:gd name="T60" fmla="*/ 15 w 133"/>
                <a:gd name="T61" fmla="*/ 187 h 232"/>
                <a:gd name="T62" fmla="*/ 11 w 133"/>
                <a:gd name="T63" fmla="*/ 166 h 232"/>
                <a:gd name="T64" fmla="*/ 22 w 133"/>
                <a:gd name="T65" fmla="*/ 145 h 232"/>
                <a:gd name="T66" fmla="*/ 20 w 133"/>
                <a:gd name="T67" fmla="*/ 138 h 232"/>
                <a:gd name="T68" fmla="*/ 20 w 133"/>
                <a:gd name="T69" fmla="*/ 146 h 232"/>
                <a:gd name="T70" fmla="*/ 11 w 133"/>
                <a:gd name="T71" fmla="*/ 163 h 232"/>
                <a:gd name="T72" fmla="*/ 10 w 133"/>
                <a:gd name="T73" fmla="*/ 159 h 232"/>
                <a:gd name="T74" fmla="*/ 20 w 133"/>
                <a:gd name="T75" fmla="*/ 138 h 232"/>
                <a:gd name="T76" fmla="*/ 20 w 133"/>
                <a:gd name="T77" fmla="*/ 124 h 232"/>
                <a:gd name="T78" fmla="*/ 12 w 133"/>
                <a:gd name="T79" fmla="*/ 108 h 232"/>
                <a:gd name="T80" fmla="*/ 7 w 133"/>
                <a:gd name="T81" fmla="*/ 101 h 232"/>
                <a:gd name="T82" fmla="*/ 2 w 133"/>
                <a:gd name="T83" fmla="*/ 84 h 232"/>
                <a:gd name="T84" fmla="*/ 0 w 133"/>
                <a:gd name="T85" fmla="*/ 91 h 232"/>
                <a:gd name="T86" fmla="*/ 11 w 133"/>
                <a:gd name="T87" fmla="*/ 114 h 232"/>
                <a:gd name="T88" fmla="*/ 1 w 133"/>
                <a:gd name="T89" fmla="*/ 153 h 232"/>
                <a:gd name="T90" fmla="*/ 8 w 133"/>
                <a:gd name="T91" fmla="*/ 232 h 232"/>
                <a:gd name="T92" fmla="*/ 12 w 133"/>
                <a:gd name="T93" fmla="*/ 228 h 232"/>
                <a:gd name="T94" fmla="*/ 21 w 133"/>
                <a:gd name="T95" fmla="*/ 228 h 232"/>
                <a:gd name="T96" fmla="*/ 19 w 133"/>
                <a:gd name="T97" fmla="*/ 225 h 232"/>
                <a:gd name="T98" fmla="*/ 23 w 133"/>
                <a:gd name="T99" fmla="*/ 220 h 232"/>
                <a:gd name="T100" fmla="*/ 17 w 133"/>
                <a:gd name="T101" fmla="*/ 199 h 232"/>
                <a:gd name="T102" fmla="*/ 23 w 133"/>
                <a:gd name="T103" fmla="*/ 180 h 232"/>
                <a:gd name="T104" fmla="*/ 25 w 133"/>
                <a:gd name="T105" fmla="*/ 145 h 232"/>
                <a:gd name="T106" fmla="*/ 32 w 133"/>
                <a:gd name="T107" fmla="*/ 113 h 232"/>
                <a:gd name="T108" fmla="*/ 32 w 133"/>
                <a:gd name="T109" fmla="*/ 103 h 232"/>
                <a:gd name="T110" fmla="*/ 48 w 133"/>
                <a:gd name="T111" fmla="*/ 72 h 232"/>
                <a:gd name="T112" fmla="*/ 102 w 133"/>
                <a:gd name="T113" fmla="*/ 3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33" h="232">
                  <a:moveTo>
                    <a:pt x="102" y="31"/>
                  </a:moveTo>
                  <a:cubicBezTo>
                    <a:pt x="97" y="22"/>
                    <a:pt x="97" y="22"/>
                    <a:pt x="97" y="22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7" y="5"/>
                    <a:pt x="117" y="5"/>
                    <a:pt x="117" y="5"/>
                  </a:cubicBezTo>
                  <a:cubicBezTo>
                    <a:pt x="122" y="11"/>
                    <a:pt x="122" y="11"/>
                    <a:pt x="122" y="11"/>
                  </a:cubicBezTo>
                  <a:cubicBezTo>
                    <a:pt x="94" y="55"/>
                    <a:pt x="82" y="87"/>
                    <a:pt x="85" y="107"/>
                  </a:cubicBezTo>
                  <a:cubicBezTo>
                    <a:pt x="77" y="126"/>
                    <a:pt x="77" y="126"/>
                    <a:pt x="77" y="126"/>
                  </a:cubicBezTo>
                  <a:cubicBezTo>
                    <a:pt x="54" y="131"/>
                    <a:pt x="54" y="131"/>
                    <a:pt x="54" y="131"/>
                  </a:cubicBezTo>
                  <a:cubicBezTo>
                    <a:pt x="81" y="141"/>
                    <a:pt x="81" y="141"/>
                    <a:pt x="81" y="141"/>
                  </a:cubicBezTo>
                  <a:cubicBezTo>
                    <a:pt x="82" y="131"/>
                    <a:pt x="85" y="121"/>
                    <a:pt x="90" y="112"/>
                  </a:cubicBezTo>
                  <a:cubicBezTo>
                    <a:pt x="91" y="96"/>
                    <a:pt x="95" y="80"/>
                    <a:pt x="101" y="64"/>
                  </a:cubicBezTo>
                  <a:cubicBezTo>
                    <a:pt x="109" y="38"/>
                    <a:pt x="119" y="20"/>
                    <a:pt x="133" y="10"/>
                  </a:cubicBezTo>
                  <a:cubicBezTo>
                    <a:pt x="131" y="7"/>
                    <a:pt x="128" y="5"/>
                    <a:pt x="125" y="4"/>
                  </a:cubicBezTo>
                  <a:cubicBezTo>
                    <a:pt x="121" y="2"/>
                    <a:pt x="117" y="0"/>
                    <a:pt x="113" y="0"/>
                  </a:cubicBezTo>
                  <a:cubicBezTo>
                    <a:pt x="108" y="12"/>
                    <a:pt x="108" y="12"/>
                    <a:pt x="108" y="12"/>
                  </a:cubicBezTo>
                  <a:cubicBezTo>
                    <a:pt x="90" y="18"/>
                    <a:pt x="90" y="18"/>
                    <a:pt x="90" y="18"/>
                  </a:cubicBezTo>
                  <a:cubicBezTo>
                    <a:pt x="97" y="29"/>
                    <a:pt x="97" y="29"/>
                    <a:pt x="97" y="29"/>
                  </a:cubicBezTo>
                  <a:cubicBezTo>
                    <a:pt x="57" y="58"/>
                    <a:pt x="57" y="58"/>
                    <a:pt x="57" y="58"/>
                  </a:cubicBezTo>
                  <a:cubicBezTo>
                    <a:pt x="41" y="67"/>
                    <a:pt x="33" y="80"/>
                    <a:pt x="32" y="98"/>
                  </a:cubicBezTo>
                  <a:cubicBezTo>
                    <a:pt x="31" y="97"/>
                    <a:pt x="30" y="96"/>
                    <a:pt x="30" y="95"/>
                  </a:cubicBezTo>
                  <a:cubicBezTo>
                    <a:pt x="30" y="106"/>
                    <a:pt x="30" y="106"/>
                    <a:pt x="30" y="106"/>
                  </a:cubicBezTo>
                  <a:cubicBezTo>
                    <a:pt x="15" y="91"/>
                    <a:pt x="8" y="77"/>
                    <a:pt x="9" y="65"/>
                  </a:cubicBezTo>
                  <a:cubicBezTo>
                    <a:pt x="14" y="53"/>
                    <a:pt x="21" y="41"/>
                    <a:pt x="31" y="29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7" y="63"/>
                    <a:pt x="7" y="63"/>
                    <a:pt x="7" y="63"/>
                  </a:cubicBezTo>
                  <a:cubicBezTo>
                    <a:pt x="6" y="72"/>
                    <a:pt x="7" y="80"/>
                    <a:pt x="11" y="86"/>
                  </a:cubicBezTo>
                  <a:cubicBezTo>
                    <a:pt x="15" y="95"/>
                    <a:pt x="21" y="103"/>
                    <a:pt x="30" y="111"/>
                  </a:cubicBezTo>
                  <a:cubicBezTo>
                    <a:pt x="30" y="115"/>
                    <a:pt x="30" y="115"/>
                    <a:pt x="30" y="115"/>
                  </a:cubicBezTo>
                  <a:cubicBezTo>
                    <a:pt x="23" y="146"/>
                    <a:pt x="23" y="146"/>
                    <a:pt x="23" y="146"/>
                  </a:cubicBezTo>
                  <a:cubicBezTo>
                    <a:pt x="20" y="156"/>
                    <a:pt x="20" y="166"/>
                    <a:pt x="20" y="175"/>
                  </a:cubicBezTo>
                  <a:cubicBezTo>
                    <a:pt x="15" y="187"/>
                    <a:pt x="15" y="187"/>
                    <a:pt x="15" y="187"/>
                  </a:cubicBezTo>
                  <a:cubicBezTo>
                    <a:pt x="11" y="166"/>
                    <a:pt x="11" y="166"/>
                    <a:pt x="11" y="166"/>
                  </a:cubicBezTo>
                  <a:cubicBezTo>
                    <a:pt x="22" y="145"/>
                    <a:pt x="22" y="145"/>
                    <a:pt x="22" y="145"/>
                  </a:cubicBezTo>
                  <a:cubicBezTo>
                    <a:pt x="20" y="138"/>
                    <a:pt x="20" y="138"/>
                    <a:pt x="20" y="138"/>
                  </a:cubicBezTo>
                  <a:cubicBezTo>
                    <a:pt x="20" y="146"/>
                    <a:pt x="20" y="146"/>
                    <a:pt x="20" y="146"/>
                  </a:cubicBezTo>
                  <a:cubicBezTo>
                    <a:pt x="11" y="163"/>
                    <a:pt x="11" y="163"/>
                    <a:pt x="11" y="163"/>
                  </a:cubicBezTo>
                  <a:cubicBezTo>
                    <a:pt x="10" y="159"/>
                    <a:pt x="10" y="159"/>
                    <a:pt x="10" y="159"/>
                  </a:cubicBezTo>
                  <a:cubicBezTo>
                    <a:pt x="20" y="138"/>
                    <a:pt x="20" y="138"/>
                    <a:pt x="20" y="138"/>
                  </a:cubicBezTo>
                  <a:cubicBezTo>
                    <a:pt x="20" y="124"/>
                    <a:pt x="20" y="124"/>
                    <a:pt x="20" y="124"/>
                  </a:cubicBezTo>
                  <a:cubicBezTo>
                    <a:pt x="19" y="119"/>
                    <a:pt x="17" y="114"/>
                    <a:pt x="12" y="108"/>
                  </a:cubicBezTo>
                  <a:cubicBezTo>
                    <a:pt x="11" y="106"/>
                    <a:pt x="9" y="103"/>
                    <a:pt x="7" y="101"/>
                  </a:cubicBezTo>
                  <a:cubicBezTo>
                    <a:pt x="4" y="95"/>
                    <a:pt x="2" y="90"/>
                    <a:pt x="2" y="84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11" y="114"/>
                    <a:pt x="11" y="114"/>
                    <a:pt x="11" y="114"/>
                  </a:cubicBezTo>
                  <a:cubicBezTo>
                    <a:pt x="1" y="153"/>
                    <a:pt x="1" y="153"/>
                    <a:pt x="1" y="153"/>
                  </a:cubicBezTo>
                  <a:cubicBezTo>
                    <a:pt x="8" y="232"/>
                    <a:pt x="8" y="232"/>
                    <a:pt x="8" y="232"/>
                  </a:cubicBezTo>
                  <a:cubicBezTo>
                    <a:pt x="12" y="228"/>
                    <a:pt x="12" y="228"/>
                    <a:pt x="12" y="228"/>
                  </a:cubicBezTo>
                  <a:cubicBezTo>
                    <a:pt x="21" y="228"/>
                    <a:pt x="21" y="228"/>
                    <a:pt x="21" y="228"/>
                  </a:cubicBezTo>
                  <a:cubicBezTo>
                    <a:pt x="20" y="227"/>
                    <a:pt x="19" y="226"/>
                    <a:pt x="19" y="225"/>
                  </a:cubicBezTo>
                  <a:cubicBezTo>
                    <a:pt x="23" y="220"/>
                    <a:pt x="23" y="220"/>
                    <a:pt x="23" y="220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23" y="180"/>
                    <a:pt x="23" y="180"/>
                    <a:pt x="23" y="180"/>
                  </a:cubicBezTo>
                  <a:cubicBezTo>
                    <a:pt x="22" y="171"/>
                    <a:pt x="22" y="160"/>
                    <a:pt x="25" y="145"/>
                  </a:cubicBezTo>
                  <a:cubicBezTo>
                    <a:pt x="32" y="113"/>
                    <a:pt x="32" y="113"/>
                    <a:pt x="32" y="113"/>
                  </a:cubicBezTo>
                  <a:cubicBezTo>
                    <a:pt x="32" y="103"/>
                    <a:pt x="32" y="103"/>
                    <a:pt x="32" y="103"/>
                  </a:cubicBezTo>
                  <a:cubicBezTo>
                    <a:pt x="33" y="93"/>
                    <a:pt x="38" y="83"/>
                    <a:pt x="48" y="72"/>
                  </a:cubicBezTo>
                  <a:cubicBezTo>
                    <a:pt x="102" y="31"/>
                    <a:pt x="102" y="31"/>
                    <a:pt x="102" y="31"/>
                  </a:cubicBezTo>
                  <a:close/>
                </a:path>
              </a:pathLst>
            </a:custGeom>
            <a:solidFill>
              <a:srgbClr val="D6CD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63" name="Freeform 77"/>
            <p:cNvSpPr>
              <a:spLocks/>
            </p:cNvSpPr>
            <p:nvPr/>
          </p:nvSpPr>
          <p:spPr bwMode="auto">
            <a:xfrm>
              <a:off x="921862" y="3369619"/>
              <a:ext cx="16043" cy="33233"/>
            </a:xfrm>
            <a:custGeom>
              <a:avLst/>
              <a:gdLst>
                <a:gd name="T0" fmla="*/ 12 w 12"/>
                <a:gd name="T1" fmla="*/ 0 h 25"/>
                <a:gd name="T2" fmla="*/ 6 w 12"/>
                <a:gd name="T3" fmla="*/ 6 h 25"/>
                <a:gd name="T4" fmla="*/ 0 w 12"/>
                <a:gd name="T5" fmla="*/ 25 h 25"/>
                <a:gd name="T6" fmla="*/ 12 w 12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25">
                  <a:moveTo>
                    <a:pt x="12" y="0"/>
                  </a:moveTo>
                  <a:cubicBezTo>
                    <a:pt x="10" y="1"/>
                    <a:pt x="8" y="3"/>
                    <a:pt x="6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7" y="16"/>
                    <a:pt x="11" y="8"/>
                    <a:pt x="12" y="0"/>
                  </a:cubicBezTo>
                  <a:close/>
                </a:path>
              </a:pathLst>
            </a:custGeom>
            <a:solidFill>
              <a:srgbClr val="F3F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64" name="Freeform 78"/>
            <p:cNvSpPr>
              <a:spLocks/>
            </p:cNvSpPr>
            <p:nvPr/>
          </p:nvSpPr>
          <p:spPr bwMode="auto">
            <a:xfrm>
              <a:off x="917278" y="3368472"/>
              <a:ext cx="28649" cy="44692"/>
            </a:xfrm>
            <a:custGeom>
              <a:avLst/>
              <a:gdLst>
                <a:gd name="T0" fmla="*/ 19 w 21"/>
                <a:gd name="T1" fmla="*/ 0 h 34"/>
                <a:gd name="T2" fmla="*/ 15 w 21"/>
                <a:gd name="T3" fmla="*/ 1 h 34"/>
                <a:gd name="T4" fmla="*/ 3 w 21"/>
                <a:gd name="T5" fmla="*/ 26 h 34"/>
                <a:gd name="T6" fmla="*/ 0 w 21"/>
                <a:gd name="T7" fmla="*/ 34 h 34"/>
                <a:gd name="T8" fmla="*/ 21 w 21"/>
                <a:gd name="T9" fmla="*/ 5 h 34"/>
                <a:gd name="T10" fmla="*/ 19 w 21"/>
                <a:gd name="T1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34">
                  <a:moveTo>
                    <a:pt x="19" y="0"/>
                  </a:moveTo>
                  <a:cubicBezTo>
                    <a:pt x="18" y="0"/>
                    <a:pt x="16" y="1"/>
                    <a:pt x="15" y="1"/>
                  </a:cubicBezTo>
                  <a:cubicBezTo>
                    <a:pt x="14" y="9"/>
                    <a:pt x="10" y="17"/>
                    <a:pt x="3" y="26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19" y="0"/>
                    <a:pt x="19" y="0"/>
                    <a:pt x="19" y="0"/>
                  </a:cubicBezTo>
                  <a:close/>
                </a:path>
              </a:pathLst>
            </a:custGeom>
            <a:solidFill>
              <a:srgbClr val="D6CD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65" name="Freeform 79"/>
            <p:cNvSpPr>
              <a:spLocks/>
            </p:cNvSpPr>
            <p:nvPr/>
          </p:nvSpPr>
          <p:spPr bwMode="auto">
            <a:xfrm>
              <a:off x="906965" y="3375348"/>
              <a:ext cx="38962" cy="210853"/>
            </a:xfrm>
            <a:custGeom>
              <a:avLst/>
              <a:gdLst>
                <a:gd name="T0" fmla="*/ 29 w 29"/>
                <a:gd name="T1" fmla="*/ 3 h 163"/>
                <a:gd name="T2" fmla="*/ 29 w 29"/>
                <a:gd name="T3" fmla="*/ 0 h 163"/>
                <a:gd name="T4" fmla="*/ 8 w 29"/>
                <a:gd name="T5" fmla="*/ 29 h 163"/>
                <a:gd name="T6" fmla="*/ 6 w 29"/>
                <a:gd name="T7" fmla="*/ 32 h 163"/>
                <a:gd name="T8" fmla="*/ 1 w 29"/>
                <a:gd name="T9" fmla="*/ 60 h 163"/>
                <a:gd name="T10" fmla="*/ 6 w 29"/>
                <a:gd name="T11" fmla="*/ 77 h 163"/>
                <a:gd name="T12" fmla="*/ 11 w 29"/>
                <a:gd name="T13" fmla="*/ 84 h 163"/>
                <a:gd name="T14" fmla="*/ 19 w 29"/>
                <a:gd name="T15" fmla="*/ 100 h 163"/>
                <a:gd name="T16" fmla="*/ 19 w 29"/>
                <a:gd name="T17" fmla="*/ 114 h 163"/>
                <a:gd name="T18" fmla="*/ 21 w 29"/>
                <a:gd name="T19" fmla="*/ 121 h 163"/>
                <a:gd name="T20" fmla="*/ 10 w 29"/>
                <a:gd name="T21" fmla="*/ 142 h 163"/>
                <a:gd name="T22" fmla="*/ 14 w 29"/>
                <a:gd name="T23" fmla="*/ 163 h 163"/>
                <a:gd name="T24" fmla="*/ 19 w 29"/>
                <a:gd name="T25" fmla="*/ 151 h 163"/>
                <a:gd name="T26" fmla="*/ 22 w 29"/>
                <a:gd name="T27" fmla="*/ 122 h 163"/>
                <a:gd name="T28" fmla="*/ 29 w 29"/>
                <a:gd name="T29" fmla="*/ 91 h 163"/>
                <a:gd name="T30" fmla="*/ 29 w 29"/>
                <a:gd name="T31" fmla="*/ 87 h 163"/>
                <a:gd name="T32" fmla="*/ 10 w 29"/>
                <a:gd name="T33" fmla="*/ 62 h 163"/>
                <a:gd name="T34" fmla="*/ 6 w 29"/>
                <a:gd name="T35" fmla="*/ 39 h 163"/>
                <a:gd name="T36" fmla="*/ 29 w 29"/>
                <a:gd name="T37" fmla="*/ 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" h="163">
                  <a:moveTo>
                    <a:pt x="29" y="3"/>
                  </a:moveTo>
                  <a:cubicBezTo>
                    <a:pt x="29" y="0"/>
                    <a:pt x="29" y="0"/>
                    <a:pt x="29" y="0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1" y="41"/>
                    <a:pt x="0" y="51"/>
                    <a:pt x="1" y="60"/>
                  </a:cubicBezTo>
                  <a:cubicBezTo>
                    <a:pt x="1" y="66"/>
                    <a:pt x="3" y="71"/>
                    <a:pt x="6" y="77"/>
                  </a:cubicBezTo>
                  <a:cubicBezTo>
                    <a:pt x="8" y="79"/>
                    <a:pt x="10" y="82"/>
                    <a:pt x="11" y="84"/>
                  </a:cubicBezTo>
                  <a:cubicBezTo>
                    <a:pt x="16" y="90"/>
                    <a:pt x="18" y="95"/>
                    <a:pt x="19" y="100"/>
                  </a:cubicBezTo>
                  <a:cubicBezTo>
                    <a:pt x="19" y="114"/>
                    <a:pt x="19" y="114"/>
                    <a:pt x="19" y="114"/>
                  </a:cubicBezTo>
                  <a:cubicBezTo>
                    <a:pt x="21" y="121"/>
                    <a:pt x="21" y="121"/>
                    <a:pt x="21" y="121"/>
                  </a:cubicBezTo>
                  <a:cubicBezTo>
                    <a:pt x="10" y="142"/>
                    <a:pt x="10" y="142"/>
                    <a:pt x="10" y="142"/>
                  </a:cubicBezTo>
                  <a:cubicBezTo>
                    <a:pt x="14" y="163"/>
                    <a:pt x="14" y="163"/>
                    <a:pt x="14" y="163"/>
                  </a:cubicBezTo>
                  <a:cubicBezTo>
                    <a:pt x="19" y="151"/>
                    <a:pt x="19" y="151"/>
                    <a:pt x="19" y="151"/>
                  </a:cubicBezTo>
                  <a:cubicBezTo>
                    <a:pt x="19" y="142"/>
                    <a:pt x="19" y="132"/>
                    <a:pt x="22" y="122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9" y="87"/>
                    <a:pt x="29" y="87"/>
                    <a:pt x="29" y="87"/>
                  </a:cubicBezTo>
                  <a:cubicBezTo>
                    <a:pt x="20" y="79"/>
                    <a:pt x="14" y="71"/>
                    <a:pt x="10" y="62"/>
                  </a:cubicBezTo>
                  <a:cubicBezTo>
                    <a:pt x="6" y="56"/>
                    <a:pt x="5" y="48"/>
                    <a:pt x="6" y="39"/>
                  </a:cubicBezTo>
                  <a:cubicBezTo>
                    <a:pt x="29" y="3"/>
                    <a:pt x="29" y="3"/>
                    <a:pt x="29" y="3"/>
                  </a:cubicBezTo>
                  <a:close/>
                </a:path>
              </a:pathLst>
            </a:custGeom>
            <a:solidFill>
              <a:srgbClr val="F3F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66" name="Freeform 80"/>
            <p:cNvSpPr>
              <a:spLocks/>
            </p:cNvSpPr>
            <p:nvPr/>
          </p:nvSpPr>
          <p:spPr bwMode="auto">
            <a:xfrm>
              <a:off x="916132" y="3382223"/>
              <a:ext cx="34378" cy="99697"/>
            </a:xfrm>
            <a:custGeom>
              <a:avLst/>
              <a:gdLst>
                <a:gd name="T0" fmla="*/ 13 w 25"/>
                <a:gd name="T1" fmla="*/ 23 h 77"/>
                <a:gd name="T2" fmla="*/ 22 w 25"/>
                <a:gd name="T3" fmla="*/ 9 h 77"/>
                <a:gd name="T4" fmla="*/ 25 w 25"/>
                <a:gd name="T5" fmla="*/ 5 h 77"/>
                <a:gd name="T6" fmla="*/ 23 w 25"/>
                <a:gd name="T7" fmla="*/ 0 h 77"/>
                <a:gd name="T8" fmla="*/ 1 w 25"/>
                <a:gd name="T9" fmla="*/ 36 h 77"/>
                <a:gd name="T10" fmla="*/ 22 w 25"/>
                <a:gd name="T11" fmla="*/ 77 h 77"/>
                <a:gd name="T12" fmla="*/ 22 w 25"/>
                <a:gd name="T13" fmla="*/ 66 h 77"/>
                <a:gd name="T14" fmla="*/ 15 w 25"/>
                <a:gd name="T15" fmla="*/ 55 h 77"/>
                <a:gd name="T16" fmla="*/ 13 w 25"/>
                <a:gd name="T17" fmla="*/ 50 h 77"/>
                <a:gd name="T18" fmla="*/ 13 w 25"/>
                <a:gd name="T19" fmla="*/ 23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77">
                  <a:moveTo>
                    <a:pt x="13" y="23"/>
                  </a:moveTo>
                  <a:cubicBezTo>
                    <a:pt x="22" y="9"/>
                    <a:pt x="22" y="9"/>
                    <a:pt x="22" y="9"/>
                  </a:cubicBezTo>
                  <a:cubicBezTo>
                    <a:pt x="25" y="5"/>
                    <a:pt x="25" y="5"/>
                    <a:pt x="25" y="5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3" y="12"/>
                    <a:pt x="6" y="24"/>
                    <a:pt x="1" y="36"/>
                  </a:cubicBezTo>
                  <a:cubicBezTo>
                    <a:pt x="0" y="48"/>
                    <a:pt x="7" y="62"/>
                    <a:pt x="22" y="77"/>
                  </a:cubicBezTo>
                  <a:cubicBezTo>
                    <a:pt x="22" y="66"/>
                    <a:pt x="22" y="66"/>
                    <a:pt x="22" y="66"/>
                  </a:cubicBezTo>
                  <a:cubicBezTo>
                    <a:pt x="19" y="62"/>
                    <a:pt x="17" y="59"/>
                    <a:pt x="15" y="55"/>
                  </a:cubicBezTo>
                  <a:cubicBezTo>
                    <a:pt x="14" y="53"/>
                    <a:pt x="13" y="51"/>
                    <a:pt x="13" y="50"/>
                  </a:cubicBezTo>
                  <a:cubicBezTo>
                    <a:pt x="8" y="39"/>
                    <a:pt x="8" y="30"/>
                    <a:pt x="13" y="23"/>
                  </a:cubicBezTo>
                  <a:close/>
                </a:path>
              </a:pathLst>
            </a:custGeom>
            <a:solidFill>
              <a:srgbClr val="F3F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67" name="Freeform 81"/>
            <p:cNvSpPr>
              <a:spLocks noEditPoints="1"/>
            </p:cNvSpPr>
            <p:nvPr/>
          </p:nvSpPr>
          <p:spPr bwMode="auto">
            <a:xfrm>
              <a:off x="882900" y="3462440"/>
              <a:ext cx="37816" cy="199394"/>
            </a:xfrm>
            <a:custGeom>
              <a:avLst/>
              <a:gdLst>
                <a:gd name="T0" fmla="*/ 17 w 27"/>
                <a:gd name="T1" fmla="*/ 62 h 154"/>
                <a:gd name="T2" fmla="*/ 27 w 27"/>
                <a:gd name="T3" fmla="*/ 23 h 154"/>
                <a:gd name="T4" fmla="*/ 16 w 27"/>
                <a:gd name="T5" fmla="*/ 0 h 154"/>
                <a:gd name="T6" fmla="*/ 2 w 27"/>
                <a:gd name="T7" fmla="*/ 54 h 154"/>
                <a:gd name="T8" fmla="*/ 8 w 27"/>
                <a:gd name="T9" fmla="*/ 147 h 154"/>
                <a:gd name="T10" fmla="*/ 10 w 27"/>
                <a:gd name="T11" fmla="*/ 154 h 154"/>
                <a:gd name="T12" fmla="*/ 24 w 27"/>
                <a:gd name="T13" fmla="*/ 141 h 154"/>
                <a:gd name="T14" fmla="*/ 17 w 27"/>
                <a:gd name="T15" fmla="*/ 62 h 154"/>
                <a:gd name="T16" fmla="*/ 17 w 27"/>
                <a:gd name="T17" fmla="*/ 7 h 154"/>
                <a:gd name="T18" fmla="*/ 19 w 27"/>
                <a:gd name="T19" fmla="*/ 13 h 154"/>
                <a:gd name="T20" fmla="*/ 9 w 27"/>
                <a:gd name="T21" fmla="*/ 55 h 154"/>
                <a:gd name="T22" fmla="*/ 9 w 27"/>
                <a:gd name="T23" fmla="*/ 106 h 154"/>
                <a:gd name="T24" fmla="*/ 15 w 27"/>
                <a:gd name="T25" fmla="*/ 146 h 154"/>
                <a:gd name="T26" fmla="*/ 11 w 27"/>
                <a:gd name="T27" fmla="*/ 149 h 154"/>
                <a:gd name="T28" fmla="*/ 5 w 27"/>
                <a:gd name="T29" fmla="*/ 103 h 154"/>
                <a:gd name="T30" fmla="*/ 5 w 27"/>
                <a:gd name="T31" fmla="*/ 54 h 154"/>
                <a:gd name="T32" fmla="*/ 17 w 27"/>
                <a:gd name="T33" fmla="*/ 7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" h="154">
                  <a:moveTo>
                    <a:pt x="17" y="62"/>
                  </a:moveTo>
                  <a:cubicBezTo>
                    <a:pt x="27" y="23"/>
                    <a:pt x="27" y="23"/>
                    <a:pt x="27" y="23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0" y="87"/>
                    <a:pt x="2" y="118"/>
                    <a:pt x="8" y="147"/>
                  </a:cubicBezTo>
                  <a:cubicBezTo>
                    <a:pt x="10" y="154"/>
                    <a:pt x="10" y="154"/>
                    <a:pt x="10" y="154"/>
                  </a:cubicBezTo>
                  <a:cubicBezTo>
                    <a:pt x="24" y="141"/>
                    <a:pt x="24" y="141"/>
                    <a:pt x="24" y="141"/>
                  </a:cubicBezTo>
                  <a:cubicBezTo>
                    <a:pt x="17" y="62"/>
                    <a:pt x="17" y="62"/>
                    <a:pt x="17" y="62"/>
                  </a:cubicBezTo>
                  <a:close/>
                  <a:moveTo>
                    <a:pt x="17" y="7"/>
                  </a:moveTo>
                  <a:cubicBezTo>
                    <a:pt x="19" y="13"/>
                    <a:pt x="19" y="13"/>
                    <a:pt x="19" y="13"/>
                  </a:cubicBezTo>
                  <a:cubicBezTo>
                    <a:pt x="9" y="55"/>
                    <a:pt x="9" y="55"/>
                    <a:pt x="9" y="55"/>
                  </a:cubicBezTo>
                  <a:cubicBezTo>
                    <a:pt x="7" y="70"/>
                    <a:pt x="7" y="87"/>
                    <a:pt x="9" y="106"/>
                  </a:cubicBezTo>
                  <a:cubicBezTo>
                    <a:pt x="15" y="146"/>
                    <a:pt x="15" y="146"/>
                    <a:pt x="15" y="146"/>
                  </a:cubicBezTo>
                  <a:cubicBezTo>
                    <a:pt x="11" y="149"/>
                    <a:pt x="11" y="149"/>
                    <a:pt x="11" y="149"/>
                  </a:cubicBezTo>
                  <a:cubicBezTo>
                    <a:pt x="5" y="103"/>
                    <a:pt x="5" y="103"/>
                    <a:pt x="5" y="103"/>
                  </a:cubicBezTo>
                  <a:cubicBezTo>
                    <a:pt x="4" y="85"/>
                    <a:pt x="4" y="69"/>
                    <a:pt x="5" y="54"/>
                  </a:cubicBezTo>
                  <a:cubicBezTo>
                    <a:pt x="17" y="7"/>
                    <a:pt x="17" y="7"/>
                    <a:pt x="17" y="7"/>
                  </a:cubicBezTo>
                  <a:close/>
                </a:path>
              </a:pathLst>
            </a:custGeom>
            <a:solidFill>
              <a:srgbClr val="F3F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68" name="Freeform 82"/>
            <p:cNvSpPr>
              <a:spLocks/>
            </p:cNvSpPr>
            <p:nvPr/>
          </p:nvSpPr>
          <p:spPr bwMode="auto">
            <a:xfrm>
              <a:off x="888630" y="3471606"/>
              <a:ext cx="20627" cy="183351"/>
            </a:xfrm>
            <a:custGeom>
              <a:avLst/>
              <a:gdLst>
                <a:gd name="T0" fmla="*/ 15 w 15"/>
                <a:gd name="T1" fmla="*/ 6 h 142"/>
                <a:gd name="T2" fmla="*/ 13 w 15"/>
                <a:gd name="T3" fmla="*/ 0 h 142"/>
                <a:gd name="T4" fmla="*/ 1 w 15"/>
                <a:gd name="T5" fmla="*/ 47 h 142"/>
                <a:gd name="T6" fmla="*/ 1 w 15"/>
                <a:gd name="T7" fmla="*/ 96 h 142"/>
                <a:gd name="T8" fmla="*/ 7 w 15"/>
                <a:gd name="T9" fmla="*/ 142 h 142"/>
                <a:gd name="T10" fmla="*/ 11 w 15"/>
                <a:gd name="T11" fmla="*/ 139 h 142"/>
                <a:gd name="T12" fmla="*/ 5 w 15"/>
                <a:gd name="T13" fmla="*/ 99 h 142"/>
                <a:gd name="T14" fmla="*/ 5 w 15"/>
                <a:gd name="T15" fmla="*/ 48 h 142"/>
                <a:gd name="T16" fmla="*/ 15 w 15"/>
                <a:gd name="T17" fmla="*/ 6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142">
                  <a:moveTo>
                    <a:pt x="15" y="6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" y="47"/>
                    <a:pt x="1" y="47"/>
                    <a:pt x="1" y="47"/>
                  </a:cubicBezTo>
                  <a:cubicBezTo>
                    <a:pt x="0" y="62"/>
                    <a:pt x="0" y="78"/>
                    <a:pt x="1" y="96"/>
                  </a:cubicBezTo>
                  <a:cubicBezTo>
                    <a:pt x="7" y="142"/>
                    <a:pt x="7" y="142"/>
                    <a:pt x="7" y="142"/>
                  </a:cubicBezTo>
                  <a:cubicBezTo>
                    <a:pt x="11" y="139"/>
                    <a:pt x="11" y="139"/>
                    <a:pt x="11" y="139"/>
                  </a:cubicBezTo>
                  <a:cubicBezTo>
                    <a:pt x="5" y="99"/>
                    <a:pt x="5" y="99"/>
                    <a:pt x="5" y="99"/>
                  </a:cubicBezTo>
                  <a:cubicBezTo>
                    <a:pt x="3" y="80"/>
                    <a:pt x="3" y="63"/>
                    <a:pt x="5" y="48"/>
                  </a:cubicBezTo>
                  <a:cubicBezTo>
                    <a:pt x="15" y="6"/>
                    <a:pt x="15" y="6"/>
                    <a:pt x="15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69" name="Freeform 83"/>
            <p:cNvSpPr>
              <a:spLocks/>
            </p:cNvSpPr>
            <p:nvPr/>
          </p:nvSpPr>
          <p:spPr bwMode="auto">
            <a:xfrm>
              <a:off x="918424" y="3523174"/>
              <a:ext cx="13751" cy="32086"/>
            </a:xfrm>
            <a:custGeom>
              <a:avLst/>
              <a:gdLst>
                <a:gd name="T0" fmla="*/ 12 w 12"/>
                <a:gd name="T1" fmla="*/ 9 h 28"/>
                <a:gd name="T2" fmla="*/ 12 w 12"/>
                <a:gd name="T3" fmla="*/ 0 h 28"/>
                <a:gd name="T4" fmla="*/ 0 w 12"/>
                <a:gd name="T5" fmla="*/ 24 h 28"/>
                <a:gd name="T6" fmla="*/ 2 w 12"/>
                <a:gd name="T7" fmla="*/ 28 h 28"/>
                <a:gd name="T8" fmla="*/ 12 w 12"/>
                <a:gd name="T9" fmla="*/ 9 h 28"/>
                <a:gd name="T10" fmla="*/ 12 w 12"/>
                <a:gd name="T11" fmla="*/ 9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28">
                  <a:moveTo>
                    <a:pt x="12" y="9"/>
                  </a:moveTo>
                  <a:lnTo>
                    <a:pt x="12" y="0"/>
                  </a:lnTo>
                  <a:lnTo>
                    <a:pt x="0" y="24"/>
                  </a:lnTo>
                  <a:lnTo>
                    <a:pt x="2" y="28"/>
                  </a:lnTo>
                  <a:lnTo>
                    <a:pt x="12" y="9"/>
                  </a:lnTo>
                  <a:lnTo>
                    <a:pt x="12" y="9"/>
                  </a:lnTo>
                  <a:close/>
                </a:path>
              </a:pathLst>
            </a:custGeom>
            <a:solidFill>
              <a:srgbClr val="F3F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70" name="Freeform 84"/>
            <p:cNvSpPr>
              <a:spLocks/>
            </p:cNvSpPr>
            <p:nvPr/>
          </p:nvSpPr>
          <p:spPr bwMode="auto">
            <a:xfrm>
              <a:off x="928737" y="3577033"/>
              <a:ext cx="35525" cy="52713"/>
            </a:xfrm>
            <a:custGeom>
              <a:avLst/>
              <a:gdLst>
                <a:gd name="T0" fmla="*/ 6 w 26"/>
                <a:gd name="T1" fmla="*/ 0 h 40"/>
                <a:gd name="T2" fmla="*/ 0 w 26"/>
                <a:gd name="T3" fmla="*/ 19 h 40"/>
                <a:gd name="T4" fmla="*/ 6 w 26"/>
                <a:gd name="T5" fmla="*/ 40 h 40"/>
                <a:gd name="T6" fmla="*/ 26 w 26"/>
                <a:gd name="T7" fmla="*/ 15 h 40"/>
                <a:gd name="T8" fmla="*/ 6 w 26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40">
                  <a:moveTo>
                    <a:pt x="6" y="0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15" y="17"/>
                    <a:pt x="8" y="12"/>
                    <a:pt x="6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71" name="Freeform 85"/>
            <p:cNvSpPr>
              <a:spLocks noEditPoints="1"/>
            </p:cNvSpPr>
            <p:nvPr/>
          </p:nvSpPr>
          <p:spPr bwMode="auto">
            <a:xfrm>
              <a:off x="892067" y="3640060"/>
              <a:ext cx="46984" cy="60735"/>
            </a:xfrm>
            <a:custGeom>
              <a:avLst/>
              <a:gdLst>
                <a:gd name="T0" fmla="*/ 4 w 35"/>
                <a:gd name="T1" fmla="*/ 17 h 47"/>
                <a:gd name="T2" fmla="*/ 0 w 35"/>
                <a:gd name="T3" fmla="*/ 20 h 47"/>
                <a:gd name="T4" fmla="*/ 1 w 35"/>
                <a:gd name="T5" fmla="*/ 23 h 47"/>
                <a:gd name="T6" fmla="*/ 16 w 35"/>
                <a:gd name="T7" fmla="*/ 9 h 47"/>
                <a:gd name="T8" fmla="*/ 9 w 35"/>
                <a:gd name="T9" fmla="*/ 19 h 47"/>
                <a:gd name="T10" fmla="*/ 7 w 35"/>
                <a:gd name="T11" fmla="*/ 22 h 47"/>
                <a:gd name="T12" fmla="*/ 6 w 35"/>
                <a:gd name="T13" fmla="*/ 27 h 47"/>
                <a:gd name="T14" fmla="*/ 11 w 35"/>
                <a:gd name="T15" fmla="*/ 26 h 47"/>
                <a:gd name="T16" fmla="*/ 9 w 35"/>
                <a:gd name="T17" fmla="*/ 30 h 47"/>
                <a:gd name="T18" fmla="*/ 9 w 35"/>
                <a:gd name="T19" fmla="*/ 31 h 47"/>
                <a:gd name="T20" fmla="*/ 11 w 35"/>
                <a:gd name="T21" fmla="*/ 34 h 47"/>
                <a:gd name="T22" fmla="*/ 14 w 35"/>
                <a:gd name="T23" fmla="*/ 31 h 47"/>
                <a:gd name="T24" fmla="*/ 17 w 35"/>
                <a:gd name="T25" fmla="*/ 31 h 47"/>
                <a:gd name="T26" fmla="*/ 14 w 35"/>
                <a:gd name="T27" fmla="*/ 35 h 47"/>
                <a:gd name="T28" fmla="*/ 15 w 35"/>
                <a:gd name="T29" fmla="*/ 39 h 47"/>
                <a:gd name="T30" fmla="*/ 20 w 35"/>
                <a:gd name="T31" fmla="*/ 35 h 47"/>
                <a:gd name="T32" fmla="*/ 23 w 35"/>
                <a:gd name="T33" fmla="*/ 35 h 47"/>
                <a:gd name="T34" fmla="*/ 19 w 35"/>
                <a:gd name="T35" fmla="*/ 40 h 47"/>
                <a:gd name="T36" fmla="*/ 17 w 35"/>
                <a:gd name="T37" fmla="*/ 44 h 47"/>
                <a:gd name="T38" fmla="*/ 20 w 35"/>
                <a:gd name="T39" fmla="*/ 47 h 47"/>
                <a:gd name="T40" fmla="*/ 35 w 35"/>
                <a:gd name="T41" fmla="*/ 22 h 47"/>
                <a:gd name="T42" fmla="*/ 31 w 35"/>
                <a:gd name="T43" fmla="*/ 0 h 47"/>
                <a:gd name="T44" fmla="*/ 22 w 35"/>
                <a:gd name="T45" fmla="*/ 0 h 47"/>
                <a:gd name="T46" fmla="*/ 18 w 35"/>
                <a:gd name="T47" fmla="*/ 4 h 47"/>
                <a:gd name="T48" fmla="*/ 4 w 35"/>
                <a:gd name="T49" fmla="*/ 17 h 47"/>
                <a:gd name="T50" fmla="*/ 30 w 35"/>
                <a:gd name="T51" fmla="*/ 1 h 47"/>
                <a:gd name="T52" fmla="*/ 29 w 35"/>
                <a:gd name="T53" fmla="*/ 3 h 47"/>
                <a:gd name="T54" fmla="*/ 23 w 35"/>
                <a:gd name="T55" fmla="*/ 5 h 47"/>
                <a:gd name="T56" fmla="*/ 10 w 35"/>
                <a:gd name="T57" fmla="*/ 24 h 47"/>
                <a:gd name="T58" fmla="*/ 7 w 35"/>
                <a:gd name="T59" fmla="*/ 24 h 47"/>
                <a:gd name="T60" fmla="*/ 18 w 35"/>
                <a:gd name="T61" fmla="*/ 9 h 47"/>
                <a:gd name="T62" fmla="*/ 15 w 35"/>
                <a:gd name="T63" fmla="*/ 7 h 47"/>
                <a:gd name="T64" fmla="*/ 22 w 35"/>
                <a:gd name="T65" fmla="*/ 1 h 47"/>
                <a:gd name="T66" fmla="*/ 30 w 35"/>
                <a:gd name="T67" fmla="*/ 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5" h="47">
                  <a:moveTo>
                    <a:pt x="4" y="17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1" y="23"/>
                    <a:pt x="1" y="23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8" y="20"/>
                    <a:pt x="7" y="21"/>
                    <a:pt x="7" y="22"/>
                  </a:cubicBezTo>
                  <a:cubicBezTo>
                    <a:pt x="6" y="24"/>
                    <a:pt x="5" y="25"/>
                    <a:pt x="6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0" y="28"/>
                    <a:pt x="10" y="29"/>
                    <a:pt x="9" y="30"/>
                  </a:cubicBezTo>
                  <a:cubicBezTo>
                    <a:pt x="9" y="30"/>
                    <a:pt x="9" y="31"/>
                    <a:pt x="9" y="31"/>
                  </a:cubicBezTo>
                  <a:cubicBezTo>
                    <a:pt x="9" y="33"/>
                    <a:pt x="10" y="34"/>
                    <a:pt x="11" y="34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15" y="33"/>
                    <a:pt x="15" y="34"/>
                    <a:pt x="14" y="35"/>
                  </a:cubicBezTo>
                  <a:cubicBezTo>
                    <a:pt x="14" y="37"/>
                    <a:pt x="14" y="38"/>
                    <a:pt x="15" y="39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23" y="35"/>
                    <a:pt x="23" y="35"/>
                    <a:pt x="23" y="35"/>
                  </a:cubicBezTo>
                  <a:cubicBezTo>
                    <a:pt x="21" y="37"/>
                    <a:pt x="20" y="38"/>
                    <a:pt x="19" y="40"/>
                  </a:cubicBezTo>
                  <a:cubicBezTo>
                    <a:pt x="18" y="41"/>
                    <a:pt x="17" y="43"/>
                    <a:pt x="17" y="44"/>
                  </a:cubicBezTo>
                  <a:cubicBezTo>
                    <a:pt x="17" y="45"/>
                    <a:pt x="18" y="46"/>
                    <a:pt x="20" y="47"/>
                  </a:cubicBezTo>
                  <a:cubicBezTo>
                    <a:pt x="35" y="22"/>
                    <a:pt x="35" y="22"/>
                    <a:pt x="35" y="22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4" y="17"/>
                    <a:pt x="4" y="17"/>
                    <a:pt x="4" y="17"/>
                  </a:cubicBezTo>
                  <a:close/>
                  <a:moveTo>
                    <a:pt x="30" y="1"/>
                  </a:moveTo>
                  <a:cubicBezTo>
                    <a:pt x="29" y="3"/>
                    <a:pt x="29" y="3"/>
                    <a:pt x="29" y="3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18" y="11"/>
                    <a:pt x="14" y="18"/>
                    <a:pt x="10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30" y="1"/>
                    <a:pt x="30" y="1"/>
                    <a:pt x="30" y="1"/>
                  </a:cubicBezTo>
                  <a:close/>
                </a:path>
              </a:pathLst>
            </a:custGeom>
            <a:solidFill>
              <a:srgbClr val="E2B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72" name="Freeform 86"/>
            <p:cNvSpPr>
              <a:spLocks/>
            </p:cNvSpPr>
            <p:nvPr/>
          </p:nvSpPr>
          <p:spPr bwMode="auto">
            <a:xfrm>
              <a:off x="901235" y="3641205"/>
              <a:ext cx="30941" cy="29794"/>
            </a:xfrm>
            <a:custGeom>
              <a:avLst/>
              <a:gdLst>
                <a:gd name="T0" fmla="*/ 22 w 23"/>
                <a:gd name="T1" fmla="*/ 2 h 23"/>
                <a:gd name="T2" fmla="*/ 23 w 23"/>
                <a:gd name="T3" fmla="*/ 0 h 23"/>
                <a:gd name="T4" fmla="*/ 15 w 23"/>
                <a:gd name="T5" fmla="*/ 0 h 23"/>
                <a:gd name="T6" fmla="*/ 8 w 23"/>
                <a:gd name="T7" fmla="*/ 6 h 23"/>
                <a:gd name="T8" fmla="*/ 11 w 23"/>
                <a:gd name="T9" fmla="*/ 8 h 23"/>
                <a:gd name="T10" fmla="*/ 0 w 23"/>
                <a:gd name="T11" fmla="*/ 23 h 23"/>
                <a:gd name="T12" fmla="*/ 3 w 23"/>
                <a:gd name="T13" fmla="*/ 23 h 23"/>
                <a:gd name="T14" fmla="*/ 16 w 23"/>
                <a:gd name="T15" fmla="*/ 4 h 23"/>
                <a:gd name="T16" fmla="*/ 22 w 23"/>
                <a:gd name="T17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23">
                  <a:moveTo>
                    <a:pt x="22" y="2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3" y="23"/>
                    <a:pt x="3" y="23"/>
                    <a:pt x="3" y="23"/>
                  </a:cubicBezTo>
                  <a:cubicBezTo>
                    <a:pt x="7" y="17"/>
                    <a:pt x="11" y="10"/>
                    <a:pt x="16" y="4"/>
                  </a:cubicBezTo>
                  <a:cubicBezTo>
                    <a:pt x="22" y="2"/>
                    <a:pt x="22" y="2"/>
                    <a:pt x="22" y="2"/>
                  </a:cubicBezTo>
                  <a:close/>
                </a:path>
              </a:pathLst>
            </a:custGeom>
            <a:solidFill>
              <a:srgbClr val="F2E6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73" name="Freeform 87"/>
            <p:cNvSpPr>
              <a:spLocks noEditPoints="1"/>
            </p:cNvSpPr>
            <p:nvPr/>
          </p:nvSpPr>
          <p:spPr bwMode="auto">
            <a:xfrm>
              <a:off x="931029" y="3357013"/>
              <a:ext cx="156994" cy="303675"/>
            </a:xfrm>
            <a:custGeom>
              <a:avLst/>
              <a:gdLst>
                <a:gd name="T0" fmla="*/ 0 w 114"/>
                <a:gd name="T1" fmla="*/ 215 h 234"/>
                <a:gd name="T2" fmla="*/ 2 w 114"/>
                <a:gd name="T3" fmla="*/ 218 h 234"/>
                <a:gd name="T4" fmla="*/ 16 w 114"/>
                <a:gd name="T5" fmla="*/ 234 h 234"/>
                <a:gd name="T6" fmla="*/ 93 w 114"/>
                <a:gd name="T7" fmla="*/ 109 h 234"/>
                <a:gd name="T8" fmla="*/ 114 w 114"/>
                <a:gd name="T9" fmla="*/ 0 h 234"/>
                <a:gd name="T10" fmla="*/ 82 w 114"/>
                <a:gd name="T11" fmla="*/ 54 h 234"/>
                <a:gd name="T12" fmla="*/ 71 w 114"/>
                <a:gd name="T13" fmla="*/ 102 h 234"/>
                <a:gd name="T14" fmla="*/ 62 w 114"/>
                <a:gd name="T15" fmla="*/ 131 h 234"/>
                <a:gd name="T16" fmla="*/ 62 w 114"/>
                <a:gd name="T17" fmla="*/ 136 h 234"/>
                <a:gd name="T18" fmla="*/ 48 w 114"/>
                <a:gd name="T19" fmla="*/ 151 h 234"/>
                <a:gd name="T20" fmla="*/ 44 w 114"/>
                <a:gd name="T21" fmla="*/ 160 h 234"/>
                <a:gd name="T22" fmla="*/ 24 w 114"/>
                <a:gd name="T23" fmla="*/ 185 h 234"/>
                <a:gd name="T24" fmla="*/ 4 w 114"/>
                <a:gd name="T25" fmla="*/ 210 h 234"/>
                <a:gd name="T26" fmla="*/ 0 w 114"/>
                <a:gd name="T27" fmla="*/ 215 h 234"/>
                <a:gd name="T28" fmla="*/ 7 w 114"/>
                <a:gd name="T29" fmla="*/ 220 h 234"/>
                <a:gd name="T30" fmla="*/ 3 w 114"/>
                <a:gd name="T31" fmla="*/ 215 h 234"/>
                <a:gd name="T32" fmla="*/ 47 w 114"/>
                <a:gd name="T33" fmla="*/ 161 h 234"/>
                <a:gd name="T34" fmla="*/ 64 w 114"/>
                <a:gd name="T35" fmla="*/ 138 h 234"/>
                <a:gd name="T36" fmla="*/ 74 w 114"/>
                <a:gd name="T37" fmla="*/ 104 h 234"/>
                <a:gd name="T38" fmla="*/ 86 w 114"/>
                <a:gd name="T39" fmla="*/ 50 h 234"/>
                <a:gd name="T40" fmla="*/ 112 w 114"/>
                <a:gd name="T41" fmla="*/ 5 h 234"/>
                <a:gd name="T42" fmla="*/ 90 w 114"/>
                <a:gd name="T43" fmla="*/ 52 h 234"/>
                <a:gd name="T44" fmla="*/ 77 w 114"/>
                <a:gd name="T45" fmla="*/ 105 h 234"/>
                <a:gd name="T46" fmla="*/ 67 w 114"/>
                <a:gd name="T47" fmla="*/ 141 h 234"/>
                <a:gd name="T48" fmla="*/ 51 w 114"/>
                <a:gd name="T49" fmla="*/ 164 h 234"/>
                <a:gd name="T50" fmla="*/ 7 w 114"/>
                <a:gd name="T51" fmla="*/ 22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4" h="234">
                  <a:moveTo>
                    <a:pt x="0" y="215"/>
                  </a:moveTo>
                  <a:cubicBezTo>
                    <a:pt x="0" y="216"/>
                    <a:pt x="1" y="217"/>
                    <a:pt x="2" y="218"/>
                  </a:cubicBezTo>
                  <a:cubicBezTo>
                    <a:pt x="6" y="224"/>
                    <a:pt x="11" y="230"/>
                    <a:pt x="16" y="234"/>
                  </a:cubicBezTo>
                  <a:cubicBezTo>
                    <a:pt x="51" y="198"/>
                    <a:pt x="76" y="156"/>
                    <a:pt x="93" y="109"/>
                  </a:cubicBezTo>
                  <a:cubicBezTo>
                    <a:pt x="103" y="75"/>
                    <a:pt x="110" y="38"/>
                    <a:pt x="114" y="0"/>
                  </a:cubicBezTo>
                  <a:cubicBezTo>
                    <a:pt x="100" y="10"/>
                    <a:pt x="90" y="28"/>
                    <a:pt x="82" y="54"/>
                  </a:cubicBezTo>
                  <a:cubicBezTo>
                    <a:pt x="76" y="70"/>
                    <a:pt x="72" y="86"/>
                    <a:pt x="71" y="102"/>
                  </a:cubicBezTo>
                  <a:cubicBezTo>
                    <a:pt x="66" y="111"/>
                    <a:pt x="63" y="121"/>
                    <a:pt x="62" y="131"/>
                  </a:cubicBezTo>
                  <a:cubicBezTo>
                    <a:pt x="62" y="133"/>
                    <a:pt x="62" y="134"/>
                    <a:pt x="62" y="136"/>
                  </a:cubicBezTo>
                  <a:cubicBezTo>
                    <a:pt x="56" y="140"/>
                    <a:pt x="51" y="145"/>
                    <a:pt x="48" y="151"/>
                  </a:cubicBezTo>
                  <a:cubicBezTo>
                    <a:pt x="46" y="154"/>
                    <a:pt x="45" y="157"/>
                    <a:pt x="44" y="160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4" y="210"/>
                    <a:pt x="4" y="210"/>
                    <a:pt x="4" y="210"/>
                  </a:cubicBezTo>
                  <a:cubicBezTo>
                    <a:pt x="0" y="215"/>
                    <a:pt x="0" y="215"/>
                    <a:pt x="0" y="215"/>
                  </a:cubicBezTo>
                  <a:close/>
                  <a:moveTo>
                    <a:pt x="7" y="220"/>
                  </a:moveTo>
                  <a:cubicBezTo>
                    <a:pt x="3" y="215"/>
                    <a:pt x="3" y="215"/>
                    <a:pt x="3" y="215"/>
                  </a:cubicBezTo>
                  <a:cubicBezTo>
                    <a:pt x="47" y="161"/>
                    <a:pt x="47" y="161"/>
                    <a:pt x="47" y="161"/>
                  </a:cubicBezTo>
                  <a:cubicBezTo>
                    <a:pt x="50" y="151"/>
                    <a:pt x="55" y="144"/>
                    <a:pt x="64" y="138"/>
                  </a:cubicBezTo>
                  <a:cubicBezTo>
                    <a:pt x="64" y="126"/>
                    <a:pt x="68" y="114"/>
                    <a:pt x="74" y="104"/>
                  </a:cubicBezTo>
                  <a:cubicBezTo>
                    <a:pt x="74" y="86"/>
                    <a:pt x="79" y="68"/>
                    <a:pt x="86" y="50"/>
                  </a:cubicBezTo>
                  <a:cubicBezTo>
                    <a:pt x="92" y="30"/>
                    <a:pt x="100" y="15"/>
                    <a:pt x="112" y="5"/>
                  </a:cubicBezTo>
                  <a:cubicBezTo>
                    <a:pt x="101" y="20"/>
                    <a:pt x="94" y="35"/>
                    <a:pt x="90" y="52"/>
                  </a:cubicBezTo>
                  <a:cubicBezTo>
                    <a:pt x="83" y="68"/>
                    <a:pt x="79" y="86"/>
                    <a:pt x="77" y="105"/>
                  </a:cubicBezTo>
                  <a:cubicBezTo>
                    <a:pt x="72" y="116"/>
                    <a:pt x="69" y="127"/>
                    <a:pt x="67" y="141"/>
                  </a:cubicBezTo>
                  <a:cubicBezTo>
                    <a:pt x="59" y="147"/>
                    <a:pt x="53" y="155"/>
                    <a:pt x="51" y="164"/>
                  </a:cubicBezTo>
                  <a:cubicBezTo>
                    <a:pt x="7" y="220"/>
                    <a:pt x="7" y="220"/>
                    <a:pt x="7" y="220"/>
                  </a:cubicBezTo>
                  <a:close/>
                </a:path>
              </a:pathLst>
            </a:custGeom>
            <a:solidFill>
              <a:srgbClr val="F3F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74" name="Freeform 88"/>
            <p:cNvSpPr>
              <a:spLocks/>
            </p:cNvSpPr>
            <p:nvPr/>
          </p:nvSpPr>
          <p:spPr bwMode="auto">
            <a:xfrm>
              <a:off x="935613" y="3363889"/>
              <a:ext cx="148972" cy="278464"/>
            </a:xfrm>
            <a:custGeom>
              <a:avLst/>
              <a:gdLst>
                <a:gd name="T0" fmla="*/ 0 w 109"/>
                <a:gd name="T1" fmla="*/ 210 h 215"/>
                <a:gd name="T2" fmla="*/ 4 w 109"/>
                <a:gd name="T3" fmla="*/ 215 h 215"/>
                <a:gd name="T4" fmla="*/ 48 w 109"/>
                <a:gd name="T5" fmla="*/ 159 h 215"/>
                <a:gd name="T6" fmla="*/ 64 w 109"/>
                <a:gd name="T7" fmla="*/ 136 h 215"/>
                <a:gd name="T8" fmla="*/ 74 w 109"/>
                <a:gd name="T9" fmla="*/ 100 h 215"/>
                <a:gd name="T10" fmla="*/ 87 w 109"/>
                <a:gd name="T11" fmla="*/ 47 h 215"/>
                <a:gd name="T12" fmla="*/ 109 w 109"/>
                <a:gd name="T13" fmla="*/ 0 h 215"/>
                <a:gd name="T14" fmla="*/ 83 w 109"/>
                <a:gd name="T15" fmla="*/ 45 h 215"/>
                <a:gd name="T16" fmla="*/ 71 w 109"/>
                <a:gd name="T17" fmla="*/ 99 h 215"/>
                <a:gd name="T18" fmla="*/ 61 w 109"/>
                <a:gd name="T19" fmla="*/ 133 h 215"/>
                <a:gd name="T20" fmla="*/ 44 w 109"/>
                <a:gd name="T21" fmla="*/ 156 h 215"/>
                <a:gd name="T22" fmla="*/ 0 w 109"/>
                <a:gd name="T23" fmla="*/ 21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9" h="215">
                  <a:moveTo>
                    <a:pt x="0" y="210"/>
                  </a:moveTo>
                  <a:cubicBezTo>
                    <a:pt x="4" y="215"/>
                    <a:pt x="4" y="215"/>
                    <a:pt x="4" y="215"/>
                  </a:cubicBezTo>
                  <a:cubicBezTo>
                    <a:pt x="48" y="159"/>
                    <a:pt x="48" y="159"/>
                    <a:pt x="48" y="159"/>
                  </a:cubicBezTo>
                  <a:cubicBezTo>
                    <a:pt x="50" y="150"/>
                    <a:pt x="56" y="142"/>
                    <a:pt x="64" y="136"/>
                  </a:cubicBezTo>
                  <a:cubicBezTo>
                    <a:pt x="66" y="122"/>
                    <a:pt x="69" y="111"/>
                    <a:pt x="74" y="100"/>
                  </a:cubicBezTo>
                  <a:cubicBezTo>
                    <a:pt x="76" y="81"/>
                    <a:pt x="80" y="63"/>
                    <a:pt x="87" y="47"/>
                  </a:cubicBezTo>
                  <a:cubicBezTo>
                    <a:pt x="91" y="30"/>
                    <a:pt x="98" y="15"/>
                    <a:pt x="109" y="0"/>
                  </a:cubicBezTo>
                  <a:cubicBezTo>
                    <a:pt x="97" y="10"/>
                    <a:pt x="89" y="25"/>
                    <a:pt x="83" y="45"/>
                  </a:cubicBezTo>
                  <a:cubicBezTo>
                    <a:pt x="76" y="63"/>
                    <a:pt x="71" y="81"/>
                    <a:pt x="71" y="99"/>
                  </a:cubicBezTo>
                  <a:cubicBezTo>
                    <a:pt x="65" y="109"/>
                    <a:pt x="61" y="121"/>
                    <a:pt x="61" y="133"/>
                  </a:cubicBezTo>
                  <a:cubicBezTo>
                    <a:pt x="52" y="139"/>
                    <a:pt x="47" y="146"/>
                    <a:pt x="44" y="156"/>
                  </a:cubicBezTo>
                  <a:cubicBezTo>
                    <a:pt x="0" y="210"/>
                    <a:pt x="0" y="210"/>
                    <a:pt x="0" y="2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75" name="Freeform 89"/>
            <p:cNvSpPr>
              <a:spLocks/>
            </p:cNvSpPr>
            <p:nvPr/>
          </p:nvSpPr>
          <p:spPr bwMode="auto">
            <a:xfrm>
              <a:off x="893214" y="3651519"/>
              <a:ext cx="20627" cy="20627"/>
            </a:xfrm>
            <a:custGeom>
              <a:avLst/>
              <a:gdLst>
                <a:gd name="T0" fmla="*/ 8 w 15"/>
                <a:gd name="T1" fmla="*/ 10 h 16"/>
                <a:gd name="T2" fmla="*/ 15 w 15"/>
                <a:gd name="T3" fmla="*/ 0 h 16"/>
                <a:gd name="T4" fmla="*/ 0 w 15"/>
                <a:gd name="T5" fmla="*/ 14 h 16"/>
                <a:gd name="T6" fmla="*/ 6 w 15"/>
                <a:gd name="T7" fmla="*/ 13 h 16"/>
                <a:gd name="T8" fmla="*/ 8 w 15"/>
                <a:gd name="T9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6">
                  <a:moveTo>
                    <a:pt x="8" y="1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2" y="16"/>
                    <a:pt x="3" y="15"/>
                    <a:pt x="6" y="13"/>
                  </a:cubicBezTo>
                  <a:cubicBezTo>
                    <a:pt x="6" y="12"/>
                    <a:pt x="7" y="11"/>
                    <a:pt x="8" y="10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76" name="Freeform 90"/>
            <p:cNvSpPr>
              <a:spLocks/>
            </p:cNvSpPr>
            <p:nvPr/>
          </p:nvSpPr>
          <p:spPr bwMode="auto">
            <a:xfrm>
              <a:off x="900089" y="3673292"/>
              <a:ext cx="6876" cy="5730"/>
            </a:xfrm>
            <a:custGeom>
              <a:avLst/>
              <a:gdLst>
                <a:gd name="T0" fmla="*/ 3 w 5"/>
                <a:gd name="T1" fmla="*/ 4 h 4"/>
                <a:gd name="T2" fmla="*/ 5 w 5"/>
                <a:gd name="T3" fmla="*/ 0 h 4"/>
                <a:gd name="T4" fmla="*/ 0 w 5"/>
                <a:gd name="T5" fmla="*/ 1 h 4"/>
                <a:gd name="T6" fmla="*/ 3 w 5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4">
                  <a:moveTo>
                    <a:pt x="3" y="4"/>
                  </a:moveTo>
                  <a:cubicBezTo>
                    <a:pt x="4" y="3"/>
                    <a:pt x="4" y="2"/>
                    <a:pt x="5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2"/>
                    <a:pt x="2" y="3"/>
                    <a:pt x="3" y="4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77" name="Freeform 91"/>
            <p:cNvSpPr>
              <a:spLocks/>
            </p:cNvSpPr>
            <p:nvPr/>
          </p:nvSpPr>
          <p:spPr bwMode="auto">
            <a:xfrm>
              <a:off x="918424" y="3640060"/>
              <a:ext cx="57297" cy="74487"/>
            </a:xfrm>
            <a:custGeom>
              <a:avLst/>
              <a:gdLst>
                <a:gd name="T0" fmla="*/ 11 w 41"/>
                <a:gd name="T1" fmla="*/ 0 h 58"/>
                <a:gd name="T2" fmla="*/ 15 w 41"/>
                <a:gd name="T3" fmla="*/ 22 h 58"/>
                <a:gd name="T4" fmla="*/ 0 w 41"/>
                <a:gd name="T5" fmla="*/ 47 h 58"/>
                <a:gd name="T6" fmla="*/ 3 w 41"/>
                <a:gd name="T7" fmla="*/ 47 h 58"/>
                <a:gd name="T8" fmla="*/ 20 w 41"/>
                <a:gd name="T9" fmla="*/ 26 h 58"/>
                <a:gd name="T10" fmla="*/ 29 w 41"/>
                <a:gd name="T11" fmla="*/ 35 h 58"/>
                <a:gd name="T12" fmla="*/ 40 w 41"/>
                <a:gd name="T13" fmla="*/ 58 h 58"/>
                <a:gd name="T14" fmla="*/ 41 w 41"/>
                <a:gd name="T15" fmla="*/ 58 h 58"/>
                <a:gd name="T16" fmla="*/ 31 w 41"/>
                <a:gd name="T17" fmla="*/ 34 h 58"/>
                <a:gd name="T18" fmla="*/ 23 w 41"/>
                <a:gd name="T19" fmla="*/ 21 h 58"/>
                <a:gd name="T20" fmla="*/ 25 w 41"/>
                <a:gd name="T21" fmla="*/ 16 h 58"/>
                <a:gd name="T22" fmla="*/ 11 w 41"/>
                <a:gd name="T2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" h="58">
                  <a:moveTo>
                    <a:pt x="11" y="0"/>
                  </a:moveTo>
                  <a:cubicBezTo>
                    <a:pt x="15" y="22"/>
                    <a:pt x="15" y="22"/>
                    <a:pt x="15" y="22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7"/>
                    <a:pt x="1" y="47"/>
                    <a:pt x="3" y="47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40" y="58"/>
                    <a:pt x="40" y="58"/>
                    <a:pt x="40" y="58"/>
                  </a:cubicBezTo>
                  <a:cubicBezTo>
                    <a:pt x="41" y="58"/>
                    <a:pt x="41" y="58"/>
                    <a:pt x="41" y="58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0" y="12"/>
                    <a:pt x="15" y="6"/>
                    <a:pt x="11" y="0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78" name="Freeform 92"/>
            <p:cNvSpPr>
              <a:spLocks noEditPoints="1"/>
            </p:cNvSpPr>
            <p:nvPr/>
          </p:nvSpPr>
          <p:spPr bwMode="auto">
            <a:xfrm>
              <a:off x="952803" y="3357013"/>
              <a:ext cx="148972" cy="315134"/>
            </a:xfrm>
            <a:custGeom>
              <a:avLst/>
              <a:gdLst>
                <a:gd name="T0" fmla="*/ 83 w 108"/>
                <a:gd name="T1" fmla="*/ 140 h 243"/>
                <a:gd name="T2" fmla="*/ 97 w 108"/>
                <a:gd name="T3" fmla="*/ 98 h 243"/>
                <a:gd name="T4" fmla="*/ 98 w 108"/>
                <a:gd name="T5" fmla="*/ 0 h 243"/>
                <a:gd name="T6" fmla="*/ 77 w 108"/>
                <a:gd name="T7" fmla="*/ 109 h 243"/>
                <a:gd name="T8" fmla="*/ 0 w 108"/>
                <a:gd name="T9" fmla="*/ 234 h 243"/>
                <a:gd name="T10" fmla="*/ 14 w 108"/>
                <a:gd name="T11" fmla="*/ 243 h 243"/>
                <a:gd name="T12" fmla="*/ 44 w 108"/>
                <a:gd name="T13" fmla="*/ 210 h 243"/>
                <a:gd name="T14" fmla="*/ 55 w 108"/>
                <a:gd name="T15" fmla="*/ 194 h 243"/>
                <a:gd name="T16" fmla="*/ 82 w 108"/>
                <a:gd name="T17" fmla="*/ 203 h 243"/>
                <a:gd name="T18" fmla="*/ 76 w 108"/>
                <a:gd name="T19" fmla="*/ 157 h 243"/>
                <a:gd name="T20" fmla="*/ 83 w 108"/>
                <a:gd name="T21" fmla="*/ 140 h 243"/>
                <a:gd name="T22" fmla="*/ 70 w 108"/>
                <a:gd name="T23" fmla="*/ 169 h 243"/>
                <a:gd name="T24" fmla="*/ 70 w 108"/>
                <a:gd name="T25" fmla="*/ 190 h 243"/>
                <a:gd name="T26" fmla="*/ 61 w 108"/>
                <a:gd name="T27" fmla="*/ 186 h 243"/>
                <a:gd name="T28" fmla="*/ 70 w 108"/>
                <a:gd name="T29" fmla="*/ 169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8" h="243">
                  <a:moveTo>
                    <a:pt x="83" y="140"/>
                  </a:moveTo>
                  <a:cubicBezTo>
                    <a:pt x="97" y="98"/>
                    <a:pt x="97" y="98"/>
                    <a:pt x="97" y="98"/>
                  </a:cubicBezTo>
                  <a:cubicBezTo>
                    <a:pt x="107" y="54"/>
                    <a:pt x="108" y="21"/>
                    <a:pt x="98" y="0"/>
                  </a:cubicBezTo>
                  <a:cubicBezTo>
                    <a:pt x="94" y="38"/>
                    <a:pt x="87" y="75"/>
                    <a:pt x="77" y="109"/>
                  </a:cubicBezTo>
                  <a:cubicBezTo>
                    <a:pt x="60" y="156"/>
                    <a:pt x="35" y="198"/>
                    <a:pt x="0" y="234"/>
                  </a:cubicBezTo>
                  <a:cubicBezTo>
                    <a:pt x="4" y="238"/>
                    <a:pt x="9" y="241"/>
                    <a:pt x="14" y="243"/>
                  </a:cubicBezTo>
                  <a:cubicBezTo>
                    <a:pt x="25" y="233"/>
                    <a:pt x="35" y="222"/>
                    <a:pt x="44" y="210"/>
                  </a:cubicBezTo>
                  <a:cubicBezTo>
                    <a:pt x="48" y="205"/>
                    <a:pt x="52" y="200"/>
                    <a:pt x="55" y="194"/>
                  </a:cubicBezTo>
                  <a:cubicBezTo>
                    <a:pt x="82" y="203"/>
                    <a:pt x="82" y="203"/>
                    <a:pt x="82" y="203"/>
                  </a:cubicBezTo>
                  <a:cubicBezTo>
                    <a:pt x="76" y="157"/>
                    <a:pt x="76" y="157"/>
                    <a:pt x="76" y="157"/>
                  </a:cubicBezTo>
                  <a:cubicBezTo>
                    <a:pt x="79" y="152"/>
                    <a:pt x="81" y="146"/>
                    <a:pt x="83" y="140"/>
                  </a:cubicBezTo>
                  <a:close/>
                  <a:moveTo>
                    <a:pt x="70" y="169"/>
                  </a:moveTo>
                  <a:cubicBezTo>
                    <a:pt x="70" y="190"/>
                    <a:pt x="70" y="190"/>
                    <a:pt x="70" y="190"/>
                  </a:cubicBezTo>
                  <a:cubicBezTo>
                    <a:pt x="61" y="186"/>
                    <a:pt x="61" y="186"/>
                    <a:pt x="61" y="186"/>
                  </a:cubicBezTo>
                  <a:cubicBezTo>
                    <a:pt x="64" y="181"/>
                    <a:pt x="67" y="175"/>
                    <a:pt x="70" y="169"/>
                  </a:cubicBezTo>
                  <a:close/>
                </a:path>
              </a:pathLst>
            </a:custGeom>
            <a:solidFill>
              <a:srgbClr val="D6CD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79" name="Freeform 93"/>
            <p:cNvSpPr>
              <a:spLocks/>
            </p:cNvSpPr>
            <p:nvPr/>
          </p:nvSpPr>
          <p:spPr bwMode="auto">
            <a:xfrm>
              <a:off x="1036456" y="3575887"/>
              <a:ext cx="12606" cy="27503"/>
            </a:xfrm>
            <a:custGeom>
              <a:avLst/>
              <a:gdLst>
                <a:gd name="T0" fmla="*/ 9 w 9"/>
                <a:gd name="T1" fmla="*/ 21 h 21"/>
                <a:gd name="T2" fmla="*/ 9 w 9"/>
                <a:gd name="T3" fmla="*/ 0 h 21"/>
                <a:gd name="T4" fmla="*/ 0 w 9"/>
                <a:gd name="T5" fmla="*/ 17 h 21"/>
                <a:gd name="T6" fmla="*/ 9 w 9"/>
                <a:gd name="T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1">
                  <a:moveTo>
                    <a:pt x="9" y="21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6" y="6"/>
                    <a:pt x="3" y="12"/>
                    <a:pt x="0" y="17"/>
                  </a:cubicBezTo>
                  <a:cubicBezTo>
                    <a:pt x="9" y="21"/>
                    <a:pt x="9" y="21"/>
                    <a:pt x="9" y="21"/>
                  </a:cubicBezTo>
                  <a:close/>
                </a:path>
              </a:pathLst>
            </a:custGeom>
            <a:solidFill>
              <a:srgbClr val="F3F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0" name="Freeform 94"/>
            <p:cNvSpPr>
              <a:spLocks/>
            </p:cNvSpPr>
            <p:nvPr/>
          </p:nvSpPr>
          <p:spPr bwMode="auto">
            <a:xfrm>
              <a:off x="936759" y="3514007"/>
              <a:ext cx="80216" cy="85946"/>
            </a:xfrm>
            <a:custGeom>
              <a:avLst/>
              <a:gdLst>
                <a:gd name="T0" fmla="*/ 28 w 58"/>
                <a:gd name="T1" fmla="*/ 14 h 66"/>
                <a:gd name="T2" fmla="*/ 31 w 58"/>
                <a:gd name="T3" fmla="*/ 0 h 66"/>
                <a:gd name="T4" fmla="*/ 24 w 58"/>
                <a:gd name="T5" fmla="*/ 14 h 66"/>
                <a:gd name="T6" fmla="*/ 30 w 58"/>
                <a:gd name="T7" fmla="*/ 33 h 66"/>
                <a:gd name="T8" fmla="*/ 0 w 58"/>
                <a:gd name="T9" fmla="*/ 49 h 66"/>
                <a:gd name="T10" fmla="*/ 20 w 58"/>
                <a:gd name="T11" fmla="*/ 64 h 66"/>
                <a:gd name="T12" fmla="*/ 40 w 58"/>
                <a:gd name="T13" fmla="*/ 39 h 66"/>
                <a:gd name="T14" fmla="*/ 44 w 58"/>
                <a:gd name="T15" fmla="*/ 30 h 66"/>
                <a:gd name="T16" fmla="*/ 58 w 58"/>
                <a:gd name="T17" fmla="*/ 15 h 66"/>
                <a:gd name="T18" fmla="*/ 58 w 58"/>
                <a:gd name="T19" fmla="*/ 10 h 66"/>
                <a:gd name="T20" fmla="*/ 27 w 58"/>
                <a:gd name="T21" fmla="*/ 18 h 66"/>
                <a:gd name="T22" fmla="*/ 28 w 58"/>
                <a:gd name="T23" fmla="*/ 14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" h="66">
                  <a:moveTo>
                    <a:pt x="28" y="14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3" y="21"/>
                    <a:pt x="25" y="27"/>
                    <a:pt x="30" y="33"/>
                  </a:cubicBezTo>
                  <a:cubicBezTo>
                    <a:pt x="22" y="51"/>
                    <a:pt x="12" y="56"/>
                    <a:pt x="0" y="49"/>
                  </a:cubicBezTo>
                  <a:cubicBezTo>
                    <a:pt x="2" y="61"/>
                    <a:pt x="9" y="66"/>
                    <a:pt x="20" y="64"/>
                  </a:cubicBezTo>
                  <a:cubicBezTo>
                    <a:pt x="40" y="39"/>
                    <a:pt x="40" y="39"/>
                    <a:pt x="40" y="39"/>
                  </a:cubicBezTo>
                  <a:cubicBezTo>
                    <a:pt x="41" y="36"/>
                    <a:pt x="42" y="33"/>
                    <a:pt x="44" y="30"/>
                  </a:cubicBezTo>
                  <a:cubicBezTo>
                    <a:pt x="47" y="24"/>
                    <a:pt x="52" y="19"/>
                    <a:pt x="58" y="15"/>
                  </a:cubicBezTo>
                  <a:cubicBezTo>
                    <a:pt x="58" y="13"/>
                    <a:pt x="58" y="12"/>
                    <a:pt x="58" y="10"/>
                  </a:cubicBezTo>
                  <a:cubicBezTo>
                    <a:pt x="47" y="23"/>
                    <a:pt x="37" y="26"/>
                    <a:pt x="27" y="18"/>
                  </a:cubicBezTo>
                  <a:cubicBezTo>
                    <a:pt x="27" y="17"/>
                    <a:pt x="27" y="15"/>
                    <a:pt x="28" y="14"/>
                  </a:cubicBezTo>
                  <a:close/>
                </a:path>
              </a:pathLst>
            </a:custGeom>
            <a:solidFill>
              <a:srgbClr val="D6CD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1" name="Freeform 95"/>
            <p:cNvSpPr>
              <a:spLocks noEditPoints="1"/>
            </p:cNvSpPr>
            <p:nvPr/>
          </p:nvSpPr>
          <p:spPr bwMode="auto">
            <a:xfrm>
              <a:off x="973430" y="3514007"/>
              <a:ext cx="43546" cy="33233"/>
            </a:xfrm>
            <a:custGeom>
              <a:avLst/>
              <a:gdLst>
                <a:gd name="T0" fmla="*/ 4 w 31"/>
                <a:gd name="T1" fmla="*/ 0 h 26"/>
                <a:gd name="T2" fmla="*/ 1 w 31"/>
                <a:gd name="T3" fmla="*/ 14 h 26"/>
                <a:gd name="T4" fmla="*/ 0 w 31"/>
                <a:gd name="T5" fmla="*/ 18 h 26"/>
                <a:gd name="T6" fmla="*/ 31 w 31"/>
                <a:gd name="T7" fmla="*/ 10 h 26"/>
                <a:gd name="T8" fmla="*/ 4 w 31"/>
                <a:gd name="T9" fmla="*/ 0 h 26"/>
                <a:gd name="T10" fmla="*/ 2 w 31"/>
                <a:gd name="T11" fmla="*/ 17 h 26"/>
                <a:gd name="T12" fmla="*/ 5 w 31"/>
                <a:gd name="T13" fmla="*/ 3 h 26"/>
                <a:gd name="T14" fmla="*/ 29 w 31"/>
                <a:gd name="T15" fmla="*/ 11 h 26"/>
                <a:gd name="T16" fmla="*/ 28 w 31"/>
                <a:gd name="T17" fmla="*/ 12 h 26"/>
                <a:gd name="T18" fmla="*/ 7 w 31"/>
                <a:gd name="T19" fmla="*/ 6 h 26"/>
                <a:gd name="T20" fmla="*/ 2 w 31"/>
                <a:gd name="T21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" h="26">
                  <a:moveTo>
                    <a:pt x="4" y="0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0" y="15"/>
                    <a:pt x="0" y="17"/>
                    <a:pt x="0" y="18"/>
                  </a:cubicBezTo>
                  <a:cubicBezTo>
                    <a:pt x="10" y="26"/>
                    <a:pt x="20" y="23"/>
                    <a:pt x="31" y="10"/>
                  </a:cubicBezTo>
                  <a:cubicBezTo>
                    <a:pt x="4" y="0"/>
                    <a:pt x="4" y="0"/>
                    <a:pt x="4" y="0"/>
                  </a:cubicBezTo>
                  <a:close/>
                  <a:moveTo>
                    <a:pt x="2" y="17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29" y="11"/>
                    <a:pt x="29" y="11"/>
                    <a:pt x="29" y="11"/>
                  </a:cubicBezTo>
                  <a:cubicBezTo>
                    <a:pt x="28" y="12"/>
                    <a:pt x="28" y="12"/>
                    <a:pt x="28" y="12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2" y="17"/>
                    <a:pt x="2" y="17"/>
                    <a:pt x="2" y="17"/>
                  </a:cubicBezTo>
                  <a:close/>
                </a:path>
              </a:pathLst>
            </a:custGeom>
            <a:solidFill>
              <a:srgbClr val="F3F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2" name="Freeform 96"/>
            <p:cNvSpPr>
              <a:spLocks/>
            </p:cNvSpPr>
            <p:nvPr/>
          </p:nvSpPr>
          <p:spPr bwMode="auto">
            <a:xfrm>
              <a:off x="976867" y="3517444"/>
              <a:ext cx="36670" cy="18335"/>
            </a:xfrm>
            <a:custGeom>
              <a:avLst/>
              <a:gdLst>
                <a:gd name="T0" fmla="*/ 3 w 32"/>
                <a:gd name="T1" fmla="*/ 0 h 16"/>
                <a:gd name="T2" fmla="*/ 0 w 32"/>
                <a:gd name="T3" fmla="*/ 16 h 16"/>
                <a:gd name="T4" fmla="*/ 6 w 32"/>
                <a:gd name="T5" fmla="*/ 4 h 16"/>
                <a:gd name="T6" fmla="*/ 31 w 32"/>
                <a:gd name="T7" fmla="*/ 11 h 16"/>
                <a:gd name="T8" fmla="*/ 32 w 32"/>
                <a:gd name="T9" fmla="*/ 9 h 16"/>
                <a:gd name="T10" fmla="*/ 3 w 32"/>
                <a:gd name="T11" fmla="*/ 0 h 16"/>
                <a:gd name="T12" fmla="*/ 3 w 32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6">
                  <a:moveTo>
                    <a:pt x="3" y="0"/>
                  </a:moveTo>
                  <a:lnTo>
                    <a:pt x="0" y="16"/>
                  </a:lnTo>
                  <a:lnTo>
                    <a:pt x="6" y="4"/>
                  </a:lnTo>
                  <a:lnTo>
                    <a:pt x="31" y="11"/>
                  </a:lnTo>
                  <a:lnTo>
                    <a:pt x="32" y="9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3" name="Freeform 97"/>
            <p:cNvSpPr>
              <a:spLocks noEditPoints="1"/>
            </p:cNvSpPr>
            <p:nvPr/>
          </p:nvSpPr>
          <p:spPr bwMode="auto">
            <a:xfrm>
              <a:off x="889775" y="3629746"/>
              <a:ext cx="160432" cy="198248"/>
            </a:xfrm>
            <a:custGeom>
              <a:avLst/>
              <a:gdLst>
                <a:gd name="T0" fmla="*/ 60 w 117"/>
                <a:gd name="T1" fmla="*/ 33 h 153"/>
                <a:gd name="T2" fmla="*/ 46 w 117"/>
                <a:gd name="T3" fmla="*/ 24 h 153"/>
                <a:gd name="T4" fmla="*/ 44 w 117"/>
                <a:gd name="T5" fmla="*/ 29 h 153"/>
                <a:gd name="T6" fmla="*/ 52 w 117"/>
                <a:gd name="T7" fmla="*/ 42 h 153"/>
                <a:gd name="T8" fmla="*/ 62 w 117"/>
                <a:gd name="T9" fmla="*/ 66 h 153"/>
                <a:gd name="T10" fmla="*/ 61 w 117"/>
                <a:gd name="T11" fmla="*/ 66 h 153"/>
                <a:gd name="T12" fmla="*/ 59 w 117"/>
                <a:gd name="T13" fmla="*/ 66 h 153"/>
                <a:gd name="T14" fmla="*/ 60 w 117"/>
                <a:gd name="T15" fmla="*/ 69 h 153"/>
                <a:gd name="T16" fmla="*/ 60 w 117"/>
                <a:gd name="T17" fmla="*/ 81 h 153"/>
                <a:gd name="T18" fmla="*/ 57 w 117"/>
                <a:gd name="T19" fmla="*/ 77 h 153"/>
                <a:gd name="T20" fmla="*/ 54 w 117"/>
                <a:gd name="T21" fmla="*/ 81 h 153"/>
                <a:gd name="T22" fmla="*/ 47 w 117"/>
                <a:gd name="T23" fmla="*/ 80 h 153"/>
                <a:gd name="T24" fmla="*/ 44 w 117"/>
                <a:gd name="T25" fmla="*/ 81 h 153"/>
                <a:gd name="T26" fmla="*/ 39 w 117"/>
                <a:gd name="T27" fmla="*/ 75 h 153"/>
                <a:gd name="T28" fmla="*/ 37 w 117"/>
                <a:gd name="T29" fmla="*/ 76 h 153"/>
                <a:gd name="T30" fmla="*/ 28 w 117"/>
                <a:gd name="T31" fmla="*/ 66 h 153"/>
                <a:gd name="T32" fmla="*/ 24 w 117"/>
                <a:gd name="T33" fmla="*/ 55 h 153"/>
                <a:gd name="T34" fmla="*/ 21 w 117"/>
                <a:gd name="T35" fmla="*/ 55 h 153"/>
                <a:gd name="T36" fmla="*/ 18 w 117"/>
                <a:gd name="T37" fmla="*/ 52 h 153"/>
                <a:gd name="T38" fmla="*/ 20 w 117"/>
                <a:gd name="T39" fmla="*/ 48 h 153"/>
                <a:gd name="T40" fmla="*/ 16 w 117"/>
                <a:gd name="T41" fmla="*/ 47 h 153"/>
                <a:gd name="T42" fmla="*/ 15 w 117"/>
                <a:gd name="T43" fmla="*/ 43 h 153"/>
                <a:gd name="T44" fmla="*/ 12 w 117"/>
                <a:gd name="T45" fmla="*/ 42 h 153"/>
                <a:gd name="T46" fmla="*/ 10 w 117"/>
                <a:gd name="T47" fmla="*/ 39 h 153"/>
                <a:gd name="T48" fmla="*/ 0 w 117"/>
                <a:gd name="T49" fmla="*/ 146 h 153"/>
                <a:gd name="T50" fmla="*/ 82 w 117"/>
                <a:gd name="T51" fmla="*/ 134 h 153"/>
                <a:gd name="T52" fmla="*/ 107 w 117"/>
                <a:gd name="T53" fmla="*/ 38 h 153"/>
                <a:gd name="T54" fmla="*/ 117 w 117"/>
                <a:gd name="T55" fmla="*/ 66 h 153"/>
                <a:gd name="T56" fmla="*/ 117 w 117"/>
                <a:gd name="T57" fmla="*/ 13 h 153"/>
                <a:gd name="T58" fmla="*/ 90 w 117"/>
                <a:gd name="T59" fmla="*/ 0 h 153"/>
                <a:gd name="T60" fmla="*/ 60 w 117"/>
                <a:gd name="T61" fmla="*/ 33 h 153"/>
                <a:gd name="T62" fmla="*/ 13 w 117"/>
                <a:gd name="T63" fmla="*/ 49 h 153"/>
                <a:gd name="T64" fmla="*/ 15 w 117"/>
                <a:gd name="T65" fmla="*/ 50 h 153"/>
                <a:gd name="T66" fmla="*/ 15 w 117"/>
                <a:gd name="T67" fmla="*/ 95 h 153"/>
                <a:gd name="T68" fmla="*/ 8 w 117"/>
                <a:gd name="T69" fmla="*/ 143 h 153"/>
                <a:gd name="T70" fmla="*/ 3 w 117"/>
                <a:gd name="T71" fmla="*/ 143 h 153"/>
                <a:gd name="T72" fmla="*/ 13 w 117"/>
                <a:gd name="T73" fmla="*/ 49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7" h="153">
                  <a:moveTo>
                    <a:pt x="60" y="33"/>
                  </a:moveTo>
                  <a:cubicBezTo>
                    <a:pt x="55" y="31"/>
                    <a:pt x="50" y="28"/>
                    <a:pt x="46" y="24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62" y="66"/>
                    <a:pt x="62" y="66"/>
                    <a:pt x="62" y="66"/>
                  </a:cubicBezTo>
                  <a:cubicBezTo>
                    <a:pt x="61" y="66"/>
                    <a:pt x="61" y="66"/>
                    <a:pt x="61" y="66"/>
                  </a:cubicBezTo>
                  <a:cubicBezTo>
                    <a:pt x="59" y="66"/>
                    <a:pt x="59" y="66"/>
                    <a:pt x="59" y="66"/>
                  </a:cubicBezTo>
                  <a:cubicBezTo>
                    <a:pt x="60" y="69"/>
                    <a:pt x="60" y="69"/>
                    <a:pt x="60" y="69"/>
                  </a:cubicBezTo>
                  <a:cubicBezTo>
                    <a:pt x="64" y="77"/>
                    <a:pt x="64" y="81"/>
                    <a:pt x="60" y="81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56" y="80"/>
                    <a:pt x="55" y="81"/>
                    <a:pt x="54" y="81"/>
                  </a:cubicBezTo>
                  <a:cubicBezTo>
                    <a:pt x="52" y="82"/>
                    <a:pt x="50" y="82"/>
                    <a:pt x="47" y="80"/>
                  </a:cubicBezTo>
                  <a:cubicBezTo>
                    <a:pt x="46" y="81"/>
                    <a:pt x="45" y="81"/>
                    <a:pt x="44" y="81"/>
                  </a:cubicBezTo>
                  <a:cubicBezTo>
                    <a:pt x="42" y="81"/>
                    <a:pt x="41" y="79"/>
                    <a:pt x="39" y="75"/>
                  </a:cubicBezTo>
                  <a:cubicBezTo>
                    <a:pt x="38" y="75"/>
                    <a:pt x="37" y="76"/>
                    <a:pt x="37" y="76"/>
                  </a:cubicBezTo>
                  <a:cubicBezTo>
                    <a:pt x="33" y="78"/>
                    <a:pt x="30" y="74"/>
                    <a:pt x="28" y="66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2" y="55"/>
                    <a:pt x="21" y="55"/>
                    <a:pt x="21" y="55"/>
                  </a:cubicBezTo>
                  <a:cubicBezTo>
                    <a:pt x="19" y="54"/>
                    <a:pt x="18" y="53"/>
                    <a:pt x="18" y="52"/>
                  </a:cubicBezTo>
                  <a:cubicBezTo>
                    <a:pt x="18" y="51"/>
                    <a:pt x="19" y="49"/>
                    <a:pt x="20" y="48"/>
                  </a:cubicBezTo>
                  <a:cubicBezTo>
                    <a:pt x="18" y="47"/>
                    <a:pt x="17" y="47"/>
                    <a:pt x="16" y="47"/>
                  </a:cubicBezTo>
                  <a:cubicBezTo>
                    <a:pt x="15" y="46"/>
                    <a:pt x="15" y="45"/>
                    <a:pt x="15" y="43"/>
                  </a:cubicBezTo>
                  <a:cubicBezTo>
                    <a:pt x="14" y="43"/>
                    <a:pt x="13" y="43"/>
                    <a:pt x="12" y="42"/>
                  </a:cubicBezTo>
                  <a:cubicBezTo>
                    <a:pt x="11" y="42"/>
                    <a:pt x="10" y="41"/>
                    <a:pt x="10" y="39"/>
                  </a:cubicBezTo>
                  <a:cubicBezTo>
                    <a:pt x="11" y="77"/>
                    <a:pt x="7" y="113"/>
                    <a:pt x="0" y="146"/>
                  </a:cubicBezTo>
                  <a:cubicBezTo>
                    <a:pt x="33" y="153"/>
                    <a:pt x="61" y="149"/>
                    <a:pt x="82" y="134"/>
                  </a:cubicBezTo>
                  <a:cubicBezTo>
                    <a:pt x="87" y="99"/>
                    <a:pt x="95" y="67"/>
                    <a:pt x="107" y="38"/>
                  </a:cubicBezTo>
                  <a:cubicBezTo>
                    <a:pt x="117" y="66"/>
                    <a:pt x="117" y="66"/>
                    <a:pt x="117" y="66"/>
                  </a:cubicBezTo>
                  <a:cubicBezTo>
                    <a:pt x="117" y="13"/>
                    <a:pt x="117" y="13"/>
                    <a:pt x="117" y="13"/>
                  </a:cubicBezTo>
                  <a:cubicBezTo>
                    <a:pt x="109" y="6"/>
                    <a:pt x="100" y="2"/>
                    <a:pt x="90" y="0"/>
                  </a:cubicBezTo>
                  <a:cubicBezTo>
                    <a:pt x="81" y="12"/>
                    <a:pt x="71" y="23"/>
                    <a:pt x="60" y="33"/>
                  </a:cubicBezTo>
                  <a:close/>
                  <a:moveTo>
                    <a:pt x="13" y="49"/>
                  </a:moveTo>
                  <a:cubicBezTo>
                    <a:pt x="15" y="50"/>
                    <a:pt x="15" y="50"/>
                    <a:pt x="15" y="50"/>
                  </a:cubicBezTo>
                  <a:cubicBezTo>
                    <a:pt x="17" y="65"/>
                    <a:pt x="17" y="80"/>
                    <a:pt x="15" y="95"/>
                  </a:cubicBezTo>
                  <a:cubicBezTo>
                    <a:pt x="8" y="143"/>
                    <a:pt x="8" y="143"/>
                    <a:pt x="8" y="143"/>
                  </a:cubicBezTo>
                  <a:cubicBezTo>
                    <a:pt x="3" y="143"/>
                    <a:pt x="3" y="143"/>
                    <a:pt x="3" y="143"/>
                  </a:cubicBezTo>
                  <a:cubicBezTo>
                    <a:pt x="10" y="99"/>
                    <a:pt x="13" y="68"/>
                    <a:pt x="13" y="49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4" name="Freeform 98"/>
            <p:cNvSpPr>
              <a:spLocks/>
            </p:cNvSpPr>
            <p:nvPr/>
          </p:nvSpPr>
          <p:spPr bwMode="auto">
            <a:xfrm>
              <a:off x="894359" y="3692773"/>
              <a:ext cx="19481" cy="122616"/>
            </a:xfrm>
            <a:custGeom>
              <a:avLst/>
              <a:gdLst>
                <a:gd name="T0" fmla="*/ 12 w 14"/>
                <a:gd name="T1" fmla="*/ 1 h 94"/>
                <a:gd name="T2" fmla="*/ 10 w 14"/>
                <a:gd name="T3" fmla="*/ 0 h 94"/>
                <a:gd name="T4" fmla="*/ 0 w 14"/>
                <a:gd name="T5" fmla="*/ 94 h 94"/>
                <a:gd name="T6" fmla="*/ 5 w 14"/>
                <a:gd name="T7" fmla="*/ 94 h 94"/>
                <a:gd name="T8" fmla="*/ 12 w 14"/>
                <a:gd name="T9" fmla="*/ 46 h 94"/>
                <a:gd name="T10" fmla="*/ 12 w 14"/>
                <a:gd name="T11" fmla="*/ 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94">
                  <a:moveTo>
                    <a:pt x="12" y="1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0" y="19"/>
                    <a:pt x="7" y="50"/>
                    <a:pt x="0" y="94"/>
                  </a:cubicBezTo>
                  <a:cubicBezTo>
                    <a:pt x="5" y="94"/>
                    <a:pt x="5" y="94"/>
                    <a:pt x="5" y="94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4" y="31"/>
                    <a:pt x="14" y="16"/>
                    <a:pt x="12" y="1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5" name="Freeform 99"/>
            <p:cNvSpPr>
              <a:spLocks/>
            </p:cNvSpPr>
            <p:nvPr/>
          </p:nvSpPr>
          <p:spPr bwMode="auto">
            <a:xfrm>
              <a:off x="889775" y="3609119"/>
              <a:ext cx="178767" cy="239502"/>
            </a:xfrm>
            <a:custGeom>
              <a:avLst/>
              <a:gdLst>
                <a:gd name="T0" fmla="*/ 90 w 130"/>
                <a:gd name="T1" fmla="*/ 16 h 185"/>
                <a:gd name="T2" fmla="*/ 117 w 130"/>
                <a:gd name="T3" fmla="*/ 29 h 185"/>
                <a:gd name="T4" fmla="*/ 117 w 130"/>
                <a:gd name="T5" fmla="*/ 82 h 185"/>
                <a:gd name="T6" fmla="*/ 107 w 130"/>
                <a:gd name="T7" fmla="*/ 54 h 185"/>
                <a:gd name="T8" fmla="*/ 82 w 130"/>
                <a:gd name="T9" fmla="*/ 150 h 185"/>
                <a:gd name="T10" fmla="*/ 0 w 130"/>
                <a:gd name="T11" fmla="*/ 162 h 185"/>
                <a:gd name="T12" fmla="*/ 36 w 130"/>
                <a:gd name="T13" fmla="*/ 175 h 185"/>
                <a:gd name="T14" fmla="*/ 43 w 130"/>
                <a:gd name="T15" fmla="*/ 177 h 185"/>
                <a:gd name="T16" fmla="*/ 71 w 130"/>
                <a:gd name="T17" fmla="*/ 181 h 185"/>
                <a:gd name="T18" fmla="*/ 98 w 130"/>
                <a:gd name="T19" fmla="*/ 182 h 185"/>
                <a:gd name="T20" fmla="*/ 110 w 130"/>
                <a:gd name="T21" fmla="*/ 81 h 185"/>
                <a:gd name="T22" fmla="*/ 115 w 130"/>
                <a:gd name="T23" fmla="*/ 125 h 185"/>
                <a:gd name="T24" fmla="*/ 115 w 130"/>
                <a:gd name="T25" fmla="*/ 126 h 185"/>
                <a:gd name="T26" fmla="*/ 111 w 130"/>
                <a:gd name="T27" fmla="*/ 171 h 185"/>
                <a:gd name="T28" fmla="*/ 117 w 130"/>
                <a:gd name="T29" fmla="*/ 177 h 185"/>
                <a:gd name="T30" fmla="*/ 117 w 130"/>
                <a:gd name="T31" fmla="*/ 185 h 185"/>
                <a:gd name="T32" fmla="*/ 124 w 130"/>
                <a:gd name="T33" fmla="*/ 176 h 185"/>
                <a:gd name="T34" fmla="*/ 124 w 130"/>
                <a:gd name="T35" fmla="*/ 109 h 185"/>
                <a:gd name="T36" fmla="*/ 128 w 130"/>
                <a:gd name="T37" fmla="*/ 9 h 185"/>
                <a:gd name="T38" fmla="*/ 101 w 130"/>
                <a:gd name="T39" fmla="*/ 0 h 185"/>
                <a:gd name="T40" fmla="*/ 90 w 130"/>
                <a:gd name="T41" fmla="*/ 16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" h="185">
                  <a:moveTo>
                    <a:pt x="90" y="16"/>
                  </a:moveTo>
                  <a:cubicBezTo>
                    <a:pt x="100" y="18"/>
                    <a:pt x="109" y="22"/>
                    <a:pt x="117" y="29"/>
                  </a:cubicBezTo>
                  <a:cubicBezTo>
                    <a:pt x="117" y="82"/>
                    <a:pt x="117" y="82"/>
                    <a:pt x="117" y="82"/>
                  </a:cubicBezTo>
                  <a:cubicBezTo>
                    <a:pt x="107" y="54"/>
                    <a:pt x="107" y="54"/>
                    <a:pt x="107" y="54"/>
                  </a:cubicBezTo>
                  <a:cubicBezTo>
                    <a:pt x="95" y="83"/>
                    <a:pt x="87" y="115"/>
                    <a:pt x="82" y="150"/>
                  </a:cubicBezTo>
                  <a:cubicBezTo>
                    <a:pt x="61" y="165"/>
                    <a:pt x="33" y="169"/>
                    <a:pt x="0" y="162"/>
                  </a:cubicBezTo>
                  <a:cubicBezTo>
                    <a:pt x="12" y="168"/>
                    <a:pt x="24" y="172"/>
                    <a:pt x="36" y="175"/>
                  </a:cubicBezTo>
                  <a:cubicBezTo>
                    <a:pt x="38" y="176"/>
                    <a:pt x="40" y="176"/>
                    <a:pt x="43" y="177"/>
                  </a:cubicBezTo>
                  <a:cubicBezTo>
                    <a:pt x="52" y="179"/>
                    <a:pt x="62" y="180"/>
                    <a:pt x="71" y="181"/>
                  </a:cubicBezTo>
                  <a:cubicBezTo>
                    <a:pt x="80" y="182"/>
                    <a:pt x="89" y="183"/>
                    <a:pt x="98" y="182"/>
                  </a:cubicBezTo>
                  <a:cubicBezTo>
                    <a:pt x="97" y="144"/>
                    <a:pt x="101" y="110"/>
                    <a:pt x="110" y="81"/>
                  </a:cubicBezTo>
                  <a:cubicBezTo>
                    <a:pt x="112" y="95"/>
                    <a:pt x="114" y="110"/>
                    <a:pt x="115" y="125"/>
                  </a:cubicBezTo>
                  <a:cubicBezTo>
                    <a:pt x="115" y="126"/>
                    <a:pt x="115" y="126"/>
                    <a:pt x="115" y="126"/>
                  </a:cubicBezTo>
                  <a:cubicBezTo>
                    <a:pt x="111" y="171"/>
                    <a:pt x="111" y="171"/>
                    <a:pt x="111" y="171"/>
                  </a:cubicBezTo>
                  <a:cubicBezTo>
                    <a:pt x="117" y="177"/>
                    <a:pt x="117" y="177"/>
                    <a:pt x="117" y="177"/>
                  </a:cubicBezTo>
                  <a:cubicBezTo>
                    <a:pt x="117" y="179"/>
                    <a:pt x="117" y="182"/>
                    <a:pt x="117" y="185"/>
                  </a:cubicBezTo>
                  <a:cubicBezTo>
                    <a:pt x="124" y="176"/>
                    <a:pt x="124" y="176"/>
                    <a:pt x="124" y="176"/>
                  </a:cubicBezTo>
                  <a:cubicBezTo>
                    <a:pt x="124" y="109"/>
                    <a:pt x="124" y="109"/>
                    <a:pt x="124" y="109"/>
                  </a:cubicBezTo>
                  <a:cubicBezTo>
                    <a:pt x="128" y="76"/>
                    <a:pt x="130" y="43"/>
                    <a:pt x="128" y="9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98" y="6"/>
                    <a:pt x="94" y="11"/>
                    <a:pt x="90" y="1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6" name="Freeform 100"/>
            <p:cNvSpPr>
              <a:spLocks/>
            </p:cNvSpPr>
            <p:nvPr/>
          </p:nvSpPr>
          <p:spPr bwMode="auto">
            <a:xfrm>
              <a:off x="961970" y="3693919"/>
              <a:ext cx="16043" cy="40108"/>
            </a:xfrm>
            <a:custGeom>
              <a:avLst/>
              <a:gdLst>
                <a:gd name="T0" fmla="*/ 0 w 12"/>
                <a:gd name="T1" fmla="*/ 0 h 31"/>
                <a:gd name="T2" fmla="*/ 0 w 12"/>
                <a:gd name="T3" fmla="*/ 6 h 31"/>
                <a:gd name="T4" fmla="*/ 8 w 12"/>
                <a:gd name="T5" fmla="*/ 31 h 31"/>
                <a:gd name="T6" fmla="*/ 8 w 12"/>
                <a:gd name="T7" fmla="*/ 19 h 31"/>
                <a:gd name="T8" fmla="*/ 7 w 12"/>
                <a:gd name="T9" fmla="*/ 16 h 31"/>
                <a:gd name="T10" fmla="*/ 0 w 12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31">
                  <a:moveTo>
                    <a:pt x="0" y="0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12" y="31"/>
                    <a:pt x="12" y="27"/>
                    <a:pt x="8" y="19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7" name="Freeform 101"/>
            <p:cNvSpPr>
              <a:spLocks noEditPoints="1"/>
            </p:cNvSpPr>
            <p:nvPr/>
          </p:nvSpPr>
          <p:spPr bwMode="auto">
            <a:xfrm>
              <a:off x="923008" y="3673292"/>
              <a:ext cx="50421" cy="63027"/>
            </a:xfrm>
            <a:custGeom>
              <a:avLst/>
              <a:gdLst>
                <a:gd name="T0" fmla="*/ 28 w 37"/>
                <a:gd name="T1" fmla="*/ 22 h 48"/>
                <a:gd name="T2" fmla="*/ 28 w 37"/>
                <a:gd name="T3" fmla="*/ 16 h 48"/>
                <a:gd name="T4" fmla="*/ 35 w 37"/>
                <a:gd name="T5" fmla="*/ 32 h 48"/>
                <a:gd name="T6" fmla="*/ 37 w 37"/>
                <a:gd name="T7" fmla="*/ 32 h 48"/>
                <a:gd name="T8" fmla="*/ 26 w 37"/>
                <a:gd name="T9" fmla="*/ 9 h 48"/>
                <a:gd name="T10" fmla="*/ 17 w 37"/>
                <a:gd name="T11" fmla="*/ 0 h 48"/>
                <a:gd name="T12" fmla="*/ 0 w 37"/>
                <a:gd name="T13" fmla="*/ 21 h 48"/>
                <a:gd name="T14" fmla="*/ 4 w 37"/>
                <a:gd name="T15" fmla="*/ 32 h 48"/>
                <a:gd name="T16" fmla="*/ 13 w 37"/>
                <a:gd name="T17" fmla="*/ 42 h 48"/>
                <a:gd name="T18" fmla="*/ 8 w 37"/>
                <a:gd name="T19" fmla="*/ 32 h 48"/>
                <a:gd name="T20" fmla="*/ 8 w 37"/>
                <a:gd name="T21" fmla="*/ 28 h 48"/>
                <a:gd name="T22" fmla="*/ 15 w 37"/>
                <a:gd name="T23" fmla="*/ 41 h 48"/>
                <a:gd name="T24" fmla="*/ 20 w 37"/>
                <a:gd name="T25" fmla="*/ 47 h 48"/>
                <a:gd name="T26" fmla="*/ 15 w 37"/>
                <a:gd name="T27" fmla="*/ 31 h 48"/>
                <a:gd name="T28" fmla="*/ 15 w 37"/>
                <a:gd name="T29" fmla="*/ 27 h 48"/>
                <a:gd name="T30" fmla="*/ 19 w 37"/>
                <a:gd name="T31" fmla="*/ 40 h 48"/>
                <a:gd name="T32" fmla="*/ 23 w 37"/>
                <a:gd name="T33" fmla="*/ 46 h 48"/>
                <a:gd name="T34" fmla="*/ 30 w 37"/>
                <a:gd name="T35" fmla="*/ 47 h 48"/>
                <a:gd name="T36" fmla="*/ 20 w 37"/>
                <a:gd name="T37" fmla="*/ 28 h 48"/>
                <a:gd name="T38" fmla="*/ 22 w 37"/>
                <a:gd name="T39" fmla="*/ 21 h 48"/>
                <a:gd name="T40" fmla="*/ 28 w 37"/>
                <a:gd name="T41" fmla="*/ 36 h 48"/>
                <a:gd name="T42" fmla="*/ 33 w 37"/>
                <a:gd name="T43" fmla="*/ 43 h 48"/>
                <a:gd name="T44" fmla="*/ 36 w 37"/>
                <a:gd name="T45" fmla="*/ 47 h 48"/>
                <a:gd name="T46" fmla="*/ 28 w 37"/>
                <a:gd name="T47" fmla="*/ 22 h 48"/>
                <a:gd name="T48" fmla="*/ 19 w 37"/>
                <a:gd name="T49" fmla="*/ 5 h 48"/>
                <a:gd name="T50" fmla="*/ 5 w 37"/>
                <a:gd name="T51" fmla="*/ 22 h 48"/>
                <a:gd name="T52" fmla="*/ 6 w 37"/>
                <a:gd name="T53" fmla="*/ 34 h 48"/>
                <a:gd name="T54" fmla="*/ 2 w 37"/>
                <a:gd name="T55" fmla="*/ 21 h 48"/>
                <a:gd name="T56" fmla="*/ 17 w 37"/>
                <a:gd name="T57" fmla="*/ 3 h 48"/>
                <a:gd name="T58" fmla="*/ 19 w 37"/>
                <a:gd name="T59" fmla="*/ 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7" h="48">
                  <a:moveTo>
                    <a:pt x="28" y="22"/>
                  </a:moveTo>
                  <a:cubicBezTo>
                    <a:pt x="28" y="16"/>
                    <a:pt x="28" y="16"/>
                    <a:pt x="28" y="16"/>
                  </a:cubicBezTo>
                  <a:cubicBezTo>
                    <a:pt x="35" y="32"/>
                    <a:pt x="35" y="32"/>
                    <a:pt x="35" y="32"/>
                  </a:cubicBezTo>
                  <a:cubicBezTo>
                    <a:pt x="37" y="32"/>
                    <a:pt x="37" y="32"/>
                    <a:pt x="37" y="32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6" y="40"/>
                    <a:pt x="9" y="44"/>
                    <a:pt x="13" y="42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15" y="41"/>
                    <a:pt x="15" y="41"/>
                    <a:pt x="15" y="41"/>
                  </a:cubicBezTo>
                  <a:cubicBezTo>
                    <a:pt x="17" y="45"/>
                    <a:pt x="18" y="47"/>
                    <a:pt x="20" y="47"/>
                  </a:cubicBezTo>
                  <a:cubicBezTo>
                    <a:pt x="17" y="41"/>
                    <a:pt x="15" y="36"/>
                    <a:pt x="15" y="31"/>
                  </a:cubicBezTo>
                  <a:cubicBezTo>
                    <a:pt x="15" y="27"/>
                    <a:pt x="15" y="27"/>
                    <a:pt x="15" y="27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20" y="42"/>
                    <a:pt x="22" y="44"/>
                    <a:pt x="23" y="46"/>
                  </a:cubicBezTo>
                  <a:cubicBezTo>
                    <a:pt x="26" y="48"/>
                    <a:pt x="28" y="48"/>
                    <a:pt x="30" y="47"/>
                  </a:cubicBezTo>
                  <a:cubicBezTo>
                    <a:pt x="20" y="28"/>
                    <a:pt x="20" y="28"/>
                    <a:pt x="20" y="28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36" y="47"/>
                    <a:pt x="36" y="47"/>
                    <a:pt x="36" y="47"/>
                  </a:cubicBezTo>
                  <a:cubicBezTo>
                    <a:pt x="28" y="22"/>
                    <a:pt x="28" y="22"/>
                    <a:pt x="28" y="22"/>
                  </a:cubicBezTo>
                  <a:close/>
                  <a:moveTo>
                    <a:pt x="19" y="5"/>
                  </a:moveTo>
                  <a:cubicBezTo>
                    <a:pt x="5" y="22"/>
                    <a:pt x="5" y="22"/>
                    <a:pt x="5" y="22"/>
                  </a:cubicBezTo>
                  <a:cubicBezTo>
                    <a:pt x="6" y="34"/>
                    <a:pt x="6" y="34"/>
                    <a:pt x="6" y="34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9" y="5"/>
                    <a:pt x="19" y="5"/>
                    <a:pt x="19" y="5"/>
                  </a:cubicBezTo>
                  <a:close/>
                </a:path>
              </a:pathLst>
            </a:custGeom>
            <a:solidFill>
              <a:srgbClr val="E2B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8" name="Freeform 102"/>
            <p:cNvSpPr>
              <a:spLocks/>
            </p:cNvSpPr>
            <p:nvPr/>
          </p:nvSpPr>
          <p:spPr bwMode="auto">
            <a:xfrm>
              <a:off x="925300" y="3677876"/>
              <a:ext cx="24065" cy="40108"/>
            </a:xfrm>
            <a:custGeom>
              <a:avLst/>
              <a:gdLst>
                <a:gd name="T0" fmla="*/ 4 w 21"/>
                <a:gd name="T1" fmla="*/ 21 h 35"/>
                <a:gd name="T2" fmla="*/ 21 w 21"/>
                <a:gd name="T3" fmla="*/ 2 h 35"/>
                <a:gd name="T4" fmla="*/ 18 w 21"/>
                <a:gd name="T5" fmla="*/ 0 h 35"/>
                <a:gd name="T6" fmla="*/ 0 w 21"/>
                <a:gd name="T7" fmla="*/ 20 h 35"/>
                <a:gd name="T8" fmla="*/ 5 w 21"/>
                <a:gd name="T9" fmla="*/ 35 h 35"/>
                <a:gd name="T10" fmla="*/ 4 w 21"/>
                <a:gd name="T11" fmla="*/ 21 h 35"/>
                <a:gd name="T12" fmla="*/ 4 w 21"/>
                <a:gd name="T13" fmla="*/ 2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35">
                  <a:moveTo>
                    <a:pt x="4" y="21"/>
                  </a:moveTo>
                  <a:lnTo>
                    <a:pt x="21" y="2"/>
                  </a:lnTo>
                  <a:lnTo>
                    <a:pt x="18" y="0"/>
                  </a:lnTo>
                  <a:lnTo>
                    <a:pt x="0" y="20"/>
                  </a:lnTo>
                  <a:lnTo>
                    <a:pt x="5" y="35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F2E6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9" name="Freeform 103"/>
            <p:cNvSpPr>
              <a:spLocks/>
            </p:cNvSpPr>
            <p:nvPr/>
          </p:nvSpPr>
          <p:spPr bwMode="auto">
            <a:xfrm>
              <a:off x="950511" y="3700794"/>
              <a:ext cx="18335" cy="33233"/>
            </a:xfrm>
            <a:custGeom>
              <a:avLst/>
              <a:gdLst>
                <a:gd name="T0" fmla="*/ 13 w 13"/>
                <a:gd name="T1" fmla="*/ 22 h 26"/>
                <a:gd name="T2" fmla="*/ 8 w 13"/>
                <a:gd name="T3" fmla="*/ 15 h 26"/>
                <a:gd name="T4" fmla="*/ 2 w 13"/>
                <a:gd name="T5" fmla="*/ 0 h 26"/>
                <a:gd name="T6" fmla="*/ 0 w 13"/>
                <a:gd name="T7" fmla="*/ 7 h 26"/>
                <a:gd name="T8" fmla="*/ 10 w 13"/>
                <a:gd name="T9" fmla="*/ 26 h 26"/>
                <a:gd name="T10" fmla="*/ 13 w 13"/>
                <a:gd name="T11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26">
                  <a:moveTo>
                    <a:pt x="13" y="22"/>
                  </a:moveTo>
                  <a:cubicBezTo>
                    <a:pt x="8" y="15"/>
                    <a:pt x="8" y="15"/>
                    <a:pt x="8" y="15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2" y="25"/>
                    <a:pt x="13" y="22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90" name="Freeform 104"/>
            <p:cNvSpPr>
              <a:spLocks/>
            </p:cNvSpPr>
            <p:nvPr/>
          </p:nvSpPr>
          <p:spPr bwMode="auto">
            <a:xfrm>
              <a:off x="978013" y="3713400"/>
              <a:ext cx="71048" cy="446917"/>
            </a:xfrm>
            <a:custGeom>
              <a:avLst/>
              <a:gdLst>
                <a:gd name="T0" fmla="*/ 51 w 52"/>
                <a:gd name="T1" fmla="*/ 45 h 344"/>
                <a:gd name="T2" fmla="*/ 51 w 52"/>
                <a:gd name="T3" fmla="*/ 44 h 344"/>
                <a:gd name="T4" fmla="*/ 46 w 52"/>
                <a:gd name="T5" fmla="*/ 0 h 344"/>
                <a:gd name="T6" fmla="*/ 34 w 52"/>
                <a:gd name="T7" fmla="*/ 101 h 344"/>
                <a:gd name="T8" fmla="*/ 7 w 52"/>
                <a:gd name="T9" fmla="*/ 100 h 344"/>
                <a:gd name="T10" fmla="*/ 37 w 52"/>
                <a:gd name="T11" fmla="*/ 116 h 344"/>
                <a:gd name="T12" fmla="*/ 42 w 52"/>
                <a:gd name="T13" fmla="*/ 171 h 344"/>
                <a:gd name="T14" fmla="*/ 25 w 52"/>
                <a:gd name="T15" fmla="*/ 268 h 344"/>
                <a:gd name="T16" fmla="*/ 0 w 52"/>
                <a:gd name="T17" fmla="*/ 340 h 344"/>
                <a:gd name="T18" fmla="*/ 24 w 52"/>
                <a:gd name="T19" fmla="*/ 332 h 344"/>
                <a:gd name="T20" fmla="*/ 35 w 52"/>
                <a:gd name="T21" fmla="*/ 296 h 344"/>
                <a:gd name="T22" fmla="*/ 35 w 52"/>
                <a:gd name="T23" fmla="*/ 261 h 344"/>
                <a:gd name="T24" fmla="*/ 50 w 52"/>
                <a:gd name="T25" fmla="*/ 190 h 344"/>
                <a:gd name="T26" fmla="*/ 46 w 52"/>
                <a:gd name="T27" fmla="*/ 103 h 344"/>
                <a:gd name="T28" fmla="*/ 47 w 52"/>
                <a:gd name="T29" fmla="*/ 90 h 344"/>
                <a:gd name="T30" fmla="*/ 51 w 52"/>
                <a:gd name="T31" fmla="*/ 45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2" h="344">
                  <a:moveTo>
                    <a:pt x="51" y="45"/>
                  </a:moveTo>
                  <a:cubicBezTo>
                    <a:pt x="51" y="45"/>
                    <a:pt x="51" y="45"/>
                    <a:pt x="51" y="44"/>
                  </a:cubicBezTo>
                  <a:cubicBezTo>
                    <a:pt x="50" y="29"/>
                    <a:pt x="48" y="14"/>
                    <a:pt x="46" y="0"/>
                  </a:cubicBezTo>
                  <a:cubicBezTo>
                    <a:pt x="37" y="29"/>
                    <a:pt x="33" y="63"/>
                    <a:pt x="34" y="101"/>
                  </a:cubicBezTo>
                  <a:cubicBezTo>
                    <a:pt x="25" y="102"/>
                    <a:pt x="16" y="101"/>
                    <a:pt x="7" y="100"/>
                  </a:cubicBezTo>
                  <a:cubicBezTo>
                    <a:pt x="19" y="102"/>
                    <a:pt x="29" y="108"/>
                    <a:pt x="37" y="116"/>
                  </a:cubicBezTo>
                  <a:cubicBezTo>
                    <a:pt x="42" y="134"/>
                    <a:pt x="44" y="152"/>
                    <a:pt x="42" y="171"/>
                  </a:cubicBezTo>
                  <a:cubicBezTo>
                    <a:pt x="39" y="204"/>
                    <a:pt x="33" y="237"/>
                    <a:pt x="25" y="268"/>
                  </a:cubicBezTo>
                  <a:cubicBezTo>
                    <a:pt x="25" y="300"/>
                    <a:pt x="17" y="324"/>
                    <a:pt x="0" y="340"/>
                  </a:cubicBezTo>
                  <a:cubicBezTo>
                    <a:pt x="7" y="344"/>
                    <a:pt x="15" y="341"/>
                    <a:pt x="24" y="332"/>
                  </a:cubicBezTo>
                  <a:cubicBezTo>
                    <a:pt x="35" y="296"/>
                    <a:pt x="35" y="296"/>
                    <a:pt x="35" y="296"/>
                  </a:cubicBezTo>
                  <a:cubicBezTo>
                    <a:pt x="32" y="284"/>
                    <a:pt x="32" y="273"/>
                    <a:pt x="35" y="261"/>
                  </a:cubicBezTo>
                  <a:cubicBezTo>
                    <a:pt x="42" y="236"/>
                    <a:pt x="48" y="212"/>
                    <a:pt x="50" y="190"/>
                  </a:cubicBezTo>
                  <a:cubicBezTo>
                    <a:pt x="52" y="160"/>
                    <a:pt x="51" y="131"/>
                    <a:pt x="46" y="103"/>
                  </a:cubicBezTo>
                  <a:cubicBezTo>
                    <a:pt x="47" y="90"/>
                    <a:pt x="47" y="90"/>
                    <a:pt x="47" y="90"/>
                  </a:cubicBezTo>
                  <a:cubicBezTo>
                    <a:pt x="51" y="45"/>
                    <a:pt x="51" y="45"/>
                    <a:pt x="51" y="45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91" name="Freeform 105"/>
            <p:cNvSpPr>
              <a:spLocks/>
            </p:cNvSpPr>
            <p:nvPr/>
          </p:nvSpPr>
          <p:spPr bwMode="auto">
            <a:xfrm>
              <a:off x="913841" y="3838307"/>
              <a:ext cx="83654" cy="303675"/>
            </a:xfrm>
            <a:custGeom>
              <a:avLst/>
              <a:gdLst>
                <a:gd name="T0" fmla="*/ 48 w 61"/>
                <a:gd name="T1" fmla="*/ 22 h 234"/>
                <a:gd name="T2" fmla="*/ 51 w 61"/>
                <a:gd name="T3" fmla="*/ 62 h 234"/>
                <a:gd name="T4" fmla="*/ 38 w 61"/>
                <a:gd name="T5" fmla="*/ 145 h 234"/>
                <a:gd name="T6" fmla="*/ 38 w 61"/>
                <a:gd name="T7" fmla="*/ 179 h 234"/>
                <a:gd name="T8" fmla="*/ 0 w 61"/>
                <a:gd name="T9" fmla="*/ 229 h 234"/>
                <a:gd name="T10" fmla="*/ 36 w 61"/>
                <a:gd name="T11" fmla="*/ 214 h 234"/>
                <a:gd name="T12" fmla="*/ 48 w 61"/>
                <a:gd name="T13" fmla="*/ 185 h 234"/>
                <a:gd name="T14" fmla="*/ 48 w 61"/>
                <a:gd name="T15" fmla="*/ 149 h 234"/>
                <a:gd name="T16" fmla="*/ 61 w 61"/>
                <a:gd name="T17" fmla="*/ 84 h 234"/>
                <a:gd name="T18" fmla="*/ 59 w 61"/>
                <a:gd name="T19" fmla="*/ 48 h 234"/>
                <a:gd name="T20" fmla="*/ 54 w 61"/>
                <a:gd name="T21" fmla="*/ 4 h 234"/>
                <a:gd name="T22" fmla="*/ 26 w 61"/>
                <a:gd name="T23" fmla="*/ 0 h 234"/>
                <a:gd name="T24" fmla="*/ 48 w 61"/>
                <a:gd name="T25" fmla="*/ 2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234">
                  <a:moveTo>
                    <a:pt x="48" y="22"/>
                  </a:moveTo>
                  <a:cubicBezTo>
                    <a:pt x="47" y="38"/>
                    <a:pt x="49" y="51"/>
                    <a:pt x="51" y="62"/>
                  </a:cubicBezTo>
                  <a:cubicBezTo>
                    <a:pt x="50" y="91"/>
                    <a:pt x="46" y="119"/>
                    <a:pt x="38" y="145"/>
                  </a:cubicBezTo>
                  <a:cubicBezTo>
                    <a:pt x="38" y="179"/>
                    <a:pt x="38" y="179"/>
                    <a:pt x="38" y="179"/>
                  </a:cubicBezTo>
                  <a:cubicBezTo>
                    <a:pt x="31" y="204"/>
                    <a:pt x="18" y="221"/>
                    <a:pt x="0" y="229"/>
                  </a:cubicBezTo>
                  <a:cubicBezTo>
                    <a:pt x="10" y="234"/>
                    <a:pt x="22" y="229"/>
                    <a:pt x="36" y="214"/>
                  </a:cubicBezTo>
                  <a:cubicBezTo>
                    <a:pt x="38" y="203"/>
                    <a:pt x="42" y="194"/>
                    <a:pt x="48" y="185"/>
                  </a:cubicBezTo>
                  <a:cubicBezTo>
                    <a:pt x="48" y="149"/>
                    <a:pt x="48" y="149"/>
                    <a:pt x="48" y="149"/>
                  </a:cubicBezTo>
                  <a:cubicBezTo>
                    <a:pt x="61" y="84"/>
                    <a:pt x="61" y="84"/>
                    <a:pt x="61" y="84"/>
                  </a:cubicBezTo>
                  <a:cubicBezTo>
                    <a:pt x="61" y="72"/>
                    <a:pt x="60" y="60"/>
                    <a:pt x="59" y="48"/>
                  </a:cubicBezTo>
                  <a:cubicBezTo>
                    <a:pt x="55" y="34"/>
                    <a:pt x="54" y="20"/>
                    <a:pt x="54" y="4"/>
                  </a:cubicBezTo>
                  <a:cubicBezTo>
                    <a:pt x="45" y="3"/>
                    <a:pt x="35" y="2"/>
                    <a:pt x="26" y="0"/>
                  </a:cubicBezTo>
                  <a:cubicBezTo>
                    <a:pt x="36" y="3"/>
                    <a:pt x="43" y="11"/>
                    <a:pt x="48" y="22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92" name="Freeform 106"/>
            <p:cNvSpPr>
              <a:spLocks noEditPoints="1"/>
            </p:cNvSpPr>
            <p:nvPr/>
          </p:nvSpPr>
          <p:spPr bwMode="auto">
            <a:xfrm>
              <a:off x="909257" y="3836016"/>
              <a:ext cx="74487" cy="299091"/>
            </a:xfrm>
            <a:custGeom>
              <a:avLst/>
              <a:gdLst>
                <a:gd name="T0" fmla="*/ 54 w 54"/>
                <a:gd name="T1" fmla="*/ 64 h 231"/>
                <a:gd name="T2" fmla="*/ 51 w 54"/>
                <a:gd name="T3" fmla="*/ 24 h 231"/>
                <a:gd name="T4" fmla="*/ 29 w 54"/>
                <a:gd name="T5" fmla="*/ 2 h 231"/>
                <a:gd name="T6" fmla="*/ 22 w 54"/>
                <a:gd name="T7" fmla="*/ 0 h 231"/>
                <a:gd name="T8" fmla="*/ 29 w 54"/>
                <a:gd name="T9" fmla="*/ 40 h 231"/>
                <a:gd name="T10" fmla="*/ 26 w 54"/>
                <a:gd name="T11" fmla="*/ 142 h 231"/>
                <a:gd name="T12" fmla="*/ 0 w 54"/>
                <a:gd name="T13" fmla="*/ 229 h 231"/>
                <a:gd name="T14" fmla="*/ 3 w 54"/>
                <a:gd name="T15" fmla="*/ 231 h 231"/>
                <a:gd name="T16" fmla="*/ 41 w 54"/>
                <a:gd name="T17" fmla="*/ 181 h 231"/>
                <a:gd name="T18" fmla="*/ 41 w 54"/>
                <a:gd name="T19" fmla="*/ 147 h 231"/>
                <a:gd name="T20" fmla="*/ 54 w 54"/>
                <a:gd name="T21" fmla="*/ 64 h 231"/>
                <a:gd name="T22" fmla="*/ 24 w 54"/>
                <a:gd name="T23" fmla="*/ 4 h 231"/>
                <a:gd name="T24" fmla="*/ 28 w 54"/>
                <a:gd name="T25" fmla="*/ 4 h 231"/>
                <a:gd name="T26" fmla="*/ 36 w 54"/>
                <a:gd name="T27" fmla="*/ 38 h 231"/>
                <a:gd name="T28" fmla="*/ 33 w 54"/>
                <a:gd name="T29" fmla="*/ 103 h 231"/>
                <a:gd name="T30" fmla="*/ 33 w 54"/>
                <a:gd name="T31" fmla="*/ 145 h 231"/>
                <a:gd name="T32" fmla="*/ 20 w 54"/>
                <a:gd name="T33" fmla="*/ 195 h 231"/>
                <a:gd name="T34" fmla="*/ 9 w 54"/>
                <a:gd name="T35" fmla="*/ 224 h 231"/>
                <a:gd name="T36" fmla="*/ 3 w 54"/>
                <a:gd name="T37" fmla="*/ 227 h 231"/>
                <a:gd name="T38" fmla="*/ 18 w 54"/>
                <a:gd name="T39" fmla="*/ 194 h 231"/>
                <a:gd name="T40" fmla="*/ 28 w 54"/>
                <a:gd name="T41" fmla="*/ 143 h 231"/>
                <a:gd name="T42" fmla="*/ 28 w 54"/>
                <a:gd name="T43" fmla="*/ 100 h 231"/>
                <a:gd name="T44" fmla="*/ 32 w 54"/>
                <a:gd name="T45" fmla="*/ 39 h 231"/>
                <a:gd name="T46" fmla="*/ 24 w 54"/>
                <a:gd name="T47" fmla="*/ 4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4" h="231">
                  <a:moveTo>
                    <a:pt x="54" y="64"/>
                  </a:moveTo>
                  <a:cubicBezTo>
                    <a:pt x="52" y="53"/>
                    <a:pt x="50" y="40"/>
                    <a:pt x="51" y="24"/>
                  </a:cubicBezTo>
                  <a:cubicBezTo>
                    <a:pt x="46" y="13"/>
                    <a:pt x="39" y="5"/>
                    <a:pt x="29" y="2"/>
                  </a:cubicBezTo>
                  <a:cubicBezTo>
                    <a:pt x="26" y="1"/>
                    <a:pt x="24" y="1"/>
                    <a:pt x="22" y="0"/>
                  </a:cubicBezTo>
                  <a:cubicBezTo>
                    <a:pt x="21" y="14"/>
                    <a:pt x="23" y="27"/>
                    <a:pt x="29" y="40"/>
                  </a:cubicBezTo>
                  <a:cubicBezTo>
                    <a:pt x="25" y="70"/>
                    <a:pt x="24" y="104"/>
                    <a:pt x="26" y="142"/>
                  </a:cubicBezTo>
                  <a:cubicBezTo>
                    <a:pt x="24" y="172"/>
                    <a:pt x="15" y="200"/>
                    <a:pt x="0" y="229"/>
                  </a:cubicBezTo>
                  <a:cubicBezTo>
                    <a:pt x="1" y="230"/>
                    <a:pt x="2" y="230"/>
                    <a:pt x="3" y="231"/>
                  </a:cubicBezTo>
                  <a:cubicBezTo>
                    <a:pt x="21" y="223"/>
                    <a:pt x="34" y="206"/>
                    <a:pt x="41" y="181"/>
                  </a:cubicBezTo>
                  <a:cubicBezTo>
                    <a:pt x="41" y="147"/>
                    <a:pt x="41" y="147"/>
                    <a:pt x="41" y="147"/>
                  </a:cubicBezTo>
                  <a:cubicBezTo>
                    <a:pt x="49" y="121"/>
                    <a:pt x="53" y="93"/>
                    <a:pt x="54" y="64"/>
                  </a:cubicBezTo>
                  <a:close/>
                  <a:moveTo>
                    <a:pt x="24" y="4"/>
                  </a:moveTo>
                  <a:cubicBezTo>
                    <a:pt x="28" y="4"/>
                    <a:pt x="28" y="4"/>
                    <a:pt x="28" y="4"/>
                  </a:cubicBezTo>
                  <a:cubicBezTo>
                    <a:pt x="28" y="15"/>
                    <a:pt x="31" y="26"/>
                    <a:pt x="36" y="38"/>
                  </a:cubicBezTo>
                  <a:cubicBezTo>
                    <a:pt x="33" y="103"/>
                    <a:pt x="33" y="103"/>
                    <a:pt x="33" y="103"/>
                  </a:cubicBezTo>
                  <a:cubicBezTo>
                    <a:pt x="33" y="145"/>
                    <a:pt x="33" y="145"/>
                    <a:pt x="33" y="145"/>
                  </a:cubicBezTo>
                  <a:cubicBezTo>
                    <a:pt x="31" y="163"/>
                    <a:pt x="27" y="180"/>
                    <a:pt x="20" y="195"/>
                  </a:cubicBezTo>
                  <a:cubicBezTo>
                    <a:pt x="9" y="224"/>
                    <a:pt x="9" y="224"/>
                    <a:pt x="9" y="224"/>
                  </a:cubicBezTo>
                  <a:cubicBezTo>
                    <a:pt x="3" y="227"/>
                    <a:pt x="3" y="227"/>
                    <a:pt x="3" y="227"/>
                  </a:cubicBezTo>
                  <a:cubicBezTo>
                    <a:pt x="18" y="194"/>
                    <a:pt x="18" y="194"/>
                    <a:pt x="18" y="194"/>
                  </a:cubicBezTo>
                  <a:cubicBezTo>
                    <a:pt x="24" y="175"/>
                    <a:pt x="27" y="158"/>
                    <a:pt x="28" y="143"/>
                  </a:cubicBezTo>
                  <a:cubicBezTo>
                    <a:pt x="28" y="100"/>
                    <a:pt x="28" y="100"/>
                    <a:pt x="28" y="100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26" y="27"/>
                    <a:pt x="24" y="15"/>
                    <a:pt x="24" y="4"/>
                  </a:cubicBezTo>
                  <a:close/>
                </a:path>
              </a:pathLst>
            </a:custGeom>
            <a:solidFill>
              <a:srgbClr val="E2B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35" name="Freeform 107"/>
            <p:cNvSpPr>
              <a:spLocks/>
            </p:cNvSpPr>
            <p:nvPr/>
          </p:nvSpPr>
          <p:spPr bwMode="auto">
            <a:xfrm>
              <a:off x="913841" y="3840599"/>
              <a:ext cx="44692" cy="289924"/>
            </a:xfrm>
            <a:custGeom>
              <a:avLst/>
              <a:gdLst>
                <a:gd name="T0" fmla="*/ 25 w 33"/>
                <a:gd name="T1" fmla="*/ 0 h 223"/>
                <a:gd name="T2" fmla="*/ 21 w 33"/>
                <a:gd name="T3" fmla="*/ 0 h 223"/>
                <a:gd name="T4" fmla="*/ 29 w 33"/>
                <a:gd name="T5" fmla="*/ 35 h 223"/>
                <a:gd name="T6" fmla="*/ 25 w 33"/>
                <a:gd name="T7" fmla="*/ 96 h 223"/>
                <a:gd name="T8" fmla="*/ 25 w 33"/>
                <a:gd name="T9" fmla="*/ 139 h 223"/>
                <a:gd name="T10" fmla="*/ 15 w 33"/>
                <a:gd name="T11" fmla="*/ 190 h 223"/>
                <a:gd name="T12" fmla="*/ 0 w 33"/>
                <a:gd name="T13" fmla="*/ 223 h 223"/>
                <a:gd name="T14" fmla="*/ 6 w 33"/>
                <a:gd name="T15" fmla="*/ 220 h 223"/>
                <a:gd name="T16" fmla="*/ 17 w 33"/>
                <a:gd name="T17" fmla="*/ 191 h 223"/>
                <a:gd name="T18" fmla="*/ 30 w 33"/>
                <a:gd name="T19" fmla="*/ 141 h 223"/>
                <a:gd name="T20" fmla="*/ 30 w 33"/>
                <a:gd name="T21" fmla="*/ 99 h 223"/>
                <a:gd name="T22" fmla="*/ 33 w 33"/>
                <a:gd name="T23" fmla="*/ 34 h 223"/>
                <a:gd name="T24" fmla="*/ 25 w 33"/>
                <a:gd name="T25" fmla="*/ 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" h="223">
                  <a:moveTo>
                    <a:pt x="25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11"/>
                    <a:pt x="23" y="23"/>
                    <a:pt x="29" y="35"/>
                  </a:cubicBezTo>
                  <a:cubicBezTo>
                    <a:pt x="25" y="96"/>
                    <a:pt x="25" y="96"/>
                    <a:pt x="25" y="96"/>
                  </a:cubicBezTo>
                  <a:cubicBezTo>
                    <a:pt x="25" y="139"/>
                    <a:pt x="25" y="139"/>
                    <a:pt x="25" y="139"/>
                  </a:cubicBezTo>
                  <a:cubicBezTo>
                    <a:pt x="24" y="154"/>
                    <a:pt x="21" y="171"/>
                    <a:pt x="15" y="190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6" y="220"/>
                    <a:pt x="6" y="220"/>
                    <a:pt x="6" y="220"/>
                  </a:cubicBezTo>
                  <a:cubicBezTo>
                    <a:pt x="17" y="191"/>
                    <a:pt x="17" y="191"/>
                    <a:pt x="17" y="191"/>
                  </a:cubicBezTo>
                  <a:cubicBezTo>
                    <a:pt x="24" y="176"/>
                    <a:pt x="28" y="159"/>
                    <a:pt x="30" y="141"/>
                  </a:cubicBezTo>
                  <a:cubicBezTo>
                    <a:pt x="30" y="99"/>
                    <a:pt x="30" y="99"/>
                    <a:pt x="30" y="99"/>
                  </a:cubicBezTo>
                  <a:cubicBezTo>
                    <a:pt x="33" y="34"/>
                    <a:pt x="33" y="34"/>
                    <a:pt x="33" y="34"/>
                  </a:cubicBezTo>
                  <a:cubicBezTo>
                    <a:pt x="28" y="22"/>
                    <a:pt x="25" y="11"/>
                    <a:pt x="25" y="0"/>
                  </a:cubicBezTo>
                  <a:close/>
                </a:path>
              </a:pathLst>
            </a:custGeom>
            <a:solidFill>
              <a:srgbClr val="F2E6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36" name="Freeform 108"/>
            <p:cNvSpPr>
              <a:spLocks noEditPoints="1"/>
            </p:cNvSpPr>
            <p:nvPr/>
          </p:nvSpPr>
          <p:spPr bwMode="auto">
            <a:xfrm>
              <a:off x="968846" y="3844038"/>
              <a:ext cx="69903" cy="310551"/>
            </a:xfrm>
            <a:custGeom>
              <a:avLst/>
              <a:gdLst>
                <a:gd name="T0" fmla="*/ 49 w 51"/>
                <a:gd name="T1" fmla="*/ 71 h 240"/>
                <a:gd name="T2" fmla="*/ 44 w 51"/>
                <a:gd name="T3" fmla="*/ 16 h 240"/>
                <a:gd name="T4" fmla="*/ 14 w 51"/>
                <a:gd name="T5" fmla="*/ 0 h 240"/>
                <a:gd name="T6" fmla="*/ 19 w 51"/>
                <a:gd name="T7" fmla="*/ 44 h 240"/>
                <a:gd name="T8" fmla="*/ 21 w 51"/>
                <a:gd name="T9" fmla="*/ 80 h 240"/>
                <a:gd name="T10" fmla="*/ 22 w 51"/>
                <a:gd name="T11" fmla="*/ 156 h 240"/>
                <a:gd name="T12" fmla="*/ 16 w 51"/>
                <a:gd name="T13" fmla="*/ 181 h 240"/>
                <a:gd name="T14" fmla="*/ 14 w 51"/>
                <a:gd name="T15" fmla="*/ 190 h 240"/>
                <a:gd name="T16" fmla="*/ 7 w 51"/>
                <a:gd name="T17" fmla="*/ 212 h 240"/>
                <a:gd name="T18" fmla="*/ 0 w 51"/>
                <a:gd name="T19" fmla="*/ 235 h 240"/>
                <a:gd name="T20" fmla="*/ 7 w 51"/>
                <a:gd name="T21" fmla="*/ 240 h 240"/>
                <a:gd name="T22" fmla="*/ 32 w 51"/>
                <a:gd name="T23" fmla="*/ 168 h 240"/>
                <a:gd name="T24" fmla="*/ 49 w 51"/>
                <a:gd name="T25" fmla="*/ 71 h 240"/>
                <a:gd name="T26" fmla="*/ 17 w 51"/>
                <a:gd name="T27" fmla="*/ 4 h 240"/>
                <a:gd name="T28" fmla="*/ 22 w 51"/>
                <a:gd name="T29" fmla="*/ 4 h 240"/>
                <a:gd name="T30" fmla="*/ 25 w 51"/>
                <a:gd name="T31" fmla="*/ 43 h 240"/>
                <a:gd name="T32" fmla="*/ 28 w 51"/>
                <a:gd name="T33" fmla="*/ 97 h 240"/>
                <a:gd name="T34" fmla="*/ 28 w 51"/>
                <a:gd name="T35" fmla="*/ 155 h 240"/>
                <a:gd name="T36" fmla="*/ 19 w 51"/>
                <a:gd name="T37" fmla="*/ 195 h 240"/>
                <a:gd name="T38" fmla="*/ 6 w 51"/>
                <a:gd name="T39" fmla="*/ 237 h 240"/>
                <a:gd name="T40" fmla="*/ 3 w 51"/>
                <a:gd name="T41" fmla="*/ 234 h 240"/>
                <a:gd name="T42" fmla="*/ 15 w 51"/>
                <a:gd name="T43" fmla="*/ 195 h 240"/>
                <a:gd name="T44" fmla="*/ 25 w 51"/>
                <a:gd name="T45" fmla="*/ 154 h 240"/>
                <a:gd name="T46" fmla="*/ 25 w 51"/>
                <a:gd name="T47" fmla="*/ 96 h 240"/>
                <a:gd name="T48" fmla="*/ 22 w 51"/>
                <a:gd name="T49" fmla="*/ 43 h 240"/>
                <a:gd name="T50" fmla="*/ 17 w 51"/>
                <a:gd name="T51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1" h="240">
                  <a:moveTo>
                    <a:pt x="49" y="71"/>
                  </a:moveTo>
                  <a:cubicBezTo>
                    <a:pt x="51" y="52"/>
                    <a:pt x="49" y="34"/>
                    <a:pt x="44" y="16"/>
                  </a:cubicBezTo>
                  <a:cubicBezTo>
                    <a:pt x="36" y="8"/>
                    <a:pt x="26" y="2"/>
                    <a:pt x="14" y="0"/>
                  </a:cubicBezTo>
                  <a:cubicBezTo>
                    <a:pt x="14" y="16"/>
                    <a:pt x="15" y="30"/>
                    <a:pt x="19" y="44"/>
                  </a:cubicBezTo>
                  <a:cubicBezTo>
                    <a:pt x="20" y="56"/>
                    <a:pt x="21" y="68"/>
                    <a:pt x="21" y="80"/>
                  </a:cubicBezTo>
                  <a:cubicBezTo>
                    <a:pt x="22" y="105"/>
                    <a:pt x="22" y="131"/>
                    <a:pt x="22" y="156"/>
                  </a:cubicBezTo>
                  <a:cubicBezTo>
                    <a:pt x="16" y="181"/>
                    <a:pt x="16" y="181"/>
                    <a:pt x="16" y="181"/>
                  </a:cubicBezTo>
                  <a:cubicBezTo>
                    <a:pt x="14" y="190"/>
                    <a:pt x="14" y="190"/>
                    <a:pt x="14" y="190"/>
                  </a:cubicBezTo>
                  <a:cubicBezTo>
                    <a:pt x="7" y="212"/>
                    <a:pt x="7" y="212"/>
                    <a:pt x="7" y="212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3" y="237"/>
                    <a:pt x="5" y="239"/>
                    <a:pt x="7" y="240"/>
                  </a:cubicBezTo>
                  <a:cubicBezTo>
                    <a:pt x="24" y="224"/>
                    <a:pt x="32" y="200"/>
                    <a:pt x="32" y="168"/>
                  </a:cubicBezTo>
                  <a:cubicBezTo>
                    <a:pt x="40" y="137"/>
                    <a:pt x="46" y="104"/>
                    <a:pt x="49" y="71"/>
                  </a:cubicBezTo>
                  <a:close/>
                  <a:moveTo>
                    <a:pt x="17" y="4"/>
                  </a:moveTo>
                  <a:cubicBezTo>
                    <a:pt x="22" y="4"/>
                    <a:pt x="22" y="4"/>
                    <a:pt x="22" y="4"/>
                  </a:cubicBezTo>
                  <a:cubicBezTo>
                    <a:pt x="21" y="17"/>
                    <a:pt x="22" y="30"/>
                    <a:pt x="25" y="43"/>
                  </a:cubicBezTo>
                  <a:cubicBezTo>
                    <a:pt x="28" y="97"/>
                    <a:pt x="28" y="97"/>
                    <a:pt x="28" y="97"/>
                  </a:cubicBezTo>
                  <a:cubicBezTo>
                    <a:pt x="28" y="155"/>
                    <a:pt x="28" y="155"/>
                    <a:pt x="28" y="155"/>
                  </a:cubicBezTo>
                  <a:cubicBezTo>
                    <a:pt x="19" y="195"/>
                    <a:pt x="19" y="195"/>
                    <a:pt x="19" y="195"/>
                  </a:cubicBezTo>
                  <a:cubicBezTo>
                    <a:pt x="6" y="237"/>
                    <a:pt x="6" y="237"/>
                    <a:pt x="6" y="237"/>
                  </a:cubicBezTo>
                  <a:cubicBezTo>
                    <a:pt x="3" y="234"/>
                    <a:pt x="3" y="234"/>
                    <a:pt x="3" y="234"/>
                  </a:cubicBezTo>
                  <a:cubicBezTo>
                    <a:pt x="15" y="195"/>
                    <a:pt x="15" y="195"/>
                    <a:pt x="15" y="195"/>
                  </a:cubicBezTo>
                  <a:cubicBezTo>
                    <a:pt x="25" y="154"/>
                    <a:pt x="25" y="154"/>
                    <a:pt x="25" y="154"/>
                  </a:cubicBezTo>
                  <a:cubicBezTo>
                    <a:pt x="25" y="96"/>
                    <a:pt x="25" y="96"/>
                    <a:pt x="25" y="96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18" y="30"/>
                    <a:pt x="16" y="17"/>
                    <a:pt x="17" y="4"/>
                  </a:cubicBezTo>
                  <a:close/>
                </a:path>
              </a:pathLst>
            </a:custGeom>
            <a:solidFill>
              <a:srgbClr val="E2B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37" name="Freeform 109"/>
            <p:cNvSpPr>
              <a:spLocks/>
            </p:cNvSpPr>
            <p:nvPr/>
          </p:nvSpPr>
          <p:spPr bwMode="auto">
            <a:xfrm>
              <a:off x="972283" y="3848622"/>
              <a:ext cx="34378" cy="302529"/>
            </a:xfrm>
            <a:custGeom>
              <a:avLst/>
              <a:gdLst>
                <a:gd name="T0" fmla="*/ 19 w 25"/>
                <a:gd name="T1" fmla="*/ 0 h 233"/>
                <a:gd name="T2" fmla="*/ 14 w 25"/>
                <a:gd name="T3" fmla="*/ 0 h 233"/>
                <a:gd name="T4" fmla="*/ 19 w 25"/>
                <a:gd name="T5" fmla="*/ 39 h 233"/>
                <a:gd name="T6" fmla="*/ 22 w 25"/>
                <a:gd name="T7" fmla="*/ 92 h 233"/>
                <a:gd name="T8" fmla="*/ 22 w 25"/>
                <a:gd name="T9" fmla="*/ 150 h 233"/>
                <a:gd name="T10" fmla="*/ 12 w 25"/>
                <a:gd name="T11" fmla="*/ 191 h 233"/>
                <a:gd name="T12" fmla="*/ 0 w 25"/>
                <a:gd name="T13" fmla="*/ 230 h 233"/>
                <a:gd name="T14" fmla="*/ 3 w 25"/>
                <a:gd name="T15" fmla="*/ 233 h 233"/>
                <a:gd name="T16" fmla="*/ 16 w 25"/>
                <a:gd name="T17" fmla="*/ 191 h 233"/>
                <a:gd name="T18" fmla="*/ 25 w 25"/>
                <a:gd name="T19" fmla="*/ 151 h 233"/>
                <a:gd name="T20" fmla="*/ 25 w 25"/>
                <a:gd name="T21" fmla="*/ 93 h 233"/>
                <a:gd name="T22" fmla="*/ 22 w 25"/>
                <a:gd name="T23" fmla="*/ 39 h 233"/>
                <a:gd name="T24" fmla="*/ 19 w 25"/>
                <a:gd name="T25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233">
                  <a:moveTo>
                    <a:pt x="19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3" y="13"/>
                    <a:pt x="15" y="26"/>
                    <a:pt x="19" y="39"/>
                  </a:cubicBezTo>
                  <a:cubicBezTo>
                    <a:pt x="22" y="92"/>
                    <a:pt x="22" y="92"/>
                    <a:pt x="22" y="92"/>
                  </a:cubicBezTo>
                  <a:cubicBezTo>
                    <a:pt x="22" y="150"/>
                    <a:pt x="22" y="150"/>
                    <a:pt x="22" y="150"/>
                  </a:cubicBezTo>
                  <a:cubicBezTo>
                    <a:pt x="12" y="191"/>
                    <a:pt x="12" y="191"/>
                    <a:pt x="12" y="191"/>
                  </a:cubicBezTo>
                  <a:cubicBezTo>
                    <a:pt x="0" y="230"/>
                    <a:pt x="0" y="230"/>
                    <a:pt x="0" y="230"/>
                  </a:cubicBezTo>
                  <a:cubicBezTo>
                    <a:pt x="3" y="233"/>
                    <a:pt x="3" y="233"/>
                    <a:pt x="3" y="233"/>
                  </a:cubicBezTo>
                  <a:cubicBezTo>
                    <a:pt x="16" y="191"/>
                    <a:pt x="16" y="191"/>
                    <a:pt x="16" y="191"/>
                  </a:cubicBezTo>
                  <a:cubicBezTo>
                    <a:pt x="25" y="151"/>
                    <a:pt x="25" y="151"/>
                    <a:pt x="25" y="151"/>
                  </a:cubicBezTo>
                  <a:cubicBezTo>
                    <a:pt x="25" y="93"/>
                    <a:pt x="25" y="93"/>
                    <a:pt x="25" y="93"/>
                  </a:cubicBezTo>
                  <a:cubicBezTo>
                    <a:pt x="22" y="39"/>
                    <a:pt x="22" y="39"/>
                    <a:pt x="22" y="39"/>
                  </a:cubicBezTo>
                  <a:cubicBezTo>
                    <a:pt x="19" y="26"/>
                    <a:pt x="18" y="13"/>
                    <a:pt x="19" y="0"/>
                  </a:cubicBezTo>
                  <a:close/>
                </a:path>
              </a:pathLst>
            </a:custGeom>
            <a:solidFill>
              <a:srgbClr val="F2E6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38" name="Freeform 110"/>
            <p:cNvSpPr>
              <a:spLocks/>
            </p:cNvSpPr>
            <p:nvPr/>
          </p:nvSpPr>
          <p:spPr bwMode="auto">
            <a:xfrm>
              <a:off x="911549" y="3684751"/>
              <a:ext cx="11459" cy="6876"/>
            </a:xfrm>
            <a:custGeom>
              <a:avLst/>
              <a:gdLst>
                <a:gd name="T0" fmla="*/ 4 w 8"/>
                <a:gd name="T1" fmla="*/ 5 h 5"/>
                <a:gd name="T2" fmla="*/ 8 w 8"/>
                <a:gd name="T3" fmla="*/ 0 h 5"/>
                <a:gd name="T4" fmla="*/ 5 w 8"/>
                <a:gd name="T5" fmla="*/ 0 h 5"/>
                <a:gd name="T6" fmla="*/ 0 w 8"/>
                <a:gd name="T7" fmla="*/ 4 h 5"/>
                <a:gd name="T8" fmla="*/ 4 w 8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5">
                  <a:moveTo>
                    <a:pt x="4" y="5"/>
                  </a:moveTo>
                  <a:cubicBezTo>
                    <a:pt x="5" y="3"/>
                    <a:pt x="6" y="2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4"/>
                    <a:pt x="4" y="5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39" name="Freeform 111"/>
            <p:cNvSpPr>
              <a:spLocks/>
            </p:cNvSpPr>
            <p:nvPr/>
          </p:nvSpPr>
          <p:spPr bwMode="auto">
            <a:xfrm>
              <a:off x="906965" y="3680167"/>
              <a:ext cx="8022" cy="4584"/>
            </a:xfrm>
            <a:custGeom>
              <a:avLst/>
              <a:gdLst>
                <a:gd name="T0" fmla="*/ 3 w 6"/>
                <a:gd name="T1" fmla="*/ 0 h 4"/>
                <a:gd name="T2" fmla="*/ 0 w 6"/>
                <a:gd name="T3" fmla="*/ 3 h 4"/>
                <a:gd name="T4" fmla="*/ 3 w 6"/>
                <a:gd name="T5" fmla="*/ 4 h 4"/>
                <a:gd name="T6" fmla="*/ 6 w 6"/>
                <a:gd name="T7" fmla="*/ 0 h 4"/>
                <a:gd name="T8" fmla="*/ 3 w 6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4">
                  <a:moveTo>
                    <a:pt x="3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1" y="4"/>
                    <a:pt x="2" y="4"/>
                    <a:pt x="3" y="4"/>
                  </a:cubicBezTo>
                  <a:cubicBezTo>
                    <a:pt x="4" y="3"/>
                    <a:pt x="4" y="2"/>
                    <a:pt x="6" y="0"/>
                  </a:cubicBezTo>
                  <a:cubicBezTo>
                    <a:pt x="3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40" name="Freeform 112"/>
            <p:cNvSpPr>
              <a:spLocks/>
            </p:cNvSpPr>
            <p:nvPr/>
          </p:nvSpPr>
          <p:spPr bwMode="auto">
            <a:xfrm>
              <a:off x="943635" y="3708816"/>
              <a:ext cx="11459" cy="25211"/>
            </a:xfrm>
            <a:custGeom>
              <a:avLst/>
              <a:gdLst>
                <a:gd name="T0" fmla="*/ 0 w 8"/>
                <a:gd name="T1" fmla="*/ 4 h 20"/>
                <a:gd name="T2" fmla="*/ 5 w 8"/>
                <a:gd name="T3" fmla="*/ 20 h 20"/>
                <a:gd name="T4" fmla="*/ 8 w 8"/>
                <a:gd name="T5" fmla="*/ 19 h 20"/>
                <a:gd name="T6" fmla="*/ 4 w 8"/>
                <a:gd name="T7" fmla="*/ 13 h 20"/>
                <a:gd name="T8" fmla="*/ 0 w 8"/>
                <a:gd name="T9" fmla="*/ 0 h 20"/>
                <a:gd name="T10" fmla="*/ 0 w 8"/>
                <a:gd name="T11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20">
                  <a:moveTo>
                    <a:pt x="0" y="4"/>
                  </a:moveTo>
                  <a:cubicBezTo>
                    <a:pt x="0" y="9"/>
                    <a:pt x="2" y="14"/>
                    <a:pt x="5" y="20"/>
                  </a:cubicBezTo>
                  <a:cubicBezTo>
                    <a:pt x="6" y="20"/>
                    <a:pt x="7" y="20"/>
                    <a:pt x="8" y="19"/>
                  </a:cubicBezTo>
                  <a:cubicBezTo>
                    <a:pt x="7" y="17"/>
                    <a:pt x="5" y="15"/>
                    <a:pt x="4" y="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41" name="Freeform 113"/>
            <p:cNvSpPr>
              <a:spLocks/>
            </p:cNvSpPr>
            <p:nvPr/>
          </p:nvSpPr>
          <p:spPr bwMode="auto">
            <a:xfrm>
              <a:off x="934468" y="3709963"/>
              <a:ext cx="9168" cy="18335"/>
            </a:xfrm>
            <a:custGeom>
              <a:avLst/>
              <a:gdLst>
                <a:gd name="T0" fmla="*/ 0 w 7"/>
                <a:gd name="T1" fmla="*/ 4 h 14"/>
                <a:gd name="T2" fmla="*/ 5 w 7"/>
                <a:gd name="T3" fmla="*/ 14 h 14"/>
                <a:gd name="T4" fmla="*/ 7 w 7"/>
                <a:gd name="T5" fmla="*/ 13 h 14"/>
                <a:gd name="T6" fmla="*/ 0 w 7"/>
                <a:gd name="T7" fmla="*/ 0 h 14"/>
                <a:gd name="T8" fmla="*/ 0 w 7"/>
                <a:gd name="T9" fmla="*/ 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4">
                  <a:moveTo>
                    <a:pt x="0" y="4"/>
                  </a:moveTo>
                  <a:cubicBezTo>
                    <a:pt x="5" y="14"/>
                    <a:pt x="5" y="14"/>
                    <a:pt x="5" y="14"/>
                  </a:cubicBezTo>
                  <a:cubicBezTo>
                    <a:pt x="5" y="14"/>
                    <a:pt x="6" y="13"/>
                    <a:pt x="7" y="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B68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42" name="Freeform 114"/>
            <p:cNvSpPr>
              <a:spLocks/>
            </p:cNvSpPr>
            <p:nvPr/>
          </p:nvSpPr>
          <p:spPr bwMode="auto">
            <a:xfrm>
              <a:off x="859981" y="4077810"/>
              <a:ext cx="127200" cy="87092"/>
            </a:xfrm>
            <a:custGeom>
              <a:avLst/>
              <a:gdLst>
                <a:gd name="T0" fmla="*/ 39 w 93"/>
                <a:gd name="T1" fmla="*/ 44 h 67"/>
                <a:gd name="T2" fmla="*/ 36 w 93"/>
                <a:gd name="T3" fmla="*/ 42 h 67"/>
                <a:gd name="T4" fmla="*/ 1 w 93"/>
                <a:gd name="T5" fmla="*/ 53 h 67"/>
                <a:gd name="T6" fmla="*/ 0 w 93"/>
                <a:gd name="T7" fmla="*/ 57 h 67"/>
                <a:gd name="T8" fmla="*/ 58 w 93"/>
                <a:gd name="T9" fmla="*/ 53 h 67"/>
                <a:gd name="T10" fmla="*/ 86 w 93"/>
                <a:gd name="T11" fmla="*/ 31 h 67"/>
                <a:gd name="T12" fmla="*/ 93 w 93"/>
                <a:gd name="T13" fmla="*/ 9 h 67"/>
                <a:gd name="T14" fmla="*/ 87 w 93"/>
                <a:gd name="T15" fmla="*/ 0 h 67"/>
                <a:gd name="T16" fmla="*/ 75 w 93"/>
                <a:gd name="T17" fmla="*/ 29 h 67"/>
                <a:gd name="T18" fmla="*/ 39 w 93"/>
                <a:gd name="T19" fmla="*/ 44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67">
                  <a:moveTo>
                    <a:pt x="39" y="44"/>
                  </a:moveTo>
                  <a:cubicBezTo>
                    <a:pt x="38" y="43"/>
                    <a:pt x="37" y="43"/>
                    <a:pt x="36" y="42"/>
                  </a:cubicBezTo>
                  <a:cubicBezTo>
                    <a:pt x="1" y="53"/>
                    <a:pt x="1" y="53"/>
                    <a:pt x="1" y="53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26" y="67"/>
                    <a:pt x="46" y="65"/>
                    <a:pt x="58" y="53"/>
                  </a:cubicBezTo>
                  <a:cubicBezTo>
                    <a:pt x="69" y="37"/>
                    <a:pt x="79" y="30"/>
                    <a:pt x="86" y="31"/>
                  </a:cubicBezTo>
                  <a:cubicBezTo>
                    <a:pt x="93" y="9"/>
                    <a:pt x="93" y="9"/>
                    <a:pt x="93" y="9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81" y="9"/>
                    <a:pt x="77" y="18"/>
                    <a:pt x="75" y="29"/>
                  </a:cubicBezTo>
                  <a:cubicBezTo>
                    <a:pt x="61" y="44"/>
                    <a:pt x="49" y="49"/>
                    <a:pt x="39" y="4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43" name="Freeform 115"/>
            <p:cNvSpPr>
              <a:spLocks/>
            </p:cNvSpPr>
            <p:nvPr/>
          </p:nvSpPr>
          <p:spPr bwMode="auto">
            <a:xfrm>
              <a:off x="956240" y="4097290"/>
              <a:ext cx="69903" cy="93967"/>
            </a:xfrm>
            <a:custGeom>
              <a:avLst/>
              <a:gdLst>
                <a:gd name="T0" fmla="*/ 51 w 51"/>
                <a:gd name="T1" fmla="*/ 13 h 72"/>
                <a:gd name="T2" fmla="*/ 51 w 51"/>
                <a:gd name="T3" fmla="*/ 0 h 72"/>
                <a:gd name="T4" fmla="*/ 40 w 51"/>
                <a:gd name="T5" fmla="*/ 36 h 72"/>
                <a:gd name="T6" fmla="*/ 16 w 51"/>
                <a:gd name="T7" fmla="*/ 44 h 72"/>
                <a:gd name="T8" fmla="*/ 9 w 51"/>
                <a:gd name="T9" fmla="*/ 39 h 72"/>
                <a:gd name="T10" fmla="*/ 0 w 51"/>
                <a:gd name="T11" fmla="*/ 66 h 72"/>
                <a:gd name="T12" fmla="*/ 39 w 51"/>
                <a:gd name="T13" fmla="*/ 53 h 72"/>
                <a:gd name="T14" fmla="*/ 51 w 51"/>
                <a:gd name="T15" fmla="*/ 1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" h="72">
                  <a:moveTo>
                    <a:pt x="51" y="13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40" y="36"/>
                    <a:pt x="40" y="36"/>
                    <a:pt x="40" y="36"/>
                  </a:cubicBezTo>
                  <a:cubicBezTo>
                    <a:pt x="31" y="45"/>
                    <a:pt x="23" y="48"/>
                    <a:pt x="16" y="44"/>
                  </a:cubicBezTo>
                  <a:cubicBezTo>
                    <a:pt x="14" y="43"/>
                    <a:pt x="12" y="41"/>
                    <a:pt x="9" y="39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12" y="72"/>
                    <a:pt x="25" y="68"/>
                    <a:pt x="39" y="53"/>
                  </a:cubicBezTo>
                  <a:cubicBezTo>
                    <a:pt x="51" y="13"/>
                    <a:pt x="51" y="13"/>
                    <a:pt x="51" y="1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44" name="Freeform 223"/>
            <p:cNvSpPr>
              <a:spLocks/>
            </p:cNvSpPr>
            <p:nvPr/>
          </p:nvSpPr>
          <p:spPr bwMode="auto">
            <a:xfrm>
              <a:off x="1003225" y="3920814"/>
              <a:ext cx="22919" cy="49276"/>
            </a:xfrm>
            <a:custGeom>
              <a:avLst/>
              <a:gdLst>
                <a:gd name="T0" fmla="*/ 12 w 17"/>
                <a:gd name="T1" fmla="*/ 20 h 38"/>
                <a:gd name="T2" fmla="*/ 17 w 17"/>
                <a:gd name="T3" fmla="*/ 5 h 38"/>
                <a:gd name="T4" fmla="*/ 12 w 17"/>
                <a:gd name="T5" fmla="*/ 0 h 38"/>
                <a:gd name="T6" fmla="*/ 8 w 17"/>
                <a:gd name="T7" fmla="*/ 3 h 38"/>
                <a:gd name="T8" fmla="*/ 8 w 17"/>
                <a:gd name="T9" fmla="*/ 10 h 38"/>
                <a:gd name="T10" fmla="*/ 4 w 17"/>
                <a:gd name="T11" fmla="*/ 27 h 38"/>
                <a:gd name="T12" fmla="*/ 0 w 17"/>
                <a:gd name="T13" fmla="*/ 29 h 38"/>
                <a:gd name="T14" fmla="*/ 6 w 17"/>
                <a:gd name="T15" fmla="*/ 38 h 38"/>
                <a:gd name="T16" fmla="*/ 9 w 17"/>
                <a:gd name="T17" fmla="*/ 30 h 38"/>
                <a:gd name="T18" fmla="*/ 12 w 17"/>
                <a:gd name="T19" fmla="*/ 2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38">
                  <a:moveTo>
                    <a:pt x="12" y="20"/>
                  </a:moveTo>
                  <a:cubicBezTo>
                    <a:pt x="14" y="15"/>
                    <a:pt x="15" y="10"/>
                    <a:pt x="17" y="5"/>
                  </a:cubicBezTo>
                  <a:cubicBezTo>
                    <a:pt x="15" y="3"/>
                    <a:pt x="13" y="2"/>
                    <a:pt x="12" y="0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2" y="32"/>
                    <a:pt x="4" y="35"/>
                    <a:pt x="6" y="38"/>
                  </a:cubicBezTo>
                  <a:cubicBezTo>
                    <a:pt x="7" y="35"/>
                    <a:pt x="8" y="32"/>
                    <a:pt x="9" y="30"/>
                  </a:cubicBezTo>
                  <a:cubicBezTo>
                    <a:pt x="7" y="26"/>
                    <a:pt x="8" y="23"/>
                    <a:pt x="12" y="20"/>
                  </a:cubicBezTo>
                  <a:close/>
                </a:path>
              </a:pathLst>
            </a:custGeom>
            <a:solidFill>
              <a:srgbClr val="CDCA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313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="">
      <p:transition spd="slow" advClick="0" advTm="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6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000">
                                          <p:cBhvr additive="base">
                                            <p:cTn id="19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000">
                                          <p:cBhvr additive="base">
                                            <p:cTn id="20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nodeType="withEffect" p14:presetBounceEnd="6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000">
                                          <p:cBhvr additive="base">
                                            <p:cTn id="23" dur="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000">
                                          <p:cBhvr additive="base">
                                            <p:cTn id="24" dur="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" fill="hold" grpId="0" nodeType="withEffect" p14:presetBounceEnd="6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000">
                                          <p:cBhvr additive="base">
                                            <p:cTn id="27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000">
                                          <p:cBhvr additive="base">
                                            <p:cTn id="28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1" fill="hold" grpId="0" nodeType="withEffect" p14:presetBounceEnd="6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000">
                                          <p:cBhvr additive="base">
                                            <p:cTn id="31" dur="5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000">
                                          <p:cBhvr additive="base">
                                            <p:cTn id="32" dur="5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 p14:presetBounceEnd="6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000">
                                          <p:cBhvr additive="base">
                                            <p:cTn id="35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000">
                                          <p:cBhvr additive="base">
                                            <p:cTn id="36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38" presetID="6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40" dur="3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1600"/>
                                </p:stCondLst>
                                <p:childTnLst>
                                  <p:par>
                                    <p:cTn id="42" presetID="1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400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45" dur="4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6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47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9" dur="5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51" presetID="2" presetClass="entr" presetSubtype="1" fill="hold" grpId="0" nodeType="afterEffect" p14:presetBounceEnd="5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4000">
                                          <p:cBhvr additive="base">
                                            <p:cTn id="53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4000">
                                          <p:cBhvr additive="base">
                                            <p:cTn id="54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5" presetID="2" presetClass="entr" presetSubtype="1" fill="hold" grpId="0" nodeType="withEffect" p14:presetBounceEnd="5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4000">
                                          <p:cBhvr additive="base">
                                            <p:cTn id="57" dur="500" fill="hold"/>
                                            <p:tgtEl>
                                              <p:spTgt spid="2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4000">
                                          <p:cBhvr additive="base">
                                            <p:cTn id="58" dur="500" fill="hold"/>
                                            <p:tgtEl>
                                              <p:spTgt spid="2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9" presetID="2" presetClass="entr" presetSubtype="1" fill="hold" grpId="0" nodeType="withEffect" p14:presetBounceEnd="5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4000">
                                          <p:cBhvr additive="base">
                                            <p:cTn id="61" dur="5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4000">
                                          <p:cBhvr additive="base">
                                            <p:cTn id="62" dur="5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2" presetClass="entr" presetSubtype="1" fill="hold" nodeType="withEffect" p14:presetBounceEnd="5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4000">
                                          <p:cBhvr additive="base">
                                            <p:cTn id="65" dur="5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4000">
                                          <p:cBhvr additive="base">
                                            <p:cTn id="66" dur="5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68" presetID="6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70" dur="3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3300"/>
                                </p:stCondLst>
                                <p:childTnLst>
                                  <p:par>
                                    <p:cTn id="72" presetID="1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4" dur="400"/>
                                            <p:tgtEl>
                                              <p:spTgt spid="2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75" dur="400"/>
                                            <p:tgtEl>
                                              <p:spTgt spid="2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3700"/>
                                </p:stCondLst>
                                <p:childTnLst>
                                  <p:par>
                                    <p:cTn id="77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9" dur="500"/>
                                            <p:tgtEl>
                                              <p:spTgt spid="2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0" fill="hold">
                                <p:stCondLst>
                                  <p:cond delay="4200"/>
                                </p:stCondLst>
                                <p:childTnLst>
                                  <p:par>
                                    <p:cTn id="81" presetID="2" presetClass="entr" presetSubtype="1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83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4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5" presetID="2" presetClass="entr" presetSubtype="1" fill="hold" grpId="0" nodeType="with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87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8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9" presetID="2" presetClass="entr" presetSubtype="1" fill="hold" grpId="0" nodeType="with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91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92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3" presetID="2" presetClass="entr" presetSubtype="1" fill="hold" nodeType="with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95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96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7" fill="hold">
                                <p:stCondLst>
                                  <p:cond delay="4700"/>
                                </p:stCondLst>
                                <p:childTnLst>
                                  <p:par>
                                    <p:cTn id="98" presetID="6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100" dur="3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1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102" presetID="1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4" dur="400"/>
                                            <p:tgtEl>
                                              <p:spTgt spid="1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05" dur="400"/>
                                            <p:tgtEl>
                                              <p:spTgt spid="1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6" fill="hold">
                                <p:stCondLst>
                                  <p:cond delay="5400"/>
                                </p:stCondLst>
                                <p:childTnLst>
                                  <p:par>
                                    <p:cTn id="107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9" dur="500"/>
                                            <p:tgtEl>
                                              <p:spTgt spid="6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0" fill="hold">
                                <p:stCondLst>
                                  <p:cond delay="5900"/>
                                </p:stCondLst>
                                <p:childTnLst>
                                  <p:par>
                                    <p:cTn id="111" presetID="2" presetClass="entr" presetSubtype="1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113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114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5" presetID="2" presetClass="entr" presetSubtype="1" fill="hold" grpId="0" nodeType="with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117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118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9" presetID="2" presetClass="entr" presetSubtype="1" fill="hold" grpId="0" nodeType="with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121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122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3" presetID="2" presetClass="entr" presetSubtype="1" fill="hold" nodeType="with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125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126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7" presetID="2" presetClass="entr" presetSubtype="1" fill="hold" grpId="0" nodeType="with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129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130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1" fill="hold">
                                <p:stCondLst>
                                  <p:cond delay="6400"/>
                                </p:stCondLst>
                                <p:childTnLst>
                                  <p:par>
                                    <p:cTn id="132" presetID="6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134" dur="3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5" fill="hold">
                                <p:stCondLst>
                                  <p:cond delay="6700"/>
                                </p:stCondLst>
                                <p:childTnLst>
                                  <p:par>
                                    <p:cTn id="136" presetID="1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8" dur="400"/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39" dur="400"/>
                                            <p:tgtEl>
                                              <p:spTgt spid="17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0" fill="hold">
                                <p:stCondLst>
                                  <p:cond delay="7100"/>
                                </p:stCondLst>
                                <p:childTnLst>
                                  <p:par>
                                    <p:cTn id="141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3" dur="500"/>
                                            <p:tgtEl>
                                              <p:spTgt spid="2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4" fill="hold">
                                <p:stCondLst>
                                  <p:cond delay="7600"/>
                                </p:stCondLst>
                                <p:childTnLst>
                                  <p:par>
                                    <p:cTn id="145" presetID="2" presetClass="entr" presetSubtype="2" fill="hold" grpId="0" nodeType="after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47" dur="500" fill="hold"/>
                                            <p:tgtEl>
                                              <p:spTgt spid="20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48" dur="500" fill="hold"/>
                                            <p:tgtEl>
                                              <p:spTgt spid="20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9" presetID="2" presetClass="entr" presetSubtype="8" fill="hold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51" dur="500" fill="hold"/>
                                            <p:tgtEl>
                                              <p:spTgt spid="2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52" dur="500" fill="hold"/>
                                            <p:tgtEl>
                                              <p:spTgt spid="2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3" fill="hold">
                                <p:stCondLst>
                                  <p:cond delay="8100"/>
                                </p:stCondLst>
                                <p:childTnLst>
                                  <p:par>
                                    <p:cTn id="154" presetID="2" presetClass="entr" presetSubtype="2" fill="hold" grpId="0" nodeType="after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56" dur="500" fill="hold"/>
                                            <p:tgtEl>
                                              <p:spTgt spid="2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57" dur="500" fill="hold"/>
                                            <p:tgtEl>
                                              <p:spTgt spid="2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8" presetID="2" presetClass="entr" presetSubtype="8" fill="hold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60" dur="500" fill="hold"/>
                                            <p:tgtEl>
                                              <p:spTgt spid="2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61" dur="500" fill="hold"/>
                                            <p:tgtEl>
                                              <p:spTgt spid="2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2" fill="hold">
                                <p:stCondLst>
                                  <p:cond delay="8600"/>
                                </p:stCondLst>
                                <p:childTnLst>
                                  <p:par>
                                    <p:cTn id="163" presetID="2" presetClass="entr" presetSubtype="2" fill="hold" grpId="0" nodeType="after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65" dur="500" fill="hold"/>
                                            <p:tgtEl>
                                              <p:spTgt spid="20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66" dur="500" fill="hold"/>
                                            <p:tgtEl>
                                              <p:spTgt spid="20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7" presetID="2" presetClass="entr" presetSubtype="8" fill="hold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69" dur="500" fill="hold"/>
                                            <p:tgtEl>
                                              <p:spTgt spid="2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70" dur="500" fill="hold"/>
                                            <p:tgtEl>
                                              <p:spTgt spid="2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1" fill="hold">
                                <p:stCondLst>
                                  <p:cond delay="9100"/>
                                </p:stCondLst>
                                <p:childTnLst>
                                  <p:par>
                                    <p:cTn id="172" presetID="2" presetClass="entr" presetSubtype="2" fill="hold" grpId="0" nodeType="after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74" dur="500" fill="hold"/>
                                            <p:tgtEl>
                                              <p:spTgt spid="20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75" dur="500" fill="hold"/>
                                            <p:tgtEl>
                                              <p:spTgt spid="20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6" presetID="2" presetClass="entr" presetSubtype="8" fill="hold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78" dur="500" fill="hold"/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79" dur="500" fill="hold"/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47" grpId="0" animBg="1"/>
          <p:bldP spid="48" grpId="0" animBg="1"/>
          <p:bldP spid="49" grpId="0" animBg="1"/>
          <p:bldP spid="50" grpId="0" animBg="1"/>
          <p:bldP spid="51" grpId="0" animBg="1"/>
          <p:bldP spid="52" grpId="0" animBg="1"/>
          <p:bldP spid="53" grpId="0" animBg="1"/>
          <p:bldP spid="54" grpId="0" animBg="1"/>
          <p:bldP spid="55" grpId="0" animBg="1"/>
          <p:bldP spid="56" grpId="0" animBg="1"/>
          <p:bldP spid="57" grpId="0" animBg="1"/>
          <p:bldP spid="58" grpId="0" animBg="1"/>
          <p:bldP spid="59" grpId="0" animBg="1"/>
          <p:bldP spid="60" grpId="0" animBg="1"/>
          <p:bldP spid="61" grpId="0" animBg="1"/>
          <p:bldP spid="62" grpId="0" animBg="1"/>
          <p:bldP spid="63" grpId="0" animBg="1"/>
          <p:bldP spid="206" grpId="0"/>
          <p:bldP spid="207" grpId="0"/>
          <p:bldP spid="208" grpId="0"/>
          <p:bldP spid="209" grpId="0"/>
          <p:bldP spid="235" grpId="0" animBg="1"/>
        </p:bldLst>
      </p:timing>
    </mc:Choice>
    <mc:Fallback xmlns:a14="http://schemas.microsoft.com/office/drawing/2010/main"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38" presetID="6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40" dur="3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1600"/>
                                </p:stCondLst>
                                <p:childTnLst>
                                  <p:par>
                                    <p:cTn id="42" presetID="1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400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45" dur="4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6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47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9" dur="5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51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3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4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5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7" dur="500" fill="hold"/>
                                            <p:tgtEl>
                                              <p:spTgt spid="2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8" dur="500" fill="hold"/>
                                            <p:tgtEl>
                                              <p:spTgt spid="2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9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1" dur="5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2" dur="5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5" dur="5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6" dur="5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68" presetID="6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70" dur="3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3300"/>
                                </p:stCondLst>
                                <p:childTnLst>
                                  <p:par>
                                    <p:cTn id="72" presetID="1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4" dur="400"/>
                                            <p:tgtEl>
                                              <p:spTgt spid="2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75" dur="400"/>
                                            <p:tgtEl>
                                              <p:spTgt spid="2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3700"/>
                                </p:stCondLst>
                                <p:childTnLst>
                                  <p:par>
                                    <p:cTn id="77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9" dur="500"/>
                                            <p:tgtEl>
                                              <p:spTgt spid="2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0" fill="hold">
                                <p:stCondLst>
                                  <p:cond delay="4200"/>
                                </p:stCondLst>
                                <p:childTnLst>
                                  <p:par>
                                    <p:cTn id="81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3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4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5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7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8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9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1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2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3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5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6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7" fill="hold">
                                <p:stCondLst>
                                  <p:cond delay="4700"/>
                                </p:stCondLst>
                                <p:childTnLst>
                                  <p:par>
                                    <p:cTn id="98" presetID="6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100" dur="3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1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102" presetID="1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4" dur="400"/>
                                            <p:tgtEl>
                                              <p:spTgt spid="1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05" dur="400"/>
                                            <p:tgtEl>
                                              <p:spTgt spid="1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6" fill="hold">
                                <p:stCondLst>
                                  <p:cond delay="5400"/>
                                </p:stCondLst>
                                <p:childTnLst>
                                  <p:par>
                                    <p:cTn id="107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9" dur="500"/>
                                            <p:tgtEl>
                                              <p:spTgt spid="6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0" fill="hold">
                                <p:stCondLst>
                                  <p:cond delay="5900"/>
                                </p:stCondLst>
                                <p:childTnLst>
                                  <p:par>
                                    <p:cTn id="111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3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4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5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7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8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9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1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2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3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5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6" dur="500" fill="hold"/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7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9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0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1" fill="hold">
                                <p:stCondLst>
                                  <p:cond delay="6400"/>
                                </p:stCondLst>
                                <p:childTnLst>
                                  <p:par>
                                    <p:cTn id="132" presetID="6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134" dur="3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5" fill="hold">
                                <p:stCondLst>
                                  <p:cond delay="6700"/>
                                </p:stCondLst>
                                <p:childTnLst>
                                  <p:par>
                                    <p:cTn id="136" presetID="1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8" dur="400"/>
                                            <p:tgtEl>
                                              <p:spTgt spid="1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39" dur="400"/>
                                            <p:tgtEl>
                                              <p:spTgt spid="17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0" fill="hold">
                                <p:stCondLst>
                                  <p:cond delay="7100"/>
                                </p:stCondLst>
                                <p:childTnLst>
                                  <p:par>
                                    <p:cTn id="141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3" dur="500"/>
                                            <p:tgtEl>
                                              <p:spTgt spid="2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4" fill="hold">
                                <p:stCondLst>
                                  <p:cond delay="7600"/>
                                </p:stCondLst>
                                <p:childTnLst>
                                  <p:par>
                                    <p:cTn id="14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7" dur="500" fill="hold"/>
                                            <p:tgtEl>
                                              <p:spTgt spid="20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8" dur="500" fill="hold"/>
                                            <p:tgtEl>
                                              <p:spTgt spid="20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9" presetID="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1" dur="500" fill="hold"/>
                                            <p:tgtEl>
                                              <p:spTgt spid="2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2" dur="500" fill="hold"/>
                                            <p:tgtEl>
                                              <p:spTgt spid="2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3" fill="hold">
                                <p:stCondLst>
                                  <p:cond delay="8100"/>
                                </p:stCondLst>
                                <p:childTnLst>
                                  <p:par>
                                    <p:cTn id="154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6" dur="500" fill="hold"/>
                                            <p:tgtEl>
                                              <p:spTgt spid="2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7" dur="500" fill="hold"/>
                                            <p:tgtEl>
                                              <p:spTgt spid="2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8" presetID="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0" dur="500" fill="hold"/>
                                            <p:tgtEl>
                                              <p:spTgt spid="2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1" dur="500" fill="hold"/>
                                            <p:tgtEl>
                                              <p:spTgt spid="2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2" fill="hold">
                                <p:stCondLst>
                                  <p:cond delay="8600"/>
                                </p:stCondLst>
                                <p:childTnLst>
                                  <p:par>
                                    <p:cTn id="163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5" dur="500" fill="hold"/>
                                            <p:tgtEl>
                                              <p:spTgt spid="20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6" dur="500" fill="hold"/>
                                            <p:tgtEl>
                                              <p:spTgt spid="20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7" presetID="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9" dur="500" fill="hold"/>
                                            <p:tgtEl>
                                              <p:spTgt spid="2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0" dur="500" fill="hold"/>
                                            <p:tgtEl>
                                              <p:spTgt spid="2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1" fill="hold">
                                <p:stCondLst>
                                  <p:cond delay="9100"/>
                                </p:stCondLst>
                                <p:childTnLst>
                                  <p:par>
                                    <p:cTn id="172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4" dur="500" fill="hold"/>
                                            <p:tgtEl>
                                              <p:spTgt spid="20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5" dur="500" fill="hold"/>
                                            <p:tgtEl>
                                              <p:spTgt spid="20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6" presetID="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8" dur="500" fill="hold"/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9" dur="500" fill="hold"/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47" grpId="0" animBg="1"/>
          <p:bldP spid="48" grpId="0" animBg="1"/>
          <p:bldP spid="49" grpId="0" animBg="1"/>
          <p:bldP spid="50" grpId="0" animBg="1"/>
          <p:bldP spid="51" grpId="0" animBg="1"/>
          <p:bldP spid="52" grpId="0" animBg="1"/>
          <p:bldP spid="53" grpId="0" animBg="1"/>
          <p:bldP spid="54" grpId="0" animBg="1"/>
          <p:bldP spid="55" grpId="0" animBg="1"/>
          <p:bldP spid="56" grpId="0" animBg="1"/>
          <p:bldP spid="57" grpId="0" animBg="1"/>
          <p:bldP spid="58" grpId="0" animBg="1"/>
          <p:bldP spid="59" grpId="0" animBg="1"/>
          <p:bldP spid="60" grpId="0" animBg="1"/>
          <p:bldP spid="61" grpId="0" animBg="1"/>
          <p:bldP spid="62" grpId="0" animBg="1"/>
          <p:bldP spid="63" grpId="0" animBg="1"/>
          <p:bldP spid="206" grpId="0"/>
          <p:bldP spid="207" grpId="0"/>
          <p:bldP spid="208" grpId="0"/>
          <p:bldP spid="209" grpId="0"/>
          <p:bldP spid="235" grpId="0" animBg="1"/>
        </p:bld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矩形 193"/>
          <p:cNvSpPr/>
          <p:nvPr/>
        </p:nvSpPr>
        <p:spPr>
          <a:xfrm>
            <a:off x="0" y="434529"/>
            <a:ext cx="755576" cy="4090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683567" y="360988"/>
            <a:ext cx="3544283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itchFamily="34" charset="-122"/>
                <a:ea typeface="微软雅黑" pitchFamily="34" charset="-122"/>
              </a:rPr>
              <a:t>Fill in the catalog title here</a:t>
            </a:r>
          </a:p>
        </p:txBody>
      </p:sp>
      <p:sp>
        <p:nvSpPr>
          <p:cNvPr id="196" name="矩形 195"/>
          <p:cNvSpPr/>
          <p:nvPr/>
        </p:nvSpPr>
        <p:spPr>
          <a:xfrm>
            <a:off x="715208" y="607790"/>
            <a:ext cx="1560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Impact" pitchFamily="34" charset="0"/>
              </a:rPr>
              <a:t>Fill in the title here.</a:t>
            </a:r>
            <a:endParaRPr lang="zh-CN" altLang="en-US" sz="1400" dirty="0">
              <a:solidFill>
                <a:prstClr val="black">
                  <a:lumMod val="65000"/>
                  <a:lumOff val="35000"/>
                </a:prstClr>
              </a:solidFill>
              <a:latin typeface="Impact" pitchFamily="34" charset="0"/>
            </a:endParaRPr>
          </a:p>
        </p:txBody>
      </p:sp>
      <p:sp>
        <p:nvSpPr>
          <p:cNvPr id="404" name="椭圆 403"/>
          <p:cNvSpPr/>
          <p:nvPr/>
        </p:nvSpPr>
        <p:spPr>
          <a:xfrm>
            <a:off x="3924189" y="4371951"/>
            <a:ext cx="1499030" cy="461231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44000"/>
                </a:scheme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405" name="组合 404"/>
          <p:cNvGrpSpPr/>
          <p:nvPr/>
        </p:nvGrpSpPr>
        <p:grpSpPr>
          <a:xfrm>
            <a:off x="2859702" y="2717026"/>
            <a:ext cx="3051446" cy="1561106"/>
            <a:chOff x="3116689" y="2717026"/>
            <a:chExt cx="3051446" cy="1561106"/>
          </a:xfrm>
          <a:effectLst/>
        </p:grpSpPr>
        <p:grpSp>
          <p:nvGrpSpPr>
            <p:cNvPr id="406" name="组合 405"/>
            <p:cNvGrpSpPr/>
            <p:nvPr/>
          </p:nvGrpSpPr>
          <p:grpSpPr>
            <a:xfrm>
              <a:off x="3666493" y="2717026"/>
              <a:ext cx="2339840" cy="1561106"/>
              <a:chOff x="3666493" y="2717026"/>
              <a:chExt cx="2339840" cy="1561106"/>
            </a:xfrm>
          </p:grpSpPr>
          <p:grpSp>
            <p:nvGrpSpPr>
              <p:cNvPr id="409" name="组合 408"/>
              <p:cNvGrpSpPr/>
              <p:nvPr/>
            </p:nvGrpSpPr>
            <p:grpSpPr>
              <a:xfrm rot="7733674">
                <a:off x="4055860" y="2327659"/>
                <a:ext cx="1561106" cy="2339840"/>
                <a:chOff x="2428899" y="2027784"/>
                <a:chExt cx="1512071" cy="2128167"/>
              </a:xfrm>
            </p:grpSpPr>
            <p:sp>
              <p:nvSpPr>
                <p:cNvPr id="411" name="矩形 4"/>
                <p:cNvSpPr/>
                <p:nvPr/>
              </p:nvSpPr>
              <p:spPr>
                <a:xfrm>
                  <a:off x="2653446" y="2141512"/>
                  <a:ext cx="1158464" cy="2013371"/>
                </a:xfrm>
                <a:custGeom>
                  <a:avLst/>
                  <a:gdLst>
                    <a:gd name="connsiteX0" fmla="*/ 0 w 1017970"/>
                    <a:gd name="connsiteY0" fmla="*/ 0 h 1656184"/>
                    <a:gd name="connsiteX1" fmla="*/ 1017970 w 1017970"/>
                    <a:gd name="connsiteY1" fmla="*/ 0 h 1656184"/>
                    <a:gd name="connsiteX2" fmla="*/ 1017970 w 1017970"/>
                    <a:gd name="connsiteY2" fmla="*/ 1656184 h 1656184"/>
                    <a:gd name="connsiteX3" fmla="*/ 0 w 1017970"/>
                    <a:gd name="connsiteY3" fmla="*/ 1656184 h 1656184"/>
                    <a:gd name="connsiteX4" fmla="*/ 0 w 1017970"/>
                    <a:gd name="connsiteY4" fmla="*/ 0 h 1656184"/>
                    <a:gd name="connsiteX0" fmla="*/ 0 w 1134651"/>
                    <a:gd name="connsiteY0" fmla="*/ 0 h 1656184"/>
                    <a:gd name="connsiteX1" fmla="*/ 1134651 w 1134651"/>
                    <a:gd name="connsiteY1" fmla="*/ 345282 h 1656184"/>
                    <a:gd name="connsiteX2" fmla="*/ 1017970 w 1134651"/>
                    <a:gd name="connsiteY2" fmla="*/ 1656184 h 1656184"/>
                    <a:gd name="connsiteX3" fmla="*/ 0 w 1134651"/>
                    <a:gd name="connsiteY3" fmla="*/ 1656184 h 1656184"/>
                    <a:gd name="connsiteX4" fmla="*/ 0 w 1134651"/>
                    <a:gd name="connsiteY4" fmla="*/ 0 h 1656184"/>
                    <a:gd name="connsiteX0" fmla="*/ 0 w 1158464"/>
                    <a:gd name="connsiteY0" fmla="*/ 0 h 2013371"/>
                    <a:gd name="connsiteX1" fmla="*/ 1134651 w 1158464"/>
                    <a:gd name="connsiteY1" fmla="*/ 345282 h 2013371"/>
                    <a:gd name="connsiteX2" fmla="*/ 1158464 w 1158464"/>
                    <a:gd name="connsiteY2" fmla="*/ 2013371 h 2013371"/>
                    <a:gd name="connsiteX3" fmla="*/ 0 w 1158464"/>
                    <a:gd name="connsiteY3" fmla="*/ 1656184 h 2013371"/>
                    <a:gd name="connsiteX4" fmla="*/ 0 w 1158464"/>
                    <a:gd name="connsiteY4" fmla="*/ 0 h 2013371"/>
                    <a:gd name="connsiteX0" fmla="*/ 0 w 1158464"/>
                    <a:gd name="connsiteY0" fmla="*/ 0 h 2013371"/>
                    <a:gd name="connsiteX1" fmla="*/ 1134651 w 1158464"/>
                    <a:gd name="connsiteY1" fmla="*/ 345282 h 2013371"/>
                    <a:gd name="connsiteX2" fmla="*/ 1158464 w 1158464"/>
                    <a:gd name="connsiteY2" fmla="*/ 2013371 h 2013371"/>
                    <a:gd name="connsiteX3" fmla="*/ 14287 w 1158464"/>
                    <a:gd name="connsiteY3" fmla="*/ 1629990 h 2013371"/>
                    <a:gd name="connsiteX4" fmla="*/ 0 w 1158464"/>
                    <a:gd name="connsiteY4" fmla="*/ 0 h 20133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58464" h="2013371">
                      <a:moveTo>
                        <a:pt x="0" y="0"/>
                      </a:moveTo>
                      <a:lnTo>
                        <a:pt x="1134651" y="345282"/>
                      </a:lnTo>
                      <a:lnTo>
                        <a:pt x="1158464" y="2013371"/>
                      </a:lnTo>
                      <a:lnTo>
                        <a:pt x="14287" y="162999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4500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50000"/>
                      </a:schemeClr>
                    </a:gs>
                  </a:gsLst>
                  <a:lin ang="16200000" scaled="0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12" name="矩形 1"/>
                <p:cNvSpPr/>
                <p:nvPr/>
              </p:nvSpPr>
              <p:spPr>
                <a:xfrm>
                  <a:off x="2428899" y="2716064"/>
                  <a:ext cx="1133442" cy="1389385"/>
                </a:xfrm>
                <a:custGeom>
                  <a:avLst/>
                  <a:gdLst>
                    <a:gd name="connsiteX0" fmla="*/ 0 w 1181067"/>
                    <a:gd name="connsiteY0" fmla="*/ 0 h 1944216"/>
                    <a:gd name="connsiteX1" fmla="*/ 1181067 w 1181067"/>
                    <a:gd name="connsiteY1" fmla="*/ 0 h 1944216"/>
                    <a:gd name="connsiteX2" fmla="*/ 1181067 w 1181067"/>
                    <a:gd name="connsiteY2" fmla="*/ 1944216 h 1944216"/>
                    <a:gd name="connsiteX3" fmla="*/ 0 w 1181067"/>
                    <a:gd name="connsiteY3" fmla="*/ 1944216 h 1944216"/>
                    <a:gd name="connsiteX4" fmla="*/ 0 w 1181067"/>
                    <a:gd name="connsiteY4" fmla="*/ 0 h 1944216"/>
                    <a:gd name="connsiteX0" fmla="*/ 0 w 1233455"/>
                    <a:gd name="connsiteY0" fmla="*/ 0 h 2296641"/>
                    <a:gd name="connsiteX1" fmla="*/ 1233455 w 1233455"/>
                    <a:gd name="connsiteY1" fmla="*/ 352425 h 2296641"/>
                    <a:gd name="connsiteX2" fmla="*/ 1233455 w 1233455"/>
                    <a:gd name="connsiteY2" fmla="*/ 2296641 h 2296641"/>
                    <a:gd name="connsiteX3" fmla="*/ 52388 w 1233455"/>
                    <a:gd name="connsiteY3" fmla="*/ 2296641 h 2296641"/>
                    <a:gd name="connsiteX4" fmla="*/ 0 w 1233455"/>
                    <a:gd name="connsiteY4" fmla="*/ 0 h 2296641"/>
                    <a:gd name="connsiteX0" fmla="*/ 0 w 1233455"/>
                    <a:gd name="connsiteY0" fmla="*/ 0 h 2296641"/>
                    <a:gd name="connsiteX1" fmla="*/ 864362 w 1233455"/>
                    <a:gd name="connsiteY1" fmla="*/ 300037 h 2296641"/>
                    <a:gd name="connsiteX2" fmla="*/ 1233455 w 1233455"/>
                    <a:gd name="connsiteY2" fmla="*/ 2296641 h 2296641"/>
                    <a:gd name="connsiteX3" fmla="*/ 52388 w 1233455"/>
                    <a:gd name="connsiteY3" fmla="*/ 2296641 h 2296641"/>
                    <a:gd name="connsiteX4" fmla="*/ 0 w 1233455"/>
                    <a:gd name="connsiteY4" fmla="*/ 0 h 2296641"/>
                    <a:gd name="connsiteX0" fmla="*/ 0 w 1128680"/>
                    <a:gd name="connsiteY0" fmla="*/ 0 h 2296641"/>
                    <a:gd name="connsiteX1" fmla="*/ 864362 w 1128680"/>
                    <a:gd name="connsiteY1" fmla="*/ 300037 h 2296641"/>
                    <a:gd name="connsiteX2" fmla="*/ 1128680 w 1128680"/>
                    <a:gd name="connsiteY2" fmla="*/ 1389385 h 2296641"/>
                    <a:gd name="connsiteX3" fmla="*/ 52388 w 1128680"/>
                    <a:gd name="connsiteY3" fmla="*/ 2296641 h 2296641"/>
                    <a:gd name="connsiteX4" fmla="*/ 0 w 1128680"/>
                    <a:gd name="connsiteY4" fmla="*/ 0 h 2296641"/>
                    <a:gd name="connsiteX0" fmla="*/ 0 w 1128680"/>
                    <a:gd name="connsiteY0" fmla="*/ 0 h 1389385"/>
                    <a:gd name="connsiteX1" fmla="*/ 864362 w 1128680"/>
                    <a:gd name="connsiteY1" fmla="*/ 300037 h 1389385"/>
                    <a:gd name="connsiteX2" fmla="*/ 1128680 w 1128680"/>
                    <a:gd name="connsiteY2" fmla="*/ 1389385 h 1389385"/>
                    <a:gd name="connsiteX3" fmla="*/ 228601 w 1128680"/>
                    <a:gd name="connsiteY3" fmla="*/ 1051247 h 1389385"/>
                    <a:gd name="connsiteX4" fmla="*/ 0 w 1128680"/>
                    <a:gd name="connsiteY4" fmla="*/ 0 h 1389385"/>
                    <a:gd name="connsiteX0" fmla="*/ 0 w 1128680"/>
                    <a:gd name="connsiteY0" fmla="*/ 0 h 1389385"/>
                    <a:gd name="connsiteX1" fmla="*/ 864362 w 1128680"/>
                    <a:gd name="connsiteY1" fmla="*/ 300037 h 1389385"/>
                    <a:gd name="connsiteX2" fmla="*/ 1128680 w 1128680"/>
                    <a:gd name="connsiteY2" fmla="*/ 1389385 h 1389385"/>
                    <a:gd name="connsiteX3" fmla="*/ 228601 w 1128680"/>
                    <a:gd name="connsiteY3" fmla="*/ 1051247 h 1389385"/>
                    <a:gd name="connsiteX4" fmla="*/ 0 w 1128680"/>
                    <a:gd name="connsiteY4" fmla="*/ 0 h 1389385"/>
                    <a:gd name="connsiteX0" fmla="*/ 0 w 1128680"/>
                    <a:gd name="connsiteY0" fmla="*/ 0 h 1389385"/>
                    <a:gd name="connsiteX1" fmla="*/ 864362 w 1128680"/>
                    <a:gd name="connsiteY1" fmla="*/ 300037 h 1389385"/>
                    <a:gd name="connsiteX2" fmla="*/ 1128680 w 1128680"/>
                    <a:gd name="connsiteY2" fmla="*/ 1389385 h 1389385"/>
                    <a:gd name="connsiteX3" fmla="*/ 228601 w 1128680"/>
                    <a:gd name="connsiteY3" fmla="*/ 1051247 h 1389385"/>
                    <a:gd name="connsiteX4" fmla="*/ 0 w 1128680"/>
                    <a:gd name="connsiteY4" fmla="*/ 0 h 1389385"/>
                    <a:gd name="connsiteX0" fmla="*/ 0 w 1128680"/>
                    <a:gd name="connsiteY0" fmla="*/ 0 h 1389385"/>
                    <a:gd name="connsiteX1" fmla="*/ 864362 w 1128680"/>
                    <a:gd name="connsiteY1" fmla="*/ 300037 h 1389385"/>
                    <a:gd name="connsiteX2" fmla="*/ 1128680 w 1128680"/>
                    <a:gd name="connsiteY2" fmla="*/ 1389385 h 1389385"/>
                    <a:gd name="connsiteX3" fmla="*/ 228601 w 1128680"/>
                    <a:gd name="connsiteY3" fmla="*/ 1051247 h 1389385"/>
                    <a:gd name="connsiteX4" fmla="*/ 0 w 1128680"/>
                    <a:gd name="connsiteY4" fmla="*/ 0 h 1389385"/>
                    <a:gd name="connsiteX0" fmla="*/ 0 w 1128680"/>
                    <a:gd name="connsiteY0" fmla="*/ 0 h 1389385"/>
                    <a:gd name="connsiteX1" fmla="*/ 864362 w 1128680"/>
                    <a:gd name="connsiteY1" fmla="*/ 300037 h 1389385"/>
                    <a:gd name="connsiteX2" fmla="*/ 1128680 w 1128680"/>
                    <a:gd name="connsiteY2" fmla="*/ 1389385 h 1389385"/>
                    <a:gd name="connsiteX3" fmla="*/ 228601 w 1128680"/>
                    <a:gd name="connsiteY3" fmla="*/ 1051247 h 1389385"/>
                    <a:gd name="connsiteX4" fmla="*/ 0 w 1128680"/>
                    <a:gd name="connsiteY4" fmla="*/ 0 h 1389385"/>
                    <a:gd name="connsiteX0" fmla="*/ 0 w 1128680"/>
                    <a:gd name="connsiteY0" fmla="*/ 0 h 1389385"/>
                    <a:gd name="connsiteX1" fmla="*/ 864362 w 1128680"/>
                    <a:gd name="connsiteY1" fmla="*/ 300037 h 1389385"/>
                    <a:gd name="connsiteX2" fmla="*/ 1128680 w 1128680"/>
                    <a:gd name="connsiteY2" fmla="*/ 1389385 h 1389385"/>
                    <a:gd name="connsiteX3" fmla="*/ 228601 w 1128680"/>
                    <a:gd name="connsiteY3" fmla="*/ 1051247 h 1389385"/>
                    <a:gd name="connsiteX4" fmla="*/ 0 w 1128680"/>
                    <a:gd name="connsiteY4" fmla="*/ 0 h 1389385"/>
                    <a:gd name="connsiteX0" fmla="*/ 0 w 1133442"/>
                    <a:gd name="connsiteY0" fmla="*/ 0 h 1389385"/>
                    <a:gd name="connsiteX1" fmla="*/ 864362 w 1133442"/>
                    <a:gd name="connsiteY1" fmla="*/ 300037 h 1389385"/>
                    <a:gd name="connsiteX2" fmla="*/ 1133442 w 1133442"/>
                    <a:gd name="connsiteY2" fmla="*/ 1389385 h 1389385"/>
                    <a:gd name="connsiteX3" fmla="*/ 228601 w 1133442"/>
                    <a:gd name="connsiteY3" fmla="*/ 1051247 h 1389385"/>
                    <a:gd name="connsiteX4" fmla="*/ 0 w 1133442"/>
                    <a:gd name="connsiteY4" fmla="*/ 0 h 13893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33442" h="1389385">
                      <a:moveTo>
                        <a:pt x="0" y="0"/>
                      </a:moveTo>
                      <a:lnTo>
                        <a:pt x="864362" y="300037"/>
                      </a:lnTo>
                      <a:cubicBezTo>
                        <a:pt x="1071530" y="622672"/>
                        <a:pt x="1119155" y="957213"/>
                        <a:pt x="1133442" y="1389385"/>
                      </a:cubicBezTo>
                      <a:lnTo>
                        <a:pt x="228601" y="1051247"/>
                      </a:lnTo>
                      <a:cubicBezTo>
                        <a:pt x="230982" y="684162"/>
                        <a:pt x="176212" y="338510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13" name="矩形 2"/>
                <p:cNvSpPr/>
                <p:nvPr/>
              </p:nvSpPr>
              <p:spPr>
                <a:xfrm>
                  <a:off x="2428899" y="2241426"/>
                  <a:ext cx="1226617" cy="794569"/>
                </a:xfrm>
                <a:custGeom>
                  <a:avLst/>
                  <a:gdLst>
                    <a:gd name="connsiteX0" fmla="*/ 0 w 936104"/>
                    <a:gd name="connsiteY0" fmla="*/ 0 h 504056"/>
                    <a:gd name="connsiteX1" fmla="*/ 936104 w 936104"/>
                    <a:gd name="connsiteY1" fmla="*/ 0 h 504056"/>
                    <a:gd name="connsiteX2" fmla="*/ 936104 w 936104"/>
                    <a:gd name="connsiteY2" fmla="*/ 504056 h 504056"/>
                    <a:gd name="connsiteX3" fmla="*/ 0 w 936104"/>
                    <a:gd name="connsiteY3" fmla="*/ 504056 h 504056"/>
                    <a:gd name="connsiteX4" fmla="*/ 0 w 936104"/>
                    <a:gd name="connsiteY4" fmla="*/ 0 h 504056"/>
                    <a:gd name="connsiteX0" fmla="*/ 0 w 936104"/>
                    <a:gd name="connsiteY0" fmla="*/ 0 h 618356"/>
                    <a:gd name="connsiteX1" fmla="*/ 936104 w 936104"/>
                    <a:gd name="connsiteY1" fmla="*/ 114300 h 618356"/>
                    <a:gd name="connsiteX2" fmla="*/ 936104 w 936104"/>
                    <a:gd name="connsiteY2" fmla="*/ 618356 h 618356"/>
                    <a:gd name="connsiteX3" fmla="*/ 0 w 936104"/>
                    <a:gd name="connsiteY3" fmla="*/ 618356 h 618356"/>
                    <a:gd name="connsiteX4" fmla="*/ 0 w 936104"/>
                    <a:gd name="connsiteY4" fmla="*/ 0 h 618356"/>
                    <a:gd name="connsiteX0" fmla="*/ 342900 w 1279004"/>
                    <a:gd name="connsiteY0" fmla="*/ 0 h 618356"/>
                    <a:gd name="connsiteX1" fmla="*/ 1279004 w 1279004"/>
                    <a:gd name="connsiteY1" fmla="*/ 114300 h 618356"/>
                    <a:gd name="connsiteX2" fmla="*/ 1279004 w 1279004"/>
                    <a:gd name="connsiteY2" fmla="*/ 618356 h 618356"/>
                    <a:gd name="connsiteX3" fmla="*/ 0 w 1279004"/>
                    <a:gd name="connsiteY3" fmla="*/ 485006 h 618356"/>
                    <a:gd name="connsiteX4" fmla="*/ 342900 w 1279004"/>
                    <a:gd name="connsiteY4" fmla="*/ 0 h 618356"/>
                    <a:gd name="connsiteX0" fmla="*/ 342900 w 1279004"/>
                    <a:gd name="connsiteY0" fmla="*/ 0 h 787425"/>
                    <a:gd name="connsiteX1" fmla="*/ 1279004 w 1279004"/>
                    <a:gd name="connsiteY1" fmla="*/ 114300 h 787425"/>
                    <a:gd name="connsiteX2" fmla="*/ 862285 w 1279004"/>
                    <a:gd name="connsiteY2" fmla="*/ 787425 h 787425"/>
                    <a:gd name="connsiteX3" fmla="*/ 0 w 1279004"/>
                    <a:gd name="connsiteY3" fmla="*/ 485006 h 787425"/>
                    <a:gd name="connsiteX4" fmla="*/ 342900 w 1279004"/>
                    <a:gd name="connsiteY4" fmla="*/ 0 h 787425"/>
                    <a:gd name="connsiteX0" fmla="*/ 342900 w 1226617"/>
                    <a:gd name="connsiteY0" fmla="*/ 0 h 787425"/>
                    <a:gd name="connsiteX1" fmla="*/ 1226617 w 1226617"/>
                    <a:gd name="connsiteY1" fmla="*/ 276225 h 787425"/>
                    <a:gd name="connsiteX2" fmla="*/ 862285 w 1226617"/>
                    <a:gd name="connsiteY2" fmla="*/ 787425 h 787425"/>
                    <a:gd name="connsiteX3" fmla="*/ 0 w 1226617"/>
                    <a:gd name="connsiteY3" fmla="*/ 485006 h 787425"/>
                    <a:gd name="connsiteX4" fmla="*/ 342900 w 1226617"/>
                    <a:gd name="connsiteY4" fmla="*/ 0 h 787425"/>
                    <a:gd name="connsiteX0" fmla="*/ 342900 w 1226617"/>
                    <a:gd name="connsiteY0" fmla="*/ 0 h 787425"/>
                    <a:gd name="connsiteX1" fmla="*/ 1226617 w 1226617"/>
                    <a:gd name="connsiteY1" fmla="*/ 276225 h 787425"/>
                    <a:gd name="connsiteX2" fmla="*/ 862285 w 1226617"/>
                    <a:gd name="connsiteY2" fmla="*/ 787425 h 787425"/>
                    <a:gd name="connsiteX3" fmla="*/ 0 w 1226617"/>
                    <a:gd name="connsiteY3" fmla="*/ 485006 h 787425"/>
                    <a:gd name="connsiteX4" fmla="*/ 342900 w 1226617"/>
                    <a:gd name="connsiteY4" fmla="*/ 0 h 787425"/>
                    <a:gd name="connsiteX0" fmla="*/ 342900 w 1226617"/>
                    <a:gd name="connsiteY0" fmla="*/ 0 h 787425"/>
                    <a:gd name="connsiteX1" fmla="*/ 1226617 w 1226617"/>
                    <a:gd name="connsiteY1" fmla="*/ 276225 h 787425"/>
                    <a:gd name="connsiteX2" fmla="*/ 862285 w 1226617"/>
                    <a:gd name="connsiteY2" fmla="*/ 787425 h 787425"/>
                    <a:gd name="connsiteX3" fmla="*/ 0 w 1226617"/>
                    <a:gd name="connsiteY3" fmla="*/ 485006 h 787425"/>
                    <a:gd name="connsiteX4" fmla="*/ 342900 w 1226617"/>
                    <a:gd name="connsiteY4" fmla="*/ 0 h 787425"/>
                    <a:gd name="connsiteX0" fmla="*/ 342900 w 1226617"/>
                    <a:gd name="connsiteY0" fmla="*/ 0 h 787425"/>
                    <a:gd name="connsiteX1" fmla="*/ 1226617 w 1226617"/>
                    <a:gd name="connsiteY1" fmla="*/ 276225 h 787425"/>
                    <a:gd name="connsiteX2" fmla="*/ 862285 w 1226617"/>
                    <a:gd name="connsiteY2" fmla="*/ 787425 h 787425"/>
                    <a:gd name="connsiteX3" fmla="*/ 0 w 1226617"/>
                    <a:gd name="connsiteY3" fmla="*/ 485006 h 787425"/>
                    <a:gd name="connsiteX4" fmla="*/ 342900 w 1226617"/>
                    <a:gd name="connsiteY4" fmla="*/ 0 h 787425"/>
                    <a:gd name="connsiteX0" fmla="*/ 342900 w 1226617"/>
                    <a:gd name="connsiteY0" fmla="*/ 0 h 787425"/>
                    <a:gd name="connsiteX1" fmla="*/ 1226617 w 1226617"/>
                    <a:gd name="connsiteY1" fmla="*/ 276225 h 787425"/>
                    <a:gd name="connsiteX2" fmla="*/ 862285 w 1226617"/>
                    <a:gd name="connsiteY2" fmla="*/ 787425 h 787425"/>
                    <a:gd name="connsiteX3" fmla="*/ 0 w 1226617"/>
                    <a:gd name="connsiteY3" fmla="*/ 485006 h 787425"/>
                    <a:gd name="connsiteX4" fmla="*/ 342900 w 1226617"/>
                    <a:gd name="connsiteY4" fmla="*/ 0 h 787425"/>
                    <a:gd name="connsiteX0" fmla="*/ 342900 w 1226617"/>
                    <a:gd name="connsiteY0" fmla="*/ 0 h 794569"/>
                    <a:gd name="connsiteX1" fmla="*/ 1226617 w 1226617"/>
                    <a:gd name="connsiteY1" fmla="*/ 276225 h 794569"/>
                    <a:gd name="connsiteX2" fmla="*/ 874191 w 1226617"/>
                    <a:gd name="connsiteY2" fmla="*/ 794569 h 794569"/>
                    <a:gd name="connsiteX3" fmla="*/ 0 w 1226617"/>
                    <a:gd name="connsiteY3" fmla="*/ 485006 h 794569"/>
                    <a:gd name="connsiteX4" fmla="*/ 342900 w 1226617"/>
                    <a:gd name="connsiteY4" fmla="*/ 0 h 7945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226617" h="794569">
                      <a:moveTo>
                        <a:pt x="342900" y="0"/>
                      </a:moveTo>
                      <a:lnTo>
                        <a:pt x="1226617" y="276225"/>
                      </a:lnTo>
                      <a:cubicBezTo>
                        <a:pt x="1069454" y="413287"/>
                        <a:pt x="964678" y="605119"/>
                        <a:pt x="874191" y="794569"/>
                      </a:cubicBezTo>
                      <a:lnTo>
                        <a:pt x="0" y="485006"/>
                      </a:lnTo>
                      <a:cubicBezTo>
                        <a:pt x="80962" y="292380"/>
                        <a:pt x="207169" y="116425"/>
                        <a:pt x="34290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14" name="矩形 3"/>
                <p:cNvSpPr/>
                <p:nvPr/>
              </p:nvSpPr>
              <p:spPr>
                <a:xfrm>
                  <a:off x="3293565" y="2530599"/>
                  <a:ext cx="404044" cy="1574850"/>
                </a:xfrm>
                <a:custGeom>
                  <a:avLst/>
                  <a:gdLst>
                    <a:gd name="connsiteX0" fmla="*/ 0 w 504056"/>
                    <a:gd name="connsiteY0" fmla="*/ 0 h 1008112"/>
                    <a:gd name="connsiteX1" fmla="*/ 504056 w 504056"/>
                    <a:gd name="connsiteY1" fmla="*/ 0 h 1008112"/>
                    <a:gd name="connsiteX2" fmla="*/ 504056 w 504056"/>
                    <a:gd name="connsiteY2" fmla="*/ 1008112 h 1008112"/>
                    <a:gd name="connsiteX3" fmla="*/ 0 w 504056"/>
                    <a:gd name="connsiteY3" fmla="*/ 1008112 h 1008112"/>
                    <a:gd name="connsiteX4" fmla="*/ 0 w 504056"/>
                    <a:gd name="connsiteY4" fmla="*/ 0 h 1008112"/>
                    <a:gd name="connsiteX0" fmla="*/ 0 w 913631"/>
                    <a:gd name="connsiteY0" fmla="*/ 235743 h 1008112"/>
                    <a:gd name="connsiteX1" fmla="*/ 913631 w 913631"/>
                    <a:gd name="connsiteY1" fmla="*/ 0 h 1008112"/>
                    <a:gd name="connsiteX2" fmla="*/ 913631 w 913631"/>
                    <a:gd name="connsiteY2" fmla="*/ 1008112 h 1008112"/>
                    <a:gd name="connsiteX3" fmla="*/ 409575 w 913631"/>
                    <a:gd name="connsiteY3" fmla="*/ 1008112 h 1008112"/>
                    <a:gd name="connsiteX4" fmla="*/ 0 w 913631"/>
                    <a:gd name="connsiteY4" fmla="*/ 235743 h 1008112"/>
                    <a:gd name="connsiteX0" fmla="*/ 0 w 913631"/>
                    <a:gd name="connsiteY0" fmla="*/ 492918 h 1265287"/>
                    <a:gd name="connsiteX1" fmla="*/ 344512 w 913631"/>
                    <a:gd name="connsiteY1" fmla="*/ 0 h 1265287"/>
                    <a:gd name="connsiteX2" fmla="*/ 913631 w 913631"/>
                    <a:gd name="connsiteY2" fmla="*/ 1265287 h 1265287"/>
                    <a:gd name="connsiteX3" fmla="*/ 409575 w 913631"/>
                    <a:gd name="connsiteY3" fmla="*/ 1265287 h 1265287"/>
                    <a:gd name="connsiteX4" fmla="*/ 0 w 913631"/>
                    <a:gd name="connsiteY4" fmla="*/ 492918 h 1265287"/>
                    <a:gd name="connsiteX0" fmla="*/ 0 w 913631"/>
                    <a:gd name="connsiteY0" fmla="*/ 492918 h 1574850"/>
                    <a:gd name="connsiteX1" fmla="*/ 344512 w 913631"/>
                    <a:gd name="connsiteY1" fmla="*/ 0 h 1574850"/>
                    <a:gd name="connsiteX2" fmla="*/ 913631 w 913631"/>
                    <a:gd name="connsiteY2" fmla="*/ 1265287 h 1574850"/>
                    <a:gd name="connsiteX3" fmla="*/ 261938 w 913631"/>
                    <a:gd name="connsiteY3" fmla="*/ 1574850 h 1574850"/>
                    <a:gd name="connsiteX4" fmla="*/ 0 w 913631"/>
                    <a:gd name="connsiteY4" fmla="*/ 492918 h 1574850"/>
                    <a:gd name="connsiteX0" fmla="*/ 0 w 399281"/>
                    <a:gd name="connsiteY0" fmla="*/ 492918 h 1574850"/>
                    <a:gd name="connsiteX1" fmla="*/ 344512 w 399281"/>
                    <a:gd name="connsiteY1" fmla="*/ 0 h 1574850"/>
                    <a:gd name="connsiteX2" fmla="*/ 399281 w 399281"/>
                    <a:gd name="connsiteY2" fmla="*/ 1501030 h 1574850"/>
                    <a:gd name="connsiteX3" fmla="*/ 261938 w 399281"/>
                    <a:gd name="connsiteY3" fmla="*/ 1574850 h 1574850"/>
                    <a:gd name="connsiteX4" fmla="*/ 0 w 399281"/>
                    <a:gd name="connsiteY4" fmla="*/ 492918 h 1574850"/>
                    <a:gd name="connsiteX0" fmla="*/ 0 w 399281"/>
                    <a:gd name="connsiteY0" fmla="*/ 492918 h 1574850"/>
                    <a:gd name="connsiteX1" fmla="*/ 344512 w 399281"/>
                    <a:gd name="connsiteY1" fmla="*/ 0 h 1574850"/>
                    <a:gd name="connsiteX2" fmla="*/ 399281 w 399281"/>
                    <a:gd name="connsiteY2" fmla="*/ 1501030 h 1574850"/>
                    <a:gd name="connsiteX3" fmla="*/ 261938 w 399281"/>
                    <a:gd name="connsiteY3" fmla="*/ 1574850 h 1574850"/>
                    <a:gd name="connsiteX4" fmla="*/ 0 w 399281"/>
                    <a:gd name="connsiteY4" fmla="*/ 492918 h 1574850"/>
                    <a:gd name="connsiteX0" fmla="*/ 0 w 399281"/>
                    <a:gd name="connsiteY0" fmla="*/ 492918 h 1574850"/>
                    <a:gd name="connsiteX1" fmla="*/ 344512 w 399281"/>
                    <a:gd name="connsiteY1" fmla="*/ 0 h 1574850"/>
                    <a:gd name="connsiteX2" fmla="*/ 399281 w 399281"/>
                    <a:gd name="connsiteY2" fmla="*/ 1501030 h 1574850"/>
                    <a:gd name="connsiteX3" fmla="*/ 261938 w 399281"/>
                    <a:gd name="connsiteY3" fmla="*/ 1574850 h 1574850"/>
                    <a:gd name="connsiteX4" fmla="*/ 0 w 399281"/>
                    <a:gd name="connsiteY4" fmla="*/ 492918 h 1574850"/>
                    <a:gd name="connsiteX0" fmla="*/ 0 w 399281"/>
                    <a:gd name="connsiteY0" fmla="*/ 492918 h 1574850"/>
                    <a:gd name="connsiteX1" fmla="*/ 344512 w 399281"/>
                    <a:gd name="connsiteY1" fmla="*/ 0 h 1574850"/>
                    <a:gd name="connsiteX2" fmla="*/ 399281 w 399281"/>
                    <a:gd name="connsiteY2" fmla="*/ 1501030 h 1574850"/>
                    <a:gd name="connsiteX3" fmla="*/ 261938 w 399281"/>
                    <a:gd name="connsiteY3" fmla="*/ 1574850 h 1574850"/>
                    <a:gd name="connsiteX4" fmla="*/ 0 w 399281"/>
                    <a:gd name="connsiteY4" fmla="*/ 492918 h 1574850"/>
                    <a:gd name="connsiteX0" fmla="*/ 0 w 399281"/>
                    <a:gd name="connsiteY0" fmla="*/ 492918 h 1574850"/>
                    <a:gd name="connsiteX1" fmla="*/ 344512 w 399281"/>
                    <a:gd name="connsiteY1" fmla="*/ 0 h 1574850"/>
                    <a:gd name="connsiteX2" fmla="*/ 399281 w 399281"/>
                    <a:gd name="connsiteY2" fmla="*/ 1501030 h 1574850"/>
                    <a:gd name="connsiteX3" fmla="*/ 261938 w 399281"/>
                    <a:gd name="connsiteY3" fmla="*/ 1574850 h 1574850"/>
                    <a:gd name="connsiteX4" fmla="*/ 0 w 399281"/>
                    <a:gd name="connsiteY4" fmla="*/ 492918 h 1574850"/>
                    <a:gd name="connsiteX0" fmla="*/ 0 w 399281"/>
                    <a:gd name="connsiteY0" fmla="*/ 492918 h 1574850"/>
                    <a:gd name="connsiteX1" fmla="*/ 344512 w 399281"/>
                    <a:gd name="connsiteY1" fmla="*/ 0 h 1574850"/>
                    <a:gd name="connsiteX2" fmla="*/ 399281 w 399281"/>
                    <a:gd name="connsiteY2" fmla="*/ 1501030 h 1574850"/>
                    <a:gd name="connsiteX3" fmla="*/ 261938 w 399281"/>
                    <a:gd name="connsiteY3" fmla="*/ 1574850 h 1574850"/>
                    <a:gd name="connsiteX4" fmla="*/ 0 w 399281"/>
                    <a:gd name="connsiteY4" fmla="*/ 492918 h 1574850"/>
                    <a:gd name="connsiteX0" fmla="*/ 0 w 399281"/>
                    <a:gd name="connsiteY0" fmla="*/ 492918 h 1574850"/>
                    <a:gd name="connsiteX1" fmla="*/ 344512 w 399281"/>
                    <a:gd name="connsiteY1" fmla="*/ 0 h 1574850"/>
                    <a:gd name="connsiteX2" fmla="*/ 399281 w 399281"/>
                    <a:gd name="connsiteY2" fmla="*/ 1501030 h 1574850"/>
                    <a:gd name="connsiteX3" fmla="*/ 261938 w 399281"/>
                    <a:gd name="connsiteY3" fmla="*/ 1574850 h 1574850"/>
                    <a:gd name="connsiteX4" fmla="*/ 0 w 399281"/>
                    <a:gd name="connsiteY4" fmla="*/ 492918 h 1574850"/>
                    <a:gd name="connsiteX0" fmla="*/ 0 w 399281"/>
                    <a:gd name="connsiteY0" fmla="*/ 492918 h 1574850"/>
                    <a:gd name="connsiteX1" fmla="*/ 344512 w 399281"/>
                    <a:gd name="connsiteY1" fmla="*/ 0 h 1574850"/>
                    <a:gd name="connsiteX2" fmla="*/ 399281 w 399281"/>
                    <a:gd name="connsiteY2" fmla="*/ 1501030 h 1574850"/>
                    <a:gd name="connsiteX3" fmla="*/ 261938 w 399281"/>
                    <a:gd name="connsiteY3" fmla="*/ 1574850 h 1574850"/>
                    <a:gd name="connsiteX4" fmla="*/ 0 w 399281"/>
                    <a:gd name="connsiteY4" fmla="*/ 492918 h 1574850"/>
                    <a:gd name="connsiteX0" fmla="*/ 0 w 404044"/>
                    <a:gd name="connsiteY0" fmla="*/ 507206 h 1574850"/>
                    <a:gd name="connsiteX1" fmla="*/ 349275 w 404044"/>
                    <a:gd name="connsiteY1" fmla="*/ 0 h 1574850"/>
                    <a:gd name="connsiteX2" fmla="*/ 404044 w 404044"/>
                    <a:gd name="connsiteY2" fmla="*/ 1501030 h 1574850"/>
                    <a:gd name="connsiteX3" fmla="*/ 266701 w 404044"/>
                    <a:gd name="connsiteY3" fmla="*/ 1574850 h 1574850"/>
                    <a:gd name="connsiteX4" fmla="*/ 0 w 404044"/>
                    <a:gd name="connsiteY4" fmla="*/ 507206 h 15748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04044" h="1574850">
                      <a:moveTo>
                        <a:pt x="0" y="507206"/>
                      </a:moveTo>
                      <a:cubicBezTo>
                        <a:pt x="74356" y="316706"/>
                        <a:pt x="191576" y="130968"/>
                        <a:pt x="349275" y="0"/>
                      </a:cubicBezTo>
                      <a:lnTo>
                        <a:pt x="404044" y="1501030"/>
                      </a:lnTo>
                      <a:lnTo>
                        <a:pt x="266701" y="1574850"/>
                      </a:lnTo>
                      <a:cubicBezTo>
                        <a:pt x="241300" y="1214207"/>
                        <a:pt x="227807" y="898806"/>
                        <a:pt x="0" y="507206"/>
                      </a:cubicBezTo>
                      <a:close/>
                    </a:path>
                  </a:pathLst>
                </a:cu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  <a:effectLst>
                  <a:outerShdw blurRad="50800" dist="38100" dir="6180000" algn="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15" name="矩形 5"/>
                <p:cNvSpPr/>
                <p:nvPr/>
              </p:nvSpPr>
              <p:spPr>
                <a:xfrm>
                  <a:off x="2650628" y="2027784"/>
                  <a:ext cx="1290342" cy="2128167"/>
                </a:xfrm>
                <a:custGeom>
                  <a:avLst/>
                  <a:gdLst>
                    <a:gd name="connsiteX0" fmla="*/ 0 w 630363"/>
                    <a:gd name="connsiteY0" fmla="*/ 0 h 216024"/>
                    <a:gd name="connsiteX1" fmla="*/ 630363 w 630363"/>
                    <a:gd name="connsiteY1" fmla="*/ 0 h 216024"/>
                    <a:gd name="connsiteX2" fmla="*/ 630363 w 630363"/>
                    <a:gd name="connsiteY2" fmla="*/ 216024 h 216024"/>
                    <a:gd name="connsiteX3" fmla="*/ 0 w 630363"/>
                    <a:gd name="connsiteY3" fmla="*/ 216024 h 216024"/>
                    <a:gd name="connsiteX4" fmla="*/ 0 w 630363"/>
                    <a:gd name="connsiteY4" fmla="*/ 0 h 216024"/>
                    <a:gd name="connsiteX0" fmla="*/ 642938 w 1273301"/>
                    <a:gd name="connsiteY0" fmla="*/ 0 h 216024"/>
                    <a:gd name="connsiteX1" fmla="*/ 1273301 w 1273301"/>
                    <a:gd name="connsiteY1" fmla="*/ 0 h 216024"/>
                    <a:gd name="connsiteX2" fmla="*/ 1273301 w 1273301"/>
                    <a:gd name="connsiteY2" fmla="*/ 216024 h 216024"/>
                    <a:gd name="connsiteX3" fmla="*/ 0 w 1273301"/>
                    <a:gd name="connsiteY3" fmla="*/ 1711 h 216024"/>
                    <a:gd name="connsiteX4" fmla="*/ 642938 w 1273301"/>
                    <a:gd name="connsiteY4" fmla="*/ 0 h 216024"/>
                    <a:gd name="connsiteX0" fmla="*/ 145257 w 1273301"/>
                    <a:gd name="connsiteY0" fmla="*/ 0 h 327942"/>
                    <a:gd name="connsiteX1" fmla="*/ 1273301 w 1273301"/>
                    <a:gd name="connsiteY1" fmla="*/ 111918 h 327942"/>
                    <a:gd name="connsiteX2" fmla="*/ 1273301 w 1273301"/>
                    <a:gd name="connsiteY2" fmla="*/ 327942 h 327942"/>
                    <a:gd name="connsiteX3" fmla="*/ 0 w 1273301"/>
                    <a:gd name="connsiteY3" fmla="*/ 113629 h 327942"/>
                    <a:gd name="connsiteX4" fmla="*/ 145257 w 1273301"/>
                    <a:gd name="connsiteY4" fmla="*/ 0 h 327942"/>
                    <a:gd name="connsiteX0" fmla="*/ 145257 w 1273301"/>
                    <a:gd name="connsiteY0" fmla="*/ 0 h 459087"/>
                    <a:gd name="connsiteX1" fmla="*/ 1273301 w 1273301"/>
                    <a:gd name="connsiteY1" fmla="*/ 111918 h 459087"/>
                    <a:gd name="connsiteX2" fmla="*/ 1273301 w 1273301"/>
                    <a:gd name="connsiteY2" fmla="*/ 327942 h 459087"/>
                    <a:gd name="connsiteX3" fmla="*/ 1135561 w 1273301"/>
                    <a:gd name="connsiteY3" fmla="*/ 458241 h 459087"/>
                    <a:gd name="connsiteX4" fmla="*/ 0 w 1273301"/>
                    <a:gd name="connsiteY4" fmla="*/ 113629 h 459087"/>
                    <a:gd name="connsiteX5" fmla="*/ 145257 w 1273301"/>
                    <a:gd name="connsiteY5" fmla="*/ 0 h 459087"/>
                    <a:gd name="connsiteX0" fmla="*/ 145257 w 1273301"/>
                    <a:gd name="connsiteY0" fmla="*/ 0 h 458241"/>
                    <a:gd name="connsiteX1" fmla="*/ 1273301 w 1273301"/>
                    <a:gd name="connsiteY1" fmla="*/ 111918 h 458241"/>
                    <a:gd name="connsiteX2" fmla="*/ 1273301 w 1273301"/>
                    <a:gd name="connsiteY2" fmla="*/ 327942 h 458241"/>
                    <a:gd name="connsiteX3" fmla="*/ 1135561 w 1273301"/>
                    <a:gd name="connsiteY3" fmla="*/ 458241 h 458241"/>
                    <a:gd name="connsiteX4" fmla="*/ 0 w 1273301"/>
                    <a:gd name="connsiteY4" fmla="*/ 113629 h 458241"/>
                    <a:gd name="connsiteX5" fmla="*/ 145257 w 1273301"/>
                    <a:gd name="connsiteY5" fmla="*/ 0 h 458241"/>
                    <a:gd name="connsiteX0" fmla="*/ 145257 w 1273301"/>
                    <a:gd name="connsiteY0" fmla="*/ 0 h 458241"/>
                    <a:gd name="connsiteX1" fmla="*/ 1273301 w 1273301"/>
                    <a:gd name="connsiteY1" fmla="*/ 111918 h 458241"/>
                    <a:gd name="connsiteX2" fmla="*/ 1273301 w 1273301"/>
                    <a:gd name="connsiteY2" fmla="*/ 327942 h 458241"/>
                    <a:gd name="connsiteX3" fmla="*/ 1135561 w 1273301"/>
                    <a:gd name="connsiteY3" fmla="*/ 458241 h 458241"/>
                    <a:gd name="connsiteX4" fmla="*/ 0 w 1273301"/>
                    <a:gd name="connsiteY4" fmla="*/ 113629 h 458241"/>
                    <a:gd name="connsiteX5" fmla="*/ 145257 w 1273301"/>
                    <a:gd name="connsiteY5" fmla="*/ 0 h 458241"/>
                    <a:gd name="connsiteX0" fmla="*/ 145257 w 1273301"/>
                    <a:gd name="connsiteY0" fmla="*/ 0 h 2128167"/>
                    <a:gd name="connsiteX1" fmla="*/ 1273301 w 1273301"/>
                    <a:gd name="connsiteY1" fmla="*/ 111918 h 2128167"/>
                    <a:gd name="connsiteX2" fmla="*/ 1159001 w 1273301"/>
                    <a:gd name="connsiteY2" fmla="*/ 2128167 h 2128167"/>
                    <a:gd name="connsiteX3" fmla="*/ 1135561 w 1273301"/>
                    <a:gd name="connsiteY3" fmla="*/ 458241 h 2128167"/>
                    <a:gd name="connsiteX4" fmla="*/ 0 w 1273301"/>
                    <a:gd name="connsiteY4" fmla="*/ 113629 h 2128167"/>
                    <a:gd name="connsiteX5" fmla="*/ 145257 w 1273301"/>
                    <a:gd name="connsiteY5" fmla="*/ 0 h 2128167"/>
                    <a:gd name="connsiteX0" fmla="*/ 145257 w 1259013"/>
                    <a:gd name="connsiteY0" fmla="*/ 0 h 2128167"/>
                    <a:gd name="connsiteX1" fmla="*/ 1259013 w 1259013"/>
                    <a:gd name="connsiteY1" fmla="*/ 347662 h 2128167"/>
                    <a:gd name="connsiteX2" fmla="*/ 1159001 w 1259013"/>
                    <a:gd name="connsiteY2" fmla="*/ 2128167 h 2128167"/>
                    <a:gd name="connsiteX3" fmla="*/ 1135561 w 1259013"/>
                    <a:gd name="connsiteY3" fmla="*/ 458241 h 2128167"/>
                    <a:gd name="connsiteX4" fmla="*/ 0 w 1259013"/>
                    <a:gd name="connsiteY4" fmla="*/ 113629 h 2128167"/>
                    <a:gd name="connsiteX5" fmla="*/ 145257 w 1259013"/>
                    <a:gd name="connsiteY5" fmla="*/ 0 h 2128167"/>
                    <a:gd name="connsiteX0" fmla="*/ 145257 w 1294640"/>
                    <a:gd name="connsiteY0" fmla="*/ 0 h 2128167"/>
                    <a:gd name="connsiteX1" fmla="*/ 1259013 w 1294640"/>
                    <a:gd name="connsiteY1" fmla="*/ 347662 h 2128167"/>
                    <a:gd name="connsiteX2" fmla="*/ 1290342 w 1294640"/>
                    <a:gd name="connsiteY2" fmla="*/ 2025104 h 2128167"/>
                    <a:gd name="connsiteX3" fmla="*/ 1159001 w 1294640"/>
                    <a:gd name="connsiteY3" fmla="*/ 2128167 h 2128167"/>
                    <a:gd name="connsiteX4" fmla="*/ 1135561 w 1294640"/>
                    <a:gd name="connsiteY4" fmla="*/ 458241 h 2128167"/>
                    <a:gd name="connsiteX5" fmla="*/ 0 w 1294640"/>
                    <a:gd name="connsiteY5" fmla="*/ 113629 h 2128167"/>
                    <a:gd name="connsiteX6" fmla="*/ 145257 w 1294640"/>
                    <a:gd name="connsiteY6" fmla="*/ 0 h 2128167"/>
                    <a:gd name="connsiteX0" fmla="*/ 145257 w 1290342"/>
                    <a:gd name="connsiteY0" fmla="*/ 0 h 2128167"/>
                    <a:gd name="connsiteX1" fmla="*/ 1259013 w 1290342"/>
                    <a:gd name="connsiteY1" fmla="*/ 347662 h 2128167"/>
                    <a:gd name="connsiteX2" fmla="*/ 1290342 w 1290342"/>
                    <a:gd name="connsiteY2" fmla="*/ 2025104 h 2128167"/>
                    <a:gd name="connsiteX3" fmla="*/ 1159001 w 1290342"/>
                    <a:gd name="connsiteY3" fmla="*/ 2128167 h 2128167"/>
                    <a:gd name="connsiteX4" fmla="*/ 1135561 w 1290342"/>
                    <a:gd name="connsiteY4" fmla="*/ 458241 h 2128167"/>
                    <a:gd name="connsiteX5" fmla="*/ 0 w 1290342"/>
                    <a:gd name="connsiteY5" fmla="*/ 113629 h 2128167"/>
                    <a:gd name="connsiteX6" fmla="*/ 145257 w 1290342"/>
                    <a:gd name="connsiteY6" fmla="*/ 0 h 2128167"/>
                    <a:gd name="connsiteX0" fmla="*/ 145257 w 1290342"/>
                    <a:gd name="connsiteY0" fmla="*/ 0 h 2128167"/>
                    <a:gd name="connsiteX1" fmla="*/ 1259013 w 1290342"/>
                    <a:gd name="connsiteY1" fmla="*/ 347662 h 2128167"/>
                    <a:gd name="connsiteX2" fmla="*/ 1290342 w 1290342"/>
                    <a:gd name="connsiteY2" fmla="*/ 2025104 h 2128167"/>
                    <a:gd name="connsiteX3" fmla="*/ 1159001 w 1290342"/>
                    <a:gd name="connsiteY3" fmla="*/ 2128167 h 2128167"/>
                    <a:gd name="connsiteX4" fmla="*/ 1135561 w 1290342"/>
                    <a:gd name="connsiteY4" fmla="*/ 458241 h 2128167"/>
                    <a:gd name="connsiteX5" fmla="*/ 0 w 1290342"/>
                    <a:gd name="connsiteY5" fmla="*/ 113629 h 2128167"/>
                    <a:gd name="connsiteX6" fmla="*/ 145257 w 1290342"/>
                    <a:gd name="connsiteY6" fmla="*/ 0 h 2128167"/>
                    <a:gd name="connsiteX0" fmla="*/ 145257 w 1290342"/>
                    <a:gd name="connsiteY0" fmla="*/ 0 h 2128167"/>
                    <a:gd name="connsiteX1" fmla="*/ 1266157 w 1290342"/>
                    <a:gd name="connsiteY1" fmla="*/ 359568 h 2128167"/>
                    <a:gd name="connsiteX2" fmla="*/ 1290342 w 1290342"/>
                    <a:gd name="connsiteY2" fmla="*/ 2025104 h 2128167"/>
                    <a:gd name="connsiteX3" fmla="*/ 1159001 w 1290342"/>
                    <a:gd name="connsiteY3" fmla="*/ 2128167 h 2128167"/>
                    <a:gd name="connsiteX4" fmla="*/ 1135561 w 1290342"/>
                    <a:gd name="connsiteY4" fmla="*/ 458241 h 2128167"/>
                    <a:gd name="connsiteX5" fmla="*/ 0 w 1290342"/>
                    <a:gd name="connsiteY5" fmla="*/ 113629 h 2128167"/>
                    <a:gd name="connsiteX6" fmla="*/ 145257 w 1290342"/>
                    <a:gd name="connsiteY6" fmla="*/ 0 h 21281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290342" h="2128167">
                      <a:moveTo>
                        <a:pt x="145257" y="0"/>
                      </a:moveTo>
                      <a:lnTo>
                        <a:pt x="1266157" y="359568"/>
                      </a:lnTo>
                      <a:lnTo>
                        <a:pt x="1290342" y="2025104"/>
                      </a:lnTo>
                      <a:lnTo>
                        <a:pt x="1159001" y="2128167"/>
                      </a:lnTo>
                      <a:lnTo>
                        <a:pt x="1135561" y="458241"/>
                      </a:lnTo>
                      <a:lnTo>
                        <a:pt x="0" y="113629"/>
                      </a:lnTo>
                      <a:lnTo>
                        <a:pt x="145257" y="0"/>
                      </a:lnTo>
                      <a:close/>
                    </a:path>
                  </a:pathLst>
                </a:custGeom>
                <a:gradFill>
                  <a:gsLst>
                    <a:gs pos="8200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50000"/>
                      </a:schemeClr>
                    </a:gs>
                  </a:gsLst>
                  <a:lin ang="600000" scaled="0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16" name="等腰三角形 6"/>
                <p:cNvSpPr/>
                <p:nvPr/>
              </p:nvSpPr>
              <p:spPr>
                <a:xfrm>
                  <a:off x="2719575" y="3481733"/>
                  <a:ext cx="785833" cy="523871"/>
                </a:xfrm>
                <a:custGeom>
                  <a:avLst/>
                  <a:gdLst>
                    <a:gd name="connsiteX0" fmla="*/ 0 w 952489"/>
                    <a:gd name="connsiteY0" fmla="*/ 792088 h 792088"/>
                    <a:gd name="connsiteX1" fmla="*/ 476245 w 952489"/>
                    <a:gd name="connsiteY1" fmla="*/ 0 h 792088"/>
                    <a:gd name="connsiteX2" fmla="*/ 952489 w 952489"/>
                    <a:gd name="connsiteY2" fmla="*/ 792088 h 792088"/>
                    <a:gd name="connsiteX3" fmla="*/ 0 w 952489"/>
                    <a:gd name="connsiteY3" fmla="*/ 792088 h 792088"/>
                    <a:gd name="connsiteX0" fmla="*/ 0 w 973926"/>
                    <a:gd name="connsiteY0" fmla="*/ 1034976 h 1034976"/>
                    <a:gd name="connsiteX1" fmla="*/ 973926 w 973926"/>
                    <a:gd name="connsiteY1" fmla="*/ 0 h 1034976"/>
                    <a:gd name="connsiteX2" fmla="*/ 952489 w 973926"/>
                    <a:gd name="connsiteY2" fmla="*/ 1034976 h 1034976"/>
                    <a:gd name="connsiteX3" fmla="*/ 0 w 973926"/>
                    <a:gd name="connsiteY3" fmla="*/ 1034976 h 1034976"/>
                    <a:gd name="connsiteX0" fmla="*/ 0 w 966782"/>
                    <a:gd name="connsiteY0" fmla="*/ 1113557 h 1113557"/>
                    <a:gd name="connsiteX1" fmla="*/ 966782 w 966782"/>
                    <a:gd name="connsiteY1" fmla="*/ 0 h 1113557"/>
                    <a:gd name="connsiteX2" fmla="*/ 952489 w 966782"/>
                    <a:gd name="connsiteY2" fmla="*/ 1113557 h 1113557"/>
                    <a:gd name="connsiteX3" fmla="*/ 0 w 966782"/>
                    <a:gd name="connsiteY3" fmla="*/ 1113557 h 1113557"/>
                    <a:gd name="connsiteX0" fmla="*/ 0 w 1064408"/>
                    <a:gd name="connsiteY0" fmla="*/ 1113557 h 1113557"/>
                    <a:gd name="connsiteX1" fmla="*/ 966782 w 1064408"/>
                    <a:gd name="connsiteY1" fmla="*/ 0 h 1113557"/>
                    <a:gd name="connsiteX2" fmla="*/ 1064408 w 1064408"/>
                    <a:gd name="connsiteY2" fmla="*/ 520626 h 1113557"/>
                    <a:gd name="connsiteX3" fmla="*/ 0 w 1064408"/>
                    <a:gd name="connsiteY3" fmla="*/ 1113557 h 1113557"/>
                    <a:gd name="connsiteX0" fmla="*/ 0 w 778658"/>
                    <a:gd name="connsiteY0" fmla="*/ 277738 h 520626"/>
                    <a:gd name="connsiteX1" fmla="*/ 681032 w 778658"/>
                    <a:gd name="connsiteY1" fmla="*/ 0 h 520626"/>
                    <a:gd name="connsiteX2" fmla="*/ 778658 w 778658"/>
                    <a:gd name="connsiteY2" fmla="*/ 520626 h 520626"/>
                    <a:gd name="connsiteX3" fmla="*/ 0 w 778658"/>
                    <a:gd name="connsiteY3" fmla="*/ 277738 h 520626"/>
                    <a:gd name="connsiteX0" fmla="*/ 0 w 778658"/>
                    <a:gd name="connsiteY0" fmla="*/ 277738 h 520626"/>
                    <a:gd name="connsiteX1" fmla="*/ 681032 w 778658"/>
                    <a:gd name="connsiteY1" fmla="*/ 0 h 520626"/>
                    <a:gd name="connsiteX2" fmla="*/ 778658 w 778658"/>
                    <a:gd name="connsiteY2" fmla="*/ 520626 h 520626"/>
                    <a:gd name="connsiteX3" fmla="*/ 0 w 778658"/>
                    <a:gd name="connsiteY3" fmla="*/ 277738 h 520626"/>
                    <a:gd name="connsiteX0" fmla="*/ 0 w 778658"/>
                    <a:gd name="connsiteY0" fmla="*/ 277738 h 523871"/>
                    <a:gd name="connsiteX1" fmla="*/ 681032 w 778658"/>
                    <a:gd name="connsiteY1" fmla="*/ 0 h 523871"/>
                    <a:gd name="connsiteX2" fmla="*/ 778658 w 778658"/>
                    <a:gd name="connsiteY2" fmla="*/ 520626 h 523871"/>
                    <a:gd name="connsiteX3" fmla="*/ 0 w 778658"/>
                    <a:gd name="connsiteY3" fmla="*/ 277738 h 523871"/>
                    <a:gd name="connsiteX0" fmla="*/ 0 w 785705"/>
                    <a:gd name="connsiteY0" fmla="*/ 277738 h 523871"/>
                    <a:gd name="connsiteX1" fmla="*/ 681032 w 785705"/>
                    <a:gd name="connsiteY1" fmla="*/ 0 h 523871"/>
                    <a:gd name="connsiteX2" fmla="*/ 778658 w 785705"/>
                    <a:gd name="connsiteY2" fmla="*/ 520626 h 523871"/>
                    <a:gd name="connsiteX3" fmla="*/ 0 w 785705"/>
                    <a:gd name="connsiteY3" fmla="*/ 277738 h 523871"/>
                    <a:gd name="connsiteX0" fmla="*/ 0 w 785833"/>
                    <a:gd name="connsiteY0" fmla="*/ 277738 h 523871"/>
                    <a:gd name="connsiteX1" fmla="*/ 681032 w 785833"/>
                    <a:gd name="connsiteY1" fmla="*/ 0 h 523871"/>
                    <a:gd name="connsiteX2" fmla="*/ 778658 w 785833"/>
                    <a:gd name="connsiteY2" fmla="*/ 520626 h 523871"/>
                    <a:gd name="connsiteX3" fmla="*/ 0 w 785833"/>
                    <a:gd name="connsiteY3" fmla="*/ 277738 h 523871"/>
                    <a:gd name="connsiteX0" fmla="*/ 0 w 785833"/>
                    <a:gd name="connsiteY0" fmla="*/ 277738 h 523871"/>
                    <a:gd name="connsiteX1" fmla="*/ 681032 w 785833"/>
                    <a:gd name="connsiteY1" fmla="*/ 0 h 523871"/>
                    <a:gd name="connsiteX2" fmla="*/ 778658 w 785833"/>
                    <a:gd name="connsiteY2" fmla="*/ 520626 h 523871"/>
                    <a:gd name="connsiteX3" fmla="*/ 0 w 785833"/>
                    <a:gd name="connsiteY3" fmla="*/ 277738 h 523871"/>
                    <a:gd name="connsiteX0" fmla="*/ 0 w 785833"/>
                    <a:gd name="connsiteY0" fmla="*/ 277738 h 523871"/>
                    <a:gd name="connsiteX1" fmla="*/ 681032 w 785833"/>
                    <a:gd name="connsiteY1" fmla="*/ 0 h 523871"/>
                    <a:gd name="connsiteX2" fmla="*/ 778658 w 785833"/>
                    <a:gd name="connsiteY2" fmla="*/ 520626 h 523871"/>
                    <a:gd name="connsiteX3" fmla="*/ 0 w 785833"/>
                    <a:gd name="connsiteY3" fmla="*/ 277738 h 5238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85833" h="523871">
                      <a:moveTo>
                        <a:pt x="0" y="277738"/>
                      </a:moveTo>
                      <a:cubicBezTo>
                        <a:pt x="227011" y="185159"/>
                        <a:pt x="461164" y="273554"/>
                        <a:pt x="681032" y="0"/>
                      </a:cubicBezTo>
                      <a:cubicBezTo>
                        <a:pt x="715955" y="61623"/>
                        <a:pt x="812791" y="489959"/>
                        <a:pt x="778658" y="520626"/>
                      </a:cubicBezTo>
                      <a:cubicBezTo>
                        <a:pt x="750086" y="549201"/>
                        <a:pt x="254790" y="382513"/>
                        <a:pt x="0" y="277738"/>
                      </a:cubicBezTo>
                      <a:close/>
                    </a:path>
                  </a:pathLst>
                </a:custGeom>
                <a:gradFill>
                  <a:gsLst>
                    <a:gs pos="95000">
                      <a:schemeClr val="bg1">
                        <a:alpha val="20000"/>
                      </a:schemeClr>
                    </a:gs>
                    <a:gs pos="0">
                      <a:schemeClr val="bg1">
                        <a:alpha val="20000"/>
                      </a:schemeClr>
                    </a:gs>
                  </a:gsLst>
                  <a:lin ang="4800000" scaled="0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17" name="同心圆 416"/>
                <p:cNvSpPr/>
                <p:nvPr/>
              </p:nvSpPr>
              <p:spPr>
                <a:xfrm>
                  <a:off x="2876986" y="3512820"/>
                  <a:ext cx="274639" cy="274639"/>
                </a:xfrm>
                <a:prstGeom prst="donut">
                  <a:avLst>
                    <a:gd name="adj" fmla="val 15692"/>
                  </a:avLst>
                </a:prstGeom>
                <a:solidFill>
                  <a:schemeClr val="bg1"/>
                </a:solidFill>
                <a:ln>
                  <a:noFill/>
                </a:ln>
                <a:scene3d>
                  <a:camera prst="orthographicFront">
                    <a:rot lat="0" lon="1800000" rev="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410" name="矩形 18"/>
              <p:cNvSpPr/>
              <p:nvPr/>
            </p:nvSpPr>
            <p:spPr>
              <a:xfrm rot="2092531" flipV="1">
                <a:off x="4862369" y="3252776"/>
                <a:ext cx="336824" cy="69593"/>
              </a:xfrm>
              <a:custGeom>
                <a:avLst/>
                <a:gdLst>
                  <a:gd name="connsiteX0" fmla="*/ 0 w 419450"/>
                  <a:gd name="connsiteY0" fmla="*/ 0 h 45719"/>
                  <a:gd name="connsiteX1" fmla="*/ 419450 w 419450"/>
                  <a:gd name="connsiteY1" fmla="*/ 0 h 45719"/>
                  <a:gd name="connsiteX2" fmla="*/ 419450 w 419450"/>
                  <a:gd name="connsiteY2" fmla="*/ 45719 h 45719"/>
                  <a:gd name="connsiteX3" fmla="*/ 0 w 419450"/>
                  <a:gd name="connsiteY3" fmla="*/ 45719 h 45719"/>
                  <a:gd name="connsiteX4" fmla="*/ 0 w 419450"/>
                  <a:gd name="connsiteY4" fmla="*/ 0 h 45719"/>
                  <a:gd name="connsiteX0" fmla="*/ 0 w 420812"/>
                  <a:gd name="connsiteY0" fmla="*/ 0 h 45719"/>
                  <a:gd name="connsiteX1" fmla="*/ 419450 w 420812"/>
                  <a:gd name="connsiteY1" fmla="*/ 0 h 45719"/>
                  <a:gd name="connsiteX2" fmla="*/ 420812 w 420812"/>
                  <a:gd name="connsiteY2" fmla="*/ 43766 h 45719"/>
                  <a:gd name="connsiteX3" fmla="*/ 0 w 420812"/>
                  <a:gd name="connsiteY3" fmla="*/ 45719 h 45719"/>
                  <a:gd name="connsiteX4" fmla="*/ 0 w 420812"/>
                  <a:gd name="connsiteY4" fmla="*/ 0 h 45719"/>
                  <a:gd name="connsiteX0" fmla="*/ 0 w 420812"/>
                  <a:gd name="connsiteY0" fmla="*/ 20417 h 66136"/>
                  <a:gd name="connsiteX1" fmla="*/ 419450 w 420812"/>
                  <a:gd name="connsiteY1" fmla="*/ 20417 h 66136"/>
                  <a:gd name="connsiteX2" fmla="*/ 420812 w 420812"/>
                  <a:gd name="connsiteY2" fmla="*/ 64183 h 66136"/>
                  <a:gd name="connsiteX3" fmla="*/ 0 w 420812"/>
                  <a:gd name="connsiteY3" fmla="*/ 66136 h 66136"/>
                  <a:gd name="connsiteX4" fmla="*/ 0 w 420812"/>
                  <a:gd name="connsiteY4" fmla="*/ 20417 h 66136"/>
                  <a:gd name="connsiteX0" fmla="*/ 0 w 420812"/>
                  <a:gd name="connsiteY0" fmla="*/ 29245 h 74964"/>
                  <a:gd name="connsiteX1" fmla="*/ 419450 w 420812"/>
                  <a:gd name="connsiteY1" fmla="*/ 29245 h 74964"/>
                  <a:gd name="connsiteX2" fmla="*/ 420812 w 420812"/>
                  <a:gd name="connsiteY2" fmla="*/ 73011 h 74964"/>
                  <a:gd name="connsiteX3" fmla="*/ 0 w 420812"/>
                  <a:gd name="connsiteY3" fmla="*/ 74964 h 74964"/>
                  <a:gd name="connsiteX4" fmla="*/ 0 w 420812"/>
                  <a:gd name="connsiteY4" fmla="*/ 29245 h 74964"/>
                  <a:gd name="connsiteX0" fmla="*/ 0 w 420812"/>
                  <a:gd name="connsiteY0" fmla="*/ 29245 h 74964"/>
                  <a:gd name="connsiteX1" fmla="*/ 419450 w 420812"/>
                  <a:gd name="connsiteY1" fmla="*/ 29245 h 74964"/>
                  <a:gd name="connsiteX2" fmla="*/ 420812 w 420812"/>
                  <a:gd name="connsiteY2" fmla="*/ 73011 h 74964"/>
                  <a:gd name="connsiteX3" fmla="*/ 0 w 420812"/>
                  <a:gd name="connsiteY3" fmla="*/ 74964 h 74964"/>
                  <a:gd name="connsiteX4" fmla="*/ 0 w 420812"/>
                  <a:gd name="connsiteY4" fmla="*/ 29245 h 74964"/>
                  <a:gd name="connsiteX0" fmla="*/ 0 w 420812"/>
                  <a:gd name="connsiteY0" fmla="*/ 29245 h 74964"/>
                  <a:gd name="connsiteX1" fmla="*/ 419450 w 420812"/>
                  <a:gd name="connsiteY1" fmla="*/ 29245 h 74964"/>
                  <a:gd name="connsiteX2" fmla="*/ 420812 w 420812"/>
                  <a:gd name="connsiteY2" fmla="*/ 73011 h 74964"/>
                  <a:gd name="connsiteX3" fmla="*/ 0 w 420812"/>
                  <a:gd name="connsiteY3" fmla="*/ 74964 h 74964"/>
                  <a:gd name="connsiteX4" fmla="*/ 0 w 420812"/>
                  <a:gd name="connsiteY4" fmla="*/ 29245 h 74964"/>
                  <a:gd name="connsiteX0" fmla="*/ 0 w 420812"/>
                  <a:gd name="connsiteY0" fmla="*/ 29245 h 74964"/>
                  <a:gd name="connsiteX1" fmla="*/ 419450 w 420812"/>
                  <a:gd name="connsiteY1" fmla="*/ 29245 h 74964"/>
                  <a:gd name="connsiteX2" fmla="*/ 420812 w 420812"/>
                  <a:gd name="connsiteY2" fmla="*/ 73011 h 74964"/>
                  <a:gd name="connsiteX3" fmla="*/ 0 w 420812"/>
                  <a:gd name="connsiteY3" fmla="*/ 74964 h 74964"/>
                  <a:gd name="connsiteX4" fmla="*/ 0 w 420812"/>
                  <a:gd name="connsiteY4" fmla="*/ 29245 h 74964"/>
                  <a:gd name="connsiteX0" fmla="*/ 0 w 420812"/>
                  <a:gd name="connsiteY0" fmla="*/ 29245 h 74964"/>
                  <a:gd name="connsiteX1" fmla="*/ 419450 w 420812"/>
                  <a:gd name="connsiteY1" fmla="*/ 29245 h 74964"/>
                  <a:gd name="connsiteX2" fmla="*/ 420812 w 420812"/>
                  <a:gd name="connsiteY2" fmla="*/ 73011 h 74964"/>
                  <a:gd name="connsiteX3" fmla="*/ 0 w 420812"/>
                  <a:gd name="connsiteY3" fmla="*/ 74964 h 74964"/>
                  <a:gd name="connsiteX4" fmla="*/ 0 w 420812"/>
                  <a:gd name="connsiteY4" fmla="*/ 29245 h 74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20812" h="74964">
                    <a:moveTo>
                      <a:pt x="0" y="29245"/>
                    </a:moveTo>
                    <a:cubicBezTo>
                      <a:pt x="123952" y="-2131"/>
                      <a:pt x="230380" y="-16694"/>
                      <a:pt x="419450" y="29245"/>
                    </a:cubicBezTo>
                    <a:lnTo>
                      <a:pt x="420812" y="73011"/>
                    </a:lnTo>
                    <a:cubicBezTo>
                      <a:pt x="277524" y="28019"/>
                      <a:pt x="123813" y="39622"/>
                      <a:pt x="0" y="74964"/>
                    </a:cubicBezTo>
                    <a:lnTo>
                      <a:pt x="0" y="2924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scene3d>
                <a:camera prst="orthographicFront">
                  <a:rot lat="300000" lon="1919997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07" name="椭圆 406"/>
            <p:cNvSpPr/>
            <p:nvPr/>
          </p:nvSpPr>
          <p:spPr>
            <a:xfrm rot="19651903" flipH="1">
              <a:off x="4735369" y="4066219"/>
              <a:ext cx="1432766" cy="288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alpha val="61000"/>
                  </a:schemeClr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08" name="椭圆 407"/>
            <p:cNvSpPr/>
            <p:nvPr/>
          </p:nvSpPr>
          <p:spPr>
            <a:xfrm rot="2253353" flipH="1" flipV="1">
              <a:off x="3116689" y="3822658"/>
              <a:ext cx="2274466" cy="288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alpha val="61000"/>
                  </a:schemeClr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418" name="组合 417"/>
          <p:cNvGrpSpPr/>
          <p:nvPr/>
        </p:nvGrpSpPr>
        <p:grpSpPr>
          <a:xfrm>
            <a:off x="3146481" y="2171200"/>
            <a:ext cx="1081375" cy="616575"/>
            <a:chOff x="3013572" y="2859782"/>
            <a:chExt cx="1081375" cy="616575"/>
          </a:xfrm>
        </p:grpSpPr>
        <p:cxnSp>
          <p:nvCxnSpPr>
            <p:cNvPr id="419" name="直接连接符 418"/>
            <p:cNvCxnSpPr/>
            <p:nvPr/>
          </p:nvCxnSpPr>
          <p:spPr>
            <a:xfrm>
              <a:off x="4094947" y="2859782"/>
              <a:ext cx="0" cy="616575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直接连接符 419"/>
            <p:cNvCxnSpPr/>
            <p:nvPr/>
          </p:nvCxnSpPr>
          <p:spPr>
            <a:xfrm flipH="1">
              <a:off x="3013572" y="2859782"/>
              <a:ext cx="1081375" cy="0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1" name="组合 420"/>
          <p:cNvGrpSpPr/>
          <p:nvPr/>
        </p:nvGrpSpPr>
        <p:grpSpPr>
          <a:xfrm rot="10800000">
            <a:off x="3306599" y="1867407"/>
            <a:ext cx="525110" cy="303794"/>
            <a:chOff x="1767820" y="2283718"/>
            <a:chExt cx="645915" cy="373684"/>
          </a:xfrm>
        </p:grpSpPr>
        <p:grpSp>
          <p:nvGrpSpPr>
            <p:cNvPr id="422" name="组合 421"/>
            <p:cNvGrpSpPr/>
            <p:nvPr/>
          </p:nvGrpSpPr>
          <p:grpSpPr>
            <a:xfrm>
              <a:off x="1806624" y="2283718"/>
              <a:ext cx="566566" cy="328199"/>
              <a:chOff x="3748658" y="3051135"/>
              <a:chExt cx="566566" cy="328199"/>
            </a:xfrm>
            <a:solidFill>
              <a:srgbClr val="EB7513"/>
            </a:solidFill>
          </p:grpSpPr>
          <p:sp>
            <p:nvSpPr>
              <p:cNvPr id="424" name="矩形 423"/>
              <p:cNvSpPr/>
              <p:nvPr/>
            </p:nvSpPr>
            <p:spPr>
              <a:xfrm>
                <a:off x="3748658" y="3147815"/>
                <a:ext cx="566566" cy="231519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5" name="等腰三角形 424"/>
              <p:cNvSpPr/>
              <p:nvPr/>
            </p:nvSpPr>
            <p:spPr>
              <a:xfrm>
                <a:off x="3949859" y="3051135"/>
                <a:ext cx="175664" cy="151434"/>
              </a:xfrm>
              <a:prstGeom prst="triangl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23" name="Text Box 11"/>
            <p:cNvSpPr txBox="1">
              <a:spLocks noChangeArrowheads="1"/>
            </p:cNvSpPr>
            <p:nvPr/>
          </p:nvSpPr>
          <p:spPr bwMode="auto">
            <a:xfrm rot="10800000">
              <a:off x="1767820" y="2335607"/>
              <a:ext cx="645915" cy="321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en-US" altLang="zh-CN" sz="1100" dirty="0">
                  <a:solidFill>
                    <a:prstClr val="white"/>
                  </a:solidFill>
                  <a:latin typeface="微软雅黑" pitchFamily="34" charset="-122"/>
                  <a:ea typeface="微软雅黑" pitchFamily="34" charset="-122"/>
                </a:rPr>
                <a:t>YES.</a:t>
              </a:r>
              <a:endParaRPr lang="zh-CN" altLang="en-US" sz="110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426" name="组合 425"/>
          <p:cNvGrpSpPr/>
          <p:nvPr/>
        </p:nvGrpSpPr>
        <p:grpSpPr>
          <a:xfrm flipH="1">
            <a:off x="4875928" y="2587229"/>
            <a:ext cx="1081375" cy="616575"/>
            <a:chOff x="3013572" y="2859782"/>
            <a:chExt cx="1081375" cy="616575"/>
          </a:xfrm>
        </p:grpSpPr>
        <p:cxnSp>
          <p:nvCxnSpPr>
            <p:cNvPr id="427" name="直接连接符 426"/>
            <p:cNvCxnSpPr/>
            <p:nvPr/>
          </p:nvCxnSpPr>
          <p:spPr>
            <a:xfrm>
              <a:off x="4094947" y="2859782"/>
              <a:ext cx="0" cy="616575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直接连接符 427"/>
            <p:cNvCxnSpPr/>
            <p:nvPr/>
          </p:nvCxnSpPr>
          <p:spPr>
            <a:xfrm flipH="1">
              <a:off x="3013572" y="2859782"/>
              <a:ext cx="1081375" cy="0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9" name="组合 428"/>
          <p:cNvGrpSpPr/>
          <p:nvPr/>
        </p:nvGrpSpPr>
        <p:grpSpPr>
          <a:xfrm rot="10800000">
            <a:off x="5206088" y="2284022"/>
            <a:ext cx="525110" cy="303215"/>
            <a:chOff x="1757861" y="2283718"/>
            <a:chExt cx="645915" cy="372973"/>
          </a:xfrm>
        </p:grpSpPr>
        <p:grpSp>
          <p:nvGrpSpPr>
            <p:cNvPr id="430" name="组合 429"/>
            <p:cNvGrpSpPr/>
            <p:nvPr/>
          </p:nvGrpSpPr>
          <p:grpSpPr>
            <a:xfrm>
              <a:off x="1806624" y="2283718"/>
              <a:ext cx="566566" cy="328199"/>
              <a:chOff x="3748658" y="3051135"/>
              <a:chExt cx="566566" cy="328199"/>
            </a:xfrm>
            <a:solidFill>
              <a:srgbClr val="EB7513"/>
            </a:solidFill>
          </p:grpSpPr>
          <p:sp>
            <p:nvSpPr>
              <p:cNvPr id="432" name="矩形 431"/>
              <p:cNvSpPr/>
              <p:nvPr/>
            </p:nvSpPr>
            <p:spPr>
              <a:xfrm>
                <a:off x="3748658" y="3147815"/>
                <a:ext cx="566566" cy="23151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3" name="等腰三角形 432"/>
              <p:cNvSpPr/>
              <p:nvPr/>
            </p:nvSpPr>
            <p:spPr>
              <a:xfrm>
                <a:off x="3949859" y="3051135"/>
                <a:ext cx="175664" cy="151434"/>
              </a:xfrm>
              <a:prstGeom prst="triangl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31" name="Text Box 11"/>
            <p:cNvSpPr txBox="1">
              <a:spLocks noChangeArrowheads="1"/>
            </p:cNvSpPr>
            <p:nvPr/>
          </p:nvSpPr>
          <p:spPr bwMode="auto">
            <a:xfrm rot="10800000">
              <a:off x="1757861" y="2334895"/>
              <a:ext cx="645915" cy="3217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en-US" altLang="zh-CN" sz="1100" dirty="0">
                  <a:solidFill>
                    <a:prstClr val="white"/>
                  </a:solidFill>
                  <a:latin typeface="微软雅黑" pitchFamily="34" charset="-122"/>
                  <a:ea typeface="微软雅黑" pitchFamily="34" charset="-122"/>
                </a:rPr>
                <a:t>NO.</a:t>
              </a:r>
              <a:endParaRPr lang="zh-CN" altLang="en-US" sz="110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434" name="矩形 433"/>
          <p:cNvSpPr/>
          <p:nvPr/>
        </p:nvSpPr>
        <p:spPr>
          <a:xfrm>
            <a:off x="1308520" y="2096154"/>
            <a:ext cx="28800" cy="1580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35" name="矩形 434"/>
          <p:cNvSpPr/>
          <p:nvPr/>
        </p:nvSpPr>
        <p:spPr>
          <a:xfrm>
            <a:off x="1353230" y="1998497"/>
            <a:ext cx="1650488" cy="488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</a:pPr>
            <a:r>
              <a:rPr lang="zh-CN" altLang="en-US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436" name="椭圆 435"/>
          <p:cNvSpPr/>
          <p:nvPr/>
        </p:nvSpPr>
        <p:spPr>
          <a:xfrm>
            <a:off x="595943" y="3616753"/>
            <a:ext cx="722102" cy="106495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2000"/>
                </a:scheme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437" name="组合 436"/>
          <p:cNvGrpSpPr/>
          <p:nvPr/>
        </p:nvGrpSpPr>
        <p:grpSpPr>
          <a:xfrm>
            <a:off x="841617" y="2878832"/>
            <a:ext cx="476428" cy="803226"/>
            <a:chOff x="1331119" y="2604821"/>
            <a:chExt cx="823913" cy="1389063"/>
          </a:xfrm>
        </p:grpSpPr>
        <p:sp>
          <p:nvSpPr>
            <p:cNvPr id="438" name="Freeform 6"/>
            <p:cNvSpPr>
              <a:spLocks/>
            </p:cNvSpPr>
            <p:nvPr/>
          </p:nvSpPr>
          <p:spPr bwMode="auto">
            <a:xfrm>
              <a:off x="2031207" y="2798496"/>
              <a:ext cx="123825" cy="139700"/>
            </a:xfrm>
            <a:custGeom>
              <a:avLst/>
              <a:gdLst>
                <a:gd name="T0" fmla="*/ 0 w 7"/>
                <a:gd name="T1" fmla="*/ 8 h 8"/>
                <a:gd name="T2" fmla="*/ 2 w 7"/>
                <a:gd name="T3" fmla="*/ 8 h 8"/>
                <a:gd name="T4" fmla="*/ 5 w 7"/>
                <a:gd name="T5" fmla="*/ 6 h 8"/>
                <a:gd name="T6" fmla="*/ 5 w 7"/>
                <a:gd name="T7" fmla="*/ 5 h 8"/>
                <a:gd name="T8" fmla="*/ 6 w 7"/>
                <a:gd name="T9" fmla="*/ 3 h 8"/>
                <a:gd name="T10" fmla="*/ 6 w 7"/>
                <a:gd name="T11" fmla="*/ 3 h 8"/>
                <a:gd name="T12" fmla="*/ 6 w 7"/>
                <a:gd name="T13" fmla="*/ 2 h 8"/>
                <a:gd name="T14" fmla="*/ 7 w 7"/>
                <a:gd name="T15" fmla="*/ 0 h 8"/>
                <a:gd name="T16" fmla="*/ 6 w 7"/>
                <a:gd name="T17" fmla="*/ 0 h 8"/>
                <a:gd name="T18" fmla="*/ 6 w 7"/>
                <a:gd name="T19" fmla="*/ 1 h 8"/>
                <a:gd name="T20" fmla="*/ 5 w 7"/>
                <a:gd name="T21" fmla="*/ 2 h 8"/>
                <a:gd name="T22" fmla="*/ 4 w 7"/>
                <a:gd name="T23" fmla="*/ 4 h 8"/>
                <a:gd name="T24" fmla="*/ 2 w 7"/>
                <a:gd name="T25" fmla="*/ 5 h 8"/>
                <a:gd name="T26" fmla="*/ 0 w 7"/>
                <a:gd name="T27" fmla="*/ 6 h 8"/>
                <a:gd name="T28" fmla="*/ 0 w 7"/>
                <a:gd name="T2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" h="8">
                  <a:moveTo>
                    <a:pt x="0" y="8"/>
                  </a:moveTo>
                  <a:cubicBezTo>
                    <a:pt x="0" y="8"/>
                    <a:pt x="2" y="8"/>
                    <a:pt x="2" y="8"/>
                  </a:cubicBezTo>
                  <a:cubicBezTo>
                    <a:pt x="2" y="8"/>
                    <a:pt x="5" y="6"/>
                    <a:pt x="5" y="6"/>
                  </a:cubicBezTo>
                  <a:cubicBezTo>
                    <a:pt x="5" y="6"/>
                    <a:pt x="5" y="5"/>
                    <a:pt x="5" y="5"/>
                  </a:cubicBezTo>
                  <a:cubicBezTo>
                    <a:pt x="6" y="4"/>
                    <a:pt x="7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2"/>
                  </a:cubicBezTo>
                  <a:cubicBezTo>
                    <a:pt x="6" y="2"/>
                    <a:pt x="7" y="1"/>
                    <a:pt x="7" y="0"/>
                  </a:cubicBezTo>
                  <a:cubicBezTo>
                    <a:pt x="7" y="0"/>
                    <a:pt x="7" y="0"/>
                    <a:pt x="6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5" y="1"/>
                    <a:pt x="5" y="2"/>
                  </a:cubicBezTo>
                  <a:cubicBezTo>
                    <a:pt x="4" y="2"/>
                    <a:pt x="4" y="3"/>
                    <a:pt x="4" y="4"/>
                  </a:cubicBezTo>
                  <a:cubicBezTo>
                    <a:pt x="3" y="4"/>
                    <a:pt x="2" y="4"/>
                    <a:pt x="2" y="5"/>
                  </a:cubicBezTo>
                  <a:cubicBezTo>
                    <a:pt x="1" y="6"/>
                    <a:pt x="0" y="6"/>
                    <a:pt x="0" y="6"/>
                  </a:cubicBezTo>
                  <a:cubicBezTo>
                    <a:pt x="0" y="6"/>
                    <a:pt x="0" y="7"/>
                    <a:pt x="0" y="8"/>
                  </a:cubicBezTo>
                  <a:close/>
                </a:path>
              </a:pathLst>
            </a:custGeom>
            <a:solidFill>
              <a:srgbClr val="F2C2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39" name="Freeform 7"/>
            <p:cNvSpPr>
              <a:spLocks/>
            </p:cNvSpPr>
            <p:nvPr/>
          </p:nvSpPr>
          <p:spPr bwMode="auto">
            <a:xfrm>
              <a:off x="2031207" y="2798496"/>
              <a:ext cx="123825" cy="139700"/>
            </a:xfrm>
            <a:custGeom>
              <a:avLst/>
              <a:gdLst>
                <a:gd name="T0" fmla="*/ 7 w 7"/>
                <a:gd name="T1" fmla="*/ 0 h 8"/>
                <a:gd name="T2" fmla="*/ 7 w 7"/>
                <a:gd name="T3" fmla="*/ 0 h 8"/>
                <a:gd name="T4" fmla="*/ 6 w 7"/>
                <a:gd name="T5" fmla="*/ 2 h 8"/>
                <a:gd name="T6" fmla="*/ 5 w 7"/>
                <a:gd name="T7" fmla="*/ 4 h 8"/>
                <a:gd name="T8" fmla="*/ 6 w 7"/>
                <a:gd name="T9" fmla="*/ 4 h 8"/>
                <a:gd name="T10" fmla="*/ 4 w 7"/>
                <a:gd name="T11" fmla="*/ 6 h 8"/>
                <a:gd name="T12" fmla="*/ 2 w 7"/>
                <a:gd name="T13" fmla="*/ 7 h 8"/>
                <a:gd name="T14" fmla="*/ 1 w 7"/>
                <a:gd name="T15" fmla="*/ 7 h 8"/>
                <a:gd name="T16" fmla="*/ 0 w 7"/>
                <a:gd name="T17" fmla="*/ 7 h 8"/>
                <a:gd name="T18" fmla="*/ 0 w 7"/>
                <a:gd name="T19" fmla="*/ 8 h 8"/>
                <a:gd name="T20" fmla="*/ 2 w 7"/>
                <a:gd name="T21" fmla="*/ 8 h 8"/>
                <a:gd name="T22" fmla="*/ 5 w 7"/>
                <a:gd name="T23" fmla="*/ 6 h 8"/>
                <a:gd name="T24" fmla="*/ 5 w 7"/>
                <a:gd name="T25" fmla="*/ 5 h 8"/>
                <a:gd name="T26" fmla="*/ 6 w 7"/>
                <a:gd name="T27" fmla="*/ 3 h 8"/>
                <a:gd name="T28" fmla="*/ 6 w 7"/>
                <a:gd name="T29" fmla="*/ 3 h 8"/>
                <a:gd name="T30" fmla="*/ 6 w 7"/>
                <a:gd name="T31" fmla="*/ 2 h 8"/>
                <a:gd name="T32" fmla="*/ 7 w 7"/>
                <a:gd name="T3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8"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1"/>
                    <a:pt x="6" y="2"/>
                    <a:pt x="6" y="2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6" y="3"/>
                    <a:pt x="6" y="4"/>
                  </a:cubicBezTo>
                  <a:cubicBezTo>
                    <a:pt x="5" y="4"/>
                    <a:pt x="4" y="6"/>
                    <a:pt x="4" y="6"/>
                  </a:cubicBezTo>
                  <a:cubicBezTo>
                    <a:pt x="4" y="6"/>
                    <a:pt x="3" y="7"/>
                    <a:pt x="2" y="7"/>
                  </a:cubicBezTo>
                  <a:cubicBezTo>
                    <a:pt x="1" y="8"/>
                    <a:pt x="1" y="7"/>
                    <a:pt x="1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2" y="8"/>
                    <a:pt x="2" y="8"/>
                  </a:cubicBezTo>
                  <a:cubicBezTo>
                    <a:pt x="2" y="8"/>
                    <a:pt x="5" y="6"/>
                    <a:pt x="5" y="6"/>
                  </a:cubicBezTo>
                  <a:cubicBezTo>
                    <a:pt x="5" y="6"/>
                    <a:pt x="5" y="5"/>
                    <a:pt x="5" y="5"/>
                  </a:cubicBezTo>
                  <a:cubicBezTo>
                    <a:pt x="6" y="4"/>
                    <a:pt x="7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2"/>
                  </a:cubicBezTo>
                  <a:cubicBezTo>
                    <a:pt x="6" y="2"/>
                    <a:pt x="7" y="1"/>
                    <a:pt x="7" y="0"/>
                  </a:cubicBezTo>
                  <a:close/>
                </a:path>
              </a:pathLst>
            </a:custGeom>
            <a:solidFill>
              <a:srgbClr val="EBB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40" name="Freeform 8"/>
            <p:cNvSpPr>
              <a:spLocks/>
            </p:cNvSpPr>
            <p:nvPr/>
          </p:nvSpPr>
          <p:spPr bwMode="auto">
            <a:xfrm>
              <a:off x="2101057" y="2850883"/>
              <a:ext cx="34925" cy="34925"/>
            </a:xfrm>
            <a:custGeom>
              <a:avLst/>
              <a:gdLst>
                <a:gd name="T0" fmla="*/ 0 w 2"/>
                <a:gd name="T1" fmla="*/ 2 h 2"/>
                <a:gd name="T2" fmla="*/ 2 w 2"/>
                <a:gd name="T3" fmla="*/ 1 h 2"/>
                <a:gd name="T4" fmla="*/ 1 w 2"/>
                <a:gd name="T5" fmla="*/ 0 h 2"/>
                <a:gd name="T6" fmla="*/ 0 w 2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2"/>
                    <a:pt x="1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EBB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41" name="Freeform 9"/>
            <p:cNvSpPr>
              <a:spLocks/>
            </p:cNvSpPr>
            <p:nvPr/>
          </p:nvSpPr>
          <p:spPr bwMode="auto">
            <a:xfrm>
              <a:off x="2101057" y="2815958"/>
              <a:ext cx="34925" cy="34925"/>
            </a:xfrm>
            <a:custGeom>
              <a:avLst/>
              <a:gdLst>
                <a:gd name="T0" fmla="*/ 0 w 2"/>
                <a:gd name="T1" fmla="*/ 2 h 2"/>
                <a:gd name="T2" fmla="*/ 1 w 2"/>
                <a:gd name="T3" fmla="*/ 1 h 2"/>
                <a:gd name="T4" fmla="*/ 2 w 2"/>
                <a:gd name="T5" fmla="*/ 0 h 2"/>
                <a:gd name="T6" fmla="*/ 1 w 2"/>
                <a:gd name="T7" fmla="*/ 1 h 2"/>
                <a:gd name="T8" fmla="*/ 0 w 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2"/>
                    <a:pt x="1" y="1"/>
                    <a:pt x="1" y="1"/>
                  </a:cubicBezTo>
                  <a:cubicBezTo>
                    <a:pt x="1" y="1"/>
                    <a:pt x="2" y="0"/>
                    <a:pt x="2" y="0"/>
                  </a:cubicBezTo>
                  <a:cubicBezTo>
                    <a:pt x="1" y="1"/>
                    <a:pt x="1" y="1"/>
                    <a:pt x="1" y="1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EBB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42" name="Freeform 10"/>
            <p:cNvSpPr>
              <a:spLocks/>
            </p:cNvSpPr>
            <p:nvPr/>
          </p:nvSpPr>
          <p:spPr bwMode="auto">
            <a:xfrm>
              <a:off x="2066132" y="2868346"/>
              <a:ext cx="17463" cy="69850"/>
            </a:xfrm>
            <a:custGeom>
              <a:avLst/>
              <a:gdLst>
                <a:gd name="T0" fmla="*/ 1 w 1"/>
                <a:gd name="T1" fmla="*/ 0 h 4"/>
                <a:gd name="T2" fmla="*/ 0 w 1"/>
                <a:gd name="T3" fmla="*/ 1 h 4"/>
                <a:gd name="T4" fmla="*/ 1 w 1"/>
                <a:gd name="T5" fmla="*/ 4 h 4"/>
                <a:gd name="T6" fmla="*/ 1 w 1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4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2"/>
                    <a:pt x="1" y="0"/>
                  </a:cubicBezTo>
                  <a:close/>
                </a:path>
              </a:pathLst>
            </a:custGeom>
            <a:solidFill>
              <a:srgbClr val="CFD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43" name="Freeform 11"/>
            <p:cNvSpPr>
              <a:spLocks/>
            </p:cNvSpPr>
            <p:nvPr/>
          </p:nvSpPr>
          <p:spPr bwMode="auto">
            <a:xfrm>
              <a:off x="1383507" y="3255696"/>
              <a:ext cx="69850" cy="104775"/>
            </a:xfrm>
            <a:custGeom>
              <a:avLst/>
              <a:gdLst>
                <a:gd name="T0" fmla="*/ 0 w 4"/>
                <a:gd name="T1" fmla="*/ 0 h 6"/>
                <a:gd name="T2" fmla="*/ 0 w 4"/>
                <a:gd name="T3" fmla="*/ 5 h 6"/>
                <a:gd name="T4" fmla="*/ 4 w 4"/>
                <a:gd name="T5" fmla="*/ 6 h 6"/>
                <a:gd name="T6" fmla="*/ 2 w 4"/>
                <a:gd name="T7" fmla="*/ 0 h 6"/>
                <a:gd name="T8" fmla="*/ 0 w 4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cubicBezTo>
                    <a:pt x="0" y="0"/>
                    <a:pt x="0" y="4"/>
                    <a:pt x="0" y="5"/>
                  </a:cubicBezTo>
                  <a:cubicBezTo>
                    <a:pt x="1" y="5"/>
                    <a:pt x="4" y="6"/>
                    <a:pt x="4" y="6"/>
                  </a:cubicBezTo>
                  <a:cubicBezTo>
                    <a:pt x="2" y="0"/>
                    <a:pt x="2" y="0"/>
                    <a:pt x="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44" name="Freeform 12"/>
            <p:cNvSpPr>
              <a:spLocks/>
            </p:cNvSpPr>
            <p:nvPr/>
          </p:nvSpPr>
          <p:spPr bwMode="auto">
            <a:xfrm>
              <a:off x="1523207" y="2727058"/>
              <a:ext cx="87313" cy="123825"/>
            </a:xfrm>
            <a:custGeom>
              <a:avLst/>
              <a:gdLst>
                <a:gd name="T0" fmla="*/ 5 w 5"/>
                <a:gd name="T1" fmla="*/ 3 h 7"/>
                <a:gd name="T2" fmla="*/ 5 w 5"/>
                <a:gd name="T3" fmla="*/ 4 h 7"/>
                <a:gd name="T4" fmla="*/ 3 w 5"/>
                <a:gd name="T5" fmla="*/ 7 h 7"/>
                <a:gd name="T6" fmla="*/ 1 w 5"/>
                <a:gd name="T7" fmla="*/ 6 h 7"/>
                <a:gd name="T8" fmla="*/ 0 w 5"/>
                <a:gd name="T9" fmla="*/ 4 h 7"/>
                <a:gd name="T10" fmla="*/ 0 w 5"/>
                <a:gd name="T11" fmla="*/ 1 h 7"/>
                <a:gd name="T12" fmla="*/ 5 w 5"/>
                <a:gd name="T13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7">
                  <a:moveTo>
                    <a:pt x="5" y="3"/>
                  </a:move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3" y="6"/>
                    <a:pt x="3" y="7"/>
                  </a:cubicBezTo>
                  <a:cubicBezTo>
                    <a:pt x="2" y="7"/>
                    <a:pt x="1" y="6"/>
                    <a:pt x="1" y="6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2"/>
                    <a:pt x="0" y="1"/>
                  </a:cubicBezTo>
                  <a:cubicBezTo>
                    <a:pt x="0" y="0"/>
                    <a:pt x="4" y="2"/>
                    <a:pt x="5" y="3"/>
                  </a:cubicBezTo>
                  <a:close/>
                </a:path>
              </a:pathLst>
            </a:custGeom>
            <a:solidFill>
              <a:srgbClr val="D69B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45" name="Freeform 13"/>
            <p:cNvSpPr>
              <a:spLocks/>
            </p:cNvSpPr>
            <p:nvPr/>
          </p:nvSpPr>
          <p:spPr bwMode="auto">
            <a:xfrm>
              <a:off x="1540670" y="2761983"/>
              <a:ext cx="52388" cy="88900"/>
            </a:xfrm>
            <a:custGeom>
              <a:avLst/>
              <a:gdLst>
                <a:gd name="T0" fmla="*/ 0 w 3"/>
                <a:gd name="T1" fmla="*/ 0 h 5"/>
                <a:gd name="T2" fmla="*/ 1 w 3"/>
                <a:gd name="T3" fmla="*/ 2 h 5"/>
                <a:gd name="T4" fmla="*/ 3 w 3"/>
                <a:gd name="T5" fmla="*/ 3 h 5"/>
                <a:gd name="T6" fmla="*/ 2 w 3"/>
                <a:gd name="T7" fmla="*/ 5 h 5"/>
                <a:gd name="T8" fmla="*/ 0 w 3"/>
                <a:gd name="T9" fmla="*/ 4 h 5"/>
                <a:gd name="T10" fmla="*/ 0 w 3"/>
                <a:gd name="T11" fmla="*/ 3 h 5"/>
                <a:gd name="T12" fmla="*/ 0 w 3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5">
                  <a:moveTo>
                    <a:pt x="0" y="0"/>
                  </a:moveTo>
                  <a:cubicBezTo>
                    <a:pt x="0" y="0"/>
                    <a:pt x="1" y="1"/>
                    <a:pt x="1" y="2"/>
                  </a:cubicBezTo>
                  <a:cubicBezTo>
                    <a:pt x="1" y="2"/>
                    <a:pt x="3" y="3"/>
                    <a:pt x="3" y="3"/>
                  </a:cubicBezTo>
                  <a:cubicBezTo>
                    <a:pt x="3" y="4"/>
                    <a:pt x="2" y="5"/>
                    <a:pt x="2" y="5"/>
                  </a:cubicBezTo>
                  <a:cubicBezTo>
                    <a:pt x="1" y="5"/>
                    <a:pt x="0" y="4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BB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46" name="Freeform 14"/>
            <p:cNvSpPr>
              <a:spLocks/>
            </p:cNvSpPr>
            <p:nvPr/>
          </p:nvSpPr>
          <p:spPr bwMode="auto">
            <a:xfrm>
              <a:off x="1488282" y="2604821"/>
              <a:ext cx="157163" cy="139700"/>
            </a:xfrm>
            <a:custGeom>
              <a:avLst/>
              <a:gdLst>
                <a:gd name="T0" fmla="*/ 8 w 9"/>
                <a:gd name="T1" fmla="*/ 2 h 8"/>
                <a:gd name="T2" fmla="*/ 8 w 9"/>
                <a:gd name="T3" fmla="*/ 2 h 8"/>
                <a:gd name="T4" fmla="*/ 6 w 9"/>
                <a:gd name="T5" fmla="*/ 0 h 8"/>
                <a:gd name="T6" fmla="*/ 3 w 9"/>
                <a:gd name="T7" fmla="*/ 0 h 8"/>
                <a:gd name="T8" fmla="*/ 1 w 9"/>
                <a:gd name="T9" fmla="*/ 2 h 8"/>
                <a:gd name="T10" fmla="*/ 1 w 9"/>
                <a:gd name="T11" fmla="*/ 4 h 8"/>
                <a:gd name="T12" fmla="*/ 1 w 9"/>
                <a:gd name="T13" fmla="*/ 7 h 8"/>
                <a:gd name="T14" fmla="*/ 8 w 9"/>
                <a:gd name="T15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8">
                  <a:moveTo>
                    <a:pt x="8" y="2"/>
                  </a:moveTo>
                  <a:cubicBezTo>
                    <a:pt x="8" y="2"/>
                    <a:pt x="9" y="2"/>
                    <a:pt x="8" y="2"/>
                  </a:cubicBezTo>
                  <a:cubicBezTo>
                    <a:pt x="8" y="1"/>
                    <a:pt x="7" y="0"/>
                    <a:pt x="6" y="0"/>
                  </a:cubicBezTo>
                  <a:cubicBezTo>
                    <a:pt x="5" y="0"/>
                    <a:pt x="3" y="0"/>
                    <a:pt x="3" y="0"/>
                  </a:cubicBezTo>
                  <a:cubicBezTo>
                    <a:pt x="3" y="0"/>
                    <a:pt x="2" y="1"/>
                    <a:pt x="1" y="2"/>
                  </a:cubicBezTo>
                  <a:cubicBezTo>
                    <a:pt x="0" y="3"/>
                    <a:pt x="1" y="4"/>
                    <a:pt x="1" y="4"/>
                  </a:cubicBezTo>
                  <a:cubicBezTo>
                    <a:pt x="1" y="4"/>
                    <a:pt x="0" y="7"/>
                    <a:pt x="1" y="7"/>
                  </a:cubicBezTo>
                  <a:cubicBezTo>
                    <a:pt x="1" y="7"/>
                    <a:pt x="4" y="8"/>
                    <a:pt x="8" y="2"/>
                  </a:cubicBezTo>
                  <a:close/>
                </a:path>
              </a:pathLst>
            </a:cu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47" name="Freeform 15"/>
            <p:cNvSpPr>
              <a:spLocks/>
            </p:cNvSpPr>
            <p:nvPr/>
          </p:nvSpPr>
          <p:spPr bwMode="auto">
            <a:xfrm>
              <a:off x="1505745" y="2639746"/>
              <a:ext cx="139700" cy="158750"/>
            </a:xfrm>
            <a:custGeom>
              <a:avLst/>
              <a:gdLst>
                <a:gd name="T0" fmla="*/ 7 w 8"/>
                <a:gd name="T1" fmla="*/ 9 h 9"/>
                <a:gd name="T2" fmla="*/ 5 w 8"/>
                <a:gd name="T3" fmla="*/ 9 h 9"/>
                <a:gd name="T4" fmla="*/ 3 w 8"/>
                <a:gd name="T5" fmla="*/ 8 h 9"/>
                <a:gd name="T6" fmla="*/ 2 w 8"/>
                <a:gd name="T7" fmla="*/ 6 h 9"/>
                <a:gd name="T8" fmla="*/ 1 w 8"/>
                <a:gd name="T9" fmla="*/ 6 h 9"/>
                <a:gd name="T10" fmla="*/ 0 w 8"/>
                <a:gd name="T11" fmla="*/ 5 h 9"/>
                <a:gd name="T12" fmla="*/ 0 w 8"/>
                <a:gd name="T13" fmla="*/ 3 h 9"/>
                <a:gd name="T14" fmla="*/ 1 w 8"/>
                <a:gd name="T15" fmla="*/ 3 h 9"/>
                <a:gd name="T16" fmla="*/ 2 w 8"/>
                <a:gd name="T17" fmla="*/ 5 h 9"/>
                <a:gd name="T18" fmla="*/ 2 w 8"/>
                <a:gd name="T19" fmla="*/ 5 h 9"/>
                <a:gd name="T20" fmla="*/ 2 w 8"/>
                <a:gd name="T21" fmla="*/ 3 h 9"/>
                <a:gd name="T22" fmla="*/ 3 w 8"/>
                <a:gd name="T23" fmla="*/ 2 h 9"/>
                <a:gd name="T24" fmla="*/ 3 w 8"/>
                <a:gd name="T25" fmla="*/ 1 h 9"/>
                <a:gd name="T26" fmla="*/ 4 w 8"/>
                <a:gd name="T27" fmla="*/ 0 h 9"/>
                <a:gd name="T28" fmla="*/ 7 w 8"/>
                <a:gd name="T29" fmla="*/ 0 h 9"/>
                <a:gd name="T30" fmla="*/ 8 w 8"/>
                <a:gd name="T31" fmla="*/ 2 h 9"/>
                <a:gd name="T32" fmla="*/ 8 w 8"/>
                <a:gd name="T33" fmla="*/ 3 h 9"/>
                <a:gd name="T34" fmla="*/ 8 w 8"/>
                <a:gd name="T35" fmla="*/ 5 h 9"/>
                <a:gd name="T36" fmla="*/ 7 w 8"/>
                <a:gd name="T37" fmla="*/ 8 h 9"/>
                <a:gd name="T38" fmla="*/ 7 w 8"/>
                <a:gd name="T3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" h="9">
                  <a:moveTo>
                    <a:pt x="7" y="9"/>
                  </a:moveTo>
                  <a:cubicBezTo>
                    <a:pt x="7" y="9"/>
                    <a:pt x="6" y="9"/>
                    <a:pt x="5" y="9"/>
                  </a:cubicBezTo>
                  <a:cubicBezTo>
                    <a:pt x="5" y="9"/>
                    <a:pt x="4" y="9"/>
                    <a:pt x="3" y="8"/>
                  </a:cubicBezTo>
                  <a:cubicBezTo>
                    <a:pt x="2" y="7"/>
                    <a:pt x="2" y="6"/>
                    <a:pt x="2" y="6"/>
                  </a:cubicBezTo>
                  <a:cubicBezTo>
                    <a:pt x="2" y="6"/>
                    <a:pt x="1" y="6"/>
                    <a:pt x="1" y="6"/>
                  </a:cubicBezTo>
                  <a:cubicBezTo>
                    <a:pt x="1" y="6"/>
                    <a:pt x="0" y="5"/>
                    <a:pt x="0" y="5"/>
                  </a:cubicBezTo>
                  <a:cubicBezTo>
                    <a:pt x="0" y="5"/>
                    <a:pt x="0" y="4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4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4"/>
                    <a:pt x="2" y="3"/>
                  </a:cubicBezTo>
                  <a:cubicBezTo>
                    <a:pt x="2" y="3"/>
                    <a:pt x="3" y="2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4" y="0"/>
                    <a:pt x="4" y="0"/>
                  </a:cubicBezTo>
                  <a:cubicBezTo>
                    <a:pt x="4" y="0"/>
                    <a:pt x="6" y="0"/>
                    <a:pt x="7" y="0"/>
                  </a:cubicBezTo>
                  <a:cubicBezTo>
                    <a:pt x="7" y="0"/>
                    <a:pt x="8" y="1"/>
                    <a:pt x="8" y="2"/>
                  </a:cubicBezTo>
                  <a:cubicBezTo>
                    <a:pt x="8" y="2"/>
                    <a:pt x="8" y="3"/>
                    <a:pt x="8" y="3"/>
                  </a:cubicBezTo>
                  <a:cubicBezTo>
                    <a:pt x="8" y="3"/>
                    <a:pt x="8" y="4"/>
                    <a:pt x="8" y="5"/>
                  </a:cubicBezTo>
                  <a:cubicBezTo>
                    <a:pt x="8" y="6"/>
                    <a:pt x="7" y="7"/>
                    <a:pt x="7" y="8"/>
                  </a:cubicBezTo>
                  <a:cubicBezTo>
                    <a:pt x="7" y="8"/>
                    <a:pt x="7" y="8"/>
                    <a:pt x="7" y="9"/>
                  </a:cubicBezTo>
                  <a:close/>
                </a:path>
              </a:pathLst>
            </a:custGeom>
            <a:solidFill>
              <a:srgbClr val="F2C2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48" name="Freeform 16"/>
            <p:cNvSpPr>
              <a:spLocks/>
            </p:cNvSpPr>
            <p:nvPr/>
          </p:nvSpPr>
          <p:spPr bwMode="auto">
            <a:xfrm>
              <a:off x="1505745" y="2639746"/>
              <a:ext cx="122238" cy="158750"/>
            </a:xfrm>
            <a:custGeom>
              <a:avLst/>
              <a:gdLst>
                <a:gd name="T0" fmla="*/ 0 w 7"/>
                <a:gd name="T1" fmla="*/ 3 h 9"/>
                <a:gd name="T2" fmla="*/ 1 w 7"/>
                <a:gd name="T3" fmla="*/ 3 h 9"/>
                <a:gd name="T4" fmla="*/ 2 w 7"/>
                <a:gd name="T5" fmla="*/ 5 h 9"/>
                <a:gd name="T6" fmla="*/ 2 w 7"/>
                <a:gd name="T7" fmla="*/ 5 h 9"/>
                <a:gd name="T8" fmla="*/ 2 w 7"/>
                <a:gd name="T9" fmla="*/ 3 h 9"/>
                <a:gd name="T10" fmla="*/ 3 w 7"/>
                <a:gd name="T11" fmla="*/ 2 h 9"/>
                <a:gd name="T12" fmla="*/ 3 w 7"/>
                <a:gd name="T13" fmla="*/ 1 h 9"/>
                <a:gd name="T14" fmla="*/ 4 w 7"/>
                <a:gd name="T15" fmla="*/ 0 h 9"/>
                <a:gd name="T16" fmla="*/ 4 w 7"/>
                <a:gd name="T17" fmla="*/ 0 h 9"/>
                <a:gd name="T18" fmla="*/ 5 w 7"/>
                <a:gd name="T19" fmla="*/ 2 h 9"/>
                <a:gd name="T20" fmla="*/ 4 w 7"/>
                <a:gd name="T21" fmla="*/ 3 h 9"/>
                <a:gd name="T22" fmla="*/ 4 w 7"/>
                <a:gd name="T23" fmla="*/ 4 h 9"/>
                <a:gd name="T24" fmla="*/ 3 w 7"/>
                <a:gd name="T25" fmla="*/ 4 h 9"/>
                <a:gd name="T26" fmla="*/ 4 w 7"/>
                <a:gd name="T27" fmla="*/ 5 h 9"/>
                <a:gd name="T28" fmla="*/ 5 w 7"/>
                <a:gd name="T29" fmla="*/ 5 h 9"/>
                <a:gd name="T30" fmla="*/ 5 w 7"/>
                <a:gd name="T31" fmla="*/ 7 h 9"/>
                <a:gd name="T32" fmla="*/ 6 w 7"/>
                <a:gd name="T33" fmla="*/ 8 h 9"/>
                <a:gd name="T34" fmla="*/ 7 w 7"/>
                <a:gd name="T35" fmla="*/ 8 h 9"/>
                <a:gd name="T36" fmla="*/ 7 w 7"/>
                <a:gd name="T37" fmla="*/ 9 h 9"/>
                <a:gd name="T38" fmla="*/ 5 w 7"/>
                <a:gd name="T39" fmla="*/ 9 h 9"/>
                <a:gd name="T40" fmla="*/ 3 w 7"/>
                <a:gd name="T41" fmla="*/ 8 h 9"/>
                <a:gd name="T42" fmla="*/ 2 w 7"/>
                <a:gd name="T43" fmla="*/ 6 h 9"/>
                <a:gd name="T44" fmla="*/ 1 w 7"/>
                <a:gd name="T45" fmla="*/ 6 h 9"/>
                <a:gd name="T46" fmla="*/ 0 w 7"/>
                <a:gd name="T47" fmla="*/ 5 h 9"/>
                <a:gd name="T48" fmla="*/ 0 w 7"/>
                <a:gd name="T4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" h="9">
                  <a:moveTo>
                    <a:pt x="0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4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4"/>
                    <a:pt x="2" y="3"/>
                  </a:cubicBezTo>
                  <a:cubicBezTo>
                    <a:pt x="2" y="3"/>
                    <a:pt x="3" y="2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1"/>
                    <a:pt x="5" y="2"/>
                    <a:pt x="5" y="2"/>
                  </a:cubicBezTo>
                  <a:cubicBezTo>
                    <a:pt x="5" y="2"/>
                    <a:pt x="4" y="3"/>
                    <a:pt x="4" y="3"/>
                  </a:cubicBezTo>
                  <a:cubicBezTo>
                    <a:pt x="4" y="3"/>
                    <a:pt x="4" y="3"/>
                    <a:pt x="4" y="4"/>
                  </a:cubicBezTo>
                  <a:cubicBezTo>
                    <a:pt x="4" y="4"/>
                    <a:pt x="3" y="4"/>
                    <a:pt x="3" y="4"/>
                  </a:cubicBezTo>
                  <a:cubicBezTo>
                    <a:pt x="3" y="4"/>
                    <a:pt x="3" y="5"/>
                    <a:pt x="4" y="5"/>
                  </a:cubicBezTo>
                  <a:cubicBezTo>
                    <a:pt x="4" y="6"/>
                    <a:pt x="5" y="5"/>
                    <a:pt x="5" y="5"/>
                  </a:cubicBezTo>
                  <a:cubicBezTo>
                    <a:pt x="4" y="6"/>
                    <a:pt x="4" y="7"/>
                    <a:pt x="5" y="7"/>
                  </a:cubicBezTo>
                  <a:cubicBezTo>
                    <a:pt x="5" y="8"/>
                    <a:pt x="5" y="8"/>
                    <a:pt x="6" y="8"/>
                  </a:cubicBezTo>
                  <a:cubicBezTo>
                    <a:pt x="6" y="8"/>
                    <a:pt x="7" y="8"/>
                    <a:pt x="7" y="8"/>
                  </a:cubicBezTo>
                  <a:cubicBezTo>
                    <a:pt x="7" y="8"/>
                    <a:pt x="7" y="9"/>
                    <a:pt x="7" y="9"/>
                  </a:cubicBezTo>
                  <a:cubicBezTo>
                    <a:pt x="7" y="9"/>
                    <a:pt x="6" y="9"/>
                    <a:pt x="5" y="9"/>
                  </a:cubicBezTo>
                  <a:cubicBezTo>
                    <a:pt x="5" y="9"/>
                    <a:pt x="4" y="9"/>
                    <a:pt x="3" y="8"/>
                  </a:cubicBezTo>
                  <a:cubicBezTo>
                    <a:pt x="2" y="7"/>
                    <a:pt x="2" y="6"/>
                    <a:pt x="2" y="6"/>
                  </a:cubicBezTo>
                  <a:cubicBezTo>
                    <a:pt x="2" y="6"/>
                    <a:pt x="1" y="6"/>
                    <a:pt x="1" y="6"/>
                  </a:cubicBezTo>
                  <a:cubicBezTo>
                    <a:pt x="1" y="6"/>
                    <a:pt x="0" y="5"/>
                    <a:pt x="0" y="5"/>
                  </a:cubicBezTo>
                  <a:cubicBezTo>
                    <a:pt x="0" y="5"/>
                    <a:pt x="0" y="4"/>
                    <a:pt x="0" y="3"/>
                  </a:cubicBezTo>
                  <a:close/>
                </a:path>
              </a:pathLst>
            </a:custGeom>
            <a:solidFill>
              <a:srgbClr val="EBB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49" name="Freeform 17"/>
            <p:cNvSpPr>
              <a:spLocks/>
            </p:cNvSpPr>
            <p:nvPr/>
          </p:nvSpPr>
          <p:spPr bwMode="auto">
            <a:xfrm>
              <a:off x="1435895" y="3643046"/>
              <a:ext cx="69850" cy="34925"/>
            </a:xfrm>
            <a:custGeom>
              <a:avLst/>
              <a:gdLst>
                <a:gd name="T0" fmla="*/ 1 w 4"/>
                <a:gd name="T1" fmla="*/ 2 h 2"/>
                <a:gd name="T2" fmla="*/ 2 w 4"/>
                <a:gd name="T3" fmla="*/ 0 h 2"/>
                <a:gd name="T4" fmla="*/ 1 w 4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1" y="2"/>
                  </a:moveTo>
                  <a:cubicBezTo>
                    <a:pt x="3" y="2"/>
                    <a:pt x="4" y="0"/>
                    <a:pt x="2" y="0"/>
                  </a:cubicBezTo>
                  <a:cubicBezTo>
                    <a:pt x="1" y="0"/>
                    <a:pt x="0" y="2"/>
                    <a:pt x="1" y="2"/>
                  </a:cubicBezTo>
                  <a:close/>
                </a:path>
              </a:pathLst>
            </a:cu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50" name="Freeform 18"/>
            <p:cNvSpPr>
              <a:spLocks/>
            </p:cNvSpPr>
            <p:nvPr/>
          </p:nvSpPr>
          <p:spPr bwMode="auto">
            <a:xfrm>
              <a:off x="1383507" y="3906571"/>
              <a:ext cx="104775" cy="87313"/>
            </a:xfrm>
            <a:custGeom>
              <a:avLst/>
              <a:gdLst>
                <a:gd name="T0" fmla="*/ 2 w 6"/>
                <a:gd name="T1" fmla="*/ 0 h 5"/>
                <a:gd name="T2" fmla="*/ 0 w 6"/>
                <a:gd name="T3" fmla="*/ 5 h 5"/>
                <a:gd name="T4" fmla="*/ 5 w 6"/>
                <a:gd name="T5" fmla="*/ 4 h 5"/>
                <a:gd name="T6" fmla="*/ 5 w 6"/>
                <a:gd name="T7" fmla="*/ 2 h 5"/>
                <a:gd name="T8" fmla="*/ 6 w 6"/>
                <a:gd name="T9" fmla="*/ 1 h 5"/>
                <a:gd name="T10" fmla="*/ 2 w 6"/>
                <a:gd name="T11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2" y="0"/>
                  </a:moveTo>
                  <a:cubicBezTo>
                    <a:pt x="2" y="0"/>
                    <a:pt x="0" y="3"/>
                    <a:pt x="0" y="5"/>
                  </a:cubicBezTo>
                  <a:cubicBezTo>
                    <a:pt x="0" y="5"/>
                    <a:pt x="5" y="5"/>
                    <a:pt x="5" y="4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6" y="3"/>
                    <a:pt x="6" y="1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51" name="Freeform 19"/>
            <p:cNvSpPr>
              <a:spLocks/>
            </p:cNvSpPr>
            <p:nvPr/>
          </p:nvSpPr>
          <p:spPr bwMode="auto">
            <a:xfrm>
              <a:off x="1680370" y="3889108"/>
              <a:ext cx="123825" cy="104775"/>
            </a:xfrm>
            <a:custGeom>
              <a:avLst/>
              <a:gdLst>
                <a:gd name="T0" fmla="*/ 0 w 7"/>
                <a:gd name="T1" fmla="*/ 1 h 6"/>
                <a:gd name="T2" fmla="*/ 0 w 7"/>
                <a:gd name="T3" fmla="*/ 3 h 6"/>
                <a:gd name="T4" fmla="*/ 2 w 7"/>
                <a:gd name="T5" fmla="*/ 5 h 6"/>
                <a:gd name="T6" fmla="*/ 2 w 7"/>
                <a:gd name="T7" fmla="*/ 6 h 6"/>
                <a:gd name="T8" fmla="*/ 2 w 7"/>
                <a:gd name="T9" fmla="*/ 6 h 6"/>
                <a:gd name="T10" fmla="*/ 7 w 7"/>
                <a:gd name="T11" fmla="*/ 6 h 6"/>
                <a:gd name="T12" fmla="*/ 7 w 7"/>
                <a:gd name="T13" fmla="*/ 5 h 6"/>
                <a:gd name="T14" fmla="*/ 4 w 7"/>
                <a:gd name="T15" fmla="*/ 1 h 6"/>
                <a:gd name="T16" fmla="*/ 0 w 7"/>
                <a:gd name="T1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6">
                  <a:moveTo>
                    <a:pt x="0" y="1"/>
                  </a:moveTo>
                  <a:cubicBezTo>
                    <a:pt x="0" y="1"/>
                    <a:pt x="0" y="3"/>
                    <a:pt x="0" y="3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2" y="5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6" y="6"/>
                    <a:pt x="7" y="6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4" y="2"/>
                    <a:pt x="4" y="1"/>
                  </a:cubicBezTo>
                  <a:cubicBezTo>
                    <a:pt x="4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52" name="Freeform 20"/>
            <p:cNvSpPr>
              <a:spLocks/>
            </p:cNvSpPr>
            <p:nvPr/>
          </p:nvSpPr>
          <p:spPr bwMode="auto">
            <a:xfrm>
              <a:off x="1400970" y="3166796"/>
              <a:ext cx="368300" cy="774700"/>
            </a:xfrm>
            <a:custGeom>
              <a:avLst/>
              <a:gdLst>
                <a:gd name="T0" fmla="*/ 1 w 21"/>
                <a:gd name="T1" fmla="*/ 43 h 44"/>
                <a:gd name="T2" fmla="*/ 5 w 21"/>
                <a:gd name="T3" fmla="*/ 42 h 44"/>
                <a:gd name="T4" fmla="*/ 5 w 21"/>
                <a:gd name="T5" fmla="*/ 37 h 44"/>
                <a:gd name="T6" fmla="*/ 8 w 21"/>
                <a:gd name="T7" fmla="*/ 23 h 44"/>
                <a:gd name="T8" fmla="*/ 10 w 21"/>
                <a:gd name="T9" fmla="*/ 13 h 44"/>
                <a:gd name="T10" fmla="*/ 11 w 21"/>
                <a:gd name="T11" fmla="*/ 15 h 44"/>
                <a:gd name="T12" fmla="*/ 16 w 21"/>
                <a:gd name="T13" fmla="*/ 42 h 44"/>
                <a:gd name="T14" fmla="*/ 20 w 21"/>
                <a:gd name="T15" fmla="*/ 43 h 44"/>
                <a:gd name="T16" fmla="*/ 20 w 21"/>
                <a:gd name="T17" fmla="*/ 39 h 44"/>
                <a:gd name="T18" fmla="*/ 20 w 21"/>
                <a:gd name="T19" fmla="*/ 31 h 44"/>
                <a:gd name="T20" fmla="*/ 20 w 21"/>
                <a:gd name="T21" fmla="*/ 21 h 44"/>
                <a:gd name="T22" fmla="*/ 19 w 21"/>
                <a:gd name="T23" fmla="*/ 9 h 44"/>
                <a:gd name="T24" fmla="*/ 19 w 21"/>
                <a:gd name="T25" fmla="*/ 7 h 44"/>
                <a:gd name="T26" fmla="*/ 18 w 21"/>
                <a:gd name="T27" fmla="*/ 5 h 44"/>
                <a:gd name="T28" fmla="*/ 18 w 21"/>
                <a:gd name="T29" fmla="*/ 1 h 44"/>
                <a:gd name="T30" fmla="*/ 10 w 21"/>
                <a:gd name="T31" fmla="*/ 2 h 44"/>
                <a:gd name="T32" fmla="*/ 4 w 21"/>
                <a:gd name="T33" fmla="*/ 0 h 44"/>
                <a:gd name="T34" fmla="*/ 4 w 21"/>
                <a:gd name="T35" fmla="*/ 2 h 44"/>
                <a:gd name="T36" fmla="*/ 1 w 21"/>
                <a:gd name="T37" fmla="*/ 6 h 44"/>
                <a:gd name="T38" fmla="*/ 1 w 21"/>
                <a:gd name="T39" fmla="*/ 9 h 44"/>
                <a:gd name="T40" fmla="*/ 1 w 21"/>
                <a:gd name="T41" fmla="*/ 20 h 44"/>
                <a:gd name="T42" fmla="*/ 1 w 21"/>
                <a:gd name="T43" fmla="*/ 33 h 44"/>
                <a:gd name="T44" fmla="*/ 0 w 21"/>
                <a:gd name="T45" fmla="*/ 40 h 44"/>
                <a:gd name="T46" fmla="*/ 1 w 21"/>
                <a:gd name="T47" fmla="*/ 4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" h="44">
                  <a:moveTo>
                    <a:pt x="1" y="43"/>
                  </a:moveTo>
                  <a:cubicBezTo>
                    <a:pt x="1" y="43"/>
                    <a:pt x="5" y="44"/>
                    <a:pt x="5" y="42"/>
                  </a:cubicBezTo>
                  <a:cubicBezTo>
                    <a:pt x="6" y="41"/>
                    <a:pt x="5" y="37"/>
                    <a:pt x="5" y="37"/>
                  </a:cubicBezTo>
                  <a:cubicBezTo>
                    <a:pt x="5" y="37"/>
                    <a:pt x="7" y="23"/>
                    <a:pt x="8" y="23"/>
                  </a:cubicBezTo>
                  <a:cubicBezTo>
                    <a:pt x="8" y="23"/>
                    <a:pt x="9" y="17"/>
                    <a:pt x="10" y="13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1" y="15"/>
                    <a:pt x="13" y="39"/>
                    <a:pt x="16" y="42"/>
                  </a:cubicBezTo>
                  <a:cubicBezTo>
                    <a:pt x="16" y="42"/>
                    <a:pt x="19" y="44"/>
                    <a:pt x="20" y="43"/>
                  </a:cubicBezTo>
                  <a:cubicBezTo>
                    <a:pt x="20" y="43"/>
                    <a:pt x="21" y="42"/>
                    <a:pt x="20" y="39"/>
                  </a:cubicBezTo>
                  <a:cubicBezTo>
                    <a:pt x="20" y="39"/>
                    <a:pt x="21" y="34"/>
                    <a:pt x="20" y="31"/>
                  </a:cubicBezTo>
                  <a:cubicBezTo>
                    <a:pt x="20" y="31"/>
                    <a:pt x="20" y="23"/>
                    <a:pt x="20" y="21"/>
                  </a:cubicBezTo>
                  <a:cubicBezTo>
                    <a:pt x="20" y="19"/>
                    <a:pt x="19" y="10"/>
                    <a:pt x="19" y="9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1"/>
                    <a:pt x="13" y="3"/>
                    <a:pt x="10" y="2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1" y="5"/>
                    <a:pt x="1" y="6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17"/>
                    <a:pt x="1" y="20"/>
                  </a:cubicBezTo>
                  <a:cubicBezTo>
                    <a:pt x="1" y="20"/>
                    <a:pt x="0" y="31"/>
                    <a:pt x="1" y="33"/>
                  </a:cubicBezTo>
                  <a:cubicBezTo>
                    <a:pt x="1" y="33"/>
                    <a:pt x="0" y="39"/>
                    <a:pt x="0" y="40"/>
                  </a:cubicBezTo>
                  <a:cubicBezTo>
                    <a:pt x="0" y="40"/>
                    <a:pt x="1" y="43"/>
                    <a:pt x="1" y="43"/>
                  </a:cubicBezTo>
                  <a:close/>
                </a:path>
              </a:pathLst>
            </a:cu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53" name="Rectangle 21"/>
            <p:cNvSpPr>
              <a:spLocks noChangeArrowheads="1"/>
            </p:cNvSpPr>
            <p:nvPr/>
          </p:nvSpPr>
          <p:spPr bwMode="auto">
            <a:xfrm>
              <a:off x="1627982" y="3290621"/>
              <a:ext cx="1588" cy="15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54" name="Freeform 22"/>
            <p:cNvSpPr>
              <a:spLocks/>
            </p:cNvSpPr>
            <p:nvPr/>
          </p:nvSpPr>
          <p:spPr bwMode="auto">
            <a:xfrm>
              <a:off x="1680370" y="3325546"/>
              <a:ext cx="19050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55" name="Freeform 23"/>
            <p:cNvSpPr>
              <a:spLocks/>
            </p:cNvSpPr>
            <p:nvPr/>
          </p:nvSpPr>
          <p:spPr bwMode="auto">
            <a:xfrm>
              <a:off x="1680370" y="3377933"/>
              <a:ext cx="19050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56" name="Freeform 24"/>
            <p:cNvSpPr>
              <a:spLocks/>
            </p:cNvSpPr>
            <p:nvPr/>
          </p:nvSpPr>
          <p:spPr bwMode="auto">
            <a:xfrm>
              <a:off x="1418432" y="3238233"/>
              <a:ext cx="315913" cy="685800"/>
            </a:xfrm>
            <a:custGeom>
              <a:avLst/>
              <a:gdLst>
                <a:gd name="T0" fmla="*/ 18 w 18"/>
                <a:gd name="T1" fmla="*/ 39 h 39"/>
                <a:gd name="T2" fmla="*/ 17 w 18"/>
                <a:gd name="T3" fmla="*/ 35 h 39"/>
                <a:gd name="T4" fmla="*/ 16 w 18"/>
                <a:gd name="T5" fmla="*/ 31 h 39"/>
                <a:gd name="T6" fmla="*/ 18 w 18"/>
                <a:gd name="T7" fmla="*/ 25 h 39"/>
                <a:gd name="T8" fmla="*/ 16 w 18"/>
                <a:gd name="T9" fmla="*/ 27 h 39"/>
                <a:gd name="T10" fmla="*/ 16 w 18"/>
                <a:gd name="T11" fmla="*/ 24 h 39"/>
                <a:gd name="T12" fmla="*/ 15 w 18"/>
                <a:gd name="T13" fmla="*/ 15 h 39"/>
                <a:gd name="T14" fmla="*/ 15 w 18"/>
                <a:gd name="T15" fmla="*/ 21 h 39"/>
                <a:gd name="T16" fmla="*/ 13 w 18"/>
                <a:gd name="T17" fmla="*/ 12 h 39"/>
                <a:gd name="T18" fmla="*/ 15 w 18"/>
                <a:gd name="T19" fmla="*/ 8 h 39"/>
                <a:gd name="T20" fmla="*/ 11 w 18"/>
                <a:gd name="T21" fmla="*/ 8 h 39"/>
                <a:gd name="T22" fmla="*/ 15 w 18"/>
                <a:gd name="T23" fmla="*/ 5 h 39"/>
                <a:gd name="T24" fmla="*/ 11 w 18"/>
                <a:gd name="T25" fmla="*/ 6 h 39"/>
                <a:gd name="T26" fmla="*/ 12 w 18"/>
                <a:gd name="T27" fmla="*/ 3 h 39"/>
                <a:gd name="T28" fmla="*/ 8 w 18"/>
                <a:gd name="T29" fmla="*/ 4 h 39"/>
                <a:gd name="T30" fmla="*/ 4 w 18"/>
                <a:gd name="T31" fmla="*/ 0 h 39"/>
                <a:gd name="T32" fmla="*/ 6 w 18"/>
                <a:gd name="T33" fmla="*/ 5 h 39"/>
                <a:gd name="T34" fmla="*/ 3 w 18"/>
                <a:gd name="T35" fmla="*/ 3 h 39"/>
                <a:gd name="T36" fmla="*/ 1 w 18"/>
                <a:gd name="T37" fmla="*/ 0 h 39"/>
                <a:gd name="T38" fmla="*/ 0 w 18"/>
                <a:gd name="T39" fmla="*/ 2 h 39"/>
                <a:gd name="T40" fmla="*/ 0 w 18"/>
                <a:gd name="T41" fmla="*/ 3 h 39"/>
                <a:gd name="T42" fmla="*/ 7 w 18"/>
                <a:gd name="T43" fmla="*/ 8 h 39"/>
                <a:gd name="T44" fmla="*/ 2 w 18"/>
                <a:gd name="T45" fmla="*/ 7 h 39"/>
                <a:gd name="T46" fmla="*/ 6 w 18"/>
                <a:gd name="T47" fmla="*/ 9 h 39"/>
                <a:gd name="T48" fmla="*/ 4 w 18"/>
                <a:gd name="T49" fmla="*/ 16 h 39"/>
                <a:gd name="T50" fmla="*/ 4 w 18"/>
                <a:gd name="T51" fmla="*/ 23 h 39"/>
                <a:gd name="T52" fmla="*/ 2 w 18"/>
                <a:gd name="T53" fmla="*/ 19 h 39"/>
                <a:gd name="T54" fmla="*/ 2 w 18"/>
                <a:gd name="T55" fmla="*/ 27 h 39"/>
                <a:gd name="T56" fmla="*/ 3 w 18"/>
                <a:gd name="T57" fmla="*/ 34 h 39"/>
                <a:gd name="T58" fmla="*/ 1 w 18"/>
                <a:gd name="T59" fmla="*/ 30 h 39"/>
                <a:gd name="T60" fmla="*/ 2 w 18"/>
                <a:gd name="T61" fmla="*/ 36 h 39"/>
                <a:gd name="T62" fmla="*/ 2 w 18"/>
                <a:gd name="T63" fmla="*/ 39 h 39"/>
                <a:gd name="T64" fmla="*/ 4 w 18"/>
                <a:gd name="T65" fmla="*/ 38 h 39"/>
                <a:gd name="T66" fmla="*/ 4 w 18"/>
                <a:gd name="T67" fmla="*/ 33 h 39"/>
                <a:gd name="T68" fmla="*/ 7 w 18"/>
                <a:gd name="T69" fmla="*/ 19 h 39"/>
                <a:gd name="T70" fmla="*/ 9 w 18"/>
                <a:gd name="T71" fmla="*/ 9 h 39"/>
                <a:gd name="T72" fmla="*/ 10 w 18"/>
                <a:gd name="T73" fmla="*/ 11 h 39"/>
                <a:gd name="T74" fmla="*/ 15 w 18"/>
                <a:gd name="T75" fmla="*/ 38 h 39"/>
                <a:gd name="T76" fmla="*/ 18 w 18"/>
                <a:gd name="T7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8" h="39">
                  <a:moveTo>
                    <a:pt x="18" y="39"/>
                  </a:moveTo>
                  <a:cubicBezTo>
                    <a:pt x="18" y="38"/>
                    <a:pt x="18" y="36"/>
                    <a:pt x="17" y="35"/>
                  </a:cubicBezTo>
                  <a:cubicBezTo>
                    <a:pt x="16" y="33"/>
                    <a:pt x="16" y="31"/>
                    <a:pt x="16" y="31"/>
                  </a:cubicBezTo>
                  <a:cubicBezTo>
                    <a:pt x="18" y="31"/>
                    <a:pt x="18" y="25"/>
                    <a:pt x="18" y="25"/>
                  </a:cubicBezTo>
                  <a:cubicBezTo>
                    <a:pt x="18" y="25"/>
                    <a:pt x="16" y="28"/>
                    <a:pt x="16" y="27"/>
                  </a:cubicBezTo>
                  <a:cubicBezTo>
                    <a:pt x="15" y="27"/>
                    <a:pt x="15" y="26"/>
                    <a:pt x="16" y="24"/>
                  </a:cubicBezTo>
                  <a:cubicBezTo>
                    <a:pt x="16" y="21"/>
                    <a:pt x="15" y="15"/>
                    <a:pt x="15" y="15"/>
                  </a:cubicBezTo>
                  <a:cubicBezTo>
                    <a:pt x="15" y="17"/>
                    <a:pt x="15" y="21"/>
                    <a:pt x="15" y="21"/>
                  </a:cubicBezTo>
                  <a:cubicBezTo>
                    <a:pt x="15" y="21"/>
                    <a:pt x="13" y="14"/>
                    <a:pt x="13" y="12"/>
                  </a:cubicBezTo>
                  <a:cubicBezTo>
                    <a:pt x="12" y="10"/>
                    <a:pt x="15" y="8"/>
                    <a:pt x="15" y="8"/>
                  </a:cubicBezTo>
                  <a:cubicBezTo>
                    <a:pt x="13" y="10"/>
                    <a:pt x="11" y="8"/>
                    <a:pt x="11" y="8"/>
                  </a:cubicBezTo>
                  <a:cubicBezTo>
                    <a:pt x="12" y="8"/>
                    <a:pt x="15" y="5"/>
                    <a:pt x="15" y="5"/>
                  </a:cubicBezTo>
                  <a:cubicBezTo>
                    <a:pt x="14" y="6"/>
                    <a:pt x="11" y="6"/>
                    <a:pt x="11" y="6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1" y="5"/>
                    <a:pt x="9" y="6"/>
                    <a:pt x="8" y="4"/>
                  </a:cubicBezTo>
                  <a:cubicBezTo>
                    <a:pt x="7" y="2"/>
                    <a:pt x="4" y="0"/>
                    <a:pt x="4" y="0"/>
                  </a:cubicBezTo>
                  <a:cubicBezTo>
                    <a:pt x="5" y="1"/>
                    <a:pt x="6" y="5"/>
                    <a:pt x="6" y="5"/>
                  </a:cubicBezTo>
                  <a:cubicBezTo>
                    <a:pt x="6" y="5"/>
                    <a:pt x="6" y="5"/>
                    <a:pt x="3" y="3"/>
                  </a:cubicBezTo>
                  <a:cubicBezTo>
                    <a:pt x="1" y="3"/>
                    <a:pt x="1" y="1"/>
                    <a:pt x="1" y="0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8"/>
                    <a:pt x="8" y="7"/>
                    <a:pt x="7" y="8"/>
                  </a:cubicBezTo>
                  <a:cubicBezTo>
                    <a:pt x="6" y="9"/>
                    <a:pt x="2" y="7"/>
                    <a:pt x="2" y="7"/>
                  </a:cubicBezTo>
                  <a:cubicBezTo>
                    <a:pt x="3" y="9"/>
                    <a:pt x="6" y="9"/>
                    <a:pt x="6" y="9"/>
                  </a:cubicBezTo>
                  <a:cubicBezTo>
                    <a:pt x="6" y="9"/>
                    <a:pt x="6" y="12"/>
                    <a:pt x="4" y="16"/>
                  </a:cubicBezTo>
                  <a:cubicBezTo>
                    <a:pt x="2" y="20"/>
                    <a:pt x="4" y="23"/>
                    <a:pt x="4" y="23"/>
                  </a:cubicBezTo>
                  <a:cubicBezTo>
                    <a:pt x="2" y="23"/>
                    <a:pt x="2" y="19"/>
                    <a:pt x="2" y="19"/>
                  </a:cubicBezTo>
                  <a:cubicBezTo>
                    <a:pt x="2" y="19"/>
                    <a:pt x="2" y="25"/>
                    <a:pt x="2" y="27"/>
                  </a:cubicBezTo>
                  <a:cubicBezTo>
                    <a:pt x="1" y="29"/>
                    <a:pt x="3" y="34"/>
                    <a:pt x="3" y="34"/>
                  </a:cubicBezTo>
                  <a:cubicBezTo>
                    <a:pt x="1" y="34"/>
                    <a:pt x="1" y="30"/>
                    <a:pt x="1" y="30"/>
                  </a:cubicBezTo>
                  <a:cubicBezTo>
                    <a:pt x="0" y="30"/>
                    <a:pt x="1" y="34"/>
                    <a:pt x="2" y="36"/>
                  </a:cubicBezTo>
                  <a:cubicBezTo>
                    <a:pt x="2" y="37"/>
                    <a:pt x="2" y="38"/>
                    <a:pt x="2" y="39"/>
                  </a:cubicBezTo>
                  <a:cubicBezTo>
                    <a:pt x="3" y="39"/>
                    <a:pt x="4" y="39"/>
                    <a:pt x="4" y="38"/>
                  </a:cubicBezTo>
                  <a:cubicBezTo>
                    <a:pt x="5" y="37"/>
                    <a:pt x="4" y="33"/>
                    <a:pt x="4" y="33"/>
                  </a:cubicBezTo>
                  <a:cubicBezTo>
                    <a:pt x="4" y="33"/>
                    <a:pt x="6" y="19"/>
                    <a:pt x="7" y="19"/>
                  </a:cubicBezTo>
                  <a:cubicBezTo>
                    <a:pt x="7" y="19"/>
                    <a:pt x="8" y="13"/>
                    <a:pt x="9" y="9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1"/>
                    <a:pt x="12" y="35"/>
                    <a:pt x="15" y="38"/>
                  </a:cubicBezTo>
                  <a:cubicBezTo>
                    <a:pt x="15" y="38"/>
                    <a:pt x="16" y="39"/>
                    <a:pt x="18" y="3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57" name="Freeform 25"/>
            <p:cNvSpPr>
              <a:spLocks/>
            </p:cNvSpPr>
            <p:nvPr/>
          </p:nvSpPr>
          <p:spPr bwMode="auto">
            <a:xfrm>
              <a:off x="1400970" y="3255696"/>
              <a:ext cx="52388" cy="69850"/>
            </a:xfrm>
            <a:custGeom>
              <a:avLst/>
              <a:gdLst>
                <a:gd name="T0" fmla="*/ 0 w 3"/>
                <a:gd name="T1" fmla="*/ 2 h 4"/>
                <a:gd name="T2" fmla="*/ 2 w 3"/>
                <a:gd name="T3" fmla="*/ 4 h 4"/>
                <a:gd name="T4" fmla="*/ 2 w 3"/>
                <a:gd name="T5" fmla="*/ 2 h 4"/>
                <a:gd name="T6" fmla="*/ 3 w 3"/>
                <a:gd name="T7" fmla="*/ 0 h 4"/>
                <a:gd name="T8" fmla="*/ 0 w 3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0" y="2"/>
                  </a:moveTo>
                  <a:cubicBezTo>
                    <a:pt x="0" y="2"/>
                    <a:pt x="1" y="4"/>
                    <a:pt x="2" y="4"/>
                  </a:cubicBezTo>
                  <a:cubicBezTo>
                    <a:pt x="2" y="4"/>
                    <a:pt x="1" y="3"/>
                    <a:pt x="2" y="2"/>
                  </a:cubicBezTo>
                  <a:cubicBezTo>
                    <a:pt x="2" y="2"/>
                    <a:pt x="3" y="1"/>
                    <a:pt x="3" y="0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EBB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58" name="Freeform 26"/>
            <p:cNvSpPr>
              <a:spLocks/>
            </p:cNvSpPr>
            <p:nvPr/>
          </p:nvSpPr>
          <p:spPr bwMode="auto">
            <a:xfrm>
              <a:off x="1435895" y="2798496"/>
              <a:ext cx="280988" cy="403225"/>
            </a:xfrm>
            <a:custGeom>
              <a:avLst/>
              <a:gdLst>
                <a:gd name="T0" fmla="*/ 5 w 16"/>
                <a:gd name="T1" fmla="*/ 0 h 23"/>
                <a:gd name="T2" fmla="*/ 7 w 16"/>
                <a:gd name="T3" fmla="*/ 2 h 23"/>
                <a:gd name="T4" fmla="*/ 10 w 16"/>
                <a:gd name="T5" fmla="*/ 1 h 23"/>
                <a:gd name="T6" fmla="*/ 13 w 16"/>
                <a:gd name="T7" fmla="*/ 16 h 23"/>
                <a:gd name="T8" fmla="*/ 16 w 16"/>
                <a:gd name="T9" fmla="*/ 22 h 23"/>
                <a:gd name="T10" fmla="*/ 8 w 16"/>
                <a:gd name="T11" fmla="*/ 23 h 23"/>
                <a:gd name="T12" fmla="*/ 0 w 16"/>
                <a:gd name="T13" fmla="*/ 23 h 23"/>
                <a:gd name="T14" fmla="*/ 0 w 16"/>
                <a:gd name="T15" fmla="*/ 7 h 23"/>
                <a:gd name="T16" fmla="*/ 5 w 16"/>
                <a:gd name="T1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23">
                  <a:moveTo>
                    <a:pt x="5" y="0"/>
                  </a:moveTo>
                  <a:cubicBezTo>
                    <a:pt x="5" y="0"/>
                    <a:pt x="6" y="2"/>
                    <a:pt x="7" y="2"/>
                  </a:cubicBezTo>
                  <a:cubicBezTo>
                    <a:pt x="7" y="2"/>
                    <a:pt x="9" y="3"/>
                    <a:pt x="10" y="1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6" y="22"/>
                    <a:pt x="16" y="22"/>
                    <a:pt x="16" y="22"/>
                  </a:cubicBezTo>
                  <a:cubicBezTo>
                    <a:pt x="8" y="23"/>
                    <a:pt x="8" y="23"/>
                    <a:pt x="8" y="2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7"/>
                    <a:pt x="0" y="7"/>
                    <a:pt x="0" y="7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F5F7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59" name="Freeform 27"/>
            <p:cNvSpPr>
              <a:spLocks/>
            </p:cNvSpPr>
            <p:nvPr/>
          </p:nvSpPr>
          <p:spPr bwMode="auto">
            <a:xfrm>
              <a:off x="1488282" y="2833421"/>
              <a:ext cx="52388" cy="52388"/>
            </a:xfrm>
            <a:custGeom>
              <a:avLst/>
              <a:gdLst>
                <a:gd name="T0" fmla="*/ 0 w 33"/>
                <a:gd name="T1" fmla="*/ 33 h 33"/>
                <a:gd name="T2" fmla="*/ 33 w 33"/>
                <a:gd name="T3" fmla="*/ 0 h 33"/>
                <a:gd name="T4" fmla="*/ 0 w 33"/>
                <a:gd name="T5" fmla="*/ 33 h 33"/>
                <a:gd name="T6" fmla="*/ 0 w 33"/>
                <a:gd name="T7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3">
                  <a:moveTo>
                    <a:pt x="0" y="33"/>
                  </a:moveTo>
                  <a:lnTo>
                    <a:pt x="33" y="0"/>
                  </a:lnTo>
                  <a:lnTo>
                    <a:pt x="0" y="33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CFD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60" name="Freeform 28"/>
            <p:cNvSpPr>
              <a:spLocks/>
            </p:cNvSpPr>
            <p:nvPr/>
          </p:nvSpPr>
          <p:spPr bwMode="auto">
            <a:xfrm>
              <a:off x="1575595" y="2850883"/>
              <a:ext cx="123825" cy="333375"/>
            </a:xfrm>
            <a:custGeom>
              <a:avLst/>
              <a:gdLst>
                <a:gd name="T0" fmla="*/ 0 w 7"/>
                <a:gd name="T1" fmla="*/ 0 h 19"/>
                <a:gd name="T2" fmla="*/ 2 w 7"/>
                <a:gd name="T3" fmla="*/ 2 h 19"/>
                <a:gd name="T4" fmla="*/ 5 w 7"/>
                <a:gd name="T5" fmla="*/ 10 h 19"/>
                <a:gd name="T6" fmla="*/ 7 w 7"/>
                <a:gd name="T7" fmla="*/ 18 h 19"/>
                <a:gd name="T8" fmla="*/ 2 w 7"/>
                <a:gd name="T9" fmla="*/ 17 h 19"/>
                <a:gd name="T10" fmla="*/ 4 w 7"/>
                <a:gd name="T11" fmla="*/ 15 h 19"/>
                <a:gd name="T12" fmla="*/ 2 w 7"/>
                <a:gd name="T13" fmla="*/ 12 h 19"/>
                <a:gd name="T14" fmla="*/ 2 w 7"/>
                <a:gd name="T15" fmla="*/ 10 h 19"/>
                <a:gd name="T16" fmla="*/ 2 w 7"/>
                <a:gd name="T17" fmla="*/ 3 h 19"/>
                <a:gd name="T18" fmla="*/ 0 w 7"/>
                <a:gd name="T1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9">
                  <a:moveTo>
                    <a:pt x="0" y="0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3" y="19"/>
                    <a:pt x="2" y="17"/>
                  </a:cubicBezTo>
                  <a:cubicBezTo>
                    <a:pt x="2" y="17"/>
                    <a:pt x="5" y="18"/>
                    <a:pt x="4" y="15"/>
                  </a:cubicBezTo>
                  <a:cubicBezTo>
                    <a:pt x="4" y="13"/>
                    <a:pt x="2" y="13"/>
                    <a:pt x="2" y="12"/>
                  </a:cubicBezTo>
                  <a:cubicBezTo>
                    <a:pt x="2" y="12"/>
                    <a:pt x="2" y="12"/>
                    <a:pt x="2" y="10"/>
                  </a:cubicBezTo>
                  <a:cubicBezTo>
                    <a:pt x="2" y="8"/>
                    <a:pt x="2" y="3"/>
                    <a:pt x="2" y="3"/>
                  </a:cubicBezTo>
                  <a:cubicBezTo>
                    <a:pt x="2" y="3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CFD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61" name="Freeform 29"/>
            <p:cNvSpPr>
              <a:spLocks/>
            </p:cNvSpPr>
            <p:nvPr/>
          </p:nvSpPr>
          <p:spPr bwMode="auto">
            <a:xfrm>
              <a:off x="1331119" y="2798496"/>
              <a:ext cx="174625" cy="509588"/>
            </a:xfrm>
            <a:custGeom>
              <a:avLst/>
              <a:gdLst>
                <a:gd name="T0" fmla="*/ 4 w 10"/>
                <a:gd name="T1" fmla="*/ 29 h 29"/>
                <a:gd name="T2" fmla="*/ 7 w 10"/>
                <a:gd name="T3" fmla="*/ 27 h 29"/>
                <a:gd name="T4" fmla="*/ 10 w 10"/>
                <a:gd name="T5" fmla="*/ 15 h 29"/>
                <a:gd name="T6" fmla="*/ 10 w 10"/>
                <a:gd name="T7" fmla="*/ 0 h 29"/>
                <a:gd name="T8" fmla="*/ 9 w 10"/>
                <a:gd name="T9" fmla="*/ 2 h 29"/>
                <a:gd name="T10" fmla="*/ 2 w 10"/>
                <a:gd name="T11" fmla="*/ 3 h 29"/>
                <a:gd name="T12" fmla="*/ 0 w 10"/>
                <a:gd name="T13" fmla="*/ 16 h 29"/>
                <a:gd name="T14" fmla="*/ 1 w 10"/>
                <a:gd name="T15" fmla="*/ 22 h 29"/>
                <a:gd name="T16" fmla="*/ 4 w 10"/>
                <a:gd name="T1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29">
                  <a:moveTo>
                    <a:pt x="4" y="29"/>
                  </a:moveTo>
                  <a:cubicBezTo>
                    <a:pt x="4" y="29"/>
                    <a:pt x="5" y="27"/>
                    <a:pt x="7" y="27"/>
                  </a:cubicBezTo>
                  <a:cubicBezTo>
                    <a:pt x="7" y="27"/>
                    <a:pt x="9" y="21"/>
                    <a:pt x="10" y="15"/>
                  </a:cubicBezTo>
                  <a:cubicBezTo>
                    <a:pt x="10" y="10"/>
                    <a:pt x="9" y="2"/>
                    <a:pt x="10" y="0"/>
                  </a:cubicBezTo>
                  <a:cubicBezTo>
                    <a:pt x="10" y="0"/>
                    <a:pt x="10" y="1"/>
                    <a:pt x="9" y="2"/>
                  </a:cubicBezTo>
                  <a:cubicBezTo>
                    <a:pt x="9" y="2"/>
                    <a:pt x="4" y="2"/>
                    <a:pt x="2" y="3"/>
                  </a:cubicBezTo>
                  <a:cubicBezTo>
                    <a:pt x="2" y="3"/>
                    <a:pt x="1" y="8"/>
                    <a:pt x="0" y="16"/>
                  </a:cubicBezTo>
                  <a:cubicBezTo>
                    <a:pt x="0" y="16"/>
                    <a:pt x="1" y="21"/>
                    <a:pt x="1" y="22"/>
                  </a:cubicBezTo>
                  <a:cubicBezTo>
                    <a:pt x="1" y="23"/>
                    <a:pt x="3" y="27"/>
                    <a:pt x="4" y="29"/>
                  </a:cubicBezTo>
                  <a:close/>
                </a:path>
              </a:pathLst>
            </a:cu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62" name="Freeform 30"/>
            <p:cNvSpPr>
              <a:spLocks/>
            </p:cNvSpPr>
            <p:nvPr/>
          </p:nvSpPr>
          <p:spPr bwMode="auto">
            <a:xfrm>
              <a:off x="1488282" y="3166796"/>
              <a:ext cx="211138" cy="71438"/>
            </a:xfrm>
            <a:custGeom>
              <a:avLst/>
              <a:gdLst>
                <a:gd name="T0" fmla="*/ 11 w 12"/>
                <a:gd name="T1" fmla="*/ 0 h 4"/>
                <a:gd name="T2" fmla="*/ 0 w 12"/>
                <a:gd name="T3" fmla="*/ 2 h 4"/>
                <a:gd name="T4" fmla="*/ 0 w 12"/>
                <a:gd name="T5" fmla="*/ 2 h 4"/>
                <a:gd name="T6" fmla="*/ 12 w 12"/>
                <a:gd name="T7" fmla="*/ 2 h 4"/>
                <a:gd name="T8" fmla="*/ 11 w 12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4">
                  <a:moveTo>
                    <a:pt x="11" y="0"/>
                  </a:moveTo>
                  <a:cubicBezTo>
                    <a:pt x="7" y="2"/>
                    <a:pt x="2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7" y="4"/>
                    <a:pt x="12" y="2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63" name="Freeform 31"/>
            <p:cNvSpPr>
              <a:spLocks/>
            </p:cNvSpPr>
            <p:nvPr/>
          </p:nvSpPr>
          <p:spPr bwMode="auto">
            <a:xfrm>
              <a:off x="1435895" y="2850883"/>
              <a:ext cx="69850" cy="280988"/>
            </a:xfrm>
            <a:custGeom>
              <a:avLst/>
              <a:gdLst>
                <a:gd name="T0" fmla="*/ 3 w 4"/>
                <a:gd name="T1" fmla="*/ 16 h 16"/>
                <a:gd name="T2" fmla="*/ 4 w 4"/>
                <a:gd name="T3" fmla="*/ 12 h 16"/>
                <a:gd name="T4" fmla="*/ 4 w 4"/>
                <a:gd name="T5" fmla="*/ 12 h 16"/>
                <a:gd name="T6" fmla="*/ 1 w 4"/>
                <a:gd name="T7" fmla="*/ 2 h 16"/>
                <a:gd name="T8" fmla="*/ 2 w 4"/>
                <a:gd name="T9" fmla="*/ 1 h 16"/>
                <a:gd name="T10" fmla="*/ 1 w 4"/>
                <a:gd name="T11" fmla="*/ 0 h 16"/>
                <a:gd name="T12" fmla="*/ 1 w 4"/>
                <a:gd name="T13" fmla="*/ 1 h 16"/>
                <a:gd name="T14" fmla="*/ 0 w 4"/>
                <a:gd name="T15" fmla="*/ 2 h 16"/>
                <a:gd name="T16" fmla="*/ 3 w 4"/>
                <a:gd name="T1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16">
                  <a:moveTo>
                    <a:pt x="3" y="16"/>
                  </a:moveTo>
                  <a:cubicBezTo>
                    <a:pt x="3" y="15"/>
                    <a:pt x="4" y="14"/>
                    <a:pt x="4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2" y="8"/>
                    <a:pt x="1" y="2"/>
                    <a:pt x="1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0" y="2"/>
                    <a:pt x="0" y="2"/>
                  </a:cubicBezTo>
                  <a:cubicBezTo>
                    <a:pt x="2" y="8"/>
                    <a:pt x="3" y="13"/>
                    <a:pt x="3" y="1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64" name="Freeform 32"/>
            <p:cNvSpPr>
              <a:spLocks/>
            </p:cNvSpPr>
            <p:nvPr/>
          </p:nvSpPr>
          <p:spPr bwMode="auto">
            <a:xfrm>
              <a:off x="1453357" y="2990583"/>
              <a:ext cx="0" cy="19050"/>
            </a:xfrm>
            <a:custGeom>
              <a:avLst/>
              <a:gdLst>
                <a:gd name="T0" fmla="*/ 0 h 1"/>
                <a:gd name="T1" fmla="*/ 1 h 1"/>
                <a:gd name="T2" fmla="*/ 0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65" name="Freeform 33"/>
            <p:cNvSpPr>
              <a:spLocks/>
            </p:cNvSpPr>
            <p:nvPr/>
          </p:nvSpPr>
          <p:spPr bwMode="auto">
            <a:xfrm>
              <a:off x="1348582" y="2885808"/>
              <a:ext cx="122238" cy="369888"/>
            </a:xfrm>
            <a:custGeom>
              <a:avLst/>
              <a:gdLst>
                <a:gd name="T0" fmla="*/ 7 w 7"/>
                <a:gd name="T1" fmla="*/ 20 h 21"/>
                <a:gd name="T2" fmla="*/ 6 w 7"/>
                <a:gd name="T3" fmla="*/ 16 h 21"/>
                <a:gd name="T4" fmla="*/ 6 w 7"/>
                <a:gd name="T5" fmla="*/ 7 h 21"/>
                <a:gd name="T6" fmla="*/ 5 w 7"/>
                <a:gd name="T7" fmla="*/ 13 h 21"/>
                <a:gd name="T8" fmla="*/ 5 w 7"/>
                <a:gd name="T9" fmla="*/ 6 h 21"/>
                <a:gd name="T10" fmla="*/ 5 w 7"/>
                <a:gd name="T11" fmla="*/ 16 h 21"/>
                <a:gd name="T12" fmla="*/ 3 w 7"/>
                <a:gd name="T13" fmla="*/ 10 h 21"/>
                <a:gd name="T14" fmla="*/ 2 w 7"/>
                <a:gd name="T15" fmla="*/ 0 h 21"/>
                <a:gd name="T16" fmla="*/ 2 w 7"/>
                <a:gd name="T17" fmla="*/ 9 h 21"/>
                <a:gd name="T18" fmla="*/ 0 w 7"/>
                <a:gd name="T19" fmla="*/ 7 h 21"/>
                <a:gd name="T20" fmla="*/ 2 w 7"/>
                <a:gd name="T21" fmla="*/ 10 h 21"/>
                <a:gd name="T22" fmla="*/ 1 w 7"/>
                <a:gd name="T23" fmla="*/ 11 h 21"/>
                <a:gd name="T24" fmla="*/ 2 w 7"/>
                <a:gd name="T25" fmla="*/ 11 h 21"/>
                <a:gd name="T26" fmla="*/ 1 w 7"/>
                <a:gd name="T27" fmla="*/ 12 h 21"/>
                <a:gd name="T28" fmla="*/ 3 w 7"/>
                <a:gd name="T29" fmla="*/ 12 h 21"/>
                <a:gd name="T30" fmla="*/ 1 w 7"/>
                <a:gd name="T31" fmla="*/ 13 h 21"/>
                <a:gd name="T32" fmla="*/ 3 w 7"/>
                <a:gd name="T33" fmla="*/ 14 h 21"/>
                <a:gd name="T34" fmla="*/ 6 w 7"/>
                <a:gd name="T35" fmla="*/ 21 h 21"/>
                <a:gd name="T36" fmla="*/ 7 w 7"/>
                <a:gd name="T37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21">
                  <a:moveTo>
                    <a:pt x="7" y="20"/>
                  </a:moveTo>
                  <a:cubicBezTo>
                    <a:pt x="6" y="18"/>
                    <a:pt x="6" y="16"/>
                    <a:pt x="6" y="16"/>
                  </a:cubicBezTo>
                  <a:cubicBezTo>
                    <a:pt x="6" y="13"/>
                    <a:pt x="6" y="9"/>
                    <a:pt x="6" y="7"/>
                  </a:cubicBezTo>
                  <a:cubicBezTo>
                    <a:pt x="6" y="10"/>
                    <a:pt x="5" y="13"/>
                    <a:pt x="5" y="13"/>
                  </a:cubicBezTo>
                  <a:cubicBezTo>
                    <a:pt x="5" y="11"/>
                    <a:pt x="5" y="6"/>
                    <a:pt x="5" y="6"/>
                  </a:cubicBezTo>
                  <a:cubicBezTo>
                    <a:pt x="5" y="6"/>
                    <a:pt x="5" y="16"/>
                    <a:pt x="5" y="16"/>
                  </a:cubicBezTo>
                  <a:cubicBezTo>
                    <a:pt x="3" y="14"/>
                    <a:pt x="3" y="10"/>
                    <a:pt x="3" y="10"/>
                  </a:cubicBezTo>
                  <a:cubicBezTo>
                    <a:pt x="3" y="7"/>
                    <a:pt x="2" y="0"/>
                    <a:pt x="2" y="0"/>
                  </a:cubicBezTo>
                  <a:cubicBezTo>
                    <a:pt x="2" y="0"/>
                    <a:pt x="3" y="8"/>
                    <a:pt x="2" y="9"/>
                  </a:cubicBezTo>
                  <a:cubicBezTo>
                    <a:pt x="1" y="10"/>
                    <a:pt x="0" y="7"/>
                    <a:pt x="0" y="7"/>
                  </a:cubicBezTo>
                  <a:cubicBezTo>
                    <a:pt x="1" y="9"/>
                    <a:pt x="2" y="10"/>
                    <a:pt x="2" y="10"/>
                  </a:cubicBezTo>
                  <a:cubicBezTo>
                    <a:pt x="2" y="10"/>
                    <a:pt x="1" y="11"/>
                    <a:pt x="1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1"/>
                    <a:pt x="1" y="12"/>
                    <a:pt x="1" y="12"/>
                  </a:cubicBezTo>
                  <a:cubicBezTo>
                    <a:pt x="2" y="12"/>
                    <a:pt x="3" y="12"/>
                    <a:pt x="3" y="12"/>
                  </a:cubicBezTo>
                  <a:cubicBezTo>
                    <a:pt x="2" y="12"/>
                    <a:pt x="1" y="13"/>
                    <a:pt x="1" y="13"/>
                  </a:cubicBezTo>
                  <a:cubicBezTo>
                    <a:pt x="2" y="13"/>
                    <a:pt x="3" y="14"/>
                    <a:pt x="3" y="14"/>
                  </a:cubicBezTo>
                  <a:cubicBezTo>
                    <a:pt x="3" y="15"/>
                    <a:pt x="5" y="19"/>
                    <a:pt x="6" y="21"/>
                  </a:cubicBezTo>
                  <a:cubicBezTo>
                    <a:pt x="6" y="21"/>
                    <a:pt x="6" y="21"/>
                    <a:pt x="7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66" name="Freeform 34"/>
            <p:cNvSpPr>
              <a:spLocks/>
            </p:cNvSpPr>
            <p:nvPr/>
          </p:nvSpPr>
          <p:spPr bwMode="auto">
            <a:xfrm>
              <a:off x="1610520" y="2815958"/>
              <a:ext cx="473075" cy="544513"/>
            </a:xfrm>
            <a:custGeom>
              <a:avLst/>
              <a:gdLst>
                <a:gd name="T0" fmla="*/ 0 w 27"/>
                <a:gd name="T1" fmla="*/ 1 h 31"/>
                <a:gd name="T2" fmla="*/ 0 w 27"/>
                <a:gd name="T3" fmla="*/ 13 h 31"/>
                <a:gd name="T4" fmla="*/ 10 w 27"/>
                <a:gd name="T5" fmla="*/ 31 h 31"/>
                <a:gd name="T6" fmla="*/ 11 w 27"/>
                <a:gd name="T7" fmla="*/ 30 h 31"/>
                <a:gd name="T8" fmla="*/ 9 w 27"/>
                <a:gd name="T9" fmla="*/ 15 h 31"/>
                <a:gd name="T10" fmla="*/ 8 w 27"/>
                <a:gd name="T11" fmla="*/ 9 h 31"/>
                <a:gd name="T12" fmla="*/ 13 w 27"/>
                <a:gd name="T13" fmla="*/ 9 h 31"/>
                <a:gd name="T14" fmla="*/ 14 w 27"/>
                <a:gd name="T15" fmla="*/ 10 h 31"/>
                <a:gd name="T16" fmla="*/ 19 w 27"/>
                <a:gd name="T17" fmla="*/ 9 h 31"/>
                <a:gd name="T18" fmla="*/ 27 w 27"/>
                <a:gd name="T19" fmla="*/ 7 h 31"/>
                <a:gd name="T20" fmla="*/ 26 w 27"/>
                <a:gd name="T21" fmla="*/ 3 h 31"/>
                <a:gd name="T22" fmla="*/ 15 w 27"/>
                <a:gd name="T23" fmla="*/ 4 h 31"/>
                <a:gd name="T24" fmla="*/ 11 w 27"/>
                <a:gd name="T25" fmla="*/ 4 h 31"/>
                <a:gd name="T26" fmla="*/ 9 w 27"/>
                <a:gd name="T27" fmla="*/ 4 h 31"/>
                <a:gd name="T28" fmla="*/ 9 w 27"/>
                <a:gd name="T29" fmla="*/ 3 h 31"/>
                <a:gd name="T30" fmla="*/ 7 w 27"/>
                <a:gd name="T31" fmla="*/ 3 h 31"/>
                <a:gd name="T32" fmla="*/ 7 w 27"/>
                <a:gd name="T33" fmla="*/ 1 h 31"/>
                <a:gd name="T34" fmla="*/ 3 w 27"/>
                <a:gd name="T35" fmla="*/ 0 h 31"/>
                <a:gd name="T36" fmla="*/ 1 w 27"/>
                <a:gd name="T37" fmla="*/ 0 h 31"/>
                <a:gd name="T38" fmla="*/ 0 w 27"/>
                <a:gd name="T39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7" h="31">
                  <a:moveTo>
                    <a:pt x="0" y="1"/>
                  </a:moveTo>
                  <a:cubicBezTo>
                    <a:pt x="0" y="1"/>
                    <a:pt x="0" y="9"/>
                    <a:pt x="0" y="13"/>
                  </a:cubicBezTo>
                  <a:cubicBezTo>
                    <a:pt x="0" y="13"/>
                    <a:pt x="5" y="29"/>
                    <a:pt x="10" y="31"/>
                  </a:cubicBezTo>
                  <a:cubicBezTo>
                    <a:pt x="10" y="31"/>
                    <a:pt x="11" y="30"/>
                    <a:pt x="11" y="30"/>
                  </a:cubicBezTo>
                  <a:cubicBezTo>
                    <a:pt x="12" y="29"/>
                    <a:pt x="9" y="16"/>
                    <a:pt x="9" y="15"/>
                  </a:cubicBezTo>
                  <a:cubicBezTo>
                    <a:pt x="9" y="14"/>
                    <a:pt x="8" y="9"/>
                    <a:pt x="8" y="9"/>
                  </a:cubicBezTo>
                  <a:cubicBezTo>
                    <a:pt x="8" y="9"/>
                    <a:pt x="12" y="9"/>
                    <a:pt x="13" y="9"/>
                  </a:cubicBezTo>
                  <a:cubicBezTo>
                    <a:pt x="13" y="9"/>
                    <a:pt x="13" y="10"/>
                    <a:pt x="14" y="10"/>
                  </a:cubicBezTo>
                  <a:cubicBezTo>
                    <a:pt x="15" y="10"/>
                    <a:pt x="19" y="9"/>
                    <a:pt x="19" y="9"/>
                  </a:cubicBezTo>
                  <a:cubicBezTo>
                    <a:pt x="20" y="9"/>
                    <a:pt x="27" y="8"/>
                    <a:pt x="27" y="7"/>
                  </a:cubicBezTo>
                  <a:cubicBezTo>
                    <a:pt x="27" y="7"/>
                    <a:pt x="26" y="4"/>
                    <a:pt x="26" y="3"/>
                  </a:cubicBezTo>
                  <a:cubicBezTo>
                    <a:pt x="26" y="3"/>
                    <a:pt x="17" y="4"/>
                    <a:pt x="15" y="4"/>
                  </a:cubicBezTo>
                  <a:cubicBezTo>
                    <a:pt x="15" y="4"/>
                    <a:pt x="11" y="4"/>
                    <a:pt x="11" y="4"/>
                  </a:cubicBezTo>
                  <a:cubicBezTo>
                    <a:pt x="11" y="4"/>
                    <a:pt x="9" y="4"/>
                    <a:pt x="9" y="4"/>
                  </a:cubicBezTo>
                  <a:cubicBezTo>
                    <a:pt x="9" y="4"/>
                    <a:pt x="9" y="3"/>
                    <a:pt x="9" y="3"/>
                  </a:cubicBezTo>
                  <a:cubicBezTo>
                    <a:pt x="8" y="3"/>
                    <a:pt x="7" y="3"/>
                    <a:pt x="7" y="3"/>
                  </a:cubicBezTo>
                  <a:cubicBezTo>
                    <a:pt x="7" y="3"/>
                    <a:pt x="8" y="1"/>
                    <a:pt x="7" y="1"/>
                  </a:cubicBezTo>
                  <a:cubicBezTo>
                    <a:pt x="6" y="0"/>
                    <a:pt x="3" y="1"/>
                    <a:pt x="3" y="0"/>
                  </a:cubicBezTo>
                  <a:cubicBezTo>
                    <a:pt x="2" y="0"/>
                    <a:pt x="1" y="0"/>
                    <a:pt x="1" y="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67" name="Freeform 35"/>
            <p:cNvSpPr>
              <a:spLocks/>
            </p:cNvSpPr>
            <p:nvPr/>
          </p:nvSpPr>
          <p:spPr bwMode="auto">
            <a:xfrm>
              <a:off x="1610520" y="2815958"/>
              <a:ext cx="455613" cy="509588"/>
            </a:xfrm>
            <a:custGeom>
              <a:avLst/>
              <a:gdLst>
                <a:gd name="T0" fmla="*/ 26 w 26"/>
                <a:gd name="T1" fmla="*/ 4 h 29"/>
                <a:gd name="T2" fmla="*/ 15 w 26"/>
                <a:gd name="T3" fmla="*/ 5 h 29"/>
                <a:gd name="T4" fmla="*/ 11 w 26"/>
                <a:gd name="T5" fmla="*/ 7 h 29"/>
                <a:gd name="T6" fmla="*/ 13 w 26"/>
                <a:gd name="T7" fmla="*/ 5 h 29"/>
                <a:gd name="T8" fmla="*/ 10 w 26"/>
                <a:gd name="T9" fmla="*/ 7 h 29"/>
                <a:gd name="T10" fmla="*/ 12 w 26"/>
                <a:gd name="T11" fmla="*/ 5 h 29"/>
                <a:gd name="T12" fmla="*/ 9 w 26"/>
                <a:gd name="T13" fmla="*/ 7 h 29"/>
                <a:gd name="T14" fmla="*/ 10 w 26"/>
                <a:gd name="T15" fmla="*/ 5 h 29"/>
                <a:gd name="T16" fmla="*/ 10 w 26"/>
                <a:gd name="T17" fmla="*/ 4 h 29"/>
                <a:gd name="T18" fmla="*/ 9 w 26"/>
                <a:gd name="T19" fmla="*/ 4 h 29"/>
                <a:gd name="T20" fmla="*/ 8 w 26"/>
                <a:gd name="T21" fmla="*/ 7 h 29"/>
                <a:gd name="T22" fmla="*/ 8 w 26"/>
                <a:gd name="T23" fmla="*/ 4 h 29"/>
                <a:gd name="T24" fmla="*/ 7 w 26"/>
                <a:gd name="T25" fmla="*/ 5 h 29"/>
                <a:gd name="T26" fmla="*/ 7 w 26"/>
                <a:gd name="T27" fmla="*/ 6 h 29"/>
                <a:gd name="T28" fmla="*/ 7 w 26"/>
                <a:gd name="T29" fmla="*/ 1 h 29"/>
                <a:gd name="T30" fmla="*/ 7 w 26"/>
                <a:gd name="T31" fmla="*/ 1 h 29"/>
                <a:gd name="T32" fmla="*/ 5 w 26"/>
                <a:gd name="T33" fmla="*/ 0 h 29"/>
                <a:gd name="T34" fmla="*/ 5 w 26"/>
                <a:gd name="T35" fmla="*/ 1 h 29"/>
                <a:gd name="T36" fmla="*/ 3 w 26"/>
                <a:gd name="T37" fmla="*/ 1 h 29"/>
                <a:gd name="T38" fmla="*/ 4 w 26"/>
                <a:gd name="T39" fmla="*/ 2 h 29"/>
                <a:gd name="T40" fmla="*/ 0 w 26"/>
                <a:gd name="T41" fmla="*/ 0 h 29"/>
                <a:gd name="T42" fmla="*/ 0 w 26"/>
                <a:gd name="T43" fmla="*/ 1 h 29"/>
                <a:gd name="T44" fmla="*/ 0 w 26"/>
                <a:gd name="T45" fmla="*/ 1 h 29"/>
                <a:gd name="T46" fmla="*/ 2 w 26"/>
                <a:gd name="T47" fmla="*/ 2 h 29"/>
                <a:gd name="T48" fmla="*/ 0 w 26"/>
                <a:gd name="T49" fmla="*/ 8 h 29"/>
                <a:gd name="T50" fmla="*/ 0 w 26"/>
                <a:gd name="T51" fmla="*/ 12 h 29"/>
                <a:gd name="T52" fmla="*/ 0 w 26"/>
                <a:gd name="T53" fmla="*/ 13 h 29"/>
                <a:gd name="T54" fmla="*/ 1 w 26"/>
                <a:gd name="T55" fmla="*/ 15 h 29"/>
                <a:gd name="T56" fmla="*/ 2 w 26"/>
                <a:gd name="T57" fmla="*/ 8 h 29"/>
                <a:gd name="T58" fmla="*/ 3 w 26"/>
                <a:gd name="T59" fmla="*/ 3 h 29"/>
                <a:gd name="T60" fmla="*/ 2 w 26"/>
                <a:gd name="T61" fmla="*/ 9 h 29"/>
                <a:gd name="T62" fmla="*/ 3 w 26"/>
                <a:gd name="T63" fmla="*/ 15 h 29"/>
                <a:gd name="T64" fmla="*/ 7 w 26"/>
                <a:gd name="T65" fmla="*/ 26 h 29"/>
                <a:gd name="T66" fmla="*/ 10 w 26"/>
                <a:gd name="T67" fmla="*/ 29 h 29"/>
                <a:gd name="T68" fmla="*/ 8 w 26"/>
                <a:gd name="T69" fmla="*/ 18 h 29"/>
                <a:gd name="T70" fmla="*/ 8 w 26"/>
                <a:gd name="T71" fmla="*/ 8 h 29"/>
                <a:gd name="T72" fmla="*/ 11 w 26"/>
                <a:gd name="T73" fmla="*/ 8 h 29"/>
                <a:gd name="T74" fmla="*/ 15 w 26"/>
                <a:gd name="T75" fmla="*/ 8 h 29"/>
                <a:gd name="T76" fmla="*/ 14 w 26"/>
                <a:gd name="T77" fmla="*/ 8 h 29"/>
                <a:gd name="T78" fmla="*/ 18 w 26"/>
                <a:gd name="T79" fmla="*/ 8 h 29"/>
                <a:gd name="T80" fmla="*/ 26 w 26"/>
                <a:gd name="T81" fmla="*/ 7 h 29"/>
                <a:gd name="T82" fmla="*/ 26 w 26"/>
                <a:gd name="T83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6" h="29">
                  <a:moveTo>
                    <a:pt x="26" y="4"/>
                  </a:moveTo>
                  <a:cubicBezTo>
                    <a:pt x="25" y="3"/>
                    <a:pt x="15" y="5"/>
                    <a:pt x="15" y="5"/>
                  </a:cubicBezTo>
                  <a:cubicBezTo>
                    <a:pt x="15" y="5"/>
                    <a:pt x="12" y="8"/>
                    <a:pt x="11" y="7"/>
                  </a:cubicBezTo>
                  <a:cubicBezTo>
                    <a:pt x="11" y="7"/>
                    <a:pt x="14" y="6"/>
                    <a:pt x="13" y="5"/>
                  </a:cubicBezTo>
                  <a:cubicBezTo>
                    <a:pt x="13" y="4"/>
                    <a:pt x="10" y="7"/>
                    <a:pt x="10" y="7"/>
                  </a:cubicBezTo>
                  <a:cubicBezTo>
                    <a:pt x="10" y="7"/>
                    <a:pt x="10" y="5"/>
                    <a:pt x="12" y="5"/>
                  </a:cubicBezTo>
                  <a:cubicBezTo>
                    <a:pt x="12" y="5"/>
                    <a:pt x="10" y="4"/>
                    <a:pt x="9" y="7"/>
                  </a:cubicBezTo>
                  <a:cubicBezTo>
                    <a:pt x="9" y="7"/>
                    <a:pt x="9" y="6"/>
                    <a:pt x="10" y="5"/>
                  </a:cubicBezTo>
                  <a:cubicBezTo>
                    <a:pt x="10" y="5"/>
                    <a:pt x="10" y="5"/>
                    <a:pt x="10" y="4"/>
                  </a:cubicBezTo>
                  <a:cubicBezTo>
                    <a:pt x="11" y="4"/>
                    <a:pt x="10" y="4"/>
                    <a:pt x="9" y="4"/>
                  </a:cubicBezTo>
                  <a:cubicBezTo>
                    <a:pt x="8" y="5"/>
                    <a:pt x="8" y="7"/>
                    <a:pt x="8" y="7"/>
                  </a:cubicBezTo>
                  <a:cubicBezTo>
                    <a:pt x="8" y="7"/>
                    <a:pt x="8" y="4"/>
                    <a:pt x="8" y="4"/>
                  </a:cubicBezTo>
                  <a:cubicBezTo>
                    <a:pt x="8" y="4"/>
                    <a:pt x="7" y="3"/>
                    <a:pt x="7" y="5"/>
                  </a:cubicBezTo>
                  <a:cubicBezTo>
                    <a:pt x="7" y="5"/>
                    <a:pt x="7" y="5"/>
                    <a:pt x="7" y="6"/>
                  </a:cubicBezTo>
                  <a:cubicBezTo>
                    <a:pt x="7" y="8"/>
                    <a:pt x="5" y="2"/>
                    <a:pt x="7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3" y="1"/>
                    <a:pt x="3" y="1"/>
                  </a:cubicBezTo>
                  <a:cubicBezTo>
                    <a:pt x="3" y="1"/>
                    <a:pt x="4" y="2"/>
                    <a:pt x="4" y="2"/>
                  </a:cubicBezTo>
                  <a:cubicBezTo>
                    <a:pt x="4" y="2"/>
                    <a:pt x="1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2"/>
                    <a:pt x="2" y="2"/>
                  </a:cubicBezTo>
                  <a:cubicBezTo>
                    <a:pt x="2" y="3"/>
                    <a:pt x="0" y="4"/>
                    <a:pt x="0" y="8"/>
                  </a:cubicBezTo>
                  <a:cubicBezTo>
                    <a:pt x="1" y="9"/>
                    <a:pt x="0" y="11"/>
                    <a:pt x="0" y="12"/>
                  </a:cubicBezTo>
                  <a:cubicBezTo>
                    <a:pt x="0" y="12"/>
                    <a:pt x="0" y="13"/>
                    <a:pt x="0" y="13"/>
                  </a:cubicBezTo>
                  <a:cubicBezTo>
                    <a:pt x="0" y="13"/>
                    <a:pt x="1" y="14"/>
                    <a:pt x="1" y="15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15"/>
                    <a:pt x="3" y="15"/>
                  </a:cubicBezTo>
                  <a:cubicBezTo>
                    <a:pt x="3" y="15"/>
                    <a:pt x="7" y="26"/>
                    <a:pt x="7" y="26"/>
                  </a:cubicBezTo>
                  <a:cubicBezTo>
                    <a:pt x="7" y="26"/>
                    <a:pt x="10" y="29"/>
                    <a:pt x="10" y="29"/>
                  </a:cubicBezTo>
                  <a:cubicBezTo>
                    <a:pt x="10" y="29"/>
                    <a:pt x="8" y="19"/>
                    <a:pt x="8" y="18"/>
                  </a:cubicBezTo>
                  <a:cubicBezTo>
                    <a:pt x="8" y="17"/>
                    <a:pt x="8" y="8"/>
                    <a:pt x="8" y="8"/>
                  </a:cubicBezTo>
                  <a:cubicBezTo>
                    <a:pt x="8" y="8"/>
                    <a:pt x="11" y="8"/>
                    <a:pt x="11" y="8"/>
                  </a:cubicBezTo>
                  <a:cubicBezTo>
                    <a:pt x="12" y="8"/>
                    <a:pt x="14" y="8"/>
                    <a:pt x="15" y="8"/>
                  </a:cubicBezTo>
                  <a:cubicBezTo>
                    <a:pt x="15" y="8"/>
                    <a:pt x="14" y="8"/>
                    <a:pt x="14" y="8"/>
                  </a:cubicBezTo>
                  <a:cubicBezTo>
                    <a:pt x="15" y="9"/>
                    <a:pt x="17" y="8"/>
                    <a:pt x="18" y="8"/>
                  </a:cubicBezTo>
                  <a:cubicBezTo>
                    <a:pt x="19" y="8"/>
                    <a:pt x="26" y="7"/>
                    <a:pt x="26" y="7"/>
                  </a:cubicBezTo>
                  <a:cubicBezTo>
                    <a:pt x="26" y="7"/>
                    <a:pt x="26" y="4"/>
                    <a:pt x="26" y="4"/>
                  </a:cubicBezTo>
                  <a:close/>
                </a:path>
              </a:pathLst>
            </a:cu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68" name="Freeform 36"/>
            <p:cNvSpPr>
              <a:spLocks/>
            </p:cNvSpPr>
            <p:nvPr/>
          </p:nvSpPr>
          <p:spPr bwMode="auto">
            <a:xfrm>
              <a:off x="1505745" y="2833421"/>
              <a:ext cx="87313" cy="333375"/>
            </a:xfrm>
            <a:custGeom>
              <a:avLst/>
              <a:gdLst>
                <a:gd name="T0" fmla="*/ 0 w 5"/>
                <a:gd name="T1" fmla="*/ 17 h 19"/>
                <a:gd name="T2" fmla="*/ 3 w 5"/>
                <a:gd name="T3" fmla="*/ 19 h 19"/>
                <a:gd name="T4" fmla="*/ 5 w 5"/>
                <a:gd name="T5" fmla="*/ 16 h 19"/>
                <a:gd name="T6" fmla="*/ 4 w 5"/>
                <a:gd name="T7" fmla="*/ 4 h 19"/>
                <a:gd name="T8" fmla="*/ 3 w 5"/>
                <a:gd name="T9" fmla="*/ 2 h 19"/>
                <a:gd name="T10" fmla="*/ 4 w 5"/>
                <a:gd name="T11" fmla="*/ 1 h 19"/>
                <a:gd name="T12" fmla="*/ 3 w 5"/>
                <a:gd name="T13" fmla="*/ 0 h 19"/>
                <a:gd name="T14" fmla="*/ 2 w 5"/>
                <a:gd name="T15" fmla="*/ 2 h 19"/>
                <a:gd name="T16" fmla="*/ 1 w 5"/>
                <a:gd name="T17" fmla="*/ 3 h 19"/>
                <a:gd name="T18" fmla="*/ 0 w 5"/>
                <a:gd name="T19" fmla="*/ 17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" h="19">
                  <a:moveTo>
                    <a:pt x="0" y="17"/>
                  </a:moveTo>
                  <a:cubicBezTo>
                    <a:pt x="3" y="19"/>
                    <a:pt x="3" y="19"/>
                    <a:pt x="3" y="19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4" y="4"/>
                    <a:pt x="4" y="4"/>
                  </a:cubicBezTo>
                  <a:cubicBezTo>
                    <a:pt x="4" y="3"/>
                    <a:pt x="3" y="2"/>
                    <a:pt x="3" y="2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3" y="0"/>
                    <a:pt x="3" y="0"/>
                  </a:cubicBezTo>
                  <a:cubicBezTo>
                    <a:pt x="2" y="0"/>
                    <a:pt x="2" y="2"/>
                    <a:pt x="2" y="2"/>
                  </a:cubicBezTo>
                  <a:cubicBezTo>
                    <a:pt x="1" y="3"/>
                    <a:pt x="1" y="3"/>
                    <a:pt x="1" y="3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469" name="矩形 468"/>
          <p:cNvSpPr/>
          <p:nvPr/>
        </p:nvSpPr>
        <p:spPr>
          <a:xfrm>
            <a:off x="7769674" y="2074280"/>
            <a:ext cx="28800" cy="1580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70" name="矩形 469"/>
          <p:cNvSpPr/>
          <p:nvPr/>
        </p:nvSpPr>
        <p:spPr>
          <a:xfrm>
            <a:off x="6100062" y="1998497"/>
            <a:ext cx="1650488" cy="488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</a:pPr>
            <a:r>
              <a:rPr lang="zh-CN" altLang="en-US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itchFamily="34" charset="-122"/>
                <a:ea typeface="微软雅黑" pitchFamily="34" charset="-122"/>
              </a:rPr>
              <a:t>Your content is typed here, the language should be concise.</a:t>
            </a:r>
          </a:p>
        </p:txBody>
      </p:sp>
      <p:sp>
        <p:nvSpPr>
          <p:cNvPr id="471" name="椭圆 470"/>
          <p:cNvSpPr/>
          <p:nvPr/>
        </p:nvSpPr>
        <p:spPr>
          <a:xfrm>
            <a:off x="7750550" y="3591077"/>
            <a:ext cx="781890" cy="150433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2000"/>
                </a:scheme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472" name="组合 471"/>
          <p:cNvGrpSpPr/>
          <p:nvPr/>
        </p:nvGrpSpPr>
        <p:grpSpPr>
          <a:xfrm>
            <a:off x="7805976" y="2896718"/>
            <a:ext cx="480958" cy="788987"/>
            <a:chOff x="6977063" y="2655888"/>
            <a:chExt cx="847725" cy="1390649"/>
          </a:xfrm>
        </p:grpSpPr>
        <p:sp>
          <p:nvSpPr>
            <p:cNvPr id="473" name="Freeform 41"/>
            <p:cNvSpPr>
              <a:spLocks/>
            </p:cNvSpPr>
            <p:nvPr/>
          </p:nvSpPr>
          <p:spPr bwMode="auto">
            <a:xfrm>
              <a:off x="7535863" y="2825750"/>
              <a:ext cx="101600" cy="84137"/>
            </a:xfrm>
            <a:custGeom>
              <a:avLst/>
              <a:gdLst>
                <a:gd name="T0" fmla="*/ 4 w 6"/>
                <a:gd name="T1" fmla="*/ 5 h 5"/>
                <a:gd name="T2" fmla="*/ 3 w 6"/>
                <a:gd name="T3" fmla="*/ 5 h 5"/>
                <a:gd name="T4" fmla="*/ 1 w 6"/>
                <a:gd name="T5" fmla="*/ 4 h 5"/>
                <a:gd name="T6" fmla="*/ 0 w 6"/>
                <a:gd name="T7" fmla="*/ 4 h 5"/>
                <a:gd name="T8" fmla="*/ 0 w 6"/>
                <a:gd name="T9" fmla="*/ 1 h 5"/>
                <a:gd name="T10" fmla="*/ 5 w 6"/>
                <a:gd name="T11" fmla="*/ 0 h 5"/>
                <a:gd name="T12" fmla="*/ 6 w 6"/>
                <a:gd name="T13" fmla="*/ 2 h 5"/>
                <a:gd name="T14" fmla="*/ 4 w 6"/>
                <a:gd name="T1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" h="5">
                  <a:moveTo>
                    <a:pt x="4" y="5"/>
                  </a:moveTo>
                  <a:cubicBezTo>
                    <a:pt x="4" y="5"/>
                    <a:pt x="3" y="4"/>
                    <a:pt x="3" y="5"/>
                  </a:cubicBezTo>
                  <a:cubicBezTo>
                    <a:pt x="3" y="5"/>
                    <a:pt x="1" y="5"/>
                    <a:pt x="1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3" y="3"/>
                    <a:pt x="5" y="0"/>
                  </a:cubicBezTo>
                  <a:cubicBezTo>
                    <a:pt x="5" y="0"/>
                    <a:pt x="5" y="1"/>
                    <a:pt x="6" y="2"/>
                  </a:cubicBezTo>
                  <a:cubicBezTo>
                    <a:pt x="6" y="2"/>
                    <a:pt x="5" y="4"/>
                    <a:pt x="4" y="5"/>
                  </a:cubicBezTo>
                  <a:close/>
                </a:path>
              </a:pathLst>
            </a:custGeom>
            <a:solidFill>
              <a:srgbClr val="D69B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74" name="Freeform 42"/>
            <p:cNvSpPr>
              <a:spLocks/>
            </p:cNvSpPr>
            <p:nvPr/>
          </p:nvSpPr>
          <p:spPr bwMode="auto">
            <a:xfrm>
              <a:off x="7502525" y="2673350"/>
              <a:ext cx="134938" cy="203200"/>
            </a:xfrm>
            <a:custGeom>
              <a:avLst/>
              <a:gdLst>
                <a:gd name="T0" fmla="*/ 8 w 8"/>
                <a:gd name="T1" fmla="*/ 5 h 12"/>
                <a:gd name="T2" fmla="*/ 8 w 8"/>
                <a:gd name="T3" fmla="*/ 6 h 12"/>
                <a:gd name="T4" fmla="*/ 8 w 8"/>
                <a:gd name="T5" fmla="*/ 7 h 12"/>
                <a:gd name="T6" fmla="*/ 8 w 8"/>
                <a:gd name="T7" fmla="*/ 8 h 12"/>
                <a:gd name="T8" fmla="*/ 8 w 8"/>
                <a:gd name="T9" fmla="*/ 9 h 12"/>
                <a:gd name="T10" fmla="*/ 6 w 8"/>
                <a:gd name="T11" fmla="*/ 12 h 12"/>
                <a:gd name="T12" fmla="*/ 4 w 8"/>
                <a:gd name="T13" fmla="*/ 12 h 12"/>
                <a:gd name="T14" fmla="*/ 1 w 8"/>
                <a:gd name="T15" fmla="*/ 9 h 12"/>
                <a:gd name="T16" fmla="*/ 1 w 8"/>
                <a:gd name="T17" fmla="*/ 8 h 12"/>
                <a:gd name="T18" fmla="*/ 1 w 8"/>
                <a:gd name="T19" fmla="*/ 8 h 12"/>
                <a:gd name="T20" fmla="*/ 0 w 8"/>
                <a:gd name="T21" fmla="*/ 7 h 12"/>
                <a:gd name="T22" fmla="*/ 0 w 8"/>
                <a:gd name="T23" fmla="*/ 6 h 12"/>
                <a:gd name="T24" fmla="*/ 0 w 8"/>
                <a:gd name="T25" fmla="*/ 4 h 12"/>
                <a:gd name="T26" fmla="*/ 3 w 8"/>
                <a:gd name="T27" fmla="*/ 1 h 12"/>
                <a:gd name="T28" fmla="*/ 8 w 8"/>
                <a:gd name="T29" fmla="*/ 3 h 12"/>
                <a:gd name="T30" fmla="*/ 8 w 8"/>
                <a:gd name="T31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" h="12">
                  <a:moveTo>
                    <a:pt x="8" y="5"/>
                  </a:moveTo>
                  <a:cubicBezTo>
                    <a:pt x="8" y="5"/>
                    <a:pt x="8" y="6"/>
                    <a:pt x="8" y="6"/>
                  </a:cubicBezTo>
                  <a:cubicBezTo>
                    <a:pt x="8" y="6"/>
                    <a:pt x="8" y="7"/>
                    <a:pt x="8" y="7"/>
                  </a:cubicBezTo>
                  <a:cubicBezTo>
                    <a:pt x="8" y="7"/>
                    <a:pt x="8" y="8"/>
                    <a:pt x="8" y="8"/>
                  </a:cubicBezTo>
                  <a:cubicBezTo>
                    <a:pt x="8" y="8"/>
                    <a:pt x="8" y="9"/>
                    <a:pt x="8" y="9"/>
                  </a:cubicBezTo>
                  <a:cubicBezTo>
                    <a:pt x="7" y="9"/>
                    <a:pt x="7" y="11"/>
                    <a:pt x="6" y="12"/>
                  </a:cubicBezTo>
                  <a:cubicBezTo>
                    <a:pt x="5" y="12"/>
                    <a:pt x="4" y="12"/>
                    <a:pt x="4" y="12"/>
                  </a:cubicBezTo>
                  <a:cubicBezTo>
                    <a:pt x="3" y="11"/>
                    <a:pt x="2" y="10"/>
                    <a:pt x="1" y="9"/>
                  </a:cubicBezTo>
                  <a:cubicBezTo>
                    <a:pt x="1" y="9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0" y="7"/>
                  </a:cubicBezTo>
                  <a:cubicBezTo>
                    <a:pt x="0" y="7"/>
                    <a:pt x="0" y="6"/>
                    <a:pt x="0" y="6"/>
                  </a:cubicBezTo>
                  <a:cubicBezTo>
                    <a:pt x="0" y="6"/>
                    <a:pt x="0" y="4"/>
                    <a:pt x="0" y="4"/>
                  </a:cubicBezTo>
                  <a:cubicBezTo>
                    <a:pt x="0" y="4"/>
                    <a:pt x="1" y="1"/>
                    <a:pt x="3" y="1"/>
                  </a:cubicBezTo>
                  <a:cubicBezTo>
                    <a:pt x="6" y="0"/>
                    <a:pt x="7" y="2"/>
                    <a:pt x="8" y="3"/>
                  </a:cubicBezTo>
                  <a:cubicBezTo>
                    <a:pt x="8" y="3"/>
                    <a:pt x="8" y="4"/>
                    <a:pt x="8" y="5"/>
                  </a:cubicBezTo>
                  <a:close/>
                </a:path>
              </a:pathLst>
            </a:custGeom>
            <a:solidFill>
              <a:srgbClr val="F2C2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75" name="Freeform 43"/>
            <p:cNvSpPr>
              <a:spLocks/>
            </p:cNvSpPr>
            <p:nvPr/>
          </p:nvSpPr>
          <p:spPr bwMode="auto">
            <a:xfrm>
              <a:off x="7502525" y="2690813"/>
              <a:ext cx="134938" cy="185737"/>
            </a:xfrm>
            <a:custGeom>
              <a:avLst/>
              <a:gdLst>
                <a:gd name="T0" fmla="*/ 0 w 8"/>
                <a:gd name="T1" fmla="*/ 5 h 11"/>
                <a:gd name="T2" fmla="*/ 0 w 8"/>
                <a:gd name="T3" fmla="*/ 3 h 11"/>
                <a:gd name="T4" fmla="*/ 1 w 8"/>
                <a:gd name="T5" fmla="*/ 0 h 11"/>
                <a:gd name="T6" fmla="*/ 2 w 8"/>
                <a:gd name="T7" fmla="*/ 1 h 11"/>
                <a:gd name="T8" fmla="*/ 2 w 8"/>
                <a:gd name="T9" fmla="*/ 4 h 11"/>
                <a:gd name="T10" fmla="*/ 2 w 8"/>
                <a:gd name="T11" fmla="*/ 6 h 11"/>
                <a:gd name="T12" fmla="*/ 2 w 8"/>
                <a:gd name="T13" fmla="*/ 7 h 11"/>
                <a:gd name="T14" fmla="*/ 4 w 8"/>
                <a:gd name="T15" fmla="*/ 9 h 11"/>
                <a:gd name="T16" fmla="*/ 4 w 8"/>
                <a:gd name="T17" fmla="*/ 10 h 11"/>
                <a:gd name="T18" fmla="*/ 6 w 8"/>
                <a:gd name="T19" fmla="*/ 10 h 11"/>
                <a:gd name="T20" fmla="*/ 7 w 8"/>
                <a:gd name="T21" fmla="*/ 8 h 11"/>
                <a:gd name="T22" fmla="*/ 7 w 8"/>
                <a:gd name="T23" fmla="*/ 7 h 11"/>
                <a:gd name="T24" fmla="*/ 7 w 8"/>
                <a:gd name="T25" fmla="*/ 7 h 11"/>
                <a:gd name="T26" fmla="*/ 7 w 8"/>
                <a:gd name="T27" fmla="*/ 5 h 11"/>
                <a:gd name="T28" fmla="*/ 6 w 8"/>
                <a:gd name="T29" fmla="*/ 4 h 11"/>
                <a:gd name="T30" fmla="*/ 6 w 8"/>
                <a:gd name="T31" fmla="*/ 3 h 11"/>
                <a:gd name="T32" fmla="*/ 6 w 8"/>
                <a:gd name="T33" fmla="*/ 1 h 11"/>
                <a:gd name="T34" fmla="*/ 6 w 8"/>
                <a:gd name="T35" fmla="*/ 0 h 11"/>
                <a:gd name="T36" fmla="*/ 8 w 8"/>
                <a:gd name="T37" fmla="*/ 2 h 11"/>
                <a:gd name="T38" fmla="*/ 8 w 8"/>
                <a:gd name="T39" fmla="*/ 4 h 11"/>
                <a:gd name="T40" fmla="*/ 8 w 8"/>
                <a:gd name="T41" fmla="*/ 5 h 11"/>
                <a:gd name="T42" fmla="*/ 8 w 8"/>
                <a:gd name="T43" fmla="*/ 6 h 11"/>
                <a:gd name="T44" fmla="*/ 8 w 8"/>
                <a:gd name="T45" fmla="*/ 7 h 11"/>
                <a:gd name="T46" fmla="*/ 8 w 8"/>
                <a:gd name="T47" fmla="*/ 8 h 11"/>
                <a:gd name="T48" fmla="*/ 6 w 8"/>
                <a:gd name="T49" fmla="*/ 11 h 11"/>
                <a:gd name="T50" fmla="*/ 4 w 8"/>
                <a:gd name="T51" fmla="*/ 11 h 11"/>
                <a:gd name="T52" fmla="*/ 1 w 8"/>
                <a:gd name="T53" fmla="*/ 8 h 11"/>
                <a:gd name="T54" fmla="*/ 1 w 8"/>
                <a:gd name="T55" fmla="*/ 7 h 11"/>
                <a:gd name="T56" fmla="*/ 1 w 8"/>
                <a:gd name="T57" fmla="*/ 7 h 11"/>
                <a:gd name="T58" fmla="*/ 0 w 8"/>
                <a:gd name="T59" fmla="*/ 6 h 11"/>
                <a:gd name="T60" fmla="*/ 0 w 8"/>
                <a:gd name="T61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" h="11">
                  <a:moveTo>
                    <a:pt x="0" y="5"/>
                  </a:moveTo>
                  <a:cubicBezTo>
                    <a:pt x="0" y="5"/>
                    <a:pt x="0" y="3"/>
                    <a:pt x="0" y="3"/>
                  </a:cubicBezTo>
                  <a:cubicBezTo>
                    <a:pt x="0" y="3"/>
                    <a:pt x="0" y="1"/>
                    <a:pt x="1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4"/>
                    <a:pt x="2" y="4"/>
                  </a:cubicBezTo>
                  <a:cubicBezTo>
                    <a:pt x="2" y="4"/>
                    <a:pt x="2" y="5"/>
                    <a:pt x="2" y="6"/>
                  </a:cubicBezTo>
                  <a:cubicBezTo>
                    <a:pt x="2" y="6"/>
                    <a:pt x="2" y="6"/>
                    <a:pt x="2" y="7"/>
                  </a:cubicBezTo>
                  <a:cubicBezTo>
                    <a:pt x="2" y="8"/>
                    <a:pt x="2" y="9"/>
                    <a:pt x="4" y="9"/>
                  </a:cubicBezTo>
                  <a:cubicBezTo>
                    <a:pt x="4" y="9"/>
                    <a:pt x="4" y="10"/>
                    <a:pt x="4" y="10"/>
                  </a:cubicBezTo>
                  <a:cubicBezTo>
                    <a:pt x="4" y="10"/>
                    <a:pt x="5" y="11"/>
                    <a:pt x="6" y="10"/>
                  </a:cubicBezTo>
                  <a:cubicBezTo>
                    <a:pt x="6" y="10"/>
                    <a:pt x="7" y="8"/>
                    <a:pt x="7" y="8"/>
                  </a:cubicBezTo>
                  <a:cubicBezTo>
                    <a:pt x="7" y="8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6"/>
                    <a:pt x="7" y="5"/>
                    <a:pt x="7" y="5"/>
                  </a:cubicBezTo>
                  <a:cubicBezTo>
                    <a:pt x="7" y="5"/>
                    <a:pt x="7" y="4"/>
                    <a:pt x="6" y="4"/>
                  </a:cubicBezTo>
                  <a:cubicBezTo>
                    <a:pt x="6" y="4"/>
                    <a:pt x="6" y="3"/>
                    <a:pt x="6" y="3"/>
                  </a:cubicBezTo>
                  <a:cubicBezTo>
                    <a:pt x="6" y="2"/>
                    <a:pt x="6" y="1"/>
                    <a:pt x="6" y="1"/>
                  </a:cubicBezTo>
                  <a:cubicBezTo>
                    <a:pt x="6" y="1"/>
                    <a:pt x="6" y="1"/>
                    <a:pt x="6" y="0"/>
                  </a:cubicBezTo>
                  <a:cubicBezTo>
                    <a:pt x="7" y="1"/>
                    <a:pt x="7" y="2"/>
                    <a:pt x="8" y="2"/>
                  </a:cubicBezTo>
                  <a:cubicBezTo>
                    <a:pt x="8" y="2"/>
                    <a:pt x="8" y="3"/>
                    <a:pt x="8" y="4"/>
                  </a:cubicBezTo>
                  <a:cubicBezTo>
                    <a:pt x="8" y="4"/>
                    <a:pt x="8" y="5"/>
                    <a:pt x="8" y="5"/>
                  </a:cubicBezTo>
                  <a:cubicBezTo>
                    <a:pt x="8" y="5"/>
                    <a:pt x="8" y="6"/>
                    <a:pt x="8" y="6"/>
                  </a:cubicBezTo>
                  <a:cubicBezTo>
                    <a:pt x="8" y="6"/>
                    <a:pt x="8" y="7"/>
                    <a:pt x="8" y="7"/>
                  </a:cubicBezTo>
                  <a:cubicBezTo>
                    <a:pt x="8" y="7"/>
                    <a:pt x="8" y="8"/>
                    <a:pt x="8" y="8"/>
                  </a:cubicBezTo>
                  <a:cubicBezTo>
                    <a:pt x="7" y="8"/>
                    <a:pt x="7" y="10"/>
                    <a:pt x="6" y="11"/>
                  </a:cubicBezTo>
                  <a:cubicBezTo>
                    <a:pt x="5" y="11"/>
                    <a:pt x="4" y="11"/>
                    <a:pt x="4" y="11"/>
                  </a:cubicBezTo>
                  <a:cubicBezTo>
                    <a:pt x="3" y="10"/>
                    <a:pt x="2" y="9"/>
                    <a:pt x="1" y="8"/>
                  </a:cubicBezTo>
                  <a:cubicBezTo>
                    <a:pt x="1" y="8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close/>
                </a:path>
              </a:pathLst>
            </a:custGeom>
            <a:solidFill>
              <a:srgbClr val="EBB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76" name="Freeform 44"/>
            <p:cNvSpPr>
              <a:spLocks/>
            </p:cNvSpPr>
            <p:nvPr/>
          </p:nvSpPr>
          <p:spPr bwMode="auto">
            <a:xfrm>
              <a:off x="7502525" y="2655888"/>
              <a:ext cx="134938" cy="152400"/>
            </a:xfrm>
            <a:custGeom>
              <a:avLst/>
              <a:gdLst>
                <a:gd name="T0" fmla="*/ 8 w 8"/>
                <a:gd name="T1" fmla="*/ 7 h 9"/>
                <a:gd name="T2" fmla="*/ 8 w 8"/>
                <a:gd name="T3" fmla="*/ 7 h 9"/>
                <a:gd name="T4" fmla="*/ 7 w 8"/>
                <a:gd name="T5" fmla="*/ 6 h 9"/>
                <a:gd name="T6" fmla="*/ 7 w 8"/>
                <a:gd name="T7" fmla="*/ 4 h 9"/>
                <a:gd name="T8" fmla="*/ 3 w 8"/>
                <a:gd name="T9" fmla="*/ 4 h 9"/>
                <a:gd name="T10" fmla="*/ 2 w 8"/>
                <a:gd name="T11" fmla="*/ 4 h 9"/>
                <a:gd name="T12" fmla="*/ 1 w 8"/>
                <a:gd name="T13" fmla="*/ 6 h 9"/>
                <a:gd name="T14" fmla="*/ 1 w 8"/>
                <a:gd name="T15" fmla="*/ 8 h 9"/>
                <a:gd name="T16" fmla="*/ 1 w 8"/>
                <a:gd name="T17" fmla="*/ 9 h 9"/>
                <a:gd name="T18" fmla="*/ 1 w 8"/>
                <a:gd name="T19" fmla="*/ 9 h 9"/>
                <a:gd name="T20" fmla="*/ 1 w 8"/>
                <a:gd name="T21" fmla="*/ 7 h 9"/>
                <a:gd name="T22" fmla="*/ 0 w 8"/>
                <a:gd name="T23" fmla="*/ 7 h 9"/>
                <a:gd name="T24" fmla="*/ 0 w 8"/>
                <a:gd name="T25" fmla="*/ 6 h 9"/>
                <a:gd name="T26" fmla="*/ 0 w 8"/>
                <a:gd name="T27" fmla="*/ 5 h 9"/>
                <a:gd name="T28" fmla="*/ 2 w 8"/>
                <a:gd name="T29" fmla="*/ 1 h 9"/>
                <a:gd name="T30" fmla="*/ 4 w 8"/>
                <a:gd name="T31" fmla="*/ 1 h 9"/>
                <a:gd name="T32" fmla="*/ 7 w 8"/>
                <a:gd name="T33" fmla="*/ 2 h 9"/>
                <a:gd name="T34" fmla="*/ 8 w 8"/>
                <a:gd name="T35" fmla="*/ 4 h 9"/>
                <a:gd name="T36" fmla="*/ 8 w 8"/>
                <a:gd name="T37" fmla="*/ 6 h 9"/>
                <a:gd name="T38" fmla="*/ 8 w 8"/>
                <a:gd name="T39" fmla="*/ 6 h 9"/>
                <a:gd name="T40" fmla="*/ 8 w 8"/>
                <a:gd name="T41" fmla="*/ 7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" h="9">
                  <a:moveTo>
                    <a:pt x="8" y="7"/>
                  </a:move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7" y="6"/>
                    <a:pt x="7" y="6"/>
                  </a:cubicBezTo>
                  <a:cubicBezTo>
                    <a:pt x="7" y="5"/>
                    <a:pt x="6" y="4"/>
                    <a:pt x="7" y="4"/>
                  </a:cubicBezTo>
                  <a:cubicBezTo>
                    <a:pt x="7" y="4"/>
                    <a:pt x="4" y="3"/>
                    <a:pt x="3" y="4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2" y="4"/>
                    <a:pt x="1" y="5"/>
                    <a:pt x="1" y="6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8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7"/>
                    <a:pt x="1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cubicBezTo>
                    <a:pt x="0" y="5"/>
                    <a:pt x="0" y="3"/>
                    <a:pt x="2" y="1"/>
                  </a:cubicBezTo>
                  <a:cubicBezTo>
                    <a:pt x="3" y="0"/>
                    <a:pt x="4" y="1"/>
                    <a:pt x="4" y="1"/>
                  </a:cubicBezTo>
                  <a:cubicBezTo>
                    <a:pt x="4" y="1"/>
                    <a:pt x="6" y="1"/>
                    <a:pt x="7" y="2"/>
                  </a:cubicBezTo>
                  <a:cubicBezTo>
                    <a:pt x="7" y="2"/>
                    <a:pt x="8" y="3"/>
                    <a:pt x="8" y="4"/>
                  </a:cubicBezTo>
                  <a:cubicBezTo>
                    <a:pt x="8" y="4"/>
                    <a:pt x="8" y="6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8" y="7"/>
                    <a:pt x="8" y="7"/>
                  </a:cubicBezTo>
                </a:path>
              </a:pathLst>
            </a:custGeom>
            <a:solidFill>
              <a:srgbClr val="4127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77" name="Freeform 45"/>
            <p:cNvSpPr>
              <a:spLocks/>
            </p:cNvSpPr>
            <p:nvPr/>
          </p:nvSpPr>
          <p:spPr bwMode="auto">
            <a:xfrm>
              <a:off x="7705725" y="3300413"/>
              <a:ext cx="68263" cy="119062"/>
            </a:xfrm>
            <a:custGeom>
              <a:avLst/>
              <a:gdLst>
                <a:gd name="T0" fmla="*/ 3 w 4"/>
                <a:gd name="T1" fmla="*/ 0 h 7"/>
                <a:gd name="T2" fmla="*/ 3 w 4"/>
                <a:gd name="T3" fmla="*/ 6 h 7"/>
                <a:gd name="T4" fmla="*/ 0 w 4"/>
                <a:gd name="T5" fmla="*/ 7 h 7"/>
                <a:gd name="T6" fmla="*/ 2 w 4"/>
                <a:gd name="T7" fmla="*/ 0 h 7"/>
                <a:gd name="T8" fmla="*/ 3 w 4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7">
                  <a:moveTo>
                    <a:pt x="3" y="0"/>
                  </a:moveTo>
                  <a:cubicBezTo>
                    <a:pt x="3" y="0"/>
                    <a:pt x="4" y="5"/>
                    <a:pt x="3" y="6"/>
                  </a:cubicBezTo>
                  <a:cubicBezTo>
                    <a:pt x="3" y="6"/>
                    <a:pt x="0" y="7"/>
                    <a:pt x="0" y="7"/>
                  </a:cubicBezTo>
                  <a:cubicBezTo>
                    <a:pt x="2" y="0"/>
                    <a:pt x="2" y="0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78" name="Freeform 46"/>
            <p:cNvSpPr>
              <a:spLocks/>
            </p:cNvSpPr>
            <p:nvPr/>
          </p:nvSpPr>
          <p:spPr bwMode="auto">
            <a:xfrm>
              <a:off x="7688263" y="3300413"/>
              <a:ext cx="50800" cy="84137"/>
            </a:xfrm>
            <a:custGeom>
              <a:avLst/>
              <a:gdLst>
                <a:gd name="T0" fmla="*/ 3 w 3"/>
                <a:gd name="T1" fmla="*/ 2 h 5"/>
                <a:gd name="T2" fmla="*/ 2 w 3"/>
                <a:gd name="T3" fmla="*/ 5 h 5"/>
                <a:gd name="T4" fmla="*/ 2 w 3"/>
                <a:gd name="T5" fmla="*/ 3 h 5"/>
                <a:gd name="T6" fmla="*/ 1 w 3"/>
                <a:gd name="T7" fmla="*/ 0 h 5"/>
                <a:gd name="T8" fmla="*/ 3 w 3"/>
                <a:gd name="T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5">
                  <a:moveTo>
                    <a:pt x="3" y="2"/>
                  </a:moveTo>
                  <a:cubicBezTo>
                    <a:pt x="3" y="2"/>
                    <a:pt x="3" y="5"/>
                    <a:pt x="2" y="5"/>
                  </a:cubicBezTo>
                  <a:cubicBezTo>
                    <a:pt x="2" y="5"/>
                    <a:pt x="2" y="3"/>
                    <a:pt x="2" y="3"/>
                  </a:cubicBezTo>
                  <a:cubicBezTo>
                    <a:pt x="2" y="3"/>
                    <a:pt x="0" y="2"/>
                    <a:pt x="1" y="0"/>
                  </a:cubicBezTo>
                  <a:lnTo>
                    <a:pt x="3" y="2"/>
                  </a:lnTo>
                  <a:close/>
                </a:path>
              </a:pathLst>
            </a:custGeom>
            <a:solidFill>
              <a:srgbClr val="EBB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79" name="Freeform 47"/>
            <p:cNvSpPr>
              <a:spLocks/>
            </p:cNvSpPr>
            <p:nvPr/>
          </p:nvSpPr>
          <p:spPr bwMode="auto">
            <a:xfrm>
              <a:off x="7434263" y="2843213"/>
              <a:ext cx="288925" cy="474662"/>
            </a:xfrm>
            <a:custGeom>
              <a:avLst/>
              <a:gdLst>
                <a:gd name="T0" fmla="*/ 12 w 17"/>
                <a:gd name="T1" fmla="*/ 0 h 28"/>
                <a:gd name="T2" fmla="*/ 10 w 17"/>
                <a:gd name="T3" fmla="*/ 3 h 28"/>
                <a:gd name="T4" fmla="*/ 6 w 17"/>
                <a:gd name="T5" fmla="*/ 2 h 28"/>
                <a:gd name="T6" fmla="*/ 3 w 17"/>
                <a:gd name="T7" fmla="*/ 17 h 28"/>
                <a:gd name="T8" fmla="*/ 0 w 17"/>
                <a:gd name="T9" fmla="*/ 24 h 28"/>
                <a:gd name="T10" fmla="*/ 8 w 17"/>
                <a:gd name="T11" fmla="*/ 28 h 28"/>
                <a:gd name="T12" fmla="*/ 16 w 17"/>
                <a:gd name="T13" fmla="*/ 25 h 28"/>
                <a:gd name="T14" fmla="*/ 17 w 17"/>
                <a:gd name="T15" fmla="*/ 7 h 28"/>
                <a:gd name="T16" fmla="*/ 12 w 17"/>
                <a:gd name="T1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28">
                  <a:moveTo>
                    <a:pt x="12" y="0"/>
                  </a:moveTo>
                  <a:cubicBezTo>
                    <a:pt x="12" y="0"/>
                    <a:pt x="11" y="3"/>
                    <a:pt x="10" y="3"/>
                  </a:cubicBezTo>
                  <a:cubicBezTo>
                    <a:pt x="10" y="3"/>
                    <a:pt x="8" y="3"/>
                    <a:pt x="6" y="2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7" y="7"/>
                    <a:pt x="17" y="7"/>
                    <a:pt x="17" y="7"/>
                  </a:cubicBezTo>
                  <a:lnTo>
                    <a:pt x="12" y="0"/>
                  </a:lnTo>
                  <a:close/>
                </a:path>
              </a:pathLst>
            </a:custGeom>
            <a:solidFill>
              <a:srgbClr val="F5F7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80" name="Freeform 48"/>
            <p:cNvSpPr>
              <a:spLocks/>
            </p:cNvSpPr>
            <p:nvPr/>
          </p:nvSpPr>
          <p:spPr bwMode="auto">
            <a:xfrm>
              <a:off x="7434263" y="3232150"/>
              <a:ext cx="304800" cy="712787"/>
            </a:xfrm>
            <a:custGeom>
              <a:avLst/>
              <a:gdLst>
                <a:gd name="T0" fmla="*/ 0 w 18"/>
                <a:gd name="T1" fmla="*/ 3 h 42"/>
                <a:gd name="T2" fmla="*/ 0 w 18"/>
                <a:gd name="T3" fmla="*/ 17 h 42"/>
                <a:gd name="T4" fmla="*/ 4 w 18"/>
                <a:gd name="T5" fmla="*/ 29 h 42"/>
                <a:gd name="T6" fmla="*/ 0 w 18"/>
                <a:gd name="T7" fmla="*/ 39 h 42"/>
                <a:gd name="T8" fmla="*/ 1 w 18"/>
                <a:gd name="T9" fmla="*/ 41 h 42"/>
                <a:gd name="T10" fmla="*/ 5 w 18"/>
                <a:gd name="T11" fmla="*/ 41 h 42"/>
                <a:gd name="T12" fmla="*/ 5 w 18"/>
                <a:gd name="T13" fmla="*/ 39 h 42"/>
                <a:gd name="T14" fmla="*/ 7 w 18"/>
                <a:gd name="T15" fmla="*/ 38 h 42"/>
                <a:gd name="T16" fmla="*/ 7 w 18"/>
                <a:gd name="T17" fmla="*/ 39 h 42"/>
                <a:gd name="T18" fmla="*/ 11 w 18"/>
                <a:gd name="T19" fmla="*/ 40 h 42"/>
                <a:gd name="T20" fmla="*/ 11 w 18"/>
                <a:gd name="T21" fmla="*/ 37 h 42"/>
                <a:gd name="T22" fmla="*/ 10 w 18"/>
                <a:gd name="T23" fmla="*/ 34 h 42"/>
                <a:gd name="T24" fmla="*/ 9 w 18"/>
                <a:gd name="T25" fmla="*/ 33 h 42"/>
                <a:gd name="T26" fmla="*/ 13 w 18"/>
                <a:gd name="T27" fmla="*/ 19 h 42"/>
                <a:gd name="T28" fmla="*/ 17 w 18"/>
                <a:gd name="T29" fmla="*/ 9 h 42"/>
                <a:gd name="T30" fmla="*/ 17 w 18"/>
                <a:gd name="T31" fmla="*/ 7 h 42"/>
                <a:gd name="T32" fmla="*/ 16 w 18"/>
                <a:gd name="T33" fmla="*/ 5 h 42"/>
                <a:gd name="T34" fmla="*/ 14 w 18"/>
                <a:gd name="T35" fmla="*/ 1 h 42"/>
                <a:gd name="T36" fmla="*/ 1 w 18"/>
                <a:gd name="T37" fmla="*/ 0 h 42"/>
                <a:gd name="T38" fmla="*/ 0 w 18"/>
                <a:gd name="T39" fmla="*/ 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" h="42">
                  <a:moveTo>
                    <a:pt x="0" y="3"/>
                  </a:moveTo>
                  <a:cubicBezTo>
                    <a:pt x="0" y="3"/>
                    <a:pt x="0" y="15"/>
                    <a:pt x="0" y="17"/>
                  </a:cubicBezTo>
                  <a:cubicBezTo>
                    <a:pt x="1" y="18"/>
                    <a:pt x="4" y="29"/>
                    <a:pt x="4" y="29"/>
                  </a:cubicBezTo>
                  <a:cubicBezTo>
                    <a:pt x="4" y="29"/>
                    <a:pt x="0" y="38"/>
                    <a:pt x="0" y="39"/>
                  </a:cubicBezTo>
                  <a:cubicBezTo>
                    <a:pt x="0" y="39"/>
                    <a:pt x="0" y="41"/>
                    <a:pt x="1" y="41"/>
                  </a:cubicBezTo>
                  <a:cubicBezTo>
                    <a:pt x="1" y="41"/>
                    <a:pt x="4" y="42"/>
                    <a:pt x="5" y="41"/>
                  </a:cubicBezTo>
                  <a:cubicBezTo>
                    <a:pt x="5" y="41"/>
                    <a:pt x="5" y="40"/>
                    <a:pt x="5" y="39"/>
                  </a:cubicBezTo>
                  <a:cubicBezTo>
                    <a:pt x="5" y="39"/>
                    <a:pt x="6" y="40"/>
                    <a:pt x="7" y="38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9"/>
                    <a:pt x="10" y="40"/>
                    <a:pt x="11" y="40"/>
                  </a:cubicBezTo>
                  <a:cubicBezTo>
                    <a:pt x="11" y="39"/>
                    <a:pt x="11" y="38"/>
                    <a:pt x="11" y="37"/>
                  </a:cubicBezTo>
                  <a:cubicBezTo>
                    <a:pt x="11" y="37"/>
                    <a:pt x="10" y="35"/>
                    <a:pt x="10" y="34"/>
                  </a:cubicBezTo>
                  <a:cubicBezTo>
                    <a:pt x="10" y="34"/>
                    <a:pt x="9" y="33"/>
                    <a:pt x="9" y="33"/>
                  </a:cubicBezTo>
                  <a:cubicBezTo>
                    <a:pt x="9" y="33"/>
                    <a:pt x="13" y="22"/>
                    <a:pt x="13" y="19"/>
                  </a:cubicBezTo>
                  <a:cubicBezTo>
                    <a:pt x="14" y="17"/>
                    <a:pt x="16" y="9"/>
                    <a:pt x="17" y="9"/>
                  </a:cubicBezTo>
                  <a:cubicBezTo>
                    <a:pt x="18" y="8"/>
                    <a:pt x="17" y="7"/>
                    <a:pt x="17" y="7"/>
                  </a:cubicBezTo>
                  <a:cubicBezTo>
                    <a:pt x="16" y="6"/>
                    <a:pt x="16" y="5"/>
                    <a:pt x="16" y="5"/>
                  </a:cubicBezTo>
                  <a:cubicBezTo>
                    <a:pt x="15" y="4"/>
                    <a:pt x="14" y="1"/>
                    <a:pt x="14" y="1"/>
                  </a:cubicBezTo>
                  <a:cubicBezTo>
                    <a:pt x="14" y="1"/>
                    <a:pt x="7" y="2"/>
                    <a:pt x="1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81" name="Freeform 49"/>
            <p:cNvSpPr>
              <a:spLocks/>
            </p:cNvSpPr>
            <p:nvPr/>
          </p:nvSpPr>
          <p:spPr bwMode="auto">
            <a:xfrm>
              <a:off x="7535863" y="3808413"/>
              <a:ext cx="85725" cy="101600"/>
            </a:xfrm>
            <a:custGeom>
              <a:avLst/>
              <a:gdLst>
                <a:gd name="T0" fmla="*/ 0 w 5"/>
                <a:gd name="T1" fmla="*/ 6 h 6"/>
                <a:gd name="T2" fmla="*/ 1 w 5"/>
                <a:gd name="T3" fmla="*/ 4 h 6"/>
                <a:gd name="T4" fmla="*/ 2 w 5"/>
                <a:gd name="T5" fmla="*/ 2 h 6"/>
                <a:gd name="T6" fmla="*/ 3 w 5"/>
                <a:gd name="T7" fmla="*/ 0 h 6"/>
                <a:gd name="T8" fmla="*/ 3 w 5"/>
                <a:gd name="T9" fmla="*/ 2 h 6"/>
                <a:gd name="T10" fmla="*/ 5 w 5"/>
                <a:gd name="T11" fmla="*/ 6 h 6"/>
                <a:gd name="T12" fmla="*/ 5 w 5"/>
                <a:gd name="T13" fmla="*/ 6 h 6"/>
                <a:gd name="T14" fmla="*/ 0 w 5"/>
                <a:gd name="T1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6">
                  <a:moveTo>
                    <a:pt x="0" y="6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2" y="2"/>
                    <a:pt x="2" y="2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3" y="0"/>
                    <a:pt x="3" y="2"/>
                    <a:pt x="3" y="2"/>
                  </a:cubicBezTo>
                  <a:cubicBezTo>
                    <a:pt x="3" y="3"/>
                    <a:pt x="4" y="4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4" y="6"/>
                    <a:pt x="0" y="6"/>
                    <a:pt x="0" y="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82" name="Freeform 50"/>
            <p:cNvSpPr>
              <a:spLocks/>
            </p:cNvSpPr>
            <p:nvPr/>
          </p:nvSpPr>
          <p:spPr bwMode="auto">
            <a:xfrm>
              <a:off x="7434263" y="3249613"/>
              <a:ext cx="254000" cy="695325"/>
            </a:xfrm>
            <a:custGeom>
              <a:avLst/>
              <a:gdLst>
                <a:gd name="T0" fmla="*/ 1 w 15"/>
                <a:gd name="T1" fmla="*/ 40 h 41"/>
                <a:gd name="T2" fmla="*/ 0 w 15"/>
                <a:gd name="T3" fmla="*/ 38 h 41"/>
                <a:gd name="T4" fmla="*/ 4 w 15"/>
                <a:gd name="T5" fmla="*/ 28 h 41"/>
                <a:gd name="T6" fmla="*/ 0 w 15"/>
                <a:gd name="T7" fmla="*/ 16 h 41"/>
                <a:gd name="T8" fmla="*/ 0 w 15"/>
                <a:gd name="T9" fmla="*/ 4 h 41"/>
                <a:gd name="T10" fmla="*/ 0 w 15"/>
                <a:gd name="T11" fmla="*/ 4 h 41"/>
                <a:gd name="T12" fmla="*/ 1 w 15"/>
                <a:gd name="T13" fmla="*/ 6 h 41"/>
                <a:gd name="T14" fmla="*/ 1 w 15"/>
                <a:gd name="T15" fmla="*/ 12 h 41"/>
                <a:gd name="T16" fmla="*/ 3 w 15"/>
                <a:gd name="T17" fmla="*/ 23 h 41"/>
                <a:gd name="T18" fmla="*/ 5 w 15"/>
                <a:gd name="T19" fmla="*/ 22 h 41"/>
                <a:gd name="T20" fmla="*/ 4 w 15"/>
                <a:gd name="T21" fmla="*/ 15 h 41"/>
                <a:gd name="T22" fmla="*/ 5 w 15"/>
                <a:gd name="T23" fmla="*/ 16 h 41"/>
                <a:gd name="T24" fmla="*/ 4 w 15"/>
                <a:gd name="T25" fmla="*/ 11 h 41"/>
                <a:gd name="T26" fmla="*/ 6 w 15"/>
                <a:gd name="T27" fmla="*/ 14 h 41"/>
                <a:gd name="T28" fmla="*/ 5 w 15"/>
                <a:gd name="T29" fmla="*/ 10 h 41"/>
                <a:gd name="T30" fmla="*/ 5 w 15"/>
                <a:gd name="T31" fmla="*/ 4 h 41"/>
                <a:gd name="T32" fmla="*/ 6 w 15"/>
                <a:gd name="T33" fmla="*/ 8 h 41"/>
                <a:gd name="T34" fmla="*/ 8 w 15"/>
                <a:gd name="T35" fmla="*/ 9 h 41"/>
                <a:gd name="T36" fmla="*/ 9 w 15"/>
                <a:gd name="T37" fmla="*/ 2 h 41"/>
                <a:gd name="T38" fmla="*/ 12 w 15"/>
                <a:gd name="T39" fmla="*/ 0 h 41"/>
                <a:gd name="T40" fmla="*/ 14 w 15"/>
                <a:gd name="T41" fmla="*/ 0 h 41"/>
                <a:gd name="T42" fmla="*/ 15 w 15"/>
                <a:gd name="T43" fmla="*/ 2 h 41"/>
                <a:gd name="T44" fmla="*/ 11 w 15"/>
                <a:gd name="T45" fmla="*/ 7 h 41"/>
                <a:gd name="T46" fmla="*/ 9 w 15"/>
                <a:gd name="T47" fmla="*/ 9 h 41"/>
                <a:gd name="T48" fmla="*/ 14 w 15"/>
                <a:gd name="T49" fmla="*/ 8 h 41"/>
                <a:gd name="T50" fmla="*/ 8 w 15"/>
                <a:gd name="T51" fmla="*/ 10 h 41"/>
                <a:gd name="T52" fmla="*/ 12 w 15"/>
                <a:gd name="T53" fmla="*/ 10 h 41"/>
                <a:gd name="T54" fmla="*/ 7 w 15"/>
                <a:gd name="T55" fmla="*/ 13 h 41"/>
                <a:gd name="T56" fmla="*/ 7 w 15"/>
                <a:gd name="T57" fmla="*/ 15 h 41"/>
                <a:gd name="T58" fmla="*/ 4 w 15"/>
                <a:gd name="T59" fmla="*/ 28 h 41"/>
                <a:gd name="T60" fmla="*/ 1 w 15"/>
                <a:gd name="T61" fmla="*/ 37 h 41"/>
                <a:gd name="T62" fmla="*/ 4 w 15"/>
                <a:gd name="T63" fmla="*/ 37 h 41"/>
                <a:gd name="T64" fmla="*/ 6 w 15"/>
                <a:gd name="T65" fmla="*/ 37 h 41"/>
                <a:gd name="T66" fmla="*/ 6 w 15"/>
                <a:gd name="T67" fmla="*/ 39 h 41"/>
                <a:gd name="T68" fmla="*/ 5 w 15"/>
                <a:gd name="T69" fmla="*/ 38 h 41"/>
                <a:gd name="T70" fmla="*/ 5 w 15"/>
                <a:gd name="T71" fmla="*/ 40 h 41"/>
                <a:gd name="T72" fmla="*/ 1 w 15"/>
                <a:gd name="T73" fmla="*/ 4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" h="41">
                  <a:moveTo>
                    <a:pt x="1" y="40"/>
                  </a:moveTo>
                  <a:cubicBezTo>
                    <a:pt x="0" y="40"/>
                    <a:pt x="0" y="38"/>
                    <a:pt x="0" y="38"/>
                  </a:cubicBezTo>
                  <a:cubicBezTo>
                    <a:pt x="0" y="37"/>
                    <a:pt x="4" y="28"/>
                    <a:pt x="4" y="28"/>
                  </a:cubicBezTo>
                  <a:cubicBezTo>
                    <a:pt x="4" y="28"/>
                    <a:pt x="1" y="17"/>
                    <a:pt x="0" y="16"/>
                  </a:cubicBezTo>
                  <a:cubicBezTo>
                    <a:pt x="0" y="14"/>
                    <a:pt x="0" y="8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2" y="6"/>
                    <a:pt x="1" y="6"/>
                  </a:cubicBezTo>
                  <a:cubicBezTo>
                    <a:pt x="1" y="7"/>
                    <a:pt x="1" y="12"/>
                    <a:pt x="1" y="12"/>
                  </a:cubicBezTo>
                  <a:cubicBezTo>
                    <a:pt x="3" y="14"/>
                    <a:pt x="3" y="21"/>
                    <a:pt x="3" y="23"/>
                  </a:cubicBezTo>
                  <a:cubicBezTo>
                    <a:pt x="4" y="24"/>
                    <a:pt x="5" y="23"/>
                    <a:pt x="5" y="22"/>
                  </a:cubicBezTo>
                  <a:cubicBezTo>
                    <a:pt x="5" y="20"/>
                    <a:pt x="4" y="15"/>
                    <a:pt x="4" y="15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4" y="15"/>
                    <a:pt x="4" y="11"/>
                    <a:pt x="4" y="11"/>
                  </a:cubicBezTo>
                  <a:cubicBezTo>
                    <a:pt x="4" y="11"/>
                    <a:pt x="5" y="14"/>
                    <a:pt x="6" y="14"/>
                  </a:cubicBezTo>
                  <a:cubicBezTo>
                    <a:pt x="7" y="13"/>
                    <a:pt x="6" y="11"/>
                    <a:pt x="5" y="10"/>
                  </a:cubicBezTo>
                  <a:cubicBezTo>
                    <a:pt x="5" y="9"/>
                    <a:pt x="5" y="4"/>
                    <a:pt x="5" y="4"/>
                  </a:cubicBezTo>
                  <a:cubicBezTo>
                    <a:pt x="5" y="4"/>
                    <a:pt x="5" y="6"/>
                    <a:pt x="6" y="8"/>
                  </a:cubicBezTo>
                  <a:cubicBezTo>
                    <a:pt x="7" y="11"/>
                    <a:pt x="8" y="10"/>
                    <a:pt x="8" y="9"/>
                  </a:cubicBezTo>
                  <a:cubicBezTo>
                    <a:pt x="8" y="9"/>
                    <a:pt x="9" y="2"/>
                    <a:pt x="9" y="2"/>
                  </a:cubicBezTo>
                  <a:cubicBezTo>
                    <a:pt x="9" y="2"/>
                    <a:pt x="11" y="1"/>
                    <a:pt x="12" y="0"/>
                  </a:cubicBezTo>
                  <a:cubicBezTo>
                    <a:pt x="13" y="0"/>
                    <a:pt x="14" y="0"/>
                    <a:pt x="14" y="0"/>
                  </a:cubicBezTo>
                  <a:cubicBezTo>
                    <a:pt x="14" y="0"/>
                    <a:pt x="15" y="1"/>
                    <a:pt x="15" y="2"/>
                  </a:cubicBezTo>
                  <a:cubicBezTo>
                    <a:pt x="14" y="3"/>
                    <a:pt x="11" y="6"/>
                    <a:pt x="11" y="7"/>
                  </a:cubicBezTo>
                  <a:cubicBezTo>
                    <a:pt x="9" y="7"/>
                    <a:pt x="8" y="9"/>
                    <a:pt x="9" y="9"/>
                  </a:cubicBezTo>
                  <a:cubicBezTo>
                    <a:pt x="11" y="8"/>
                    <a:pt x="14" y="8"/>
                    <a:pt x="14" y="8"/>
                  </a:cubicBezTo>
                  <a:cubicBezTo>
                    <a:pt x="10" y="9"/>
                    <a:pt x="8" y="10"/>
                    <a:pt x="8" y="10"/>
                  </a:cubicBezTo>
                  <a:cubicBezTo>
                    <a:pt x="10" y="10"/>
                    <a:pt x="12" y="10"/>
                    <a:pt x="12" y="10"/>
                  </a:cubicBezTo>
                  <a:cubicBezTo>
                    <a:pt x="8" y="11"/>
                    <a:pt x="7" y="13"/>
                    <a:pt x="7" y="13"/>
                  </a:cubicBezTo>
                  <a:cubicBezTo>
                    <a:pt x="8" y="14"/>
                    <a:pt x="7" y="15"/>
                    <a:pt x="7" y="15"/>
                  </a:cubicBezTo>
                  <a:cubicBezTo>
                    <a:pt x="7" y="16"/>
                    <a:pt x="5" y="27"/>
                    <a:pt x="4" y="28"/>
                  </a:cubicBezTo>
                  <a:cubicBezTo>
                    <a:pt x="3" y="30"/>
                    <a:pt x="1" y="37"/>
                    <a:pt x="1" y="37"/>
                  </a:cubicBezTo>
                  <a:cubicBezTo>
                    <a:pt x="2" y="36"/>
                    <a:pt x="4" y="37"/>
                    <a:pt x="4" y="37"/>
                  </a:cubicBezTo>
                  <a:cubicBezTo>
                    <a:pt x="5" y="38"/>
                    <a:pt x="5" y="37"/>
                    <a:pt x="6" y="37"/>
                  </a:cubicBezTo>
                  <a:cubicBezTo>
                    <a:pt x="6" y="37"/>
                    <a:pt x="6" y="38"/>
                    <a:pt x="6" y="39"/>
                  </a:cubicBezTo>
                  <a:cubicBezTo>
                    <a:pt x="5" y="39"/>
                    <a:pt x="5" y="38"/>
                    <a:pt x="5" y="38"/>
                  </a:cubicBezTo>
                  <a:cubicBezTo>
                    <a:pt x="5" y="39"/>
                    <a:pt x="5" y="40"/>
                    <a:pt x="5" y="40"/>
                  </a:cubicBezTo>
                  <a:cubicBezTo>
                    <a:pt x="4" y="41"/>
                    <a:pt x="1" y="40"/>
                    <a:pt x="1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83" name="Freeform 51"/>
            <p:cNvSpPr>
              <a:spLocks/>
            </p:cNvSpPr>
            <p:nvPr/>
          </p:nvSpPr>
          <p:spPr bwMode="auto">
            <a:xfrm>
              <a:off x="6977063" y="2825750"/>
              <a:ext cx="119063" cy="152400"/>
            </a:xfrm>
            <a:custGeom>
              <a:avLst/>
              <a:gdLst>
                <a:gd name="T0" fmla="*/ 6 w 7"/>
                <a:gd name="T1" fmla="*/ 9 h 9"/>
                <a:gd name="T2" fmla="*/ 5 w 7"/>
                <a:gd name="T3" fmla="*/ 9 h 9"/>
                <a:gd name="T4" fmla="*/ 2 w 7"/>
                <a:gd name="T5" fmla="*/ 6 h 9"/>
                <a:gd name="T6" fmla="*/ 2 w 7"/>
                <a:gd name="T7" fmla="*/ 5 h 9"/>
                <a:gd name="T8" fmla="*/ 1 w 7"/>
                <a:gd name="T9" fmla="*/ 3 h 9"/>
                <a:gd name="T10" fmla="*/ 2 w 7"/>
                <a:gd name="T11" fmla="*/ 3 h 9"/>
                <a:gd name="T12" fmla="*/ 1 w 7"/>
                <a:gd name="T13" fmla="*/ 2 h 9"/>
                <a:gd name="T14" fmla="*/ 1 w 7"/>
                <a:gd name="T15" fmla="*/ 0 h 9"/>
                <a:gd name="T16" fmla="*/ 1 w 7"/>
                <a:gd name="T17" fmla="*/ 0 h 9"/>
                <a:gd name="T18" fmla="*/ 2 w 7"/>
                <a:gd name="T19" fmla="*/ 1 h 9"/>
                <a:gd name="T20" fmla="*/ 3 w 7"/>
                <a:gd name="T21" fmla="*/ 2 h 9"/>
                <a:gd name="T22" fmla="*/ 4 w 7"/>
                <a:gd name="T23" fmla="*/ 4 h 9"/>
                <a:gd name="T24" fmla="*/ 6 w 7"/>
                <a:gd name="T25" fmla="*/ 6 h 9"/>
                <a:gd name="T26" fmla="*/ 7 w 7"/>
                <a:gd name="T27" fmla="*/ 7 h 9"/>
                <a:gd name="T28" fmla="*/ 6 w 7"/>
                <a:gd name="T2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" h="9">
                  <a:moveTo>
                    <a:pt x="6" y="9"/>
                  </a:moveTo>
                  <a:cubicBezTo>
                    <a:pt x="6" y="9"/>
                    <a:pt x="5" y="9"/>
                    <a:pt x="5" y="9"/>
                  </a:cubicBezTo>
                  <a:cubicBezTo>
                    <a:pt x="4" y="8"/>
                    <a:pt x="2" y="6"/>
                    <a:pt x="2" y="6"/>
                  </a:cubicBezTo>
                  <a:cubicBezTo>
                    <a:pt x="2" y="6"/>
                    <a:pt x="2" y="5"/>
                    <a:pt x="2" y="5"/>
                  </a:cubicBezTo>
                  <a:cubicBezTo>
                    <a:pt x="1" y="4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0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2" y="1"/>
                  </a:cubicBezTo>
                  <a:cubicBezTo>
                    <a:pt x="2" y="1"/>
                    <a:pt x="3" y="2"/>
                    <a:pt x="3" y="2"/>
                  </a:cubicBezTo>
                  <a:cubicBezTo>
                    <a:pt x="3" y="2"/>
                    <a:pt x="3" y="4"/>
                    <a:pt x="4" y="4"/>
                  </a:cubicBezTo>
                  <a:cubicBezTo>
                    <a:pt x="4" y="4"/>
                    <a:pt x="5" y="5"/>
                    <a:pt x="6" y="6"/>
                  </a:cubicBezTo>
                  <a:cubicBezTo>
                    <a:pt x="6" y="7"/>
                    <a:pt x="7" y="7"/>
                    <a:pt x="7" y="7"/>
                  </a:cubicBezTo>
                  <a:cubicBezTo>
                    <a:pt x="7" y="7"/>
                    <a:pt x="7" y="8"/>
                    <a:pt x="6" y="9"/>
                  </a:cubicBezTo>
                  <a:close/>
                </a:path>
              </a:pathLst>
            </a:custGeom>
            <a:solidFill>
              <a:srgbClr val="F2C2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84" name="Freeform 52"/>
            <p:cNvSpPr>
              <a:spLocks/>
            </p:cNvSpPr>
            <p:nvPr/>
          </p:nvSpPr>
          <p:spPr bwMode="auto">
            <a:xfrm>
              <a:off x="7604125" y="2894013"/>
              <a:ext cx="68263" cy="50800"/>
            </a:xfrm>
            <a:custGeom>
              <a:avLst/>
              <a:gdLst>
                <a:gd name="T0" fmla="*/ 43 w 43"/>
                <a:gd name="T1" fmla="*/ 32 h 32"/>
                <a:gd name="T2" fmla="*/ 0 w 43"/>
                <a:gd name="T3" fmla="*/ 0 h 32"/>
                <a:gd name="T4" fmla="*/ 43 w 43"/>
                <a:gd name="T5" fmla="*/ 32 h 32"/>
                <a:gd name="T6" fmla="*/ 43 w 43"/>
                <a:gd name="T7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32">
                  <a:moveTo>
                    <a:pt x="43" y="32"/>
                  </a:moveTo>
                  <a:lnTo>
                    <a:pt x="0" y="0"/>
                  </a:lnTo>
                  <a:lnTo>
                    <a:pt x="43" y="32"/>
                  </a:lnTo>
                  <a:lnTo>
                    <a:pt x="43" y="32"/>
                  </a:lnTo>
                  <a:close/>
                </a:path>
              </a:pathLst>
            </a:custGeom>
            <a:solidFill>
              <a:srgbClr val="CFD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85" name="Freeform 53"/>
            <p:cNvSpPr>
              <a:spLocks/>
            </p:cNvSpPr>
            <p:nvPr/>
          </p:nvSpPr>
          <p:spPr bwMode="auto">
            <a:xfrm>
              <a:off x="7451725" y="2909888"/>
              <a:ext cx="134938" cy="322262"/>
            </a:xfrm>
            <a:custGeom>
              <a:avLst/>
              <a:gdLst>
                <a:gd name="T0" fmla="*/ 8 w 8"/>
                <a:gd name="T1" fmla="*/ 0 h 19"/>
                <a:gd name="T2" fmla="*/ 5 w 8"/>
                <a:gd name="T3" fmla="*/ 2 h 19"/>
                <a:gd name="T4" fmla="*/ 2 w 8"/>
                <a:gd name="T5" fmla="*/ 10 h 19"/>
                <a:gd name="T6" fmla="*/ 0 w 8"/>
                <a:gd name="T7" fmla="*/ 18 h 19"/>
                <a:gd name="T8" fmla="*/ 6 w 8"/>
                <a:gd name="T9" fmla="*/ 18 h 19"/>
                <a:gd name="T10" fmla="*/ 3 w 8"/>
                <a:gd name="T11" fmla="*/ 16 h 19"/>
                <a:gd name="T12" fmla="*/ 6 w 8"/>
                <a:gd name="T13" fmla="*/ 12 h 19"/>
                <a:gd name="T14" fmla="*/ 5 w 8"/>
                <a:gd name="T15" fmla="*/ 10 h 19"/>
                <a:gd name="T16" fmla="*/ 5 w 8"/>
                <a:gd name="T17" fmla="*/ 3 h 19"/>
                <a:gd name="T18" fmla="*/ 8 w 8"/>
                <a:gd name="T1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19">
                  <a:moveTo>
                    <a:pt x="8" y="0"/>
                  </a:moveTo>
                  <a:cubicBezTo>
                    <a:pt x="5" y="2"/>
                    <a:pt x="5" y="2"/>
                    <a:pt x="5" y="2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5" y="19"/>
                    <a:pt x="6" y="18"/>
                  </a:cubicBezTo>
                  <a:cubicBezTo>
                    <a:pt x="6" y="18"/>
                    <a:pt x="3" y="19"/>
                    <a:pt x="3" y="16"/>
                  </a:cubicBezTo>
                  <a:cubicBezTo>
                    <a:pt x="3" y="13"/>
                    <a:pt x="5" y="13"/>
                    <a:pt x="6" y="12"/>
                  </a:cubicBezTo>
                  <a:cubicBezTo>
                    <a:pt x="6" y="12"/>
                    <a:pt x="5" y="12"/>
                    <a:pt x="5" y="10"/>
                  </a:cubicBezTo>
                  <a:cubicBezTo>
                    <a:pt x="5" y="8"/>
                    <a:pt x="5" y="3"/>
                    <a:pt x="5" y="3"/>
                  </a:cubicBezTo>
                  <a:cubicBezTo>
                    <a:pt x="5" y="3"/>
                    <a:pt x="6" y="1"/>
                    <a:pt x="8" y="0"/>
                  </a:cubicBezTo>
                  <a:close/>
                </a:path>
              </a:pathLst>
            </a:custGeom>
            <a:solidFill>
              <a:srgbClr val="CFD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86" name="Freeform 54"/>
            <p:cNvSpPr>
              <a:spLocks/>
            </p:cNvSpPr>
            <p:nvPr/>
          </p:nvSpPr>
          <p:spPr bwMode="auto">
            <a:xfrm>
              <a:off x="7637463" y="2859088"/>
              <a:ext cx="187325" cy="509587"/>
            </a:xfrm>
            <a:custGeom>
              <a:avLst/>
              <a:gdLst>
                <a:gd name="T0" fmla="*/ 6 w 11"/>
                <a:gd name="T1" fmla="*/ 30 h 30"/>
                <a:gd name="T2" fmla="*/ 4 w 11"/>
                <a:gd name="T3" fmla="*/ 27 h 30"/>
                <a:gd name="T4" fmla="*/ 1 w 11"/>
                <a:gd name="T5" fmla="*/ 16 h 30"/>
                <a:gd name="T6" fmla="*/ 0 w 11"/>
                <a:gd name="T7" fmla="*/ 0 h 30"/>
                <a:gd name="T8" fmla="*/ 2 w 11"/>
                <a:gd name="T9" fmla="*/ 1 h 30"/>
                <a:gd name="T10" fmla="*/ 8 w 11"/>
                <a:gd name="T11" fmla="*/ 3 h 30"/>
                <a:gd name="T12" fmla="*/ 11 w 11"/>
                <a:gd name="T13" fmla="*/ 17 h 30"/>
                <a:gd name="T14" fmla="*/ 10 w 11"/>
                <a:gd name="T15" fmla="*/ 23 h 30"/>
                <a:gd name="T16" fmla="*/ 6 w 11"/>
                <a:gd name="T17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30">
                  <a:moveTo>
                    <a:pt x="6" y="30"/>
                  </a:moveTo>
                  <a:cubicBezTo>
                    <a:pt x="6" y="30"/>
                    <a:pt x="6" y="28"/>
                    <a:pt x="4" y="27"/>
                  </a:cubicBezTo>
                  <a:cubicBezTo>
                    <a:pt x="4" y="27"/>
                    <a:pt x="1" y="21"/>
                    <a:pt x="1" y="16"/>
                  </a:cubicBezTo>
                  <a:cubicBezTo>
                    <a:pt x="1" y="10"/>
                    <a:pt x="1" y="1"/>
                    <a:pt x="0" y="0"/>
                  </a:cubicBezTo>
                  <a:cubicBezTo>
                    <a:pt x="0" y="0"/>
                    <a:pt x="1" y="0"/>
                    <a:pt x="2" y="1"/>
                  </a:cubicBezTo>
                  <a:cubicBezTo>
                    <a:pt x="2" y="1"/>
                    <a:pt x="7" y="2"/>
                    <a:pt x="8" y="3"/>
                  </a:cubicBezTo>
                  <a:cubicBezTo>
                    <a:pt x="8" y="3"/>
                    <a:pt x="10" y="8"/>
                    <a:pt x="11" y="17"/>
                  </a:cubicBezTo>
                  <a:cubicBezTo>
                    <a:pt x="11" y="17"/>
                    <a:pt x="10" y="22"/>
                    <a:pt x="10" y="23"/>
                  </a:cubicBezTo>
                  <a:cubicBezTo>
                    <a:pt x="10" y="23"/>
                    <a:pt x="8" y="27"/>
                    <a:pt x="6" y="30"/>
                  </a:cubicBezTo>
                  <a:close/>
                </a:path>
              </a:pathLst>
            </a:cu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87" name="Freeform 55"/>
            <p:cNvSpPr>
              <a:spLocks/>
            </p:cNvSpPr>
            <p:nvPr/>
          </p:nvSpPr>
          <p:spPr bwMode="auto">
            <a:xfrm>
              <a:off x="6977063" y="2825750"/>
              <a:ext cx="101600" cy="152400"/>
            </a:xfrm>
            <a:custGeom>
              <a:avLst/>
              <a:gdLst>
                <a:gd name="T0" fmla="*/ 1 w 6"/>
                <a:gd name="T1" fmla="*/ 0 h 9"/>
                <a:gd name="T2" fmla="*/ 1 w 6"/>
                <a:gd name="T3" fmla="*/ 0 h 9"/>
                <a:gd name="T4" fmla="*/ 2 w 6"/>
                <a:gd name="T5" fmla="*/ 3 h 9"/>
                <a:gd name="T6" fmla="*/ 2 w 6"/>
                <a:gd name="T7" fmla="*/ 4 h 9"/>
                <a:gd name="T8" fmla="*/ 1 w 6"/>
                <a:gd name="T9" fmla="*/ 4 h 9"/>
                <a:gd name="T10" fmla="*/ 2 w 6"/>
                <a:gd name="T11" fmla="*/ 6 h 9"/>
                <a:gd name="T12" fmla="*/ 5 w 6"/>
                <a:gd name="T13" fmla="*/ 8 h 9"/>
                <a:gd name="T14" fmla="*/ 6 w 6"/>
                <a:gd name="T15" fmla="*/ 8 h 9"/>
                <a:gd name="T16" fmla="*/ 6 w 6"/>
                <a:gd name="T17" fmla="*/ 8 h 9"/>
                <a:gd name="T18" fmla="*/ 6 w 6"/>
                <a:gd name="T19" fmla="*/ 9 h 9"/>
                <a:gd name="T20" fmla="*/ 5 w 6"/>
                <a:gd name="T21" fmla="*/ 9 h 9"/>
                <a:gd name="T22" fmla="*/ 2 w 6"/>
                <a:gd name="T23" fmla="*/ 6 h 9"/>
                <a:gd name="T24" fmla="*/ 2 w 6"/>
                <a:gd name="T25" fmla="*/ 5 h 9"/>
                <a:gd name="T26" fmla="*/ 1 w 6"/>
                <a:gd name="T27" fmla="*/ 3 h 9"/>
                <a:gd name="T28" fmla="*/ 2 w 6"/>
                <a:gd name="T29" fmla="*/ 3 h 9"/>
                <a:gd name="T30" fmla="*/ 1 w 6"/>
                <a:gd name="T31" fmla="*/ 2 h 9"/>
                <a:gd name="T32" fmla="*/ 1 w 6"/>
                <a:gd name="T3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" h="9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2" y="3"/>
                    <a:pt x="2" y="3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1" y="4"/>
                  </a:cubicBezTo>
                  <a:cubicBezTo>
                    <a:pt x="2" y="4"/>
                    <a:pt x="2" y="6"/>
                    <a:pt x="2" y="6"/>
                  </a:cubicBezTo>
                  <a:cubicBezTo>
                    <a:pt x="2" y="6"/>
                    <a:pt x="3" y="7"/>
                    <a:pt x="5" y="8"/>
                  </a:cubicBezTo>
                  <a:cubicBezTo>
                    <a:pt x="6" y="9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5" y="9"/>
                    <a:pt x="5" y="9"/>
                  </a:cubicBezTo>
                  <a:cubicBezTo>
                    <a:pt x="4" y="8"/>
                    <a:pt x="2" y="6"/>
                    <a:pt x="2" y="6"/>
                  </a:cubicBezTo>
                  <a:cubicBezTo>
                    <a:pt x="2" y="6"/>
                    <a:pt x="2" y="5"/>
                    <a:pt x="2" y="5"/>
                  </a:cubicBezTo>
                  <a:cubicBezTo>
                    <a:pt x="1" y="4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solidFill>
              <a:srgbClr val="EBB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88" name="Freeform 56"/>
            <p:cNvSpPr>
              <a:spLocks/>
            </p:cNvSpPr>
            <p:nvPr/>
          </p:nvSpPr>
          <p:spPr bwMode="auto">
            <a:xfrm>
              <a:off x="7451725" y="3232150"/>
              <a:ext cx="220663" cy="50800"/>
            </a:xfrm>
            <a:custGeom>
              <a:avLst/>
              <a:gdLst>
                <a:gd name="T0" fmla="*/ 1 w 13"/>
                <a:gd name="T1" fmla="*/ 0 h 3"/>
                <a:gd name="T2" fmla="*/ 12 w 13"/>
                <a:gd name="T3" fmla="*/ 1 h 3"/>
                <a:gd name="T4" fmla="*/ 13 w 13"/>
                <a:gd name="T5" fmla="*/ 2 h 3"/>
                <a:gd name="T6" fmla="*/ 0 w 13"/>
                <a:gd name="T7" fmla="*/ 1 h 3"/>
                <a:gd name="T8" fmla="*/ 1 w 1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3">
                  <a:moveTo>
                    <a:pt x="1" y="0"/>
                  </a:moveTo>
                  <a:cubicBezTo>
                    <a:pt x="5" y="2"/>
                    <a:pt x="10" y="2"/>
                    <a:pt x="12" y="1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2"/>
                    <a:pt x="5" y="3"/>
                    <a:pt x="0" y="1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89" name="Freeform 57"/>
            <p:cNvSpPr>
              <a:spLocks/>
            </p:cNvSpPr>
            <p:nvPr/>
          </p:nvSpPr>
          <p:spPr bwMode="auto">
            <a:xfrm>
              <a:off x="7654925" y="2909888"/>
              <a:ext cx="50800" cy="288925"/>
            </a:xfrm>
            <a:custGeom>
              <a:avLst/>
              <a:gdLst>
                <a:gd name="T0" fmla="*/ 0 w 3"/>
                <a:gd name="T1" fmla="*/ 17 h 17"/>
                <a:gd name="T2" fmla="*/ 0 w 3"/>
                <a:gd name="T3" fmla="*/ 13 h 17"/>
                <a:gd name="T4" fmla="*/ 0 w 3"/>
                <a:gd name="T5" fmla="*/ 12 h 17"/>
                <a:gd name="T6" fmla="*/ 3 w 3"/>
                <a:gd name="T7" fmla="*/ 2 h 17"/>
                <a:gd name="T8" fmla="*/ 2 w 3"/>
                <a:gd name="T9" fmla="*/ 1 h 17"/>
                <a:gd name="T10" fmla="*/ 3 w 3"/>
                <a:gd name="T11" fmla="*/ 0 h 17"/>
                <a:gd name="T12" fmla="*/ 2 w 3"/>
                <a:gd name="T13" fmla="*/ 1 h 17"/>
                <a:gd name="T14" fmla="*/ 3 w 3"/>
                <a:gd name="T15" fmla="*/ 2 h 17"/>
                <a:gd name="T16" fmla="*/ 0 w 3"/>
                <a:gd name="T1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17">
                  <a:moveTo>
                    <a:pt x="0" y="17"/>
                  </a:moveTo>
                  <a:cubicBezTo>
                    <a:pt x="0" y="15"/>
                    <a:pt x="0" y="14"/>
                    <a:pt x="0" y="13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" y="8"/>
                    <a:pt x="3" y="2"/>
                    <a:pt x="3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2" y="8"/>
                    <a:pt x="1" y="14"/>
                    <a:pt x="0" y="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90" name="Freeform 58"/>
            <p:cNvSpPr>
              <a:spLocks/>
            </p:cNvSpPr>
            <p:nvPr/>
          </p:nvSpPr>
          <p:spPr bwMode="auto">
            <a:xfrm>
              <a:off x="7062788" y="2927350"/>
              <a:ext cx="33338" cy="68262"/>
            </a:xfrm>
            <a:custGeom>
              <a:avLst/>
              <a:gdLst>
                <a:gd name="T0" fmla="*/ 0 w 2"/>
                <a:gd name="T1" fmla="*/ 0 h 4"/>
                <a:gd name="T2" fmla="*/ 2 w 2"/>
                <a:gd name="T3" fmla="*/ 1 h 4"/>
                <a:gd name="T4" fmla="*/ 1 w 2"/>
                <a:gd name="T5" fmla="*/ 4 h 4"/>
                <a:gd name="T6" fmla="*/ 0 w 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2"/>
                    <a:pt x="0" y="0"/>
                  </a:cubicBezTo>
                  <a:close/>
                </a:path>
              </a:pathLst>
            </a:custGeom>
            <a:solidFill>
              <a:srgbClr val="CFD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91" name="Freeform 59"/>
            <p:cNvSpPr>
              <a:spLocks/>
            </p:cNvSpPr>
            <p:nvPr/>
          </p:nvSpPr>
          <p:spPr bwMode="auto">
            <a:xfrm>
              <a:off x="7705725" y="3046413"/>
              <a:ext cx="0" cy="33337"/>
            </a:xfrm>
            <a:custGeom>
              <a:avLst/>
              <a:gdLst>
                <a:gd name="T0" fmla="*/ 0 h 2"/>
                <a:gd name="T1" fmla="*/ 2 h 2"/>
                <a:gd name="T2" fmla="*/ 0 h 2"/>
                <a:gd name="T3" fmla="*/ 0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cubicBezTo>
                    <a:pt x="0" y="0"/>
                    <a:pt x="0" y="0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92" name="Freeform 60"/>
            <p:cNvSpPr>
              <a:spLocks/>
            </p:cNvSpPr>
            <p:nvPr/>
          </p:nvSpPr>
          <p:spPr bwMode="auto">
            <a:xfrm>
              <a:off x="7688263" y="2944813"/>
              <a:ext cx="119063" cy="373062"/>
            </a:xfrm>
            <a:custGeom>
              <a:avLst/>
              <a:gdLst>
                <a:gd name="T0" fmla="*/ 0 w 7"/>
                <a:gd name="T1" fmla="*/ 21 h 22"/>
                <a:gd name="T2" fmla="*/ 1 w 7"/>
                <a:gd name="T3" fmla="*/ 16 h 22"/>
                <a:gd name="T4" fmla="*/ 1 w 7"/>
                <a:gd name="T5" fmla="*/ 8 h 22"/>
                <a:gd name="T6" fmla="*/ 2 w 7"/>
                <a:gd name="T7" fmla="*/ 14 h 22"/>
                <a:gd name="T8" fmla="*/ 2 w 7"/>
                <a:gd name="T9" fmla="*/ 6 h 22"/>
                <a:gd name="T10" fmla="*/ 2 w 7"/>
                <a:gd name="T11" fmla="*/ 16 h 22"/>
                <a:gd name="T12" fmla="*/ 4 w 7"/>
                <a:gd name="T13" fmla="*/ 10 h 22"/>
                <a:gd name="T14" fmla="*/ 4 w 7"/>
                <a:gd name="T15" fmla="*/ 0 h 22"/>
                <a:gd name="T16" fmla="*/ 5 w 7"/>
                <a:gd name="T17" fmla="*/ 9 h 22"/>
                <a:gd name="T18" fmla="*/ 7 w 7"/>
                <a:gd name="T19" fmla="*/ 7 h 22"/>
                <a:gd name="T20" fmla="*/ 5 w 7"/>
                <a:gd name="T21" fmla="*/ 10 h 22"/>
                <a:gd name="T22" fmla="*/ 5 w 7"/>
                <a:gd name="T23" fmla="*/ 11 h 22"/>
                <a:gd name="T24" fmla="*/ 5 w 7"/>
                <a:gd name="T25" fmla="*/ 12 h 22"/>
                <a:gd name="T26" fmla="*/ 6 w 7"/>
                <a:gd name="T27" fmla="*/ 13 h 22"/>
                <a:gd name="T28" fmla="*/ 4 w 7"/>
                <a:gd name="T29" fmla="*/ 13 h 22"/>
                <a:gd name="T30" fmla="*/ 6 w 7"/>
                <a:gd name="T31" fmla="*/ 13 h 22"/>
                <a:gd name="T32" fmla="*/ 4 w 7"/>
                <a:gd name="T33" fmla="*/ 15 h 22"/>
                <a:gd name="T34" fmla="*/ 1 w 7"/>
                <a:gd name="T35" fmla="*/ 22 h 22"/>
                <a:gd name="T36" fmla="*/ 0 w 7"/>
                <a:gd name="T37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22">
                  <a:moveTo>
                    <a:pt x="0" y="21"/>
                  </a:moveTo>
                  <a:cubicBezTo>
                    <a:pt x="1" y="19"/>
                    <a:pt x="1" y="16"/>
                    <a:pt x="1" y="16"/>
                  </a:cubicBezTo>
                  <a:cubicBezTo>
                    <a:pt x="1" y="13"/>
                    <a:pt x="1" y="10"/>
                    <a:pt x="1" y="8"/>
                  </a:cubicBezTo>
                  <a:cubicBezTo>
                    <a:pt x="1" y="10"/>
                    <a:pt x="2" y="14"/>
                    <a:pt x="2" y="14"/>
                  </a:cubicBezTo>
                  <a:cubicBezTo>
                    <a:pt x="2" y="12"/>
                    <a:pt x="2" y="6"/>
                    <a:pt x="2" y="6"/>
                  </a:cubicBezTo>
                  <a:cubicBezTo>
                    <a:pt x="2" y="6"/>
                    <a:pt x="2" y="16"/>
                    <a:pt x="2" y="16"/>
                  </a:cubicBezTo>
                  <a:cubicBezTo>
                    <a:pt x="3" y="14"/>
                    <a:pt x="4" y="10"/>
                    <a:pt x="4" y="10"/>
                  </a:cubicBezTo>
                  <a:cubicBezTo>
                    <a:pt x="3" y="7"/>
                    <a:pt x="4" y="0"/>
                    <a:pt x="4" y="0"/>
                  </a:cubicBezTo>
                  <a:cubicBezTo>
                    <a:pt x="4" y="0"/>
                    <a:pt x="4" y="8"/>
                    <a:pt x="5" y="9"/>
                  </a:cubicBezTo>
                  <a:cubicBezTo>
                    <a:pt x="6" y="10"/>
                    <a:pt x="7" y="7"/>
                    <a:pt x="7" y="7"/>
                  </a:cubicBezTo>
                  <a:cubicBezTo>
                    <a:pt x="6" y="9"/>
                    <a:pt x="5" y="10"/>
                    <a:pt x="5" y="10"/>
                  </a:cubicBezTo>
                  <a:cubicBezTo>
                    <a:pt x="5" y="10"/>
                    <a:pt x="5" y="11"/>
                    <a:pt x="5" y="11"/>
                  </a:cubicBezTo>
                  <a:cubicBezTo>
                    <a:pt x="5" y="11"/>
                    <a:pt x="5" y="12"/>
                    <a:pt x="5" y="12"/>
                  </a:cubicBezTo>
                  <a:cubicBezTo>
                    <a:pt x="5" y="12"/>
                    <a:pt x="6" y="13"/>
                    <a:pt x="6" y="13"/>
                  </a:cubicBezTo>
                  <a:cubicBezTo>
                    <a:pt x="5" y="12"/>
                    <a:pt x="4" y="13"/>
                    <a:pt x="4" y="13"/>
                  </a:cubicBezTo>
                  <a:cubicBezTo>
                    <a:pt x="5" y="12"/>
                    <a:pt x="6" y="13"/>
                    <a:pt x="6" y="13"/>
                  </a:cubicBezTo>
                  <a:cubicBezTo>
                    <a:pt x="5" y="13"/>
                    <a:pt x="4" y="14"/>
                    <a:pt x="4" y="15"/>
                  </a:cubicBezTo>
                  <a:cubicBezTo>
                    <a:pt x="3" y="15"/>
                    <a:pt x="2" y="20"/>
                    <a:pt x="1" y="22"/>
                  </a:cubicBezTo>
                  <a:cubicBezTo>
                    <a:pt x="1" y="22"/>
                    <a:pt x="0" y="21"/>
                    <a:pt x="0" y="2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93" name="Freeform 61"/>
            <p:cNvSpPr>
              <a:spLocks/>
            </p:cNvSpPr>
            <p:nvPr/>
          </p:nvSpPr>
          <p:spPr bwMode="auto">
            <a:xfrm>
              <a:off x="7062788" y="2859088"/>
              <a:ext cx="490538" cy="560387"/>
            </a:xfrm>
            <a:custGeom>
              <a:avLst/>
              <a:gdLst>
                <a:gd name="T0" fmla="*/ 29 w 29"/>
                <a:gd name="T1" fmla="*/ 1 h 33"/>
                <a:gd name="T2" fmla="*/ 28 w 29"/>
                <a:gd name="T3" fmla="*/ 14 h 33"/>
                <a:gd name="T4" fmla="*/ 18 w 29"/>
                <a:gd name="T5" fmla="*/ 33 h 33"/>
                <a:gd name="T6" fmla="*/ 17 w 29"/>
                <a:gd name="T7" fmla="*/ 32 h 33"/>
                <a:gd name="T8" fmla="*/ 19 w 29"/>
                <a:gd name="T9" fmla="*/ 16 h 33"/>
                <a:gd name="T10" fmla="*/ 20 w 29"/>
                <a:gd name="T11" fmla="*/ 10 h 33"/>
                <a:gd name="T12" fmla="*/ 15 w 29"/>
                <a:gd name="T13" fmla="*/ 10 h 33"/>
                <a:gd name="T14" fmla="*/ 14 w 29"/>
                <a:gd name="T15" fmla="*/ 11 h 33"/>
                <a:gd name="T16" fmla="*/ 8 w 29"/>
                <a:gd name="T17" fmla="*/ 10 h 33"/>
                <a:gd name="T18" fmla="*/ 0 w 29"/>
                <a:gd name="T19" fmla="*/ 8 h 33"/>
                <a:gd name="T20" fmla="*/ 1 w 29"/>
                <a:gd name="T21" fmla="*/ 4 h 33"/>
                <a:gd name="T22" fmla="*/ 13 w 29"/>
                <a:gd name="T23" fmla="*/ 5 h 33"/>
                <a:gd name="T24" fmla="*/ 17 w 29"/>
                <a:gd name="T25" fmla="*/ 5 h 33"/>
                <a:gd name="T26" fmla="*/ 19 w 29"/>
                <a:gd name="T27" fmla="*/ 5 h 33"/>
                <a:gd name="T28" fmla="*/ 19 w 29"/>
                <a:gd name="T29" fmla="*/ 4 h 33"/>
                <a:gd name="T30" fmla="*/ 21 w 29"/>
                <a:gd name="T31" fmla="*/ 4 h 33"/>
                <a:gd name="T32" fmla="*/ 21 w 29"/>
                <a:gd name="T33" fmla="*/ 1 h 33"/>
                <a:gd name="T34" fmla="*/ 25 w 29"/>
                <a:gd name="T35" fmla="*/ 1 h 33"/>
                <a:gd name="T36" fmla="*/ 28 w 29"/>
                <a:gd name="T37" fmla="*/ 0 h 33"/>
                <a:gd name="T38" fmla="*/ 29 w 29"/>
                <a:gd name="T39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9" h="33">
                  <a:moveTo>
                    <a:pt x="29" y="1"/>
                  </a:moveTo>
                  <a:cubicBezTo>
                    <a:pt x="29" y="1"/>
                    <a:pt x="29" y="10"/>
                    <a:pt x="28" y="14"/>
                  </a:cubicBezTo>
                  <a:cubicBezTo>
                    <a:pt x="28" y="14"/>
                    <a:pt x="24" y="31"/>
                    <a:pt x="18" y="33"/>
                  </a:cubicBezTo>
                  <a:cubicBezTo>
                    <a:pt x="18" y="33"/>
                    <a:pt x="17" y="32"/>
                    <a:pt x="17" y="32"/>
                  </a:cubicBezTo>
                  <a:cubicBezTo>
                    <a:pt x="16" y="31"/>
                    <a:pt x="19" y="17"/>
                    <a:pt x="19" y="16"/>
                  </a:cubicBezTo>
                  <a:cubicBezTo>
                    <a:pt x="19" y="15"/>
                    <a:pt x="20" y="10"/>
                    <a:pt x="20" y="10"/>
                  </a:cubicBezTo>
                  <a:cubicBezTo>
                    <a:pt x="20" y="10"/>
                    <a:pt x="16" y="10"/>
                    <a:pt x="15" y="10"/>
                  </a:cubicBezTo>
                  <a:cubicBezTo>
                    <a:pt x="15" y="10"/>
                    <a:pt x="15" y="11"/>
                    <a:pt x="14" y="11"/>
                  </a:cubicBezTo>
                  <a:cubicBezTo>
                    <a:pt x="13" y="11"/>
                    <a:pt x="9" y="10"/>
                    <a:pt x="8" y="10"/>
                  </a:cubicBezTo>
                  <a:cubicBezTo>
                    <a:pt x="7" y="10"/>
                    <a:pt x="1" y="9"/>
                    <a:pt x="0" y="8"/>
                  </a:cubicBezTo>
                  <a:cubicBezTo>
                    <a:pt x="0" y="8"/>
                    <a:pt x="1" y="5"/>
                    <a:pt x="1" y="4"/>
                  </a:cubicBezTo>
                  <a:cubicBezTo>
                    <a:pt x="1" y="4"/>
                    <a:pt x="11" y="5"/>
                    <a:pt x="13" y="5"/>
                  </a:cubicBezTo>
                  <a:cubicBezTo>
                    <a:pt x="13" y="5"/>
                    <a:pt x="17" y="5"/>
                    <a:pt x="17" y="5"/>
                  </a:cubicBezTo>
                  <a:cubicBezTo>
                    <a:pt x="17" y="4"/>
                    <a:pt x="19" y="5"/>
                    <a:pt x="19" y="5"/>
                  </a:cubicBezTo>
                  <a:cubicBezTo>
                    <a:pt x="19" y="5"/>
                    <a:pt x="19" y="4"/>
                    <a:pt x="19" y="4"/>
                  </a:cubicBezTo>
                  <a:cubicBezTo>
                    <a:pt x="20" y="4"/>
                    <a:pt x="21" y="4"/>
                    <a:pt x="21" y="4"/>
                  </a:cubicBezTo>
                  <a:cubicBezTo>
                    <a:pt x="21" y="4"/>
                    <a:pt x="20" y="2"/>
                    <a:pt x="21" y="1"/>
                  </a:cubicBezTo>
                  <a:cubicBezTo>
                    <a:pt x="23" y="1"/>
                    <a:pt x="25" y="1"/>
                    <a:pt x="25" y="1"/>
                  </a:cubicBezTo>
                  <a:cubicBezTo>
                    <a:pt x="26" y="1"/>
                    <a:pt x="28" y="0"/>
                    <a:pt x="28" y="0"/>
                  </a:cubicBezTo>
                  <a:lnTo>
                    <a:pt x="2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94" name="Freeform 62"/>
            <p:cNvSpPr>
              <a:spLocks/>
            </p:cNvSpPr>
            <p:nvPr/>
          </p:nvSpPr>
          <p:spPr bwMode="auto">
            <a:xfrm>
              <a:off x="7078663" y="2876550"/>
              <a:ext cx="474663" cy="508000"/>
            </a:xfrm>
            <a:custGeom>
              <a:avLst/>
              <a:gdLst>
                <a:gd name="T0" fmla="*/ 1 w 28"/>
                <a:gd name="T1" fmla="*/ 4 h 30"/>
                <a:gd name="T2" fmla="*/ 11 w 28"/>
                <a:gd name="T3" fmla="*/ 5 h 30"/>
                <a:gd name="T4" fmla="*/ 16 w 28"/>
                <a:gd name="T5" fmla="*/ 7 h 30"/>
                <a:gd name="T6" fmla="*/ 13 w 28"/>
                <a:gd name="T7" fmla="*/ 5 h 30"/>
                <a:gd name="T8" fmla="*/ 17 w 28"/>
                <a:gd name="T9" fmla="*/ 7 h 30"/>
                <a:gd name="T10" fmla="*/ 15 w 28"/>
                <a:gd name="T11" fmla="*/ 5 h 30"/>
                <a:gd name="T12" fmla="*/ 18 w 28"/>
                <a:gd name="T13" fmla="*/ 7 h 30"/>
                <a:gd name="T14" fmla="*/ 17 w 28"/>
                <a:gd name="T15" fmla="*/ 5 h 30"/>
                <a:gd name="T16" fmla="*/ 17 w 28"/>
                <a:gd name="T17" fmla="*/ 4 h 30"/>
                <a:gd name="T18" fmla="*/ 18 w 28"/>
                <a:gd name="T19" fmla="*/ 4 h 30"/>
                <a:gd name="T20" fmla="*/ 19 w 28"/>
                <a:gd name="T21" fmla="*/ 6 h 30"/>
                <a:gd name="T22" fmla="*/ 19 w 28"/>
                <a:gd name="T23" fmla="*/ 4 h 30"/>
                <a:gd name="T24" fmla="*/ 20 w 28"/>
                <a:gd name="T25" fmla="*/ 5 h 30"/>
                <a:gd name="T26" fmla="*/ 20 w 28"/>
                <a:gd name="T27" fmla="*/ 5 h 30"/>
                <a:gd name="T28" fmla="*/ 20 w 28"/>
                <a:gd name="T29" fmla="*/ 1 h 30"/>
                <a:gd name="T30" fmla="*/ 20 w 28"/>
                <a:gd name="T31" fmla="*/ 0 h 30"/>
                <a:gd name="T32" fmla="*/ 22 w 28"/>
                <a:gd name="T33" fmla="*/ 0 h 30"/>
                <a:gd name="T34" fmla="*/ 22 w 28"/>
                <a:gd name="T35" fmla="*/ 0 h 30"/>
                <a:gd name="T36" fmla="*/ 24 w 28"/>
                <a:gd name="T37" fmla="*/ 0 h 30"/>
                <a:gd name="T38" fmla="*/ 23 w 28"/>
                <a:gd name="T39" fmla="*/ 2 h 30"/>
                <a:gd name="T40" fmla="*/ 27 w 28"/>
                <a:gd name="T41" fmla="*/ 0 h 30"/>
                <a:gd name="T42" fmla="*/ 28 w 28"/>
                <a:gd name="T43" fmla="*/ 0 h 30"/>
                <a:gd name="T44" fmla="*/ 28 w 28"/>
                <a:gd name="T45" fmla="*/ 1 h 30"/>
                <a:gd name="T46" fmla="*/ 26 w 28"/>
                <a:gd name="T47" fmla="*/ 2 h 30"/>
                <a:gd name="T48" fmla="*/ 27 w 28"/>
                <a:gd name="T49" fmla="*/ 8 h 30"/>
                <a:gd name="T50" fmla="*/ 27 w 28"/>
                <a:gd name="T51" fmla="*/ 12 h 30"/>
                <a:gd name="T52" fmla="*/ 27 w 28"/>
                <a:gd name="T53" fmla="*/ 13 h 30"/>
                <a:gd name="T54" fmla="*/ 26 w 28"/>
                <a:gd name="T55" fmla="*/ 15 h 30"/>
                <a:gd name="T56" fmla="*/ 25 w 28"/>
                <a:gd name="T57" fmla="*/ 8 h 30"/>
                <a:gd name="T58" fmla="*/ 25 w 28"/>
                <a:gd name="T59" fmla="*/ 3 h 30"/>
                <a:gd name="T60" fmla="*/ 25 w 28"/>
                <a:gd name="T61" fmla="*/ 9 h 30"/>
                <a:gd name="T62" fmla="*/ 25 w 28"/>
                <a:gd name="T63" fmla="*/ 15 h 30"/>
                <a:gd name="T64" fmla="*/ 20 w 28"/>
                <a:gd name="T65" fmla="*/ 27 h 30"/>
                <a:gd name="T66" fmla="*/ 17 w 28"/>
                <a:gd name="T67" fmla="*/ 30 h 30"/>
                <a:gd name="T68" fmla="*/ 19 w 28"/>
                <a:gd name="T69" fmla="*/ 19 h 30"/>
                <a:gd name="T70" fmla="*/ 19 w 28"/>
                <a:gd name="T71" fmla="*/ 8 h 30"/>
                <a:gd name="T72" fmla="*/ 15 w 28"/>
                <a:gd name="T73" fmla="*/ 8 h 30"/>
                <a:gd name="T74" fmla="*/ 12 w 28"/>
                <a:gd name="T75" fmla="*/ 8 h 30"/>
                <a:gd name="T76" fmla="*/ 13 w 28"/>
                <a:gd name="T77" fmla="*/ 8 h 30"/>
                <a:gd name="T78" fmla="*/ 9 w 28"/>
                <a:gd name="T79" fmla="*/ 8 h 30"/>
                <a:gd name="T80" fmla="*/ 0 w 28"/>
                <a:gd name="T81" fmla="*/ 7 h 30"/>
                <a:gd name="T82" fmla="*/ 1 w 28"/>
                <a:gd name="T83" fmla="*/ 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" h="30">
                  <a:moveTo>
                    <a:pt x="1" y="4"/>
                  </a:moveTo>
                  <a:cubicBezTo>
                    <a:pt x="2" y="3"/>
                    <a:pt x="11" y="5"/>
                    <a:pt x="11" y="5"/>
                  </a:cubicBezTo>
                  <a:cubicBezTo>
                    <a:pt x="11" y="5"/>
                    <a:pt x="15" y="8"/>
                    <a:pt x="16" y="7"/>
                  </a:cubicBezTo>
                  <a:cubicBezTo>
                    <a:pt x="16" y="7"/>
                    <a:pt x="13" y="6"/>
                    <a:pt x="13" y="5"/>
                  </a:cubicBezTo>
                  <a:cubicBezTo>
                    <a:pt x="14" y="4"/>
                    <a:pt x="17" y="7"/>
                    <a:pt x="17" y="7"/>
                  </a:cubicBezTo>
                  <a:cubicBezTo>
                    <a:pt x="17" y="7"/>
                    <a:pt x="16" y="5"/>
                    <a:pt x="15" y="5"/>
                  </a:cubicBezTo>
                  <a:cubicBezTo>
                    <a:pt x="15" y="5"/>
                    <a:pt x="17" y="4"/>
                    <a:pt x="18" y="7"/>
                  </a:cubicBezTo>
                  <a:cubicBezTo>
                    <a:pt x="18" y="7"/>
                    <a:pt x="18" y="6"/>
                    <a:pt x="17" y="5"/>
                  </a:cubicBezTo>
                  <a:cubicBezTo>
                    <a:pt x="17" y="5"/>
                    <a:pt x="17" y="4"/>
                    <a:pt x="17" y="4"/>
                  </a:cubicBezTo>
                  <a:cubicBezTo>
                    <a:pt x="16" y="4"/>
                    <a:pt x="17" y="4"/>
                    <a:pt x="18" y="4"/>
                  </a:cubicBezTo>
                  <a:cubicBezTo>
                    <a:pt x="19" y="5"/>
                    <a:pt x="19" y="6"/>
                    <a:pt x="19" y="6"/>
                  </a:cubicBezTo>
                  <a:cubicBezTo>
                    <a:pt x="19" y="6"/>
                    <a:pt x="19" y="4"/>
                    <a:pt x="19" y="4"/>
                  </a:cubicBezTo>
                  <a:cubicBezTo>
                    <a:pt x="19" y="4"/>
                    <a:pt x="20" y="3"/>
                    <a:pt x="20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8"/>
                    <a:pt x="22" y="2"/>
                    <a:pt x="20" y="1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21" y="0"/>
                    <a:pt x="21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4" y="0"/>
                    <a:pt x="24" y="0"/>
                  </a:cubicBezTo>
                  <a:cubicBezTo>
                    <a:pt x="24" y="0"/>
                    <a:pt x="23" y="2"/>
                    <a:pt x="23" y="2"/>
                  </a:cubicBezTo>
                  <a:cubicBezTo>
                    <a:pt x="23" y="2"/>
                    <a:pt x="26" y="1"/>
                    <a:pt x="27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0"/>
                    <a:pt x="28" y="0"/>
                    <a:pt x="28" y="1"/>
                  </a:cubicBezTo>
                  <a:cubicBezTo>
                    <a:pt x="27" y="1"/>
                    <a:pt x="26" y="2"/>
                    <a:pt x="26" y="2"/>
                  </a:cubicBezTo>
                  <a:cubicBezTo>
                    <a:pt x="25" y="2"/>
                    <a:pt x="27" y="4"/>
                    <a:pt x="27" y="8"/>
                  </a:cubicBezTo>
                  <a:cubicBezTo>
                    <a:pt x="27" y="9"/>
                    <a:pt x="27" y="11"/>
                    <a:pt x="27" y="12"/>
                  </a:cubicBezTo>
                  <a:cubicBezTo>
                    <a:pt x="27" y="12"/>
                    <a:pt x="27" y="13"/>
                    <a:pt x="27" y="13"/>
                  </a:cubicBezTo>
                  <a:cubicBezTo>
                    <a:pt x="27" y="13"/>
                    <a:pt x="27" y="14"/>
                    <a:pt x="26" y="15"/>
                  </a:cubicBezTo>
                  <a:cubicBezTo>
                    <a:pt x="25" y="8"/>
                    <a:pt x="25" y="8"/>
                    <a:pt x="25" y="8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25" y="15"/>
                    <a:pt x="25" y="15"/>
                  </a:cubicBezTo>
                  <a:cubicBezTo>
                    <a:pt x="24" y="16"/>
                    <a:pt x="20" y="27"/>
                    <a:pt x="20" y="27"/>
                  </a:cubicBezTo>
                  <a:cubicBezTo>
                    <a:pt x="20" y="27"/>
                    <a:pt x="17" y="30"/>
                    <a:pt x="17" y="30"/>
                  </a:cubicBezTo>
                  <a:cubicBezTo>
                    <a:pt x="17" y="30"/>
                    <a:pt x="19" y="19"/>
                    <a:pt x="19" y="19"/>
                  </a:cubicBezTo>
                  <a:cubicBezTo>
                    <a:pt x="19" y="18"/>
                    <a:pt x="19" y="8"/>
                    <a:pt x="19" y="8"/>
                  </a:cubicBezTo>
                  <a:cubicBezTo>
                    <a:pt x="19" y="8"/>
                    <a:pt x="16" y="8"/>
                    <a:pt x="15" y="8"/>
                  </a:cubicBezTo>
                  <a:cubicBezTo>
                    <a:pt x="15" y="8"/>
                    <a:pt x="13" y="8"/>
                    <a:pt x="12" y="8"/>
                  </a:cubicBezTo>
                  <a:cubicBezTo>
                    <a:pt x="12" y="8"/>
                    <a:pt x="13" y="8"/>
                    <a:pt x="13" y="8"/>
                  </a:cubicBezTo>
                  <a:cubicBezTo>
                    <a:pt x="12" y="9"/>
                    <a:pt x="10" y="8"/>
                    <a:pt x="9" y="8"/>
                  </a:cubicBezTo>
                  <a:cubicBezTo>
                    <a:pt x="8" y="8"/>
                    <a:pt x="0" y="7"/>
                    <a:pt x="0" y="7"/>
                  </a:cubicBezTo>
                  <a:cubicBezTo>
                    <a:pt x="0" y="7"/>
                    <a:pt x="0" y="4"/>
                    <a:pt x="1" y="4"/>
                  </a:cubicBezTo>
                  <a:close/>
                </a:path>
              </a:pathLst>
            </a:cu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95" name="Freeform 63"/>
            <p:cNvSpPr>
              <a:spLocks/>
            </p:cNvSpPr>
            <p:nvPr/>
          </p:nvSpPr>
          <p:spPr bwMode="auto">
            <a:xfrm>
              <a:off x="7434263" y="3876675"/>
              <a:ext cx="152400" cy="169862"/>
            </a:xfrm>
            <a:custGeom>
              <a:avLst/>
              <a:gdLst>
                <a:gd name="T0" fmla="*/ 4 w 9"/>
                <a:gd name="T1" fmla="*/ 2 h 10"/>
                <a:gd name="T2" fmla="*/ 6 w 9"/>
                <a:gd name="T3" fmla="*/ 5 h 10"/>
                <a:gd name="T4" fmla="*/ 8 w 9"/>
                <a:gd name="T5" fmla="*/ 9 h 10"/>
                <a:gd name="T6" fmla="*/ 4 w 9"/>
                <a:gd name="T7" fmla="*/ 9 h 10"/>
                <a:gd name="T8" fmla="*/ 2 w 9"/>
                <a:gd name="T9" fmla="*/ 7 h 10"/>
                <a:gd name="T10" fmla="*/ 0 w 9"/>
                <a:gd name="T11" fmla="*/ 5 h 10"/>
                <a:gd name="T12" fmla="*/ 0 w 9"/>
                <a:gd name="T13" fmla="*/ 2 h 10"/>
                <a:gd name="T14" fmla="*/ 4 w 9"/>
                <a:gd name="T15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10">
                  <a:moveTo>
                    <a:pt x="4" y="2"/>
                  </a:moveTo>
                  <a:cubicBezTo>
                    <a:pt x="4" y="2"/>
                    <a:pt x="5" y="4"/>
                    <a:pt x="6" y="5"/>
                  </a:cubicBezTo>
                  <a:cubicBezTo>
                    <a:pt x="6" y="5"/>
                    <a:pt x="9" y="8"/>
                    <a:pt x="8" y="9"/>
                  </a:cubicBezTo>
                  <a:cubicBezTo>
                    <a:pt x="8" y="9"/>
                    <a:pt x="6" y="10"/>
                    <a:pt x="4" y="9"/>
                  </a:cubicBezTo>
                  <a:cubicBezTo>
                    <a:pt x="2" y="8"/>
                    <a:pt x="3" y="7"/>
                    <a:pt x="2" y="7"/>
                  </a:cubicBezTo>
                  <a:cubicBezTo>
                    <a:pt x="2" y="7"/>
                    <a:pt x="0" y="6"/>
                    <a:pt x="0" y="5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1" y="0"/>
                    <a:pt x="4" y="2"/>
                    <a:pt x="4" y="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96" name="Freeform 64"/>
            <p:cNvSpPr>
              <a:spLocks/>
            </p:cNvSpPr>
            <p:nvPr/>
          </p:nvSpPr>
          <p:spPr bwMode="auto">
            <a:xfrm>
              <a:off x="7535863" y="3876675"/>
              <a:ext cx="101600" cy="134937"/>
            </a:xfrm>
            <a:custGeom>
              <a:avLst/>
              <a:gdLst>
                <a:gd name="T0" fmla="*/ 4 w 6"/>
                <a:gd name="T1" fmla="*/ 1 h 8"/>
                <a:gd name="T2" fmla="*/ 5 w 6"/>
                <a:gd name="T3" fmla="*/ 4 h 8"/>
                <a:gd name="T4" fmla="*/ 5 w 6"/>
                <a:gd name="T5" fmla="*/ 7 h 8"/>
                <a:gd name="T6" fmla="*/ 1 w 6"/>
                <a:gd name="T7" fmla="*/ 7 h 8"/>
                <a:gd name="T8" fmla="*/ 1 w 6"/>
                <a:gd name="T9" fmla="*/ 4 h 8"/>
                <a:gd name="T10" fmla="*/ 1 w 6"/>
                <a:gd name="T11" fmla="*/ 0 h 8"/>
                <a:gd name="T12" fmla="*/ 4 w 6"/>
                <a:gd name="T13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8">
                  <a:moveTo>
                    <a:pt x="4" y="1"/>
                  </a:moveTo>
                  <a:cubicBezTo>
                    <a:pt x="4" y="1"/>
                    <a:pt x="4" y="3"/>
                    <a:pt x="5" y="4"/>
                  </a:cubicBezTo>
                  <a:cubicBezTo>
                    <a:pt x="5" y="4"/>
                    <a:pt x="6" y="7"/>
                    <a:pt x="5" y="7"/>
                  </a:cubicBezTo>
                  <a:cubicBezTo>
                    <a:pt x="5" y="7"/>
                    <a:pt x="1" y="8"/>
                    <a:pt x="1" y="7"/>
                  </a:cubicBezTo>
                  <a:cubicBezTo>
                    <a:pt x="0" y="6"/>
                    <a:pt x="1" y="4"/>
                    <a:pt x="1" y="4"/>
                  </a:cubicBezTo>
                  <a:cubicBezTo>
                    <a:pt x="1" y="4"/>
                    <a:pt x="1" y="1"/>
                    <a:pt x="1" y="0"/>
                  </a:cubicBezTo>
                  <a:cubicBezTo>
                    <a:pt x="1" y="0"/>
                    <a:pt x="3" y="0"/>
                    <a:pt x="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97" name="Freeform 65"/>
            <p:cNvSpPr>
              <a:spLocks/>
            </p:cNvSpPr>
            <p:nvPr/>
          </p:nvSpPr>
          <p:spPr bwMode="auto">
            <a:xfrm>
              <a:off x="7535863" y="3317875"/>
              <a:ext cx="203200" cy="525462"/>
            </a:xfrm>
            <a:custGeom>
              <a:avLst/>
              <a:gdLst>
                <a:gd name="T0" fmla="*/ 3 w 12"/>
                <a:gd name="T1" fmla="*/ 19 h 31"/>
                <a:gd name="T2" fmla="*/ 3 w 12"/>
                <a:gd name="T3" fmla="*/ 13 h 31"/>
                <a:gd name="T4" fmla="*/ 5 w 12"/>
                <a:gd name="T5" fmla="*/ 18 h 31"/>
                <a:gd name="T6" fmla="*/ 5 w 12"/>
                <a:gd name="T7" fmla="*/ 12 h 31"/>
                <a:gd name="T8" fmla="*/ 8 w 12"/>
                <a:gd name="T9" fmla="*/ 8 h 31"/>
                <a:gd name="T10" fmla="*/ 10 w 12"/>
                <a:gd name="T11" fmla="*/ 2 h 31"/>
                <a:gd name="T12" fmla="*/ 10 w 12"/>
                <a:gd name="T13" fmla="*/ 0 h 31"/>
                <a:gd name="T14" fmla="*/ 10 w 12"/>
                <a:gd name="T15" fmla="*/ 0 h 31"/>
                <a:gd name="T16" fmla="*/ 11 w 12"/>
                <a:gd name="T17" fmla="*/ 2 h 31"/>
                <a:gd name="T18" fmla="*/ 11 w 12"/>
                <a:gd name="T19" fmla="*/ 4 h 31"/>
                <a:gd name="T20" fmla="*/ 7 w 12"/>
                <a:gd name="T21" fmla="*/ 14 h 31"/>
                <a:gd name="T22" fmla="*/ 3 w 12"/>
                <a:gd name="T23" fmla="*/ 28 h 31"/>
                <a:gd name="T24" fmla="*/ 1 w 12"/>
                <a:gd name="T25" fmla="*/ 31 h 31"/>
                <a:gd name="T26" fmla="*/ 3 w 12"/>
                <a:gd name="T27" fmla="*/ 27 h 31"/>
                <a:gd name="T28" fmla="*/ 1 w 12"/>
                <a:gd name="T29" fmla="*/ 29 h 31"/>
                <a:gd name="T30" fmla="*/ 2 w 12"/>
                <a:gd name="T31" fmla="*/ 25 h 31"/>
                <a:gd name="T32" fmla="*/ 3 w 12"/>
                <a:gd name="T33" fmla="*/ 1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31">
                  <a:moveTo>
                    <a:pt x="3" y="19"/>
                  </a:moveTo>
                  <a:cubicBezTo>
                    <a:pt x="3" y="18"/>
                    <a:pt x="3" y="13"/>
                    <a:pt x="3" y="13"/>
                  </a:cubicBezTo>
                  <a:cubicBezTo>
                    <a:pt x="3" y="13"/>
                    <a:pt x="3" y="18"/>
                    <a:pt x="5" y="18"/>
                  </a:cubicBezTo>
                  <a:cubicBezTo>
                    <a:pt x="6" y="18"/>
                    <a:pt x="5" y="13"/>
                    <a:pt x="5" y="12"/>
                  </a:cubicBezTo>
                  <a:cubicBezTo>
                    <a:pt x="5" y="11"/>
                    <a:pt x="8" y="8"/>
                    <a:pt x="8" y="8"/>
                  </a:cubicBezTo>
                  <a:cubicBezTo>
                    <a:pt x="9" y="7"/>
                    <a:pt x="10" y="3"/>
                    <a:pt x="10" y="2"/>
                  </a:cubicBezTo>
                  <a:cubicBezTo>
                    <a:pt x="9" y="2"/>
                    <a:pt x="10" y="1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0" y="1"/>
                    <a:pt x="11" y="2"/>
                  </a:cubicBezTo>
                  <a:cubicBezTo>
                    <a:pt x="11" y="2"/>
                    <a:pt x="12" y="3"/>
                    <a:pt x="11" y="4"/>
                  </a:cubicBezTo>
                  <a:cubicBezTo>
                    <a:pt x="10" y="4"/>
                    <a:pt x="8" y="12"/>
                    <a:pt x="7" y="14"/>
                  </a:cubicBezTo>
                  <a:cubicBezTo>
                    <a:pt x="7" y="17"/>
                    <a:pt x="3" y="28"/>
                    <a:pt x="3" y="28"/>
                  </a:cubicBezTo>
                  <a:cubicBezTo>
                    <a:pt x="2" y="30"/>
                    <a:pt x="1" y="31"/>
                    <a:pt x="1" y="31"/>
                  </a:cubicBezTo>
                  <a:cubicBezTo>
                    <a:pt x="2" y="30"/>
                    <a:pt x="3" y="27"/>
                    <a:pt x="3" y="27"/>
                  </a:cubicBezTo>
                  <a:cubicBezTo>
                    <a:pt x="2" y="27"/>
                    <a:pt x="1" y="29"/>
                    <a:pt x="1" y="29"/>
                  </a:cubicBezTo>
                  <a:cubicBezTo>
                    <a:pt x="0" y="28"/>
                    <a:pt x="1" y="25"/>
                    <a:pt x="2" y="25"/>
                  </a:cubicBezTo>
                  <a:cubicBezTo>
                    <a:pt x="2" y="24"/>
                    <a:pt x="4" y="20"/>
                    <a:pt x="3" y="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98" name="Freeform 66"/>
            <p:cNvSpPr>
              <a:spLocks/>
            </p:cNvSpPr>
            <p:nvPr/>
          </p:nvSpPr>
          <p:spPr bwMode="auto">
            <a:xfrm>
              <a:off x="7570788" y="2876550"/>
              <a:ext cx="66675" cy="339725"/>
            </a:xfrm>
            <a:custGeom>
              <a:avLst/>
              <a:gdLst>
                <a:gd name="T0" fmla="*/ 4 w 4"/>
                <a:gd name="T1" fmla="*/ 18 h 20"/>
                <a:gd name="T2" fmla="*/ 2 w 4"/>
                <a:gd name="T3" fmla="*/ 20 h 20"/>
                <a:gd name="T4" fmla="*/ 0 w 4"/>
                <a:gd name="T5" fmla="*/ 18 h 20"/>
                <a:gd name="T6" fmla="*/ 0 w 4"/>
                <a:gd name="T7" fmla="*/ 5 h 20"/>
                <a:gd name="T8" fmla="*/ 1 w 4"/>
                <a:gd name="T9" fmla="*/ 3 h 20"/>
                <a:gd name="T10" fmla="*/ 1 w 4"/>
                <a:gd name="T11" fmla="*/ 2 h 20"/>
                <a:gd name="T12" fmla="*/ 2 w 4"/>
                <a:gd name="T13" fmla="*/ 1 h 20"/>
                <a:gd name="T14" fmla="*/ 3 w 4"/>
                <a:gd name="T15" fmla="*/ 3 h 20"/>
                <a:gd name="T16" fmla="*/ 4 w 4"/>
                <a:gd name="T17" fmla="*/ 4 h 20"/>
                <a:gd name="T18" fmla="*/ 4 w 4"/>
                <a:gd name="T19" fmla="*/ 1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20">
                  <a:moveTo>
                    <a:pt x="4" y="18"/>
                  </a:moveTo>
                  <a:cubicBezTo>
                    <a:pt x="2" y="20"/>
                    <a:pt x="2" y="20"/>
                    <a:pt x="2" y="2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5"/>
                    <a:pt x="0" y="5"/>
                  </a:cubicBezTo>
                  <a:cubicBezTo>
                    <a:pt x="0" y="4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0"/>
                    <a:pt x="2" y="1"/>
                  </a:cubicBezTo>
                  <a:cubicBezTo>
                    <a:pt x="3" y="1"/>
                    <a:pt x="3" y="3"/>
                    <a:pt x="3" y="3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18"/>
                  </a:lnTo>
                  <a:close/>
                </a:path>
              </a:pathLst>
            </a:cu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99" name="Freeform 67"/>
            <p:cNvSpPr>
              <a:spLocks/>
            </p:cNvSpPr>
            <p:nvPr/>
          </p:nvSpPr>
          <p:spPr bwMode="auto">
            <a:xfrm>
              <a:off x="6994525" y="2876550"/>
              <a:ext cx="33338" cy="33337"/>
            </a:xfrm>
            <a:custGeom>
              <a:avLst/>
              <a:gdLst>
                <a:gd name="T0" fmla="*/ 2 w 2"/>
                <a:gd name="T1" fmla="*/ 2 h 2"/>
                <a:gd name="T2" fmla="*/ 0 w 2"/>
                <a:gd name="T3" fmla="*/ 1 h 2"/>
                <a:gd name="T4" fmla="*/ 1 w 2"/>
                <a:gd name="T5" fmla="*/ 0 h 2"/>
                <a:gd name="T6" fmla="*/ 2 w 2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1" y="1"/>
                    <a:pt x="0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EBB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500" name="Freeform 68"/>
            <p:cNvSpPr>
              <a:spLocks/>
            </p:cNvSpPr>
            <p:nvPr/>
          </p:nvSpPr>
          <p:spPr bwMode="auto">
            <a:xfrm>
              <a:off x="6994525" y="2843213"/>
              <a:ext cx="33338" cy="33337"/>
            </a:xfrm>
            <a:custGeom>
              <a:avLst/>
              <a:gdLst>
                <a:gd name="T0" fmla="*/ 2 w 2"/>
                <a:gd name="T1" fmla="*/ 2 h 2"/>
                <a:gd name="T2" fmla="*/ 1 w 2"/>
                <a:gd name="T3" fmla="*/ 1 h 2"/>
                <a:gd name="T4" fmla="*/ 0 w 2"/>
                <a:gd name="T5" fmla="*/ 0 h 2"/>
                <a:gd name="T6" fmla="*/ 1 w 2"/>
                <a:gd name="T7" fmla="*/ 1 h 2"/>
                <a:gd name="T8" fmla="*/ 2 w 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1" y="1"/>
                    <a:pt x="1" y="1"/>
                  </a:cubicBezTo>
                  <a:cubicBezTo>
                    <a:pt x="1" y="1"/>
                    <a:pt x="0" y="0"/>
                    <a:pt x="0" y="0"/>
                  </a:cubicBezTo>
                  <a:cubicBezTo>
                    <a:pt x="1" y="1"/>
                    <a:pt x="1" y="1"/>
                    <a:pt x="1" y="1"/>
                  </a:cubicBezTo>
                  <a:lnTo>
                    <a:pt x="2" y="2"/>
                  </a:lnTo>
                  <a:close/>
                </a:path>
              </a:pathLst>
            </a:custGeom>
            <a:solidFill>
              <a:srgbClr val="EBB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01" name="组合 500"/>
          <p:cNvGrpSpPr/>
          <p:nvPr/>
        </p:nvGrpSpPr>
        <p:grpSpPr>
          <a:xfrm rot="1889584">
            <a:off x="4839943" y="2878176"/>
            <a:ext cx="733855" cy="733855"/>
            <a:chOff x="3303065" y="2299580"/>
            <a:chExt cx="872242" cy="872242"/>
          </a:xfrm>
        </p:grpSpPr>
        <p:grpSp>
          <p:nvGrpSpPr>
            <p:cNvPr id="502" name="组合 501"/>
            <p:cNvGrpSpPr/>
            <p:nvPr/>
          </p:nvGrpSpPr>
          <p:grpSpPr>
            <a:xfrm>
              <a:off x="3303065" y="2564061"/>
              <a:ext cx="872242" cy="360040"/>
              <a:chOff x="3303065" y="2564061"/>
              <a:chExt cx="872242" cy="360040"/>
            </a:xfrm>
          </p:grpSpPr>
          <p:sp>
            <p:nvSpPr>
              <p:cNvPr id="504" name="椭圆 503"/>
              <p:cNvSpPr/>
              <p:nvPr/>
            </p:nvSpPr>
            <p:spPr bwMode="auto">
              <a:xfrm>
                <a:off x="3558450" y="2564061"/>
                <a:ext cx="360040" cy="36004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63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381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05" name="椭圆 504"/>
              <p:cNvSpPr/>
              <p:nvPr/>
            </p:nvSpPr>
            <p:spPr bwMode="auto">
              <a:xfrm>
                <a:off x="3303065" y="2746060"/>
                <a:ext cx="872242" cy="216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6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381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503" name="椭圆 502"/>
            <p:cNvSpPr/>
            <p:nvPr/>
          </p:nvSpPr>
          <p:spPr bwMode="auto">
            <a:xfrm rot="5400000">
              <a:off x="3302349" y="2724901"/>
              <a:ext cx="872242" cy="216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alpha val="61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381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07" name="矩形 106"/>
          <p:cNvSpPr/>
          <p:nvPr>
            <p:custDataLst>
              <p:tags r:id="rId1"/>
            </p:custDataLst>
          </p:nvPr>
        </p:nvSpPr>
        <p:spPr>
          <a:xfrm>
            <a:off x="0" y="4901734"/>
            <a:ext cx="487600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b="0" dirty="0">
                <a:latin typeface="+mj-ea"/>
                <a:ea typeface="+mj-ea"/>
              </a:rPr>
              <a:t>......../</a:t>
            </a:r>
            <a:endParaRPr lang="zh-CN" altLang="en-US" sz="1100" b="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57299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:a14="http://schemas.microsoft.com/office/drawing/2010/main" xmlns="">
      <p:transition spd="slow" advClick="0" advTm="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2" presetClass="entr" presetSubtype="1" fill="hold" nodeType="afterEffect" p14:presetBounceEnd="5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8000">
                                          <p:cBhvr additive="base">
                                            <p:cTn id="20" dur="500" fill="hold"/>
                                            <p:tgtEl>
                                              <p:spTgt spid="4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8000">
                                          <p:cBhvr additive="base">
                                            <p:cTn id="21" dur="500" fill="hold"/>
                                            <p:tgtEl>
                                              <p:spTgt spid="4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6" presetClass="entr" presetSubtype="32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24" dur="300"/>
                                            <p:tgtEl>
                                              <p:spTgt spid="40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800"/>
                                </p:stCondLst>
                                <p:childTnLst>
                                  <p:par>
                                    <p:cTn id="26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400"/>
                                            <p:tgtEl>
                                              <p:spTgt spid="50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3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2" dur="500"/>
                                            <p:tgtEl>
                                              <p:spTgt spid="4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2700"/>
                                </p:stCondLst>
                                <p:childTnLst>
                                  <p:par>
                                    <p:cTn id="34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4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7" dur="500" fill="hold"/>
                                            <p:tgtEl>
                                              <p:spTgt spid="4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3200"/>
                                </p:stCondLst>
                                <p:childTnLst>
                                  <p:par>
                                    <p:cTn id="39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43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4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4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6" presetClass="entr" presetSubtype="32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46" dur="300"/>
                                            <p:tgtEl>
                                              <p:spTgt spid="4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3700"/>
                                </p:stCondLst>
                                <p:childTnLst>
                                  <p:par>
                                    <p:cTn id="48" presetID="2" presetClass="entr" presetSubtype="8" decel="68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0" dur="500" fill="hold"/>
                                            <p:tgtEl>
                                              <p:spTgt spid="4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1" dur="500" fill="hold"/>
                                            <p:tgtEl>
                                              <p:spTgt spid="4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4200"/>
                                </p:stCondLst>
                                <p:childTnLst>
                                  <p:par>
                                    <p:cTn id="53" presetID="2" presetClass="entr" presetSubtype="8" decel="68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4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500" fill="hold"/>
                                            <p:tgtEl>
                                              <p:spTgt spid="4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7" fill="hold">
                                <p:stCondLst>
                                  <p:cond delay="4700"/>
                                </p:stCondLst>
                                <p:childTnLst>
                                  <p:par>
                                    <p:cTn id="58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0" dur="500"/>
                                            <p:tgtEl>
                                              <p:spTgt spid="4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5200"/>
                                </p:stCondLst>
                                <p:childTnLst>
                                  <p:par>
                                    <p:cTn id="62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500" fill="hold"/>
                                            <p:tgtEl>
                                              <p:spTgt spid="4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5" dur="500" fill="hold"/>
                                            <p:tgtEl>
                                              <p:spTgt spid="4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5700"/>
                                </p:stCondLst>
                                <p:childTnLst>
                                  <p:par>
                                    <p:cTn id="67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9" dur="500"/>
                                            <p:tgtEl>
                                              <p:spTgt spid="47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4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4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2" presetID="6" presetClass="entr" presetSubtype="32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74" dur="300"/>
                                            <p:tgtEl>
                                              <p:spTgt spid="4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6200"/>
                                </p:stCondLst>
                                <p:childTnLst>
                                  <p:par>
                                    <p:cTn id="76" presetID="2" presetClass="entr" presetSubtype="2" decel="68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8" dur="500" fill="hold"/>
                                            <p:tgtEl>
                                              <p:spTgt spid="4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9" dur="500" fill="hold"/>
                                            <p:tgtEl>
                                              <p:spTgt spid="4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0" fill="hold">
                                <p:stCondLst>
                                  <p:cond delay="6700"/>
                                </p:stCondLst>
                                <p:childTnLst>
                                  <p:par>
                                    <p:cTn id="81" presetID="2" presetClass="entr" presetSubtype="2" decel="68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3" dur="500" fill="hold"/>
                                            <p:tgtEl>
                                              <p:spTgt spid="4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4" dur="500" fill="hold"/>
                                            <p:tgtEl>
                                              <p:spTgt spid="4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404" grpId="0" animBg="1"/>
          <p:bldP spid="434" grpId="0" animBg="1"/>
          <p:bldP spid="435" grpId="0"/>
          <p:bldP spid="436" grpId="0" animBg="1"/>
          <p:bldP spid="469" grpId="0" animBg="1"/>
          <p:bldP spid="470" grpId="0"/>
          <p:bldP spid="471" grpId="0" animBg="1"/>
        </p:bldLst>
      </p:timing>
    </mc:Choice>
    <mc:Fallback xmlns:a14="http://schemas.microsoft.com/office/drawing/2010/main"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1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decel="42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8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4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4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6" presetClass="entr" presetSubtype="32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24" dur="300"/>
                                            <p:tgtEl>
                                              <p:spTgt spid="40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800"/>
                                </p:stCondLst>
                                <p:childTnLst>
                                  <p:par>
                                    <p:cTn id="26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400"/>
                                            <p:tgtEl>
                                              <p:spTgt spid="50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3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2" dur="500"/>
                                            <p:tgtEl>
                                              <p:spTgt spid="4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2700"/>
                                </p:stCondLst>
                                <p:childTnLst>
                                  <p:par>
                                    <p:cTn id="34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4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7" dur="500" fill="hold"/>
                                            <p:tgtEl>
                                              <p:spTgt spid="4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3200"/>
                                </p:stCondLst>
                                <p:childTnLst>
                                  <p:par>
                                    <p:cTn id="39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43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4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4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6" presetClass="entr" presetSubtype="32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46" dur="300"/>
                                            <p:tgtEl>
                                              <p:spTgt spid="4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3700"/>
                                </p:stCondLst>
                                <p:childTnLst>
                                  <p:par>
                                    <p:cTn id="48" presetID="2" presetClass="entr" presetSubtype="8" decel="68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0" dur="500" fill="hold"/>
                                            <p:tgtEl>
                                              <p:spTgt spid="4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1" dur="500" fill="hold"/>
                                            <p:tgtEl>
                                              <p:spTgt spid="4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4200"/>
                                </p:stCondLst>
                                <p:childTnLst>
                                  <p:par>
                                    <p:cTn id="53" presetID="2" presetClass="entr" presetSubtype="8" decel="68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4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500" fill="hold"/>
                                            <p:tgtEl>
                                              <p:spTgt spid="4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7" fill="hold">
                                <p:stCondLst>
                                  <p:cond delay="4700"/>
                                </p:stCondLst>
                                <p:childTnLst>
                                  <p:par>
                                    <p:cTn id="58" presetID="2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0" dur="500"/>
                                            <p:tgtEl>
                                              <p:spTgt spid="4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5200"/>
                                </p:stCondLst>
                                <p:childTnLst>
                                  <p:par>
                                    <p:cTn id="62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500" fill="hold"/>
                                            <p:tgtEl>
                                              <p:spTgt spid="4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5" dur="500" fill="hold"/>
                                            <p:tgtEl>
                                              <p:spTgt spid="4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5700"/>
                                </p:stCondLst>
                                <p:childTnLst>
                                  <p:par>
                                    <p:cTn id="67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9" dur="500"/>
                                            <p:tgtEl>
                                              <p:spTgt spid="47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4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4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2" presetID="6" presetClass="entr" presetSubtype="32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74" dur="300"/>
                                            <p:tgtEl>
                                              <p:spTgt spid="4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6200"/>
                                </p:stCondLst>
                                <p:childTnLst>
                                  <p:par>
                                    <p:cTn id="76" presetID="2" presetClass="entr" presetSubtype="2" decel="68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8" dur="500" fill="hold"/>
                                            <p:tgtEl>
                                              <p:spTgt spid="4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9" dur="500" fill="hold"/>
                                            <p:tgtEl>
                                              <p:spTgt spid="4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0" fill="hold">
                                <p:stCondLst>
                                  <p:cond delay="6700"/>
                                </p:stCondLst>
                                <p:childTnLst>
                                  <p:par>
                                    <p:cTn id="81" presetID="2" presetClass="entr" presetSubtype="2" decel="68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3" dur="500" fill="hold"/>
                                            <p:tgtEl>
                                              <p:spTgt spid="4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4" dur="500" fill="hold"/>
                                            <p:tgtEl>
                                              <p:spTgt spid="4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4" grpId="0" animBg="1"/>
          <p:bldP spid="195" grpId="0"/>
          <p:bldP spid="196" grpId="0"/>
          <p:bldP spid="404" grpId="0" animBg="1"/>
          <p:bldP spid="434" grpId="0" animBg="1"/>
          <p:bldP spid="435" grpId="0"/>
          <p:bldP spid="436" grpId="0" animBg="1"/>
          <p:bldP spid="469" grpId="0" animBg="1"/>
          <p:bldP spid="470" grpId="0"/>
          <p:bldP spid="471" grpId="0" animBg="1"/>
        </p:bldLst>
      </p:timing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RDRI TOOLS WATERMARK" val="h1njk2sy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RDRI TOOLS WATERMARK" val="h1njk2sy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RDRI TOOLS WATERMARK" val="h1njk2s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RDRI TOOLS WATERMARK" val="h1njk2sy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RDRI TOOLS WATERMARK" val="h1njk2s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RDRI TOOLS WATERMARK" val="h1njk2sy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RDRI TOOLS WATERMARK" val="h1njk2sy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RDRI TOOLS WATERMARK" val="h1njk2sy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RDRI TOOLS WATERMARK" val="h1njk2sy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RDRI TOOLS WATERMARK" val="h1njk2sy"/>
</p:tagLst>
</file>

<file path=ppt/theme/theme1.xml><?xml version="1.0" encoding="utf-8"?>
<a:theme xmlns:a="http://schemas.openxmlformats.org/drawingml/2006/main" name="www.jpppt.com">
  <a:themeElements>
    <a:clrScheme name="自定义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A3CD39"/>
      </a:accent1>
      <a:accent2>
        <a:srgbClr val="E4BE33"/>
      </a:accent2>
      <a:accent3>
        <a:srgbClr val="E6325C"/>
      </a:accent3>
      <a:accent4>
        <a:srgbClr val="71CDB7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极目远眺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Words>1273</Words>
  <Application>Microsoft Office PowerPoint</Application>
  <PresentationFormat>全屏显示(16:9)</PresentationFormat>
  <Paragraphs>227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2" baseType="lpstr">
      <vt:lpstr>Chelsea</vt:lpstr>
      <vt:lpstr>宋体</vt:lpstr>
      <vt:lpstr>微软雅黑</vt:lpstr>
      <vt:lpstr>Arial</vt:lpstr>
      <vt:lpstr>Calibri</vt:lpstr>
      <vt:lpstr>Impact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www.jpppt.com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subject>www.jpppt.com</dc:subject>
  <dc:creator>www.jpppt.com</dc:creator>
  <cp:keywords>www.jpppt.com</cp:keywords>
  <dc:description>www.jpppt.com</dc:description>
  <cp:lastModifiedBy>宇 之灵</cp:lastModifiedBy>
  <cp:revision>38</cp:revision>
  <dcterms:created xsi:type="dcterms:W3CDTF">2015-12-27T15:42:20Z</dcterms:created>
  <dcterms:modified xsi:type="dcterms:W3CDTF">2020-09-09T00:43:37Z</dcterms:modified>
  <cp:category>www.jpppt.com</cp:category>
</cp:coreProperties>
</file>