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notesSlides/notesSlide3.xml" ContentType="application/vnd.openxmlformats-officedocument.presentationml.notesSlide+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8758" r:id="rId2"/>
    <p:sldId id="8759" r:id="rId3"/>
    <p:sldId id="8760" r:id="rId4"/>
    <p:sldId id="8351" r:id="rId5"/>
    <p:sldId id="285" r:id="rId6"/>
    <p:sldId id="8765" r:id="rId7"/>
    <p:sldId id="8766" r:id="rId8"/>
    <p:sldId id="8761" r:id="rId9"/>
    <p:sldId id="282" r:id="rId10"/>
    <p:sldId id="8378" r:id="rId11"/>
    <p:sldId id="8767" r:id="rId12"/>
    <p:sldId id="8774" r:id="rId13"/>
    <p:sldId id="8768" r:id="rId14"/>
    <p:sldId id="8769" r:id="rId15"/>
    <p:sldId id="8762" r:id="rId16"/>
    <p:sldId id="8773" r:id="rId17"/>
    <p:sldId id="316" r:id="rId18"/>
    <p:sldId id="422" r:id="rId19"/>
    <p:sldId id="8368" r:id="rId20"/>
    <p:sldId id="8770" r:id="rId21"/>
    <p:sldId id="8763" r:id="rId22"/>
    <p:sldId id="430" r:id="rId23"/>
    <p:sldId id="8772" r:id="rId24"/>
    <p:sldId id="8411" r:id="rId25"/>
    <p:sldId id="8395" r:id="rId26"/>
    <p:sldId id="8771" r:id="rId27"/>
    <p:sldId id="8764" r:id="rId28"/>
    <p:sldId id="304" r:id="rId29"/>
    <p:sldId id="305" r:id="rId30"/>
    <p:sldId id="3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72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73A"/>
    <a:srgbClr val="0070C0"/>
    <a:srgbClr val="00B050"/>
    <a:srgbClr val="33D6AA"/>
    <a:srgbClr val="9966FE"/>
    <a:srgbClr val="33D5AA"/>
    <a:srgbClr val="9966FF"/>
    <a:srgbClr val="00BFFF"/>
    <a:srgbClr val="2FD3A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autoAdjust="0"/>
    <p:restoredTop sz="90318" autoAdjust="0"/>
  </p:normalViewPr>
  <p:slideViewPr>
    <p:cSldViewPr snapToGrid="0" showGuides="1">
      <p:cViewPr varScale="1">
        <p:scale>
          <a:sx n="65" d="100"/>
          <a:sy n="65" d="100"/>
        </p:scale>
        <p:origin x="726" y="96"/>
      </p:cViewPr>
      <p:guideLst>
        <p:guide orient="horz" pos="2296"/>
        <p:guide pos="721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639997FC-88F9-4802-8311-49C8CDEA1794}" type="datetimeFigureOut">
              <a:rPr lang="zh-CN" altLang="en-US" smtClean="0"/>
              <a:t>2020/9/10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D1154826-1B38-4306-9D84-5973D5EF8B58}" type="slidenum">
              <a:rPr lang="zh-CN" altLang="en-US" smtClean="0"/>
              <a:t>‹#›</a:t>
            </a:fld>
            <a:endParaRPr lang="zh-CN" altLang="en-US" dirty="0"/>
          </a:p>
        </p:txBody>
      </p:sp>
    </p:spTree>
    <p:extLst>
      <p:ext uri="{BB962C8B-B14F-4D97-AF65-F5344CB8AC3E}">
        <p14:creationId xmlns:p14="http://schemas.microsoft.com/office/powerpoint/2010/main" val="165233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4FE2E76-5497-480C-BA74-0A45932AF14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480862-7396-4DFF-B9D3-97C2FEB422B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文本框 9"/>
          <p:cNvSpPr txBox="1"/>
          <p:nvPr userDrawn="1"/>
        </p:nvSpPr>
        <p:spPr>
          <a:xfrm>
            <a:off x="980495" y="368474"/>
            <a:ext cx="4492841" cy="461665"/>
          </a:xfrm>
          <a:prstGeom prst="rect">
            <a:avLst/>
          </a:prstGeom>
          <a:noFill/>
        </p:spPr>
        <p:txBody>
          <a:bodyPr wrap="square" rtlCol="0">
            <a:spAutoFit/>
          </a:bodyPr>
          <a:lstStyle/>
          <a:p>
            <a:pPr algn="l"/>
            <a:r>
              <a:rPr lang="en-US" altLang="zh-CN" sz="2400" b="0" spc="0" dirty="0">
                <a:solidFill>
                  <a:schemeClr val="tx1">
                    <a:lumMod val="75000"/>
                    <a:lumOff val="25000"/>
                  </a:schemeClr>
                </a:solidFill>
                <a:latin typeface="微软雅黑" panose="020B0503020204020204" pitchFamily="34" charset="-122"/>
                <a:ea typeface="微软雅黑" panose="020B0503020204020204" pitchFamily="34" charset="-122"/>
                <a:sym typeface="OPPOSans B" panose="00020600040101010101" pitchFamily="18" charset="-122"/>
              </a:rPr>
              <a:t>Please enter title text</a:t>
            </a:r>
            <a:endParaRPr lang="zh-CN" altLang="en-US" sz="2400" b="0" spc="0" dirty="0">
              <a:solidFill>
                <a:schemeClr val="tx1">
                  <a:lumMod val="75000"/>
                  <a:lumOff val="25000"/>
                </a:schemeClr>
              </a:solidFill>
              <a:latin typeface="微软雅黑" panose="020B0503020204020204" pitchFamily="34" charset="-122"/>
              <a:ea typeface="微软雅黑" panose="020B0503020204020204" pitchFamily="34" charset="-122"/>
              <a:sym typeface="OPPOSans B" panose="00020600040101010101" pitchFamily="18" charset="-122"/>
            </a:endParaRPr>
          </a:p>
        </p:txBody>
      </p:sp>
      <p:sp>
        <p:nvSpPr>
          <p:cNvPr id="2" name="菱形 1"/>
          <p:cNvSpPr/>
          <p:nvPr userDrawn="1"/>
        </p:nvSpPr>
        <p:spPr>
          <a:xfrm>
            <a:off x="337301" y="404555"/>
            <a:ext cx="292675" cy="29267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菱形 4"/>
          <p:cNvSpPr/>
          <p:nvPr userDrawn="1"/>
        </p:nvSpPr>
        <p:spPr>
          <a:xfrm>
            <a:off x="512561" y="579293"/>
            <a:ext cx="292675" cy="29267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菱形 5"/>
          <p:cNvSpPr/>
          <p:nvPr userDrawn="1"/>
        </p:nvSpPr>
        <p:spPr>
          <a:xfrm>
            <a:off x="687821" y="404555"/>
            <a:ext cx="292675" cy="29267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Tree>
    <p:extLst>
      <p:ext uri="{BB962C8B-B14F-4D97-AF65-F5344CB8AC3E}">
        <p14:creationId xmlns:p14="http://schemas.microsoft.com/office/powerpoint/2010/main" val="25078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Tree>
    <p:extLst>
      <p:ext uri="{BB962C8B-B14F-4D97-AF65-F5344CB8AC3E}">
        <p14:creationId xmlns:p14="http://schemas.microsoft.com/office/powerpoint/2010/main" val="9595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Tree>
    <p:extLst>
      <p:ext uri="{BB962C8B-B14F-4D97-AF65-F5344CB8AC3E}">
        <p14:creationId xmlns:p14="http://schemas.microsoft.com/office/powerpoint/2010/main" val="321917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Tree>
    <p:extLst>
      <p:ext uri="{BB962C8B-B14F-4D97-AF65-F5344CB8AC3E}">
        <p14:creationId xmlns:p14="http://schemas.microsoft.com/office/powerpoint/2010/main" val="176492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
        <p:nvSpPr>
          <p:cNvPr id="7" name="矩形 6"/>
          <p:cNvSpPr/>
          <p:nvPr userDrawn="1"/>
        </p:nvSpPr>
        <p:spPr>
          <a:xfrm>
            <a:off x="8782428" y="64311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8556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72095E-253A-4E3C-ACB3-353EBF1B530A}" type="datetimeFigureOut">
              <a:rPr lang="zh-CN" altLang="en-US" smtClean="0"/>
              <a:t>2020/9/10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ADBCA0-CF5A-472E-833F-2F58EF2F51C6}" type="slidenum">
              <a:rPr lang="zh-CN" altLang="en-US" smtClean="0"/>
              <a:t>‹#›</a:t>
            </a:fld>
            <a:endParaRPr lang="zh-CN" altLang="en-US"/>
          </a:p>
        </p:txBody>
      </p:sp>
    </p:spTree>
    <p:extLst>
      <p:ext uri="{BB962C8B-B14F-4D97-AF65-F5344CB8AC3E}">
        <p14:creationId xmlns:p14="http://schemas.microsoft.com/office/powerpoint/2010/main" val="98961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8145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2095E-253A-4E3C-ACB3-353EBF1B530A}" type="datetimeFigureOut">
              <a:rPr lang="zh-CN" altLang="en-US" smtClean="0"/>
              <a:t>2020/9/10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DBCA0-CF5A-472E-833F-2F58EF2F51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tags" Target="../tags/tag113.xml"/><Relationship Id="rId118" Type="http://schemas.openxmlformats.org/officeDocument/2006/relationships/tags" Target="../tags/tag118.xml"/><Relationship Id="rId126" Type="http://schemas.openxmlformats.org/officeDocument/2006/relationships/tags" Target="../tags/tag126.xml"/><Relationship Id="rId134" Type="http://schemas.openxmlformats.org/officeDocument/2006/relationships/tags" Target="../tags/tag134.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image" Target="../media/image1.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slideLayout" Target="../slideLayouts/slideLayout2.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6" Type="http://schemas.openxmlformats.org/officeDocument/2006/relationships/tags" Target="../tags/tag558.xml"/><Relationship Id="rId117" Type="http://schemas.openxmlformats.org/officeDocument/2006/relationships/tags" Target="../tags/tag649.xml"/><Relationship Id="rId21" Type="http://schemas.openxmlformats.org/officeDocument/2006/relationships/tags" Target="../tags/tag553.xml"/><Relationship Id="rId42" Type="http://schemas.openxmlformats.org/officeDocument/2006/relationships/tags" Target="../tags/tag574.xml"/><Relationship Id="rId47" Type="http://schemas.openxmlformats.org/officeDocument/2006/relationships/tags" Target="../tags/tag579.xml"/><Relationship Id="rId63" Type="http://schemas.openxmlformats.org/officeDocument/2006/relationships/tags" Target="../tags/tag595.xml"/><Relationship Id="rId68" Type="http://schemas.openxmlformats.org/officeDocument/2006/relationships/tags" Target="../tags/tag600.xml"/><Relationship Id="rId84" Type="http://schemas.openxmlformats.org/officeDocument/2006/relationships/tags" Target="../tags/tag616.xml"/><Relationship Id="rId89" Type="http://schemas.openxmlformats.org/officeDocument/2006/relationships/tags" Target="../tags/tag621.xml"/><Relationship Id="rId112" Type="http://schemas.openxmlformats.org/officeDocument/2006/relationships/tags" Target="../tags/tag644.xml"/><Relationship Id="rId133" Type="http://schemas.openxmlformats.org/officeDocument/2006/relationships/tags" Target="../tags/tag665.xml"/><Relationship Id="rId16" Type="http://schemas.openxmlformats.org/officeDocument/2006/relationships/tags" Target="../tags/tag548.xml"/><Relationship Id="rId107" Type="http://schemas.openxmlformats.org/officeDocument/2006/relationships/tags" Target="../tags/tag639.xml"/><Relationship Id="rId11" Type="http://schemas.openxmlformats.org/officeDocument/2006/relationships/tags" Target="../tags/tag543.xml"/><Relationship Id="rId32" Type="http://schemas.openxmlformats.org/officeDocument/2006/relationships/tags" Target="../tags/tag564.xml"/><Relationship Id="rId37" Type="http://schemas.openxmlformats.org/officeDocument/2006/relationships/tags" Target="../tags/tag569.xml"/><Relationship Id="rId53" Type="http://schemas.openxmlformats.org/officeDocument/2006/relationships/tags" Target="../tags/tag585.xml"/><Relationship Id="rId58" Type="http://schemas.openxmlformats.org/officeDocument/2006/relationships/tags" Target="../tags/tag590.xml"/><Relationship Id="rId74" Type="http://schemas.openxmlformats.org/officeDocument/2006/relationships/tags" Target="../tags/tag606.xml"/><Relationship Id="rId79" Type="http://schemas.openxmlformats.org/officeDocument/2006/relationships/tags" Target="../tags/tag611.xml"/><Relationship Id="rId102" Type="http://schemas.openxmlformats.org/officeDocument/2006/relationships/tags" Target="../tags/tag634.xml"/><Relationship Id="rId123" Type="http://schemas.openxmlformats.org/officeDocument/2006/relationships/tags" Target="../tags/tag655.xml"/><Relationship Id="rId128" Type="http://schemas.openxmlformats.org/officeDocument/2006/relationships/tags" Target="../tags/tag660.xml"/><Relationship Id="rId5" Type="http://schemas.openxmlformats.org/officeDocument/2006/relationships/tags" Target="../tags/tag537.xml"/><Relationship Id="rId90" Type="http://schemas.openxmlformats.org/officeDocument/2006/relationships/tags" Target="../tags/tag622.xml"/><Relationship Id="rId95" Type="http://schemas.openxmlformats.org/officeDocument/2006/relationships/tags" Target="../tags/tag627.xml"/><Relationship Id="rId14" Type="http://schemas.openxmlformats.org/officeDocument/2006/relationships/tags" Target="../tags/tag546.xml"/><Relationship Id="rId22" Type="http://schemas.openxmlformats.org/officeDocument/2006/relationships/tags" Target="../tags/tag554.xml"/><Relationship Id="rId27" Type="http://schemas.openxmlformats.org/officeDocument/2006/relationships/tags" Target="../tags/tag559.xml"/><Relationship Id="rId30" Type="http://schemas.openxmlformats.org/officeDocument/2006/relationships/tags" Target="../tags/tag562.xml"/><Relationship Id="rId35" Type="http://schemas.openxmlformats.org/officeDocument/2006/relationships/tags" Target="../tags/tag567.xml"/><Relationship Id="rId43" Type="http://schemas.openxmlformats.org/officeDocument/2006/relationships/tags" Target="../tags/tag575.xml"/><Relationship Id="rId48" Type="http://schemas.openxmlformats.org/officeDocument/2006/relationships/tags" Target="../tags/tag580.xml"/><Relationship Id="rId56" Type="http://schemas.openxmlformats.org/officeDocument/2006/relationships/tags" Target="../tags/tag588.xml"/><Relationship Id="rId64" Type="http://schemas.openxmlformats.org/officeDocument/2006/relationships/tags" Target="../tags/tag596.xml"/><Relationship Id="rId69" Type="http://schemas.openxmlformats.org/officeDocument/2006/relationships/tags" Target="../tags/tag601.xml"/><Relationship Id="rId77" Type="http://schemas.openxmlformats.org/officeDocument/2006/relationships/tags" Target="../tags/tag609.xml"/><Relationship Id="rId100" Type="http://schemas.openxmlformats.org/officeDocument/2006/relationships/tags" Target="../tags/tag632.xml"/><Relationship Id="rId105" Type="http://schemas.openxmlformats.org/officeDocument/2006/relationships/tags" Target="../tags/tag637.xml"/><Relationship Id="rId113" Type="http://schemas.openxmlformats.org/officeDocument/2006/relationships/tags" Target="../tags/tag645.xml"/><Relationship Id="rId118" Type="http://schemas.openxmlformats.org/officeDocument/2006/relationships/tags" Target="../tags/tag650.xml"/><Relationship Id="rId126" Type="http://schemas.openxmlformats.org/officeDocument/2006/relationships/tags" Target="../tags/tag658.xml"/><Relationship Id="rId134" Type="http://schemas.openxmlformats.org/officeDocument/2006/relationships/tags" Target="../tags/tag666.xml"/><Relationship Id="rId8" Type="http://schemas.openxmlformats.org/officeDocument/2006/relationships/tags" Target="../tags/tag540.xml"/><Relationship Id="rId51" Type="http://schemas.openxmlformats.org/officeDocument/2006/relationships/tags" Target="../tags/tag583.xml"/><Relationship Id="rId72" Type="http://schemas.openxmlformats.org/officeDocument/2006/relationships/tags" Target="../tags/tag604.xml"/><Relationship Id="rId80" Type="http://schemas.openxmlformats.org/officeDocument/2006/relationships/tags" Target="../tags/tag612.xml"/><Relationship Id="rId85" Type="http://schemas.openxmlformats.org/officeDocument/2006/relationships/tags" Target="../tags/tag617.xml"/><Relationship Id="rId93" Type="http://schemas.openxmlformats.org/officeDocument/2006/relationships/tags" Target="../tags/tag625.xml"/><Relationship Id="rId98" Type="http://schemas.openxmlformats.org/officeDocument/2006/relationships/tags" Target="../tags/tag630.xml"/><Relationship Id="rId121" Type="http://schemas.openxmlformats.org/officeDocument/2006/relationships/tags" Target="../tags/tag653.xml"/><Relationship Id="rId3" Type="http://schemas.openxmlformats.org/officeDocument/2006/relationships/tags" Target="../tags/tag535.xml"/><Relationship Id="rId12" Type="http://schemas.openxmlformats.org/officeDocument/2006/relationships/tags" Target="../tags/tag544.xml"/><Relationship Id="rId17" Type="http://schemas.openxmlformats.org/officeDocument/2006/relationships/tags" Target="../tags/tag549.xml"/><Relationship Id="rId25" Type="http://schemas.openxmlformats.org/officeDocument/2006/relationships/tags" Target="../tags/tag557.xml"/><Relationship Id="rId33" Type="http://schemas.openxmlformats.org/officeDocument/2006/relationships/tags" Target="../tags/tag565.xml"/><Relationship Id="rId38" Type="http://schemas.openxmlformats.org/officeDocument/2006/relationships/tags" Target="../tags/tag570.xml"/><Relationship Id="rId46" Type="http://schemas.openxmlformats.org/officeDocument/2006/relationships/tags" Target="../tags/tag578.xml"/><Relationship Id="rId59" Type="http://schemas.openxmlformats.org/officeDocument/2006/relationships/tags" Target="../tags/tag591.xml"/><Relationship Id="rId67" Type="http://schemas.openxmlformats.org/officeDocument/2006/relationships/tags" Target="../tags/tag599.xml"/><Relationship Id="rId103" Type="http://schemas.openxmlformats.org/officeDocument/2006/relationships/tags" Target="../tags/tag635.xml"/><Relationship Id="rId108" Type="http://schemas.openxmlformats.org/officeDocument/2006/relationships/tags" Target="../tags/tag640.xml"/><Relationship Id="rId116" Type="http://schemas.openxmlformats.org/officeDocument/2006/relationships/tags" Target="../tags/tag648.xml"/><Relationship Id="rId124" Type="http://schemas.openxmlformats.org/officeDocument/2006/relationships/tags" Target="../tags/tag656.xml"/><Relationship Id="rId129" Type="http://schemas.openxmlformats.org/officeDocument/2006/relationships/tags" Target="../tags/tag661.xml"/><Relationship Id="rId137" Type="http://schemas.openxmlformats.org/officeDocument/2006/relationships/slideLayout" Target="../slideLayouts/slideLayout2.xml"/><Relationship Id="rId20" Type="http://schemas.openxmlformats.org/officeDocument/2006/relationships/tags" Target="../tags/tag552.xml"/><Relationship Id="rId41" Type="http://schemas.openxmlformats.org/officeDocument/2006/relationships/tags" Target="../tags/tag573.xml"/><Relationship Id="rId54" Type="http://schemas.openxmlformats.org/officeDocument/2006/relationships/tags" Target="../tags/tag586.xml"/><Relationship Id="rId62" Type="http://schemas.openxmlformats.org/officeDocument/2006/relationships/tags" Target="../tags/tag594.xml"/><Relationship Id="rId70" Type="http://schemas.openxmlformats.org/officeDocument/2006/relationships/tags" Target="../tags/tag602.xml"/><Relationship Id="rId75" Type="http://schemas.openxmlformats.org/officeDocument/2006/relationships/tags" Target="../tags/tag607.xml"/><Relationship Id="rId83" Type="http://schemas.openxmlformats.org/officeDocument/2006/relationships/tags" Target="../tags/tag615.xml"/><Relationship Id="rId88" Type="http://schemas.openxmlformats.org/officeDocument/2006/relationships/tags" Target="../tags/tag620.xml"/><Relationship Id="rId91" Type="http://schemas.openxmlformats.org/officeDocument/2006/relationships/tags" Target="../tags/tag623.xml"/><Relationship Id="rId96" Type="http://schemas.openxmlformats.org/officeDocument/2006/relationships/tags" Target="../tags/tag628.xml"/><Relationship Id="rId111" Type="http://schemas.openxmlformats.org/officeDocument/2006/relationships/tags" Target="../tags/tag643.xml"/><Relationship Id="rId132" Type="http://schemas.openxmlformats.org/officeDocument/2006/relationships/tags" Target="../tags/tag664.xml"/><Relationship Id="rId1" Type="http://schemas.openxmlformats.org/officeDocument/2006/relationships/tags" Target="../tags/tag533.xml"/><Relationship Id="rId6" Type="http://schemas.openxmlformats.org/officeDocument/2006/relationships/tags" Target="../tags/tag538.xml"/><Relationship Id="rId15" Type="http://schemas.openxmlformats.org/officeDocument/2006/relationships/tags" Target="../tags/tag547.xml"/><Relationship Id="rId23" Type="http://schemas.openxmlformats.org/officeDocument/2006/relationships/tags" Target="../tags/tag555.xml"/><Relationship Id="rId28" Type="http://schemas.openxmlformats.org/officeDocument/2006/relationships/tags" Target="../tags/tag560.xml"/><Relationship Id="rId36" Type="http://schemas.openxmlformats.org/officeDocument/2006/relationships/tags" Target="../tags/tag568.xml"/><Relationship Id="rId49" Type="http://schemas.openxmlformats.org/officeDocument/2006/relationships/tags" Target="../tags/tag581.xml"/><Relationship Id="rId57" Type="http://schemas.openxmlformats.org/officeDocument/2006/relationships/tags" Target="../tags/tag589.xml"/><Relationship Id="rId106" Type="http://schemas.openxmlformats.org/officeDocument/2006/relationships/tags" Target="../tags/tag638.xml"/><Relationship Id="rId114" Type="http://schemas.openxmlformats.org/officeDocument/2006/relationships/tags" Target="../tags/tag646.xml"/><Relationship Id="rId119" Type="http://schemas.openxmlformats.org/officeDocument/2006/relationships/tags" Target="../tags/tag651.xml"/><Relationship Id="rId127" Type="http://schemas.openxmlformats.org/officeDocument/2006/relationships/tags" Target="../tags/tag659.xml"/><Relationship Id="rId10" Type="http://schemas.openxmlformats.org/officeDocument/2006/relationships/tags" Target="../tags/tag542.xml"/><Relationship Id="rId31" Type="http://schemas.openxmlformats.org/officeDocument/2006/relationships/tags" Target="../tags/tag563.xml"/><Relationship Id="rId44" Type="http://schemas.openxmlformats.org/officeDocument/2006/relationships/tags" Target="../tags/tag576.xml"/><Relationship Id="rId52" Type="http://schemas.openxmlformats.org/officeDocument/2006/relationships/tags" Target="../tags/tag584.xml"/><Relationship Id="rId60" Type="http://schemas.openxmlformats.org/officeDocument/2006/relationships/tags" Target="../tags/tag592.xml"/><Relationship Id="rId65" Type="http://schemas.openxmlformats.org/officeDocument/2006/relationships/tags" Target="../tags/tag597.xml"/><Relationship Id="rId73" Type="http://schemas.openxmlformats.org/officeDocument/2006/relationships/tags" Target="../tags/tag605.xml"/><Relationship Id="rId78" Type="http://schemas.openxmlformats.org/officeDocument/2006/relationships/tags" Target="../tags/tag610.xml"/><Relationship Id="rId81" Type="http://schemas.openxmlformats.org/officeDocument/2006/relationships/tags" Target="../tags/tag613.xml"/><Relationship Id="rId86" Type="http://schemas.openxmlformats.org/officeDocument/2006/relationships/tags" Target="../tags/tag618.xml"/><Relationship Id="rId94" Type="http://schemas.openxmlformats.org/officeDocument/2006/relationships/tags" Target="../tags/tag626.xml"/><Relationship Id="rId99" Type="http://schemas.openxmlformats.org/officeDocument/2006/relationships/tags" Target="../tags/tag631.xml"/><Relationship Id="rId101" Type="http://schemas.openxmlformats.org/officeDocument/2006/relationships/tags" Target="../tags/tag633.xml"/><Relationship Id="rId122" Type="http://schemas.openxmlformats.org/officeDocument/2006/relationships/tags" Target="../tags/tag654.xml"/><Relationship Id="rId130" Type="http://schemas.openxmlformats.org/officeDocument/2006/relationships/tags" Target="../tags/tag662.xml"/><Relationship Id="rId135" Type="http://schemas.openxmlformats.org/officeDocument/2006/relationships/tags" Target="../tags/tag667.xml"/><Relationship Id="rId4" Type="http://schemas.openxmlformats.org/officeDocument/2006/relationships/tags" Target="../tags/tag536.xml"/><Relationship Id="rId9" Type="http://schemas.openxmlformats.org/officeDocument/2006/relationships/tags" Target="../tags/tag541.xml"/><Relationship Id="rId13" Type="http://schemas.openxmlformats.org/officeDocument/2006/relationships/tags" Target="../tags/tag545.xml"/><Relationship Id="rId18" Type="http://schemas.openxmlformats.org/officeDocument/2006/relationships/tags" Target="../tags/tag550.xml"/><Relationship Id="rId39" Type="http://schemas.openxmlformats.org/officeDocument/2006/relationships/tags" Target="../tags/tag571.xml"/><Relationship Id="rId109" Type="http://schemas.openxmlformats.org/officeDocument/2006/relationships/tags" Target="../tags/tag641.xml"/><Relationship Id="rId34" Type="http://schemas.openxmlformats.org/officeDocument/2006/relationships/tags" Target="../tags/tag566.xml"/><Relationship Id="rId50" Type="http://schemas.openxmlformats.org/officeDocument/2006/relationships/tags" Target="../tags/tag582.xml"/><Relationship Id="rId55" Type="http://schemas.openxmlformats.org/officeDocument/2006/relationships/tags" Target="../tags/tag587.xml"/><Relationship Id="rId76" Type="http://schemas.openxmlformats.org/officeDocument/2006/relationships/tags" Target="../tags/tag608.xml"/><Relationship Id="rId97" Type="http://schemas.openxmlformats.org/officeDocument/2006/relationships/tags" Target="../tags/tag629.xml"/><Relationship Id="rId104" Type="http://schemas.openxmlformats.org/officeDocument/2006/relationships/tags" Target="../tags/tag636.xml"/><Relationship Id="rId120" Type="http://schemas.openxmlformats.org/officeDocument/2006/relationships/tags" Target="../tags/tag652.xml"/><Relationship Id="rId125" Type="http://schemas.openxmlformats.org/officeDocument/2006/relationships/tags" Target="../tags/tag657.xml"/><Relationship Id="rId7" Type="http://schemas.openxmlformats.org/officeDocument/2006/relationships/tags" Target="../tags/tag539.xml"/><Relationship Id="rId71" Type="http://schemas.openxmlformats.org/officeDocument/2006/relationships/tags" Target="../tags/tag603.xml"/><Relationship Id="rId92" Type="http://schemas.openxmlformats.org/officeDocument/2006/relationships/tags" Target="../tags/tag624.xml"/><Relationship Id="rId2" Type="http://schemas.openxmlformats.org/officeDocument/2006/relationships/tags" Target="../tags/tag534.xml"/><Relationship Id="rId29" Type="http://schemas.openxmlformats.org/officeDocument/2006/relationships/tags" Target="../tags/tag561.xml"/><Relationship Id="rId24" Type="http://schemas.openxmlformats.org/officeDocument/2006/relationships/tags" Target="../tags/tag556.xml"/><Relationship Id="rId40" Type="http://schemas.openxmlformats.org/officeDocument/2006/relationships/tags" Target="../tags/tag572.xml"/><Relationship Id="rId45" Type="http://schemas.openxmlformats.org/officeDocument/2006/relationships/tags" Target="../tags/tag577.xml"/><Relationship Id="rId66" Type="http://schemas.openxmlformats.org/officeDocument/2006/relationships/tags" Target="../tags/tag598.xml"/><Relationship Id="rId87" Type="http://schemas.openxmlformats.org/officeDocument/2006/relationships/tags" Target="../tags/tag619.xml"/><Relationship Id="rId110" Type="http://schemas.openxmlformats.org/officeDocument/2006/relationships/tags" Target="../tags/tag642.xml"/><Relationship Id="rId115" Type="http://schemas.openxmlformats.org/officeDocument/2006/relationships/tags" Target="../tags/tag647.xml"/><Relationship Id="rId131" Type="http://schemas.openxmlformats.org/officeDocument/2006/relationships/tags" Target="../tags/tag663.xml"/><Relationship Id="rId136" Type="http://schemas.openxmlformats.org/officeDocument/2006/relationships/tags" Target="../tags/tag668.xml"/><Relationship Id="rId61" Type="http://schemas.openxmlformats.org/officeDocument/2006/relationships/tags" Target="../tags/tag593.xml"/><Relationship Id="rId82" Type="http://schemas.openxmlformats.org/officeDocument/2006/relationships/tags" Target="../tags/tag614.xml"/><Relationship Id="rId19" Type="http://schemas.openxmlformats.org/officeDocument/2006/relationships/tags" Target="../tags/tag5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676.xml"/><Relationship Id="rId13" Type="http://schemas.openxmlformats.org/officeDocument/2006/relationships/tags" Target="../tags/tag681.xml"/><Relationship Id="rId18" Type="http://schemas.openxmlformats.org/officeDocument/2006/relationships/slideLayout" Target="../slideLayouts/slideLayout1.xml"/><Relationship Id="rId3" Type="http://schemas.openxmlformats.org/officeDocument/2006/relationships/tags" Target="../tags/tag671.xml"/><Relationship Id="rId21" Type="http://schemas.openxmlformats.org/officeDocument/2006/relationships/image" Target="../media/image23.png"/><Relationship Id="rId7" Type="http://schemas.openxmlformats.org/officeDocument/2006/relationships/tags" Target="../tags/tag675.xml"/><Relationship Id="rId12" Type="http://schemas.openxmlformats.org/officeDocument/2006/relationships/tags" Target="../tags/tag680.xml"/><Relationship Id="rId17" Type="http://schemas.openxmlformats.org/officeDocument/2006/relationships/tags" Target="../tags/tag685.xml"/><Relationship Id="rId2" Type="http://schemas.openxmlformats.org/officeDocument/2006/relationships/tags" Target="../tags/tag670.xml"/><Relationship Id="rId16" Type="http://schemas.openxmlformats.org/officeDocument/2006/relationships/tags" Target="../tags/tag684.xml"/><Relationship Id="rId20" Type="http://schemas.openxmlformats.org/officeDocument/2006/relationships/image" Target="../media/image22.svg"/><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tags" Target="../tags/tag679.xml"/><Relationship Id="rId24" Type="http://schemas.openxmlformats.org/officeDocument/2006/relationships/image" Target="../media/image26.svg"/><Relationship Id="rId5" Type="http://schemas.openxmlformats.org/officeDocument/2006/relationships/tags" Target="../tags/tag673.xml"/><Relationship Id="rId15" Type="http://schemas.openxmlformats.org/officeDocument/2006/relationships/tags" Target="../tags/tag683.xml"/><Relationship Id="rId23" Type="http://schemas.openxmlformats.org/officeDocument/2006/relationships/image" Target="../media/image25.png"/><Relationship Id="rId10" Type="http://schemas.openxmlformats.org/officeDocument/2006/relationships/tags" Target="../tags/tag678.xml"/><Relationship Id="rId19" Type="http://schemas.openxmlformats.org/officeDocument/2006/relationships/image" Target="../media/image21.png"/><Relationship Id="rId4" Type="http://schemas.openxmlformats.org/officeDocument/2006/relationships/tags" Target="../tags/tag672.xml"/><Relationship Id="rId9" Type="http://schemas.openxmlformats.org/officeDocument/2006/relationships/tags" Target="../tags/tag677.xml"/><Relationship Id="rId14" Type="http://schemas.openxmlformats.org/officeDocument/2006/relationships/tags" Target="../tags/tag682.xml"/><Relationship Id="rId22" Type="http://schemas.openxmlformats.org/officeDocument/2006/relationships/image" Target="../media/image24.svg"/></Relationships>
</file>

<file path=ppt/slides/_rels/slide18.xml.rels><?xml version="1.0" encoding="UTF-8" standalone="yes"?>
<Relationships xmlns="http://schemas.openxmlformats.org/package/2006/relationships"><Relationship Id="rId8" Type="http://schemas.openxmlformats.org/officeDocument/2006/relationships/tags" Target="../tags/tag693.xml"/><Relationship Id="rId13" Type="http://schemas.openxmlformats.org/officeDocument/2006/relationships/tags" Target="../tags/tag698.xml"/><Relationship Id="rId18" Type="http://schemas.openxmlformats.org/officeDocument/2006/relationships/tags" Target="../tags/tag703.xml"/><Relationship Id="rId3" Type="http://schemas.openxmlformats.org/officeDocument/2006/relationships/tags" Target="../tags/tag688.xml"/><Relationship Id="rId21" Type="http://schemas.openxmlformats.org/officeDocument/2006/relationships/tags" Target="../tags/tag706.xml"/><Relationship Id="rId7" Type="http://schemas.openxmlformats.org/officeDocument/2006/relationships/tags" Target="../tags/tag692.xml"/><Relationship Id="rId12" Type="http://schemas.openxmlformats.org/officeDocument/2006/relationships/tags" Target="../tags/tag697.xml"/><Relationship Id="rId17" Type="http://schemas.openxmlformats.org/officeDocument/2006/relationships/tags" Target="../tags/tag702.xml"/><Relationship Id="rId2" Type="http://schemas.openxmlformats.org/officeDocument/2006/relationships/tags" Target="../tags/tag687.xml"/><Relationship Id="rId16" Type="http://schemas.openxmlformats.org/officeDocument/2006/relationships/tags" Target="../tags/tag701.xml"/><Relationship Id="rId20" Type="http://schemas.openxmlformats.org/officeDocument/2006/relationships/tags" Target="../tags/tag705.xml"/><Relationship Id="rId1" Type="http://schemas.openxmlformats.org/officeDocument/2006/relationships/tags" Target="../tags/tag686.xml"/><Relationship Id="rId6" Type="http://schemas.openxmlformats.org/officeDocument/2006/relationships/tags" Target="../tags/tag691.xml"/><Relationship Id="rId11" Type="http://schemas.openxmlformats.org/officeDocument/2006/relationships/tags" Target="../tags/tag696.xml"/><Relationship Id="rId5" Type="http://schemas.openxmlformats.org/officeDocument/2006/relationships/tags" Target="../tags/tag690.xml"/><Relationship Id="rId15" Type="http://schemas.openxmlformats.org/officeDocument/2006/relationships/tags" Target="../tags/tag700.xml"/><Relationship Id="rId23" Type="http://schemas.openxmlformats.org/officeDocument/2006/relationships/slideLayout" Target="../slideLayouts/slideLayout1.xml"/><Relationship Id="rId10" Type="http://schemas.openxmlformats.org/officeDocument/2006/relationships/tags" Target="../tags/tag695.xml"/><Relationship Id="rId19" Type="http://schemas.openxmlformats.org/officeDocument/2006/relationships/tags" Target="../tags/tag704.xml"/><Relationship Id="rId4" Type="http://schemas.openxmlformats.org/officeDocument/2006/relationships/tags" Target="../tags/tag689.xml"/><Relationship Id="rId9" Type="http://schemas.openxmlformats.org/officeDocument/2006/relationships/tags" Target="../tags/tag694.xml"/><Relationship Id="rId14" Type="http://schemas.openxmlformats.org/officeDocument/2006/relationships/tags" Target="../tags/tag699.xml"/><Relationship Id="rId22" Type="http://schemas.openxmlformats.org/officeDocument/2006/relationships/tags" Target="../tags/tag707.xml"/></Relationships>
</file>

<file path=ppt/slides/_rels/slide19.xml.rels><?xml version="1.0" encoding="UTF-8" standalone="yes"?>
<Relationships xmlns="http://schemas.openxmlformats.org/package/2006/relationships"><Relationship Id="rId8" Type="http://schemas.openxmlformats.org/officeDocument/2006/relationships/tags" Target="../tags/tag715.xml"/><Relationship Id="rId13" Type="http://schemas.openxmlformats.org/officeDocument/2006/relationships/tags" Target="../tags/tag720.xml"/><Relationship Id="rId18" Type="http://schemas.openxmlformats.org/officeDocument/2006/relationships/tags" Target="../tags/tag725.xml"/><Relationship Id="rId26" Type="http://schemas.openxmlformats.org/officeDocument/2006/relationships/tags" Target="../tags/tag733.xml"/><Relationship Id="rId3" Type="http://schemas.openxmlformats.org/officeDocument/2006/relationships/tags" Target="../tags/tag710.xml"/><Relationship Id="rId21" Type="http://schemas.openxmlformats.org/officeDocument/2006/relationships/tags" Target="../tags/tag728.xml"/><Relationship Id="rId7" Type="http://schemas.openxmlformats.org/officeDocument/2006/relationships/tags" Target="../tags/tag714.xml"/><Relationship Id="rId12" Type="http://schemas.openxmlformats.org/officeDocument/2006/relationships/tags" Target="../tags/tag719.xml"/><Relationship Id="rId17" Type="http://schemas.openxmlformats.org/officeDocument/2006/relationships/tags" Target="../tags/tag724.xml"/><Relationship Id="rId25" Type="http://schemas.openxmlformats.org/officeDocument/2006/relationships/tags" Target="../tags/tag732.xml"/><Relationship Id="rId2" Type="http://schemas.openxmlformats.org/officeDocument/2006/relationships/tags" Target="../tags/tag709.xml"/><Relationship Id="rId16" Type="http://schemas.openxmlformats.org/officeDocument/2006/relationships/tags" Target="../tags/tag723.xml"/><Relationship Id="rId20" Type="http://schemas.openxmlformats.org/officeDocument/2006/relationships/tags" Target="../tags/tag727.xml"/><Relationship Id="rId29" Type="http://schemas.openxmlformats.org/officeDocument/2006/relationships/tags" Target="../tags/tag736.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tags" Target="../tags/tag718.xml"/><Relationship Id="rId24" Type="http://schemas.openxmlformats.org/officeDocument/2006/relationships/tags" Target="../tags/tag731.xml"/><Relationship Id="rId32" Type="http://schemas.openxmlformats.org/officeDocument/2006/relationships/slideLayout" Target="../slideLayouts/slideLayout1.xml"/><Relationship Id="rId5" Type="http://schemas.openxmlformats.org/officeDocument/2006/relationships/tags" Target="../tags/tag712.xml"/><Relationship Id="rId15" Type="http://schemas.openxmlformats.org/officeDocument/2006/relationships/tags" Target="../tags/tag722.xml"/><Relationship Id="rId23" Type="http://schemas.openxmlformats.org/officeDocument/2006/relationships/tags" Target="../tags/tag730.xml"/><Relationship Id="rId28" Type="http://schemas.openxmlformats.org/officeDocument/2006/relationships/tags" Target="../tags/tag735.xml"/><Relationship Id="rId10" Type="http://schemas.openxmlformats.org/officeDocument/2006/relationships/tags" Target="../tags/tag717.xml"/><Relationship Id="rId19" Type="http://schemas.openxmlformats.org/officeDocument/2006/relationships/tags" Target="../tags/tag726.xml"/><Relationship Id="rId31" Type="http://schemas.openxmlformats.org/officeDocument/2006/relationships/tags" Target="../tags/tag738.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 Id="rId22" Type="http://schemas.openxmlformats.org/officeDocument/2006/relationships/tags" Target="../tags/tag729.xml"/><Relationship Id="rId27" Type="http://schemas.openxmlformats.org/officeDocument/2006/relationships/tags" Target="../tags/tag734.xml"/><Relationship Id="rId30" Type="http://schemas.openxmlformats.org/officeDocument/2006/relationships/tags" Target="../tags/tag737.xml"/></Relationships>
</file>

<file path=ppt/slides/_rels/slide2.xml.rels><?xml version="1.0" encoding="UTF-8" standalone="yes"?>
<Relationships xmlns="http://schemas.openxmlformats.org/package/2006/relationships"><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9" Type="http://schemas.openxmlformats.org/officeDocument/2006/relationships/tags" Target="../tags/tag174.xml"/><Relationship Id="rId21" Type="http://schemas.openxmlformats.org/officeDocument/2006/relationships/tags" Target="../tags/tag156.xml"/><Relationship Id="rId34" Type="http://schemas.openxmlformats.org/officeDocument/2006/relationships/tags" Target="../tags/tag169.xml"/><Relationship Id="rId42" Type="http://schemas.openxmlformats.org/officeDocument/2006/relationships/tags" Target="../tags/tag177.xml"/><Relationship Id="rId47" Type="http://schemas.openxmlformats.org/officeDocument/2006/relationships/tags" Target="../tags/tag182.xml"/><Relationship Id="rId50" Type="http://schemas.openxmlformats.org/officeDocument/2006/relationships/tags" Target="../tags/tag185.xml"/><Relationship Id="rId55" Type="http://schemas.openxmlformats.org/officeDocument/2006/relationships/tags" Target="../tags/tag190.xml"/><Relationship Id="rId63" Type="http://schemas.openxmlformats.org/officeDocument/2006/relationships/tags" Target="../tags/tag198.xml"/><Relationship Id="rId68" Type="http://schemas.openxmlformats.org/officeDocument/2006/relationships/tags" Target="../tags/tag203.xml"/><Relationship Id="rId7" Type="http://schemas.openxmlformats.org/officeDocument/2006/relationships/tags" Target="../tags/tag142.xml"/><Relationship Id="rId71" Type="http://schemas.openxmlformats.org/officeDocument/2006/relationships/tags" Target="../tags/tag206.xml"/><Relationship Id="rId2" Type="http://schemas.openxmlformats.org/officeDocument/2006/relationships/tags" Target="../tags/tag137.xml"/><Relationship Id="rId16" Type="http://schemas.openxmlformats.org/officeDocument/2006/relationships/tags" Target="../tags/tag151.xml"/><Relationship Id="rId29" Type="http://schemas.openxmlformats.org/officeDocument/2006/relationships/tags" Target="../tags/tag164.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tags" Target="../tags/tag167.xml"/><Relationship Id="rId37" Type="http://schemas.openxmlformats.org/officeDocument/2006/relationships/tags" Target="../tags/tag172.xml"/><Relationship Id="rId40" Type="http://schemas.openxmlformats.org/officeDocument/2006/relationships/tags" Target="../tags/tag175.xml"/><Relationship Id="rId45" Type="http://schemas.openxmlformats.org/officeDocument/2006/relationships/tags" Target="../tags/tag180.xml"/><Relationship Id="rId53" Type="http://schemas.openxmlformats.org/officeDocument/2006/relationships/tags" Target="../tags/tag188.xml"/><Relationship Id="rId58" Type="http://schemas.openxmlformats.org/officeDocument/2006/relationships/tags" Target="../tags/tag193.xml"/><Relationship Id="rId66" Type="http://schemas.openxmlformats.org/officeDocument/2006/relationships/tags" Target="../tags/tag201.xml"/><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tags" Target="../tags/tag163.xml"/><Relationship Id="rId36" Type="http://schemas.openxmlformats.org/officeDocument/2006/relationships/tags" Target="../tags/tag171.xml"/><Relationship Id="rId49" Type="http://schemas.openxmlformats.org/officeDocument/2006/relationships/tags" Target="../tags/tag184.xml"/><Relationship Id="rId57" Type="http://schemas.openxmlformats.org/officeDocument/2006/relationships/tags" Target="../tags/tag192.xml"/><Relationship Id="rId61" Type="http://schemas.openxmlformats.org/officeDocument/2006/relationships/tags" Target="../tags/tag196.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tags" Target="../tags/tag166.xml"/><Relationship Id="rId44" Type="http://schemas.openxmlformats.org/officeDocument/2006/relationships/tags" Target="../tags/tag179.xml"/><Relationship Id="rId52" Type="http://schemas.openxmlformats.org/officeDocument/2006/relationships/tags" Target="../tags/tag187.xml"/><Relationship Id="rId60" Type="http://schemas.openxmlformats.org/officeDocument/2006/relationships/tags" Target="../tags/tag195.xml"/><Relationship Id="rId65" Type="http://schemas.openxmlformats.org/officeDocument/2006/relationships/tags" Target="../tags/tag200.xml"/><Relationship Id="rId73" Type="http://schemas.openxmlformats.org/officeDocument/2006/relationships/slideLayout" Target="../slideLayouts/slideLayout2.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tags" Target="../tags/tag162.xml"/><Relationship Id="rId30" Type="http://schemas.openxmlformats.org/officeDocument/2006/relationships/tags" Target="../tags/tag165.xml"/><Relationship Id="rId35" Type="http://schemas.openxmlformats.org/officeDocument/2006/relationships/tags" Target="../tags/tag170.xml"/><Relationship Id="rId43" Type="http://schemas.openxmlformats.org/officeDocument/2006/relationships/tags" Target="../tags/tag178.xml"/><Relationship Id="rId48" Type="http://schemas.openxmlformats.org/officeDocument/2006/relationships/tags" Target="../tags/tag183.xml"/><Relationship Id="rId56" Type="http://schemas.openxmlformats.org/officeDocument/2006/relationships/tags" Target="../tags/tag191.xml"/><Relationship Id="rId64" Type="http://schemas.openxmlformats.org/officeDocument/2006/relationships/tags" Target="../tags/tag199.xml"/><Relationship Id="rId69" Type="http://schemas.openxmlformats.org/officeDocument/2006/relationships/tags" Target="../tags/tag204.xml"/><Relationship Id="rId8" Type="http://schemas.openxmlformats.org/officeDocument/2006/relationships/tags" Target="../tags/tag143.xml"/><Relationship Id="rId51" Type="http://schemas.openxmlformats.org/officeDocument/2006/relationships/tags" Target="../tags/tag186.xml"/><Relationship Id="rId72" Type="http://schemas.openxmlformats.org/officeDocument/2006/relationships/tags" Target="../tags/tag207.xml"/><Relationship Id="rId3" Type="http://schemas.openxmlformats.org/officeDocument/2006/relationships/tags" Target="../tags/tag138.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tags" Target="../tags/tag168.xml"/><Relationship Id="rId38" Type="http://schemas.openxmlformats.org/officeDocument/2006/relationships/tags" Target="../tags/tag173.xml"/><Relationship Id="rId46" Type="http://schemas.openxmlformats.org/officeDocument/2006/relationships/tags" Target="../tags/tag181.xml"/><Relationship Id="rId59" Type="http://schemas.openxmlformats.org/officeDocument/2006/relationships/tags" Target="../tags/tag194.xml"/><Relationship Id="rId67" Type="http://schemas.openxmlformats.org/officeDocument/2006/relationships/tags" Target="../tags/tag202.xml"/><Relationship Id="rId20" Type="http://schemas.openxmlformats.org/officeDocument/2006/relationships/tags" Target="../tags/tag155.xml"/><Relationship Id="rId41" Type="http://schemas.openxmlformats.org/officeDocument/2006/relationships/tags" Target="../tags/tag176.xml"/><Relationship Id="rId54" Type="http://schemas.openxmlformats.org/officeDocument/2006/relationships/tags" Target="../tags/tag189.xml"/><Relationship Id="rId62" Type="http://schemas.openxmlformats.org/officeDocument/2006/relationships/tags" Target="../tags/tag197.xml"/><Relationship Id="rId70" Type="http://schemas.openxmlformats.org/officeDocument/2006/relationships/tags" Target="../tags/tag205.xml"/><Relationship Id="rId1" Type="http://schemas.openxmlformats.org/officeDocument/2006/relationships/tags" Target="../tags/tag136.xml"/><Relationship Id="rId6" Type="http://schemas.openxmlformats.org/officeDocument/2006/relationships/tags" Target="../tags/tag1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6" Type="http://schemas.openxmlformats.org/officeDocument/2006/relationships/tags" Target="../tags/tag764.xml"/><Relationship Id="rId117" Type="http://schemas.openxmlformats.org/officeDocument/2006/relationships/tags" Target="../tags/tag855.xml"/><Relationship Id="rId21" Type="http://schemas.openxmlformats.org/officeDocument/2006/relationships/tags" Target="../tags/tag759.xml"/><Relationship Id="rId42" Type="http://schemas.openxmlformats.org/officeDocument/2006/relationships/tags" Target="../tags/tag780.xml"/><Relationship Id="rId47" Type="http://schemas.openxmlformats.org/officeDocument/2006/relationships/tags" Target="../tags/tag785.xml"/><Relationship Id="rId63" Type="http://schemas.openxmlformats.org/officeDocument/2006/relationships/tags" Target="../tags/tag801.xml"/><Relationship Id="rId68" Type="http://schemas.openxmlformats.org/officeDocument/2006/relationships/tags" Target="../tags/tag806.xml"/><Relationship Id="rId84" Type="http://schemas.openxmlformats.org/officeDocument/2006/relationships/tags" Target="../tags/tag822.xml"/><Relationship Id="rId89" Type="http://schemas.openxmlformats.org/officeDocument/2006/relationships/tags" Target="../tags/tag827.xml"/><Relationship Id="rId112" Type="http://schemas.openxmlformats.org/officeDocument/2006/relationships/tags" Target="../tags/tag850.xml"/><Relationship Id="rId133" Type="http://schemas.openxmlformats.org/officeDocument/2006/relationships/tags" Target="../tags/tag871.xml"/><Relationship Id="rId16" Type="http://schemas.openxmlformats.org/officeDocument/2006/relationships/tags" Target="../tags/tag754.xml"/><Relationship Id="rId107" Type="http://schemas.openxmlformats.org/officeDocument/2006/relationships/tags" Target="../tags/tag845.xml"/><Relationship Id="rId11" Type="http://schemas.openxmlformats.org/officeDocument/2006/relationships/tags" Target="../tags/tag749.xml"/><Relationship Id="rId32" Type="http://schemas.openxmlformats.org/officeDocument/2006/relationships/tags" Target="../tags/tag770.xml"/><Relationship Id="rId37" Type="http://schemas.openxmlformats.org/officeDocument/2006/relationships/tags" Target="../tags/tag775.xml"/><Relationship Id="rId53" Type="http://schemas.openxmlformats.org/officeDocument/2006/relationships/tags" Target="../tags/tag791.xml"/><Relationship Id="rId58" Type="http://schemas.openxmlformats.org/officeDocument/2006/relationships/tags" Target="../tags/tag796.xml"/><Relationship Id="rId74" Type="http://schemas.openxmlformats.org/officeDocument/2006/relationships/tags" Target="../tags/tag812.xml"/><Relationship Id="rId79" Type="http://schemas.openxmlformats.org/officeDocument/2006/relationships/tags" Target="../tags/tag817.xml"/><Relationship Id="rId102" Type="http://schemas.openxmlformats.org/officeDocument/2006/relationships/tags" Target="../tags/tag840.xml"/><Relationship Id="rId123" Type="http://schemas.openxmlformats.org/officeDocument/2006/relationships/tags" Target="../tags/tag861.xml"/><Relationship Id="rId128" Type="http://schemas.openxmlformats.org/officeDocument/2006/relationships/tags" Target="../tags/tag866.xml"/><Relationship Id="rId5" Type="http://schemas.openxmlformats.org/officeDocument/2006/relationships/tags" Target="../tags/tag743.xml"/><Relationship Id="rId90" Type="http://schemas.openxmlformats.org/officeDocument/2006/relationships/tags" Target="../tags/tag828.xml"/><Relationship Id="rId95" Type="http://schemas.openxmlformats.org/officeDocument/2006/relationships/tags" Target="../tags/tag833.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tags" Target="../tags/tag768.xml"/><Relationship Id="rId35" Type="http://schemas.openxmlformats.org/officeDocument/2006/relationships/tags" Target="../tags/tag773.xml"/><Relationship Id="rId43" Type="http://schemas.openxmlformats.org/officeDocument/2006/relationships/tags" Target="../tags/tag781.xml"/><Relationship Id="rId48" Type="http://schemas.openxmlformats.org/officeDocument/2006/relationships/tags" Target="../tags/tag786.xml"/><Relationship Id="rId56" Type="http://schemas.openxmlformats.org/officeDocument/2006/relationships/tags" Target="../tags/tag794.xml"/><Relationship Id="rId64" Type="http://schemas.openxmlformats.org/officeDocument/2006/relationships/tags" Target="../tags/tag802.xml"/><Relationship Id="rId69" Type="http://schemas.openxmlformats.org/officeDocument/2006/relationships/tags" Target="../tags/tag807.xml"/><Relationship Id="rId77" Type="http://schemas.openxmlformats.org/officeDocument/2006/relationships/tags" Target="../tags/tag815.xml"/><Relationship Id="rId100" Type="http://schemas.openxmlformats.org/officeDocument/2006/relationships/tags" Target="../tags/tag838.xml"/><Relationship Id="rId105" Type="http://schemas.openxmlformats.org/officeDocument/2006/relationships/tags" Target="../tags/tag843.xml"/><Relationship Id="rId113" Type="http://schemas.openxmlformats.org/officeDocument/2006/relationships/tags" Target="../tags/tag851.xml"/><Relationship Id="rId118" Type="http://schemas.openxmlformats.org/officeDocument/2006/relationships/tags" Target="../tags/tag856.xml"/><Relationship Id="rId126" Type="http://schemas.openxmlformats.org/officeDocument/2006/relationships/tags" Target="../tags/tag864.xml"/><Relationship Id="rId134" Type="http://schemas.openxmlformats.org/officeDocument/2006/relationships/tags" Target="../tags/tag872.xml"/><Relationship Id="rId8" Type="http://schemas.openxmlformats.org/officeDocument/2006/relationships/tags" Target="../tags/tag746.xml"/><Relationship Id="rId51" Type="http://schemas.openxmlformats.org/officeDocument/2006/relationships/tags" Target="../tags/tag789.xml"/><Relationship Id="rId72" Type="http://schemas.openxmlformats.org/officeDocument/2006/relationships/tags" Target="../tags/tag810.xml"/><Relationship Id="rId80" Type="http://schemas.openxmlformats.org/officeDocument/2006/relationships/tags" Target="../tags/tag818.xml"/><Relationship Id="rId85" Type="http://schemas.openxmlformats.org/officeDocument/2006/relationships/tags" Target="../tags/tag823.xml"/><Relationship Id="rId93" Type="http://schemas.openxmlformats.org/officeDocument/2006/relationships/tags" Target="../tags/tag831.xml"/><Relationship Id="rId98" Type="http://schemas.openxmlformats.org/officeDocument/2006/relationships/tags" Target="../tags/tag836.xml"/><Relationship Id="rId121" Type="http://schemas.openxmlformats.org/officeDocument/2006/relationships/tags" Target="../tags/tag859.xml"/><Relationship Id="rId3" Type="http://schemas.openxmlformats.org/officeDocument/2006/relationships/tags" Target="../tags/tag741.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tags" Target="../tags/tag771.xml"/><Relationship Id="rId38" Type="http://schemas.openxmlformats.org/officeDocument/2006/relationships/tags" Target="../tags/tag776.xml"/><Relationship Id="rId46" Type="http://schemas.openxmlformats.org/officeDocument/2006/relationships/tags" Target="../tags/tag784.xml"/><Relationship Id="rId59" Type="http://schemas.openxmlformats.org/officeDocument/2006/relationships/tags" Target="../tags/tag797.xml"/><Relationship Id="rId67" Type="http://schemas.openxmlformats.org/officeDocument/2006/relationships/tags" Target="../tags/tag805.xml"/><Relationship Id="rId103" Type="http://schemas.openxmlformats.org/officeDocument/2006/relationships/tags" Target="../tags/tag841.xml"/><Relationship Id="rId108" Type="http://schemas.openxmlformats.org/officeDocument/2006/relationships/tags" Target="../tags/tag846.xml"/><Relationship Id="rId116" Type="http://schemas.openxmlformats.org/officeDocument/2006/relationships/tags" Target="../tags/tag854.xml"/><Relationship Id="rId124" Type="http://schemas.openxmlformats.org/officeDocument/2006/relationships/tags" Target="../tags/tag862.xml"/><Relationship Id="rId129" Type="http://schemas.openxmlformats.org/officeDocument/2006/relationships/tags" Target="../tags/tag867.xml"/><Relationship Id="rId137" Type="http://schemas.openxmlformats.org/officeDocument/2006/relationships/slideLayout" Target="../slideLayouts/slideLayout2.xml"/><Relationship Id="rId20" Type="http://schemas.openxmlformats.org/officeDocument/2006/relationships/tags" Target="../tags/tag758.xml"/><Relationship Id="rId41" Type="http://schemas.openxmlformats.org/officeDocument/2006/relationships/tags" Target="../tags/tag779.xml"/><Relationship Id="rId54" Type="http://schemas.openxmlformats.org/officeDocument/2006/relationships/tags" Target="../tags/tag792.xml"/><Relationship Id="rId62" Type="http://schemas.openxmlformats.org/officeDocument/2006/relationships/tags" Target="../tags/tag800.xml"/><Relationship Id="rId70" Type="http://schemas.openxmlformats.org/officeDocument/2006/relationships/tags" Target="../tags/tag808.xml"/><Relationship Id="rId75" Type="http://schemas.openxmlformats.org/officeDocument/2006/relationships/tags" Target="../tags/tag813.xml"/><Relationship Id="rId83" Type="http://schemas.openxmlformats.org/officeDocument/2006/relationships/tags" Target="../tags/tag821.xml"/><Relationship Id="rId88" Type="http://schemas.openxmlformats.org/officeDocument/2006/relationships/tags" Target="../tags/tag826.xml"/><Relationship Id="rId91" Type="http://schemas.openxmlformats.org/officeDocument/2006/relationships/tags" Target="../tags/tag829.xml"/><Relationship Id="rId96" Type="http://schemas.openxmlformats.org/officeDocument/2006/relationships/tags" Target="../tags/tag834.xml"/><Relationship Id="rId111" Type="http://schemas.openxmlformats.org/officeDocument/2006/relationships/tags" Target="../tags/tag849.xml"/><Relationship Id="rId132" Type="http://schemas.openxmlformats.org/officeDocument/2006/relationships/tags" Target="../tags/tag870.xml"/><Relationship Id="rId1" Type="http://schemas.openxmlformats.org/officeDocument/2006/relationships/tags" Target="../tags/tag739.xml"/><Relationship Id="rId6" Type="http://schemas.openxmlformats.org/officeDocument/2006/relationships/tags" Target="../tags/tag744.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36" Type="http://schemas.openxmlformats.org/officeDocument/2006/relationships/tags" Target="../tags/tag774.xml"/><Relationship Id="rId49" Type="http://schemas.openxmlformats.org/officeDocument/2006/relationships/tags" Target="../tags/tag787.xml"/><Relationship Id="rId57" Type="http://schemas.openxmlformats.org/officeDocument/2006/relationships/tags" Target="../tags/tag795.xml"/><Relationship Id="rId106" Type="http://schemas.openxmlformats.org/officeDocument/2006/relationships/tags" Target="../tags/tag844.xml"/><Relationship Id="rId114" Type="http://schemas.openxmlformats.org/officeDocument/2006/relationships/tags" Target="../tags/tag852.xml"/><Relationship Id="rId119" Type="http://schemas.openxmlformats.org/officeDocument/2006/relationships/tags" Target="../tags/tag857.xml"/><Relationship Id="rId127" Type="http://schemas.openxmlformats.org/officeDocument/2006/relationships/tags" Target="../tags/tag865.xml"/><Relationship Id="rId10" Type="http://schemas.openxmlformats.org/officeDocument/2006/relationships/tags" Target="../tags/tag748.xml"/><Relationship Id="rId31" Type="http://schemas.openxmlformats.org/officeDocument/2006/relationships/tags" Target="../tags/tag769.xml"/><Relationship Id="rId44" Type="http://schemas.openxmlformats.org/officeDocument/2006/relationships/tags" Target="../tags/tag782.xml"/><Relationship Id="rId52" Type="http://schemas.openxmlformats.org/officeDocument/2006/relationships/tags" Target="../tags/tag790.xml"/><Relationship Id="rId60" Type="http://schemas.openxmlformats.org/officeDocument/2006/relationships/tags" Target="../tags/tag798.xml"/><Relationship Id="rId65" Type="http://schemas.openxmlformats.org/officeDocument/2006/relationships/tags" Target="../tags/tag803.xml"/><Relationship Id="rId73" Type="http://schemas.openxmlformats.org/officeDocument/2006/relationships/tags" Target="../tags/tag811.xml"/><Relationship Id="rId78" Type="http://schemas.openxmlformats.org/officeDocument/2006/relationships/tags" Target="../tags/tag816.xml"/><Relationship Id="rId81" Type="http://schemas.openxmlformats.org/officeDocument/2006/relationships/tags" Target="../tags/tag819.xml"/><Relationship Id="rId86" Type="http://schemas.openxmlformats.org/officeDocument/2006/relationships/tags" Target="../tags/tag824.xml"/><Relationship Id="rId94" Type="http://schemas.openxmlformats.org/officeDocument/2006/relationships/tags" Target="../tags/tag832.xml"/><Relationship Id="rId99" Type="http://schemas.openxmlformats.org/officeDocument/2006/relationships/tags" Target="../tags/tag837.xml"/><Relationship Id="rId101" Type="http://schemas.openxmlformats.org/officeDocument/2006/relationships/tags" Target="../tags/tag839.xml"/><Relationship Id="rId122" Type="http://schemas.openxmlformats.org/officeDocument/2006/relationships/tags" Target="../tags/tag860.xml"/><Relationship Id="rId130" Type="http://schemas.openxmlformats.org/officeDocument/2006/relationships/tags" Target="../tags/tag868.xml"/><Relationship Id="rId135" Type="http://schemas.openxmlformats.org/officeDocument/2006/relationships/tags" Target="../tags/tag873.xml"/><Relationship Id="rId4" Type="http://schemas.openxmlformats.org/officeDocument/2006/relationships/tags" Target="../tags/tag742.xml"/><Relationship Id="rId9" Type="http://schemas.openxmlformats.org/officeDocument/2006/relationships/tags" Target="../tags/tag747.xml"/><Relationship Id="rId13" Type="http://schemas.openxmlformats.org/officeDocument/2006/relationships/tags" Target="../tags/tag751.xml"/><Relationship Id="rId18" Type="http://schemas.openxmlformats.org/officeDocument/2006/relationships/tags" Target="../tags/tag756.xml"/><Relationship Id="rId39" Type="http://schemas.openxmlformats.org/officeDocument/2006/relationships/tags" Target="../tags/tag777.xml"/><Relationship Id="rId109" Type="http://schemas.openxmlformats.org/officeDocument/2006/relationships/tags" Target="../tags/tag847.xml"/><Relationship Id="rId34" Type="http://schemas.openxmlformats.org/officeDocument/2006/relationships/tags" Target="../tags/tag772.xml"/><Relationship Id="rId50" Type="http://schemas.openxmlformats.org/officeDocument/2006/relationships/tags" Target="../tags/tag788.xml"/><Relationship Id="rId55" Type="http://schemas.openxmlformats.org/officeDocument/2006/relationships/tags" Target="../tags/tag793.xml"/><Relationship Id="rId76" Type="http://schemas.openxmlformats.org/officeDocument/2006/relationships/tags" Target="../tags/tag814.xml"/><Relationship Id="rId97" Type="http://schemas.openxmlformats.org/officeDocument/2006/relationships/tags" Target="../tags/tag835.xml"/><Relationship Id="rId104" Type="http://schemas.openxmlformats.org/officeDocument/2006/relationships/tags" Target="../tags/tag842.xml"/><Relationship Id="rId120" Type="http://schemas.openxmlformats.org/officeDocument/2006/relationships/tags" Target="../tags/tag858.xml"/><Relationship Id="rId125" Type="http://schemas.openxmlformats.org/officeDocument/2006/relationships/tags" Target="../tags/tag863.xml"/><Relationship Id="rId7" Type="http://schemas.openxmlformats.org/officeDocument/2006/relationships/tags" Target="../tags/tag745.xml"/><Relationship Id="rId71" Type="http://schemas.openxmlformats.org/officeDocument/2006/relationships/tags" Target="../tags/tag809.xml"/><Relationship Id="rId92" Type="http://schemas.openxmlformats.org/officeDocument/2006/relationships/tags" Target="../tags/tag830.xml"/><Relationship Id="rId2" Type="http://schemas.openxmlformats.org/officeDocument/2006/relationships/tags" Target="../tags/tag740.xml"/><Relationship Id="rId29" Type="http://schemas.openxmlformats.org/officeDocument/2006/relationships/tags" Target="../tags/tag767.xml"/><Relationship Id="rId24" Type="http://schemas.openxmlformats.org/officeDocument/2006/relationships/tags" Target="../tags/tag762.xml"/><Relationship Id="rId40" Type="http://schemas.openxmlformats.org/officeDocument/2006/relationships/tags" Target="../tags/tag778.xml"/><Relationship Id="rId45" Type="http://schemas.openxmlformats.org/officeDocument/2006/relationships/tags" Target="../tags/tag783.xml"/><Relationship Id="rId66" Type="http://schemas.openxmlformats.org/officeDocument/2006/relationships/tags" Target="../tags/tag804.xml"/><Relationship Id="rId87" Type="http://schemas.openxmlformats.org/officeDocument/2006/relationships/tags" Target="../tags/tag825.xml"/><Relationship Id="rId110" Type="http://schemas.openxmlformats.org/officeDocument/2006/relationships/tags" Target="../tags/tag848.xml"/><Relationship Id="rId115" Type="http://schemas.openxmlformats.org/officeDocument/2006/relationships/tags" Target="../tags/tag853.xml"/><Relationship Id="rId131" Type="http://schemas.openxmlformats.org/officeDocument/2006/relationships/tags" Target="../tags/tag869.xml"/><Relationship Id="rId136" Type="http://schemas.openxmlformats.org/officeDocument/2006/relationships/tags" Target="../tags/tag874.xml"/><Relationship Id="rId61" Type="http://schemas.openxmlformats.org/officeDocument/2006/relationships/tags" Target="../tags/tag799.xml"/><Relationship Id="rId82" Type="http://schemas.openxmlformats.org/officeDocument/2006/relationships/tags" Target="../tags/tag820.xml"/><Relationship Id="rId19" Type="http://schemas.openxmlformats.org/officeDocument/2006/relationships/tags" Target="../tags/tag75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77.xml"/><Relationship Id="rId7" Type="http://schemas.openxmlformats.org/officeDocument/2006/relationships/tags" Target="../tags/tag881.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tags" Target="../tags/tag880.xml"/><Relationship Id="rId5" Type="http://schemas.openxmlformats.org/officeDocument/2006/relationships/tags" Target="../tags/tag879.xml"/><Relationship Id="rId4" Type="http://schemas.openxmlformats.org/officeDocument/2006/relationships/tags" Target="../tags/tag878.xml"/><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tags" Target="../tags/tag889.xml"/><Relationship Id="rId13" Type="http://schemas.openxmlformats.org/officeDocument/2006/relationships/tags" Target="../tags/tag894.xml"/><Relationship Id="rId18" Type="http://schemas.openxmlformats.org/officeDocument/2006/relationships/tags" Target="../tags/tag899.xml"/><Relationship Id="rId3" Type="http://schemas.openxmlformats.org/officeDocument/2006/relationships/tags" Target="../tags/tag884.xml"/><Relationship Id="rId7" Type="http://schemas.openxmlformats.org/officeDocument/2006/relationships/tags" Target="../tags/tag888.xml"/><Relationship Id="rId12" Type="http://schemas.openxmlformats.org/officeDocument/2006/relationships/tags" Target="../tags/tag893.xml"/><Relationship Id="rId17" Type="http://schemas.openxmlformats.org/officeDocument/2006/relationships/tags" Target="../tags/tag898.xml"/><Relationship Id="rId2" Type="http://schemas.openxmlformats.org/officeDocument/2006/relationships/tags" Target="../tags/tag883.xml"/><Relationship Id="rId16" Type="http://schemas.openxmlformats.org/officeDocument/2006/relationships/tags" Target="../tags/tag897.xml"/><Relationship Id="rId20" Type="http://schemas.openxmlformats.org/officeDocument/2006/relationships/slideLayout" Target="../slideLayouts/slideLayout1.xml"/><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tags" Target="../tags/tag892.xml"/><Relationship Id="rId5" Type="http://schemas.openxmlformats.org/officeDocument/2006/relationships/tags" Target="../tags/tag886.xml"/><Relationship Id="rId15" Type="http://schemas.openxmlformats.org/officeDocument/2006/relationships/tags" Target="../tags/tag896.xml"/><Relationship Id="rId10" Type="http://schemas.openxmlformats.org/officeDocument/2006/relationships/tags" Target="../tags/tag891.xml"/><Relationship Id="rId19" Type="http://schemas.openxmlformats.org/officeDocument/2006/relationships/tags" Target="../tags/tag900.xml"/><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s>
</file>

<file path=ppt/slides/_rels/slide25.xml.rels><?xml version="1.0" encoding="UTF-8" standalone="yes"?>
<Relationships xmlns="http://schemas.openxmlformats.org/package/2006/relationships"><Relationship Id="rId8" Type="http://schemas.openxmlformats.org/officeDocument/2006/relationships/tags" Target="../tags/tag908.xml"/><Relationship Id="rId13" Type="http://schemas.openxmlformats.org/officeDocument/2006/relationships/tags" Target="../tags/tag913.xml"/><Relationship Id="rId18" Type="http://schemas.openxmlformats.org/officeDocument/2006/relationships/tags" Target="../tags/tag918.xml"/><Relationship Id="rId26" Type="http://schemas.openxmlformats.org/officeDocument/2006/relationships/tags" Target="../tags/tag926.xml"/><Relationship Id="rId3" Type="http://schemas.openxmlformats.org/officeDocument/2006/relationships/tags" Target="../tags/tag903.xml"/><Relationship Id="rId21" Type="http://schemas.openxmlformats.org/officeDocument/2006/relationships/tags" Target="../tags/tag921.xml"/><Relationship Id="rId7" Type="http://schemas.openxmlformats.org/officeDocument/2006/relationships/tags" Target="../tags/tag907.xml"/><Relationship Id="rId12" Type="http://schemas.openxmlformats.org/officeDocument/2006/relationships/tags" Target="../tags/tag912.xml"/><Relationship Id="rId17" Type="http://schemas.openxmlformats.org/officeDocument/2006/relationships/tags" Target="../tags/tag917.xml"/><Relationship Id="rId25" Type="http://schemas.openxmlformats.org/officeDocument/2006/relationships/tags" Target="../tags/tag925.xml"/><Relationship Id="rId2" Type="http://schemas.openxmlformats.org/officeDocument/2006/relationships/tags" Target="../tags/tag902.xml"/><Relationship Id="rId16" Type="http://schemas.openxmlformats.org/officeDocument/2006/relationships/tags" Target="../tags/tag916.xml"/><Relationship Id="rId20" Type="http://schemas.openxmlformats.org/officeDocument/2006/relationships/tags" Target="../tags/tag920.xml"/><Relationship Id="rId1" Type="http://schemas.openxmlformats.org/officeDocument/2006/relationships/tags" Target="../tags/tag901.xml"/><Relationship Id="rId6" Type="http://schemas.openxmlformats.org/officeDocument/2006/relationships/tags" Target="../tags/tag906.xml"/><Relationship Id="rId11" Type="http://schemas.openxmlformats.org/officeDocument/2006/relationships/tags" Target="../tags/tag911.xml"/><Relationship Id="rId24" Type="http://schemas.openxmlformats.org/officeDocument/2006/relationships/tags" Target="../tags/tag924.xml"/><Relationship Id="rId5" Type="http://schemas.openxmlformats.org/officeDocument/2006/relationships/tags" Target="../tags/tag905.xml"/><Relationship Id="rId15" Type="http://schemas.openxmlformats.org/officeDocument/2006/relationships/tags" Target="../tags/tag915.xml"/><Relationship Id="rId23" Type="http://schemas.openxmlformats.org/officeDocument/2006/relationships/tags" Target="../tags/tag923.xml"/><Relationship Id="rId10" Type="http://schemas.openxmlformats.org/officeDocument/2006/relationships/tags" Target="../tags/tag910.xml"/><Relationship Id="rId19" Type="http://schemas.openxmlformats.org/officeDocument/2006/relationships/tags" Target="../tags/tag919.xml"/><Relationship Id="rId4" Type="http://schemas.openxmlformats.org/officeDocument/2006/relationships/tags" Target="../tags/tag904.xml"/><Relationship Id="rId9" Type="http://schemas.openxmlformats.org/officeDocument/2006/relationships/tags" Target="../tags/tag909.xml"/><Relationship Id="rId14" Type="http://schemas.openxmlformats.org/officeDocument/2006/relationships/tags" Target="../tags/tag914.xml"/><Relationship Id="rId22" Type="http://schemas.openxmlformats.org/officeDocument/2006/relationships/tags" Target="../tags/tag922.xml"/><Relationship Id="rId27"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6" Type="http://schemas.openxmlformats.org/officeDocument/2006/relationships/tags" Target="../tags/tag952.xml"/><Relationship Id="rId117" Type="http://schemas.openxmlformats.org/officeDocument/2006/relationships/tags" Target="../tags/tag1043.xml"/><Relationship Id="rId21" Type="http://schemas.openxmlformats.org/officeDocument/2006/relationships/tags" Target="../tags/tag947.xml"/><Relationship Id="rId42" Type="http://schemas.openxmlformats.org/officeDocument/2006/relationships/tags" Target="../tags/tag968.xml"/><Relationship Id="rId47" Type="http://schemas.openxmlformats.org/officeDocument/2006/relationships/tags" Target="../tags/tag973.xml"/><Relationship Id="rId63" Type="http://schemas.openxmlformats.org/officeDocument/2006/relationships/tags" Target="../tags/tag989.xml"/><Relationship Id="rId68" Type="http://schemas.openxmlformats.org/officeDocument/2006/relationships/tags" Target="../tags/tag994.xml"/><Relationship Id="rId84" Type="http://schemas.openxmlformats.org/officeDocument/2006/relationships/tags" Target="../tags/tag1010.xml"/><Relationship Id="rId89" Type="http://schemas.openxmlformats.org/officeDocument/2006/relationships/tags" Target="../tags/tag1015.xml"/><Relationship Id="rId112" Type="http://schemas.openxmlformats.org/officeDocument/2006/relationships/tags" Target="../tags/tag1038.xml"/><Relationship Id="rId133" Type="http://schemas.openxmlformats.org/officeDocument/2006/relationships/tags" Target="../tags/tag1059.xml"/><Relationship Id="rId16" Type="http://schemas.openxmlformats.org/officeDocument/2006/relationships/tags" Target="../tags/tag942.xml"/><Relationship Id="rId107" Type="http://schemas.openxmlformats.org/officeDocument/2006/relationships/tags" Target="../tags/tag1033.xml"/><Relationship Id="rId11" Type="http://schemas.openxmlformats.org/officeDocument/2006/relationships/tags" Target="../tags/tag937.xml"/><Relationship Id="rId32" Type="http://schemas.openxmlformats.org/officeDocument/2006/relationships/tags" Target="../tags/tag958.xml"/><Relationship Id="rId37" Type="http://schemas.openxmlformats.org/officeDocument/2006/relationships/tags" Target="../tags/tag963.xml"/><Relationship Id="rId53" Type="http://schemas.openxmlformats.org/officeDocument/2006/relationships/tags" Target="../tags/tag979.xml"/><Relationship Id="rId58" Type="http://schemas.openxmlformats.org/officeDocument/2006/relationships/tags" Target="../tags/tag984.xml"/><Relationship Id="rId74" Type="http://schemas.openxmlformats.org/officeDocument/2006/relationships/tags" Target="../tags/tag1000.xml"/><Relationship Id="rId79" Type="http://schemas.openxmlformats.org/officeDocument/2006/relationships/tags" Target="../tags/tag1005.xml"/><Relationship Id="rId102" Type="http://schemas.openxmlformats.org/officeDocument/2006/relationships/tags" Target="../tags/tag1028.xml"/><Relationship Id="rId123" Type="http://schemas.openxmlformats.org/officeDocument/2006/relationships/tags" Target="../tags/tag1049.xml"/><Relationship Id="rId128" Type="http://schemas.openxmlformats.org/officeDocument/2006/relationships/tags" Target="../tags/tag1054.xml"/><Relationship Id="rId5" Type="http://schemas.openxmlformats.org/officeDocument/2006/relationships/tags" Target="../tags/tag931.xml"/><Relationship Id="rId90" Type="http://schemas.openxmlformats.org/officeDocument/2006/relationships/tags" Target="../tags/tag1016.xml"/><Relationship Id="rId95" Type="http://schemas.openxmlformats.org/officeDocument/2006/relationships/tags" Target="../tags/tag1021.xml"/><Relationship Id="rId14" Type="http://schemas.openxmlformats.org/officeDocument/2006/relationships/tags" Target="../tags/tag940.xml"/><Relationship Id="rId22" Type="http://schemas.openxmlformats.org/officeDocument/2006/relationships/tags" Target="../tags/tag948.xml"/><Relationship Id="rId27" Type="http://schemas.openxmlformats.org/officeDocument/2006/relationships/tags" Target="../tags/tag953.xml"/><Relationship Id="rId30" Type="http://schemas.openxmlformats.org/officeDocument/2006/relationships/tags" Target="../tags/tag956.xml"/><Relationship Id="rId35" Type="http://schemas.openxmlformats.org/officeDocument/2006/relationships/tags" Target="../tags/tag961.xml"/><Relationship Id="rId43" Type="http://schemas.openxmlformats.org/officeDocument/2006/relationships/tags" Target="../tags/tag969.xml"/><Relationship Id="rId48" Type="http://schemas.openxmlformats.org/officeDocument/2006/relationships/tags" Target="../tags/tag974.xml"/><Relationship Id="rId56" Type="http://schemas.openxmlformats.org/officeDocument/2006/relationships/tags" Target="../tags/tag982.xml"/><Relationship Id="rId64" Type="http://schemas.openxmlformats.org/officeDocument/2006/relationships/tags" Target="../tags/tag990.xml"/><Relationship Id="rId69" Type="http://schemas.openxmlformats.org/officeDocument/2006/relationships/tags" Target="../tags/tag995.xml"/><Relationship Id="rId77" Type="http://schemas.openxmlformats.org/officeDocument/2006/relationships/tags" Target="../tags/tag1003.xml"/><Relationship Id="rId100" Type="http://schemas.openxmlformats.org/officeDocument/2006/relationships/tags" Target="../tags/tag1026.xml"/><Relationship Id="rId105" Type="http://schemas.openxmlformats.org/officeDocument/2006/relationships/tags" Target="../tags/tag1031.xml"/><Relationship Id="rId113" Type="http://schemas.openxmlformats.org/officeDocument/2006/relationships/tags" Target="../tags/tag1039.xml"/><Relationship Id="rId118" Type="http://schemas.openxmlformats.org/officeDocument/2006/relationships/tags" Target="../tags/tag1044.xml"/><Relationship Id="rId126" Type="http://schemas.openxmlformats.org/officeDocument/2006/relationships/tags" Target="../tags/tag1052.xml"/><Relationship Id="rId134" Type="http://schemas.openxmlformats.org/officeDocument/2006/relationships/tags" Target="../tags/tag1060.xml"/><Relationship Id="rId8" Type="http://schemas.openxmlformats.org/officeDocument/2006/relationships/tags" Target="../tags/tag934.xml"/><Relationship Id="rId51" Type="http://schemas.openxmlformats.org/officeDocument/2006/relationships/tags" Target="../tags/tag977.xml"/><Relationship Id="rId72" Type="http://schemas.openxmlformats.org/officeDocument/2006/relationships/tags" Target="../tags/tag998.xml"/><Relationship Id="rId80" Type="http://schemas.openxmlformats.org/officeDocument/2006/relationships/tags" Target="../tags/tag1006.xml"/><Relationship Id="rId85" Type="http://schemas.openxmlformats.org/officeDocument/2006/relationships/tags" Target="../tags/tag1011.xml"/><Relationship Id="rId93" Type="http://schemas.openxmlformats.org/officeDocument/2006/relationships/tags" Target="../tags/tag1019.xml"/><Relationship Id="rId98" Type="http://schemas.openxmlformats.org/officeDocument/2006/relationships/tags" Target="../tags/tag1024.xml"/><Relationship Id="rId121" Type="http://schemas.openxmlformats.org/officeDocument/2006/relationships/tags" Target="../tags/tag1047.xml"/><Relationship Id="rId3" Type="http://schemas.openxmlformats.org/officeDocument/2006/relationships/tags" Target="../tags/tag929.xml"/><Relationship Id="rId12" Type="http://schemas.openxmlformats.org/officeDocument/2006/relationships/tags" Target="../tags/tag938.xml"/><Relationship Id="rId17" Type="http://schemas.openxmlformats.org/officeDocument/2006/relationships/tags" Target="../tags/tag943.xml"/><Relationship Id="rId25" Type="http://schemas.openxmlformats.org/officeDocument/2006/relationships/tags" Target="../tags/tag951.xml"/><Relationship Id="rId33" Type="http://schemas.openxmlformats.org/officeDocument/2006/relationships/tags" Target="../tags/tag959.xml"/><Relationship Id="rId38" Type="http://schemas.openxmlformats.org/officeDocument/2006/relationships/tags" Target="../tags/tag964.xml"/><Relationship Id="rId46" Type="http://schemas.openxmlformats.org/officeDocument/2006/relationships/tags" Target="../tags/tag972.xml"/><Relationship Id="rId59" Type="http://schemas.openxmlformats.org/officeDocument/2006/relationships/tags" Target="../tags/tag985.xml"/><Relationship Id="rId67" Type="http://schemas.openxmlformats.org/officeDocument/2006/relationships/tags" Target="../tags/tag993.xml"/><Relationship Id="rId103" Type="http://schemas.openxmlformats.org/officeDocument/2006/relationships/tags" Target="../tags/tag1029.xml"/><Relationship Id="rId108" Type="http://schemas.openxmlformats.org/officeDocument/2006/relationships/tags" Target="../tags/tag1034.xml"/><Relationship Id="rId116" Type="http://schemas.openxmlformats.org/officeDocument/2006/relationships/tags" Target="../tags/tag1042.xml"/><Relationship Id="rId124" Type="http://schemas.openxmlformats.org/officeDocument/2006/relationships/tags" Target="../tags/tag1050.xml"/><Relationship Id="rId129" Type="http://schemas.openxmlformats.org/officeDocument/2006/relationships/tags" Target="../tags/tag1055.xml"/><Relationship Id="rId137" Type="http://schemas.openxmlformats.org/officeDocument/2006/relationships/image" Target="../media/image1.png"/><Relationship Id="rId20" Type="http://schemas.openxmlformats.org/officeDocument/2006/relationships/tags" Target="../tags/tag946.xml"/><Relationship Id="rId41" Type="http://schemas.openxmlformats.org/officeDocument/2006/relationships/tags" Target="../tags/tag967.xml"/><Relationship Id="rId54" Type="http://schemas.openxmlformats.org/officeDocument/2006/relationships/tags" Target="../tags/tag980.xml"/><Relationship Id="rId62" Type="http://schemas.openxmlformats.org/officeDocument/2006/relationships/tags" Target="../tags/tag988.xml"/><Relationship Id="rId70" Type="http://schemas.openxmlformats.org/officeDocument/2006/relationships/tags" Target="../tags/tag996.xml"/><Relationship Id="rId75" Type="http://schemas.openxmlformats.org/officeDocument/2006/relationships/tags" Target="../tags/tag1001.xml"/><Relationship Id="rId83" Type="http://schemas.openxmlformats.org/officeDocument/2006/relationships/tags" Target="../tags/tag1009.xml"/><Relationship Id="rId88" Type="http://schemas.openxmlformats.org/officeDocument/2006/relationships/tags" Target="../tags/tag1014.xml"/><Relationship Id="rId91" Type="http://schemas.openxmlformats.org/officeDocument/2006/relationships/tags" Target="../tags/tag1017.xml"/><Relationship Id="rId96" Type="http://schemas.openxmlformats.org/officeDocument/2006/relationships/tags" Target="../tags/tag1022.xml"/><Relationship Id="rId111" Type="http://schemas.openxmlformats.org/officeDocument/2006/relationships/tags" Target="../tags/tag1037.xml"/><Relationship Id="rId132" Type="http://schemas.openxmlformats.org/officeDocument/2006/relationships/tags" Target="../tags/tag1058.xml"/><Relationship Id="rId1" Type="http://schemas.openxmlformats.org/officeDocument/2006/relationships/tags" Target="../tags/tag927.xml"/><Relationship Id="rId6" Type="http://schemas.openxmlformats.org/officeDocument/2006/relationships/tags" Target="../tags/tag932.xml"/><Relationship Id="rId15" Type="http://schemas.openxmlformats.org/officeDocument/2006/relationships/tags" Target="../tags/tag941.xml"/><Relationship Id="rId23" Type="http://schemas.openxmlformats.org/officeDocument/2006/relationships/tags" Target="../tags/tag949.xml"/><Relationship Id="rId28" Type="http://schemas.openxmlformats.org/officeDocument/2006/relationships/tags" Target="../tags/tag954.xml"/><Relationship Id="rId36" Type="http://schemas.openxmlformats.org/officeDocument/2006/relationships/tags" Target="../tags/tag962.xml"/><Relationship Id="rId49" Type="http://schemas.openxmlformats.org/officeDocument/2006/relationships/tags" Target="../tags/tag975.xml"/><Relationship Id="rId57" Type="http://schemas.openxmlformats.org/officeDocument/2006/relationships/tags" Target="../tags/tag983.xml"/><Relationship Id="rId106" Type="http://schemas.openxmlformats.org/officeDocument/2006/relationships/tags" Target="../tags/tag1032.xml"/><Relationship Id="rId114" Type="http://schemas.openxmlformats.org/officeDocument/2006/relationships/tags" Target="../tags/tag1040.xml"/><Relationship Id="rId119" Type="http://schemas.openxmlformats.org/officeDocument/2006/relationships/tags" Target="../tags/tag1045.xml"/><Relationship Id="rId127" Type="http://schemas.openxmlformats.org/officeDocument/2006/relationships/tags" Target="../tags/tag1053.xml"/><Relationship Id="rId10" Type="http://schemas.openxmlformats.org/officeDocument/2006/relationships/tags" Target="../tags/tag936.xml"/><Relationship Id="rId31" Type="http://schemas.openxmlformats.org/officeDocument/2006/relationships/tags" Target="../tags/tag957.xml"/><Relationship Id="rId44" Type="http://schemas.openxmlformats.org/officeDocument/2006/relationships/tags" Target="../tags/tag970.xml"/><Relationship Id="rId52" Type="http://schemas.openxmlformats.org/officeDocument/2006/relationships/tags" Target="../tags/tag978.xml"/><Relationship Id="rId60" Type="http://schemas.openxmlformats.org/officeDocument/2006/relationships/tags" Target="../tags/tag986.xml"/><Relationship Id="rId65" Type="http://schemas.openxmlformats.org/officeDocument/2006/relationships/tags" Target="../tags/tag991.xml"/><Relationship Id="rId73" Type="http://schemas.openxmlformats.org/officeDocument/2006/relationships/tags" Target="../tags/tag999.xml"/><Relationship Id="rId78" Type="http://schemas.openxmlformats.org/officeDocument/2006/relationships/tags" Target="../tags/tag1004.xml"/><Relationship Id="rId81" Type="http://schemas.openxmlformats.org/officeDocument/2006/relationships/tags" Target="../tags/tag1007.xml"/><Relationship Id="rId86" Type="http://schemas.openxmlformats.org/officeDocument/2006/relationships/tags" Target="../tags/tag1012.xml"/><Relationship Id="rId94" Type="http://schemas.openxmlformats.org/officeDocument/2006/relationships/tags" Target="../tags/tag1020.xml"/><Relationship Id="rId99" Type="http://schemas.openxmlformats.org/officeDocument/2006/relationships/tags" Target="../tags/tag1025.xml"/><Relationship Id="rId101" Type="http://schemas.openxmlformats.org/officeDocument/2006/relationships/tags" Target="../tags/tag1027.xml"/><Relationship Id="rId122" Type="http://schemas.openxmlformats.org/officeDocument/2006/relationships/tags" Target="../tags/tag1048.xml"/><Relationship Id="rId130" Type="http://schemas.openxmlformats.org/officeDocument/2006/relationships/tags" Target="../tags/tag1056.xml"/><Relationship Id="rId135" Type="http://schemas.openxmlformats.org/officeDocument/2006/relationships/tags" Target="../tags/tag1061.xml"/><Relationship Id="rId4" Type="http://schemas.openxmlformats.org/officeDocument/2006/relationships/tags" Target="../tags/tag930.xml"/><Relationship Id="rId9" Type="http://schemas.openxmlformats.org/officeDocument/2006/relationships/tags" Target="../tags/tag935.xml"/><Relationship Id="rId13" Type="http://schemas.openxmlformats.org/officeDocument/2006/relationships/tags" Target="../tags/tag939.xml"/><Relationship Id="rId18" Type="http://schemas.openxmlformats.org/officeDocument/2006/relationships/tags" Target="../tags/tag944.xml"/><Relationship Id="rId39" Type="http://schemas.openxmlformats.org/officeDocument/2006/relationships/tags" Target="../tags/tag965.xml"/><Relationship Id="rId109" Type="http://schemas.openxmlformats.org/officeDocument/2006/relationships/tags" Target="../tags/tag1035.xml"/><Relationship Id="rId34" Type="http://schemas.openxmlformats.org/officeDocument/2006/relationships/tags" Target="../tags/tag960.xml"/><Relationship Id="rId50" Type="http://schemas.openxmlformats.org/officeDocument/2006/relationships/tags" Target="../tags/tag976.xml"/><Relationship Id="rId55" Type="http://schemas.openxmlformats.org/officeDocument/2006/relationships/tags" Target="../tags/tag981.xml"/><Relationship Id="rId76" Type="http://schemas.openxmlformats.org/officeDocument/2006/relationships/tags" Target="../tags/tag1002.xml"/><Relationship Id="rId97" Type="http://schemas.openxmlformats.org/officeDocument/2006/relationships/tags" Target="../tags/tag1023.xml"/><Relationship Id="rId104" Type="http://schemas.openxmlformats.org/officeDocument/2006/relationships/tags" Target="../tags/tag1030.xml"/><Relationship Id="rId120" Type="http://schemas.openxmlformats.org/officeDocument/2006/relationships/tags" Target="../tags/tag1046.xml"/><Relationship Id="rId125" Type="http://schemas.openxmlformats.org/officeDocument/2006/relationships/tags" Target="../tags/tag1051.xml"/><Relationship Id="rId7" Type="http://schemas.openxmlformats.org/officeDocument/2006/relationships/tags" Target="../tags/tag933.xml"/><Relationship Id="rId71" Type="http://schemas.openxmlformats.org/officeDocument/2006/relationships/tags" Target="../tags/tag997.xml"/><Relationship Id="rId92" Type="http://schemas.openxmlformats.org/officeDocument/2006/relationships/tags" Target="../tags/tag1018.xml"/><Relationship Id="rId2" Type="http://schemas.openxmlformats.org/officeDocument/2006/relationships/tags" Target="../tags/tag928.xml"/><Relationship Id="rId29" Type="http://schemas.openxmlformats.org/officeDocument/2006/relationships/tags" Target="../tags/tag955.xml"/><Relationship Id="rId24" Type="http://schemas.openxmlformats.org/officeDocument/2006/relationships/tags" Target="../tags/tag950.xml"/><Relationship Id="rId40" Type="http://schemas.openxmlformats.org/officeDocument/2006/relationships/tags" Target="../tags/tag966.xml"/><Relationship Id="rId45" Type="http://schemas.openxmlformats.org/officeDocument/2006/relationships/tags" Target="../tags/tag971.xml"/><Relationship Id="rId66" Type="http://schemas.openxmlformats.org/officeDocument/2006/relationships/tags" Target="../tags/tag992.xml"/><Relationship Id="rId87" Type="http://schemas.openxmlformats.org/officeDocument/2006/relationships/tags" Target="../tags/tag1013.xml"/><Relationship Id="rId110" Type="http://schemas.openxmlformats.org/officeDocument/2006/relationships/tags" Target="../tags/tag1036.xml"/><Relationship Id="rId115" Type="http://schemas.openxmlformats.org/officeDocument/2006/relationships/tags" Target="../tags/tag1041.xml"/><Relationship Id="rId131" Type="http://schemas.openxmlformats.org/officeDocument/2006/relationships/tags" Target="../tags/tag1057.xml"/><Relationship Id="rId136" Type="http://schemas.openxmlformats.org/officeDocument/2006/relationships/slideLayout" Target="../slideLayouts/slideLayout2.xml"/><Relationship Id="rId61" Type="http://schemas.openxmlformats.org/officeDocument/2006/relationships/tags" Target="../tags/tag987.xml"/><Relationship Id="rId82" Type="http://schemas.openxmlformats.org/officeDocument/2006/relationships/tags" Target="../tags/tag1008.xml"/><Relationship Id="rId19" Type="http://schemas.openxmlformats.org/officeDocument/2006/relationships/tags" Target="../tags/tag9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6" Type="http://schemas.openxmlformats.org/officeDocument/2006/relationships/tags" Target="../tags/tag233.xml"/><Relationship Id="rId117" Type="http://schemas.openxmlformats.org/officeDocument/2006/relationships/tags" Target="../tags/tag324.xml"/><Relationship Id="rId21" Type="http://schemas.openxmlformats.org/officeDocument/2006/relationships/tags" Target="../tags/tag228.xml"/><Relationship Id="rId42" Type="http://schemas.openxmlformats.org/officeDocument/2006/relationships/tags" Target="../tags/tag249.xml"/><Relationship Id="rId47" Type="http://schemas.openxmlformats.org/officeDocument/2006/relationships/tags" Target="../tags/tag254.xml"/><Relationship Id="rId63" Type="http://schemas.openxmlformats.org/officeDocument/2006/relationships/tags" Target="../tags/tag270.xml"/><Relationship Id="rId68" Type="http://schemas.openxmlformats.org/officeDocument/2006/relationships/tags" Target="../tags/tag275.xml"/><Relationship Id="rId84" Type="http://schemas.openxmlformats.org/officeDocument/2006/relationships/tags" Target="../tags/tag291.xml"/><Relationship Id="rId89" Type="http://schemas.openxmlformats.org/officeDocument/2006/relationships/tags" Target="../tags/tag296.xml"/><Relationship Id="rId112" Type="http://schemas.openxmlformats.org/officeDocument/2006/relationships/tags" Target="../tags/tag319.xml"/><Relationship Id="rId133" Type="http://schemas.openxmlformats.org/officeDocument/2006/relationships/tags" Target="../tags/tag340.xml"/><Relationship Id="rId16" Type="http://schemas.openxmlformats.org/officeDocument/2006/relationships/tags" Target="../tags/tag223.xml"/><Relationship Id="rId107" Type="http://schemas.openxmlformats.org/officeDocument/2006/relationships/tags" Target="../tags/tag314.xml"/><Relationship Id="rId11" Type="http://schemas.openxmlformats.org/officeDocument/2006/relationships/tags" Target="../tags/tag218.xml"/><Relationship Id="rId32" Type="http://schemas.openxmlformats.org/officeDocument/2006/relationships/tags" Target="../tags/tag239.xml"/><Relationship Id="rId37" Type="http://schemas.openxmlformats.org/officeDocument/2006/relationships/tags" Target="../tags/tag244.xml"/><Relationship Id="rId53" Type="http://schemas.openxmlformats.org/officeDocument/2006/relationships/tags" Target="../tags/tag260.xml"/><Relationship Id="rId58" Type="http://schemas.openxmlformats.org/officeDocument/2006/relationships/tags" Target="../tags/tag265.xml"/><Relationship Id="rId74" Type="http://schemas.openxmlformats.org/officeDocument/2006/relationships/tags" Target="../tags/tag281.xml"/><Relationship Id="rId79" Type="http://schemas.openxmlformats.org/officeDocument/2006/relationships/tags" Target="../tags/tag286.xml"/><Relationship Id="rId102" Type="http://schemas.openxmlformats.org/officeDocument/2006/relationships/tags" Target="../tags/tag309.xml"/><Relationship Id="rId123" Type="http://schemas.openxmlformats.org/officeDocument/2006/relationships/tags" Target="../tags/tag330.xml"/><Relationship Id="rId128" Type="http://schemas.openxmlformats.org/officeDocument/2006/relationships/tags" Target="../tags/tag335.xml"/><Relationship Id="rId5" Type="http://schemas.openxmlformats.org/officeDocument/2006/relationships/tags" Target="../tags/tag212.xml"/><Relationship Id="rId90" Type="http://schemas.openxmlformats.org/officeDocument/2006/relationships/tags" Target="../tags/tag297.xml"/><Relationship Id="rId95" Type="http://schemas.openxmlformats.org/officeDocument/2006/relationships/tags" Target="../tags/tag302.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tags" Target="../tags/tag234.xml"/><Relationship Id="rId30" Type="http://schemas.openxmlformats.org/officeDocument/2006/relationships/tags" Target="../tags/tag237.xml"/><Relationship Id="rId35" Type="http://schemas.openxmlformats.org/officeDocument/2006/relationships/tags" Target="../tags/tag242.xml"/><Relationship Id="rId43" Type="http://schemas.openxmlformats.org/officeDocument/2006/relationships/tags" Target="../tags/tag250.xml"/><Relationship Id="rId48" Type="http://schemas.openxmlformats.org/officeDocument/2006/relationships/tags" Target="../tags/tag255.xml"/><Relationship Id="rId56" Type="http://schemas.openxmlformats.org/officeDocument/2006/relationships/tags" Target="../tags/tag263.xml"/><Relationship Id="rId64" Type="http://schemas.openxmlformats.org/officeDocument/2006/relationships/tags" Target="../tags/tag271.xml"/><Relationship Id="rId69" Type="http://schemas.openxmlformats.org/officeDocument/2006/relationships/tags" Target="../tags/tag276.xml"/><Relationship Id="rId77" Type="http://schemas.openxmlformats.org/officeDocument/2006/relationships/tags" Target="../tags/tag284.xml"/><Relationship Id="rId100" Type="http://schemas.openxmlformats.org/officeDocument/2006/relationships/tags" Target="../tags/tag307.xml"/><Relationship Id="rId105" Type="http://schemas.openxmlformats.org/officeDocument/2006/relationships/tags" Target="../tags/tag312.xml"/><Relationship Id="rId113" Type="http://schemas.openxmlformats.org/officeDocument/2006/relationships/tags" Target="../tags/tag320.xml"/><Relationship Id="rId118" Type="http://schemas.openxmlformats.org/officeDocument/2006/relationships/tags" Target="../tags/tag325.xml"/><Relationship Id="rId126" Type="http://schemas.openxmlformats.org/officeDocument/2006/relationships/tags" Target="../tags/tag333.xml"/><Relationship Id="rId134" Type="http://schemas.openxmlformats.org/officeDocument/2006/relationships/tags" Target="../tags/tag341.xml"/><Relationship Id="rId8" Type="http://schemas.openxmlformats.org/officeDocument/2006/relationships/tags" Target="../tags/tag215.xml"/><Relationship Id="rId51" Type="http://schemas.openxmlformats.org/officeDocument/2006/relationships/tags" Target="../tags/tag258.xml"/><Relationship Id="rId72" Type="http://schemas.openxmlformats.org/officeDocument/2006/relationships/tags" Target="../tags/tag279.xml"/><Relationship Id="rId80" Type="http://schemas.openxmlformats.org/officeDocument/2006/relationships/tags" Target="../tags/tag287.xml"/><Relationship Id="rId85" Type="http://schemas.openxmlformats.org/officeDocument/2006/relationships/tags" Target="../tags/tag292.xml"/><Relationship Id="rId93" Type="http://schemas.openxmlformats.org/officeDocument/2006/relationships/tags" Target="../tags/tag300.xml"/><Relationship Id="rId98" Type="http://schemas.openxmlformats.org/officeDocument/2006/relationships/tags" Target="../tags/tag305.xml"/><Relationship Id="rId121" Type="http://schemas.openxmlformats.org/officeDocument/2006/relationships/tags" Target="../tags/tag328.xml"/><Relationship Id="rId3" Type="http://schemas.openxmlformats.org/officeDocument/2006/relationships/tags" Target="../tags/tag210.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tags" Target="../tags/tag240.xml"/><Relationship Id="rId38" Type="http://schemas.openxmlformats.org/officeDocument/2006/relationships/tags" Target="../tags/tag245.xml"/><Relationship Id="rId46" Type="http://schemas.openxmlformats.org/officeDocument/2006/relationships/tags" Target="../tags/tag253.xml"/><Relationship Id="rId59" Type="http://schemas.openxmlformats.org/officeDocument/2006/relationships/tags" Target="../tags/tag266.xml"/><Relationship Id="rId67" Type="http://schemas.openxmlformats.org/officeDocument/2006/relationships/tags" Target="../tags/tag274.xml"/><Relationship Id="rId103" Type="http://schemas.openxmlformats.org/officeDocument/2006/relationships/tags" Target="../tags/tag310.xml"/><Relationship Id="rId108" Type="http://schemas.openxmlformats.org/officeDocument/2006/relationships/tags" Target="../tags/tag315.xml"/><Relationship Id="rId116" Type="http://schemas.openxmlformats.org/officeDocument/2006/relationships/tags" Target="../tags/tag323.xml"/><Relationship Id="rId124" Type="http://schemas.openxmlformats.org/officeDocument/2006/relationships/tags" Target="../tags/tag331.xml"/><Relationship Id="rId129" Type="http://schemas.openxmlformats.org/officeDocument/2006/relationships/tags" Target="../tags/tag336.xml"/><Relationship Id="rId137" Type="http://schemas.openxmlformats.org/officeDocument/2006/relationships/slideLayout" Target="../slideLayouts/slideLayout2.xml"/><Relationship Id="rId20" Type="http://schemas.openxmlformats.org/officeDocument/2006/relationships/tags" Target="../tags/tag227.xml"/><Relationship Id="rId41" Type="http://schemas.openxmlformats.org/officeDocument/2006/relationships/tags" Target="../tags/tag248.xml"/><Relationship Id="rId54" Type="http://schemas.openxmlformats.org/officeDocument/2006/relationships/tags" Target="../tags/tag261.xml"/><Relationship Id="rId62" Type="http://schemas.openxmlformats.org/officeDocument/2006/relationships/tags" Target="../tags/tag269.xml"/><Relationship Id="rId70" Type="http://schemas.openxmlformats.org/officeDocument/2006/relationships/tags" Target="../tags/tag277.xml"/><Relationship Id="rId75" Type="http://schemas.openxmlformats.org/officeDocument/2006/relationships/tags" Target="../tags/tag282.xml"/><Relationship Id="rId83" Type="http://schemas.openxmlformats.org/officeDocument/2006/relationships/tags" Target="../tags/tag290.xml"/><Relationship Id="rId88" Type="http://schemas.openxmlformats.org/officeDocument/2006/relationships/tags" Target="../tags/tag295.xml"/><Relationship Id="rId91" Type="http://schemas.openxmlformats.org/officeDocument/2006/relationships/tags" Target="../tags/tag298.xml"/><Relationship Id="rId96" Type="http://schemas.openxmlformats.org/officeDocument/2006/relationships/tags" Target="../tags/tag303.xml"/><Relationship Id="rId111" Type="http://schemas.openxmlformats.org/officeDocument/2006/relationships/tags" Target="../tags/tag318.xml"/><Relationship Id="rId132" Type="http://schemas.openxmlformats.org/officeDocument/2006/relationships/tags" Target="../tags/tag339.xml"/><Relationship Id="rId1" Type="http://schemas.openxmlformats.org/officeDocument/2006/relationships/tags" Target="../tags/tag208.xml"/><Relationship Id="rId6" Type="http://schemas.openxmlformats.org/officeDocument/2006/relationships/tags" Target="../tags/tag213.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tags" Target="../tags/tag235.xml"/><Relationship Id="rId36" Type="http://schemas.openxmlformats.org/officeDocument/2006/relationships/tags" Target="../tags/tag243.xml"/><Relationship Id="rId49" Type="http://schemas.openxmlformats.org/officeDocument/2006/relationships/tags" Target="../tags/tag256.xml"/><Relationship Id="rId57" Type="http://schemas.openxmlformats.org/officeDocument/2006/relationships/tags" Target="../tags/tag264.xml"/><Relationship Id="rId106" Type="http://schemas.openxmlformats.org/officeDocument/2006/relationships/tags" Target="../tags/tag313.xml"/><Relationship Id="rId114" Type="http://schemas.openxmlformats.org/officeDocument/2006/relationships/tags" Target="../tags/tag321.xml"/><Relationship Id="rId119" Type="http://schemas.openxmlformats.org/officeDocument/2006/relationships/tags" Target="../tags/tag326.xml"/><Relationship Id="rId127" Type="http://schemas.openxmlformats.org/officeDocument/2006/relationships/tags" Target="../tags/tag334.xml"/><Relationship Id="rId10" Type="http://schemas.openxmlformats.org/officeDocument/2006/relationships/tags" Target="../tags/tag217.xml"/><Relationship Id="rId31" Type="http://schemas.openxmlformats.org/officeDocument/2006/relationships/tags" Target="../tags/tag238.xml"/><Relationship Id="rId44" Type="http://schemas.openxmlformats.org/officeDocument/2006/relationships/tags" Target="../tags/tag251.xml"/><Relationship Id="rId52" Type="http://schemas.openxmlformats.org/officeDocument/2006/relationships/tags" Target="../tags/tag259.xml"/><Relationship Id="rId60" Type="http://schemas.openxmlformats.org/officeDocument/2006/relationships/tags" Target="../tags/tag267.xml"/><Relationship Id="rId65" Type="http://schemas.openxmlformats.org/officeDocument/2006/relationships/tags" Target="../tags/tag272.xml"/><Relationship Id="rId73" Type="http://schemas.openxmlformats.org/officeDocument/2006/relationships/tags" Target="../tags/tag280.xml"/><Relationship Id="rId78" Type="http://schemas.openxmlformats.org/officeDocument/2006/relationships/tags" Target="../tags/tag285.xml"/><Relationship Id="rId81" Type="http://schemas.openxmlformats.org/officeDocument/2006/relationships/tags" Target="../tags/tag288.xml"/><Relationship Id="rId86" Type="http://schemas.openxmlformats.org/officeDocument/2006/relationships/tags" Target="../tags/tag293.xml"/><Relationship Id="rId94" Type="http://schemas.openxmlformats.org/officeDocument/2006/relationships/tags" Target="../tags/tag301.xml"/><Relationship Id="rId99" Type="http://schemas.openxmlformats.org/officeDocument/2006/relationships/tags" Target="../tags/tag306.xml"/><Relationship Id="rId101" Type="http://schemas.openxmlformats.org/officeDocument/2006/relationships/tags" Target="../tags/tag308.xml"/><Relationship Id="rId122" Type="http://schemas.openxmlformats.org/officeDocument/2006/relationships/tags" Target="../tags/tag329.xml"/><Relationship Id="rId130" Type="http://schemas.openxmlformats.org/officeDocument/2006/relationships/tags" Target="../tags/tag337.xml"/><Relationship Id="rId135" Type="http://schemas.openxmlformats.org/officeDocument/2006/relationships/tags" Target="../tags/tag342.xml"/><Relationship Id="rId4" Type="http://schemas.openxmlformats.org/officeDocument/2006/relationships/tags" Target="../tags/tag211.xml"/><Relationship Id="rId9" Type="http://schemas.openxmlformats.org/officeDocument/2006/relationships/tags" Target="../tags/tag216.xml"/><Relationship Id="rId13" Type="http://schemas.openxmlformats.org/officeDocument/2006/relationships/tags" Target="../tags/tag220.xml"/><Relationship Id="rId18" Type="http://schemas.openxmlformats.org/officeDocument/2006/relationships/tags" Target="../tags/tag225.xml"/><Relationship Id="rId39" Type="http://schemas.openxmlformats.org/officeDocument/2006/relationships/tags" Target="../tags/tag246.xml"/><Relationship Id="rId109" Type="http://schemas.openxmlformats.org/officeDocument/2006/relationships/tags" Target="../tags/tag316.xml"/><Relationship Id="rId34" Type="http://schemas.openxmlformats.org/officeDocument/2006/relationships/tags" Target="../tags/tag241.xml"/><Relationship Id="rId50" Type="http://schemas.openxmlformats.org/officeDocument/2006/relationships/tags" Target="../tags/tag257.xml"/><Relationship Id="rId55" Type="http://schemas.openxmlformats.org/officeDocument/2006/relationships/tags" Target="../tags/tag262.xml"/><Relationship Id="rId76" Type="http://schemas.openxmlformats.org/officeDocument/2006/relationships/tags" Target="../tags/tag283.xml"/><Relationship Id="rId97" Type="http://schemas.openxmlformats.org/officeDocument/2006/relationships/tags" Target="../tags/tag304.xml"/><Relationship Id="rId104" Type="http://schemas.openxmlformats.org/officeDocument/2006/relationships/tags" Target="../tags/tag311.xml"/><Relationship Id="rId120" Type="http://schemas.openxmlformats.org/officeDocument/2006/relationships/tags" Target="../tags/tag327.xml"/><Relationship Id="rId125" Type="http://schemas.openxmlformats.org/officeDocument/2006/relationships/tags" Target="../tags/tag332.xml"/><Relationship Id="rId7" Type="http://schemas.openxmlformats.org/officeDocument/2006/relationships/tags" Target="../tags/tag214.xml"/><Relationship Id="rId71" Type="http://schemas.openxmlformats.org/officeDocument/2006/relationships/tags" Target="../tags/tag278.xml"/><Relationship Id="rId92" Type="http://schemas.openxmlformats.org/officeDocument/2006/relationships/tags" Target="../tags/tag299.xml"/><Relationship Id="rId2" Type="http://schemas.openxmlformats.org/officeDocument/2006/relationships/tags" Target="../tags/tag209.xml"/><Relationship Id="rId29" Type="http://schemas.openxmlformats.org/officeDocument/2006/relationships/tags" Target="../tags/tag236.xml"/><Relationship Id="rId24" Type="http://schemas.openxmlformats.org/officeDocument/2006/relationships/tags" Target="../tags/tag231.xml"/><Relationship Id="rId40" Type="http://schemas.openxmlformats.org/officeDocument/2006/relationships/tags" Target="../tags/tag247.xml"/><Relationship Id="rId45" Type="http://schemas.openxmlformats.org/officeDocument/2006/relationships/tags" Target="../tags/tag252.xml"/><Relationship Id="rId66" Type="http://schemas.openxmlformats.org/officeDocument/2006/relationships/tags" Target="../tags/tag273.xml"/><Relationship Id="rId87" Type="http://schemas.openxmlformats.org/officeDocument/2006/relationships/tags" Target="../tags/tag294.xml"/><Relationship Id="rId110" Type="http://schemas.openxmlformats.org/officeDocument/2006/relationships/tags" Target="../tags/tag317.xml"/><Relationship Id="rId115" Type="http://schemas.openxmlformats.org/officeDocument/2006/relationships/tags" Target="../tags/tag322.xml"/><Relationship Id="rId131" Type="http://schemas.openxmlformats.org/officeDocument/2006/relationships/tags" Target="../tags/tag338.xml"/><Relationship Id="rId136" Type="http://schemas.openxmlformats.org/officeDocument/2006/relationships/tags" Target="../tags/tag343.xml"/><Relationship Id="rId61" Type="http://schemas.openxmlformats.org/officeDocument/2006/relationships/tags" Target="../tags/tag268.xml"/><Relationship Id="rId82" Type="http://schemas.openxmlformats.org/officeDocument/2006/relationships/tags" Target="../tags/tag289.xml"/><Relationship Id="rId19" Type="http://schemas.openxmlformats.org/officeDocument/2006/relationships/tags" Target="../tags/tag2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tags" Target="../tags/tag361.xml"/><Relationship Id="rId3" Type="http://schemas.openxmlformats.org/officeDocument/2006/relationships/tags" Target="../tags/tag346.xml"/><Relationship Id="rId21" Type="http://schemas.openxmlformats.org/officeDocument/2006/relationships/notesSlide" Target="../notesSlides/notesSlide1.xml"/><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slideLayout" Target="../slideLayouts/slideLayout1.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5" Type="http://schemas.openxmlformats.org/officeDocument/2006/relationships/tags" Target="../tags/tag348.xml"/><Relationship Id="rId15" Type="http://schemas.openxmlformats.org/officeDocument/2006/relationships/tags" Target="../tags/tag358.xml"/><Relationship Id="rId10" Type="http://schemas.openxmlformats.org/officeDocument/2006/relationships/tags" Target="../tags/tag353.xml"/><Relationship Id="rId19" Type="http://schemas.openxmlformats.org/officeDocument/2006/relationships/tags" Target="../tags/tag362.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18" Type="http://schemas.openxmlformats.org/officeDocument/2006/relationships/tags" Target="../tags/tag380.xml"/><Relationship Id="rId3" Type="http://schemas.openxmlformats.org/officeDocument/2006/relationships/tags" Target="../tags/tag365.xml"/><Relationship Id="rId21" Type="http://schemas.openxmlformats.org/officeDocument/2006/relationships/slideLayout" Target="../slideLayouts/slideLayout1.xml"/><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tags" Target="../tags/tag379.xml"/><Relationship Id="rId2" Type="http://schemas.openxmlformats.org/officeDocument/2006/relationships/tags" Target="../tags/tag364.xml"/><Relationship Id="rId16" Type="http://schemas.openxmlformats.org/officeDocument/2006/relationships/tags" Target="../tags/tag378.xml"/><Relationship Id="rId20" Type="http://schemas.openxmlformats.org/officeDocument/2006/relationships/tags" Target="../tags/tag382.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tags" Target="../tags/tag377.xml"/><Relationship Id="rId10" Type="http://schemas.openxmlformats.org/officeDocument/2006/relationships/tags" Target="../tags/tag372.xml"/><Relationship Id="rId19" Type="http://schemas.openxmlformats.org/officeDocument/2006/relationships/tags" Target="../tags/tag381.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 Id="rId2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6" Type="http://schemas.openxmlformats.org/officeDocument/2006/relationships/tags" Target="../tags/tag408.xml"/><Relationship Id="rId117" Type="http://schemas.openxmlformats.org/officeDocument/2006/relationships/tags" Target="../tags/tag499.xml"/><Relationship Id="rId21" Type="http://schemas.openxmlformats.org/officeDocument/2006/relationships/tags" Target="../tags/tag403.xml"/><Relationship Id="rId42" Type="http://schemas.openxmlformats.org/officeDocument/2006/relationships/tags" Target="../tags/tag424.xml"/><Relationship Id="rId47" Type="http://schemas.openxmlformats.org/officeDocument/2006/relationships/tags" Target="../tags/tag429.xml"/><Relationship Id="rId63" Type="http://schemas.openxmlformats.org/officeDocument/2006/relationships/tags" Target="../tags/tag445.xml"/><Relationship Id="rId68" Type="http://schemas.openxmlformats.org/officeDocument/2006/relationships/tags" Target="../tags/tag450.xml"/><Relationship Id="rId84" Type="http://schemas.openxmlformats.org/officeDocument/2006/relationships/tags" Target="../tags/tag466.xml"/><Relationship Id="rId89" Type="http://schemas.openxmlformats.org/officeDocument/2006/relationships/tags" Target="../tags/tag471.xml"/><Relationship Id="rId112" Type="http://schemas.openxmlformats.org/officeDocument/2006/relationships/tags" Target="../tags/tag494.xml"/><Relationship Id="rId133" Type="http://schemas.openxmlformats.org/officeDocument/2006/relationships/tags" Target="../tags/tag515.xml"/><Relationship Id="rId16" Type="http://schemas.openxmlformats.org/officeDocument/2006/relationships/tags" Target="../tags/tag398.xml"/><Relationship Id="rId107" Type="http://schemas.openxmlformats.org/officeDocument/2006/relationships/tags" Target="../tags/tag489.xml"/><Relationship Id="rId11" Type="http://schemas.openxmlformats.org/officeDocument/2006/relationships/tags" Target="../tags/tag393.xml"/><Relationship Id="rId32" Type="http://schemas.openxmlformats.org/officeDocument/2006/relationships/tags" Target="../tags/tag414.xml"/><Relationship Id="rId37" Type="http://schemas.openxmlformats.org/officeDocument/2006/relationships/tags" Target="../tags/tag419.xml"/><Relationship Id="rId53" Type="http://schemas.openxmlformats.org/officeDocument/2006/relationships/tags" Target="../tags/tag435.xml"/><Relationship Id="rId58" Type="http://schemas.openxmlformats.org/officeDocument/2006/relationships/tags" Target="../tags/tag440.xml"/><Relationship Id="rId74" Type="http://schemas.openxmlformats.org/officeDocument/2006/relationships/tags" Target="../tags/tag456.xml"/><Relationship Id="rId79" Type="http://schemas.openxmlformats.org/officeDocument/2006/relationships/tags" Target="../tags/tag461.xml"/><Relationship Id="rId102" Type="http://schemas.openxmlformats.org/officeDocument/2006/relationships/tags" Target="../tags/tag484.xml"/><Relationship Id="rId123" Type="http://schemas.openxmlformats.org/officeDocument/2006/relationships/tags" Target="../tags/tag505.xml"/><Relationship Id="rId128" Type="http://schemas.openxmlformats.org/officeDocument/2006/relationships/tags" Target="../tags/tag510.xml"/><Relationship Id="rId5" Type="http://schemas.openxmlformats.org/officeDocument/2006/relationships/tags" Target="../tags/tag387.xml"/><Relationship Id="rId90" Type="http://schemas.openxmlformats.org/officeDocument/2006/relationships/tags" Target="../tags/tag472.xml"/><Relationship Id="rId95" Type="http://schemas.openxmlformats.org/officeDocument/2006/relationships/tags" Target="../tags/tag477.xml"/><Relationship Id="rId14" Type="http://schemas.openxmlformats.org/officeDocument/2006/relationships/tags" Target="../tags/tag396.xml"/><Relationship Id="rId22" Type="http://schemas.openxmlformats.org/officeDocument/2006/relationships/tags" Target="../tags/tag404.xml"/><Relationship Id="rId27" Type="http://schemas.openxmlformats.org/officeDocument/2006/relationships/tags" Target="../tags/tag409.xml"/><Relationship Id="rId30" Type="http://schemas.openxmlformats.org/officeDocument/2006/relationships/tags" Target="../tags/tag412.xml"/><Relationship Id="rId35" Type="http://schemas.openxmlformats.org/officeDocument/2006/relationships/tags" Target="../tags/tag417.xml"/><Relationship Id="rId43" Type="http://schemas.openxmlformats.org/officeDocument/2006/relationships/tags" Target="../tags/tag425.xml"/><Relationship Id="rId48" Type="http://schemas.openxmlformats.org/officeDocument/2006/relationships/tags" Target="../tags/tag430.xml"/><Relationship Id="rId56" Type="http://schemas.openxmlformats.org/officeDocument/2006/relationships/tags" Target="../tags/tag438.xml"/><Relationship Id="rId64" Type="http://schemas.openxmlformats.org/officeDocument/2006/relationships/tags" Target="../tags/tag446.xml"/><Relationship Id="rId69" Type="http://schemas.openxmlformats.org/officeDocument/2006/relationships/tags" Target="../tags/tag451.xml"/><Relationship Id="rId77" Type="http://schemas.openxmlformats.org/officeDocument/2006/relationships/tags" Target="../tags/tag459.xml"/><Relationship Id="rId100" Type="http://schemas.openxmlformats.org/officeDocument/2006/relationships/tags" Target="../tags/tag482.xml"/><Relationship Id="rId105" Type="http://schemas.openxmlformats.org/officeDocument/2006/relationships/tags" Target="../tags/tag487.xml"/><Relationship Id="rId113" Type="http://schemas.openxmlformats.org/officeDocument/2006/relationships/tags" Target="../tags/tag495.xml"/><Relationship Id="rId118" Type="http://schemas.openxmlformats.org/officeDocument/2006/relationships/tags" Target="../tags/tag500.xml"/><Relationship Id="rId126" Type="http://schemas.openxmlformats.org/officeDocument/2006/relationships/tags" Target="../tags/tag508.xml"/><Relationship Id="rId134" Type="http://schemas.openxmlformats.org/officeDocument/2006/relationships/tags" Target="../tags/tag516.xml"/><Relationship Id="rId8" Type="http://schemas.openxmlformats.org/officeDocument/2006/relationships/tags" Target="../tags/tag390.xml"/><Relationship Id="rId51" Type="http://schemas.openxmlformats.org/officeDocument/2006/relationships/tags" Target="../tags/tag433.xml"/><Relationship Id="rId72" Type="http://schemas.openxmlformats.org/officeDocument/2006/relationships/tags" Target="../tags/tag454.xml"/><Relationship Id="rId80" Type="http://schemas.openxmlformats.org/officeDocument/2006/relationships/tags" Target="../tags/tag462.xml"/><Relationship Id="rId85" Type="http://schemas.openxmlformats.org/officeDocument/2006/relationships/tags" Target="../tags/tag467.xml"/><Relationship Id="rId93" Type="http://schemas.openxmlformats.org/officeDocument/2006/relationships/tags" Target="../tags/tag475.xml"/><Relationship Id="rId98" Type="http://schemas.openxmlformats.org/officeDocument/2006/relationships/tags" Target="../tags/tag480.xml"/><Relationship Id="rId121" Type="http://schemas.openxmlformats.org/officeDocument/2006/relationships/tags" Target="../tags/tag503.xml"/><Relationship Id="rId3" Type="http://schemas.openxmlformats.org/officeDocument/2006/relationships/tags" Target="../tags/tag385.xml"/><Relationship Id="rId12" Type="http://schemas.openxmlformats.org/officeDocument/2006/relationships/tags" Target="../tags/tag394.xml"/><Relationship Id="rId17" Type="http://schemas.openxmlformats.org/officeDocument/2006/relationships/tags" Target="../tags/tag399.xml"/><Relationship Id="rId25" Type="http://schemas.openxmlformats.org/officeDocument/2006/relationships/tags" Target="../tags/tag407.xml"/><Relationship Id="rId33" Type="http://schemas.openxmlformats.org/officeDocument/2006/relationships/tags" Target="../tags/tag415.xml"/><Relationship Id="rId38" Type="http://schemas.openxmlformats.org/officeDocument/2006/relationships/tags" Target="../tags/tag420.xml"/><Relationship Id="rId46" Type="http://schemas.openxmlformats.org/officeDocument/2006/relationships/tags" Target="../tags/tag428.xml"/><Relationship Id="rId59" Type="http://schemas.openxmlformats.org/officeDocument/2006/relationships/tags" Target="../tags/tag441.xml"/><Relationship Id="rId67" Type="http://schemas.openxmlformats.org/officeDocument/2006/relationships/tags" Target="../tags/tag449.xml"/><Relationship Id="rId103" Type="http://schemas.openxmlformats.org/officeDocument/2006/relationships/tags" Target="../tags/tag485.xml"/><Relationship Id="rId108" Type="http://schemas.openxmlformats.org/officeDocument/2006/relationships/tags" Target="../tags/tag490.xml"/><Relationship Id="rId116" Type="http://schemas.openxmlformats.org/officeDocument/2006/relationships/tags" Target="../tags/tag498.xml"/><Relationship Id="rId124" Type="http://schemas.openxmlformats.org/officeDocument/2006/relationships/tags" Target="../tags/tag506.xml"/><Relationship Id="rId129" Type="http://schemas.openxmlformats.org/officeDocument/2006/relationships/tags" Target="../tags/tag511.xml"/><Relationship Id="rId137" Type="http://schemas.openxmlformats.org/officeDocument/2006/relationships/slideLayout" Target="../slideLayouts/slideLayout2.xml"/><Relationship Id="rId20" Type="http://schemas.openxmlformats.org/officeDocument/2006/relationships/tags" Target="../tags/tag402.xml"/><Relationship Id="rId41" Type="http://schemas.openxmlformats.org/officeDocument/2006/relationships/tags" Target="../tags/tag423.xml"/><Relationship Id="rId54" Type="http://schemas.openxmlformats.org/officeDocument/2006/relationships/tags" Target="../tags/tag436.xml"/><Relationship Id="rId62" Type="http://schemas.openxmlformats.org/officeDocument/2006/relationships/tags" Target="../tags/tag444.xml"/><Relationship Id="rId70" Type="http://schemas.openxmlformats.org/officeDocument/2006/relationships/tags" Target="../tags/tag452.xml"/><Relationship Id="rId75" Type="http://schemas.openxmlformats.org/officeDocument/2006/relationships/tags" Target="../tags/tag457.xml"/><Relationship Id="rId83" Type="http://schemas.openxmlformats.org/officeDocument/2006/relationships/tags" Target="../tags/tag465.xml"/><Relationship Id="rId88" Type="http://schemas.openxmlformats.org/officeDocument/2006/relationships/tags" Target="../tags/tag470.xml"/><Relationship Id="rId91" Type="http://schemas.openxmlformats.org/officeDocument/2006/relationships/tags" Target="../tags/tag473.xml"/><Relationship Id="rId96" Type="http://schemas.openxmlformats.org/officeDocument/2006/relationships/tags" Target="../tags/tag478.xml"/><Relationship Id="rId111" Type="http://schemas.openxmlformats.org/officeDocument/2006/relationships/tags" Target="../tags/tag493.xml"/><Relationship Id="rId132" Type="http://schemas.openxmlformats.org/officeDocument/2006/relationships/tags" Target="../tags/tag514.xml"/><Relationship Id="rId1" Type="http://schemas.openxmlformats.org/officeDocument/2006/relationships/tags" Target="../tags/tag383.xml"/><Relationship Id="rId6" Type="http://schemas.openxmlformats.org/officeDocument/2006/relationships/tags" Target="../tags/tag388.xml"/><Relationship Id="rId15" Type="http://schemas.openxmlformats.org/officeDocument/2006/relationships/tags" Target="../tags/tag397.xml"/><Relationship Id="rId23" Type="http://schemas.openxmlformats.org/officeDocument/2006/relationships/tags" Target="../tags/tag405.xml"/><Relationship Id="rId28" Type="http://schemas.openxmlformats.org/officeDocument/2006/relationships/tags" Target="../tags/tag410.xml"/><Relationship Id="rId36" Type="http://schemas.openxmlformats.org/officeDocument/2006/relationships/tags" Target="../tags/tag418.xml"/><Relationship Id="rId49" Type="http://schemas.openxmlformats.org/officeDocument/2006/relationships/tags" Target="../tags/tag431.xml"/><Relationship Id="rId57" Type="http://schemas.openxmlformats.org/officeDocument/2006/relationships/tags" Target="../tags/tag439.xml"/><Relationship Id="rId106" Type="http://schemas.openxmlformats.org/officeDocument/2006/relationships/tags" Target="../tags/tag488.xml"/><Relationship Id="rId114" Type="http://schemas.openxmlformats.org/officeDocument/2006/relationships/tags" Target="../tags/tag496.xml"/><Relationship Id="rId119" Type="http://schemas.openxmlformats.org/officeDocument/2006/relationships/tags" Target="../tags/tag501.xml"/><Relationship Id="rId127" Type="http://schemas.openxmlformats.org/officeDocument/2006/relationships/tags" Target="../tags/tag509.xml"/><Relationship Id="rId10" Type="http://schemas.openxmlformats.org/officeDocument/2006/relationships/tags" Target="../tags/tag392.xml"/><Relationship Id="rId31" Type="http://schemas.openxmlformats.org/officeDocument/2006/relationships/tags" Target="../tags/tag413.xml"/><Relationship Id="rId44" Type="http://schemas.openxmlformats.org/officeDocument/2006/relationships/tags" Target="../tags/tag426.xml"/><Relationship Id="rId52" Type="http://schemas.openxmlformats.org/officeDocument/2006/relationships/tags" Target="../tags/tag434.xml"/><Relationship Id="rId60" Type="http://schemas.openxmlformats.org/officeDocument/2006/relationships/tags" Target="../tags/tag442.xml"/><Relationship Id="rId65" Type="http://schemas.openxmlformats.org/officeDocument/2006/relationships/tags" Target="../tags/tag447.xml"/><Relationship Id="rId73" Type="http://schemas.openxmlformats.org/officeDocument/2006/relationships/tags" Target="../tags/tag455.xml"/><Relationship Id="rId78" Type="http://schemas.openxmlformats.org/officeDocument/2006/relationships/tags" Target="../tags/tag460.xml"/><Relationship Id="rId81" Type="http://schemas.openxmlformats.org/officeDocument/2006/relationships/tags" Target="../tags/tag463.xml"/><Relationship Id="rId86" Type="http://schemas.openxmlformats.org/officeDocument/2006/relationships/tags" Target="../tags/tag468.xml"/><Relationship Id="rId94" Type="http://schemas.openxmlformats.org/officeDocument/2006/relationships/tags" Target="../tags/tag476.xml"/><Relationship Id="rId99" Type="http://schemas.openxmlformats.org/officeDocument/2006/relationships/tags" Target="../tags/tag481.xml"/><Relationship Id="rId101" Type="http://schemas.openxmlformats.org/officeDocument/2006/relationships/tags" Target="../tags/tag483.xml"/><Relationship Id="rId122" Type="http://schemas.openxmlformats.org/officeDocument/2006/relationships/tags" Target="../tags/tag504.xml"/><Relationship Id="rId130" Type="http://schemas.openxmlformats.org/officeDocument/2006/relationships/tags" Target="../tags/tag512.xml"/><Relationship Id="rId135" Type="http://schemas.openxmlformats.org/officeDocument/2006/relationships/tags" Target="../tags/tag517.xml"/><Relationship Id="rId4" Type="http://schemas.openxmlformats.org/officeDocument/2006/relationships/tags" Target="../tags/tag386.xml"/><Relationship Id="rId9" Type="http://schemas.openxmlformats.org/officeDocument/2006/relationships/tags" Target="../tags/tag391.xml"/><Relationship Id="rId13" Type="http://schemas.openxmlformats.org/officeDocument/2006/relationships/tags" Target="../tags/tag395.xml"/><Relationship Id="rId18" Type="http://schemas.openxmlformats.org/officeDocument/2006/relationships/tags" Target="../tags/tag400.xml"/><Relationship Id="rId39" Type="http://schemas.openxmlformats.org/officeDocument/2006/relationships/tags" Target="../tags/tag421.xml"/><Relationship Id="rId109" Type="http://schemas.openxmlformats.org/officeDocument/2006/relationships/tags" Target="../tags/tag491.xml"/><Relationship Id="rId34" Type="http://schemas.openxmlformats.org/officeDocument/2006/relationships/tags" Target="../tags/tag416.xml"/><Relationship Id="rId50" Type="http://schemas.openxmlformats.org/officeDocument/2006/relationships/tags" Target="../tags/tag432.xml"/><Relationship Id="rId55" Type="http://schemas.openxmlformats.org/officeDocument/2006/relationships/tags" Target="../tags/tag437.xml"/><Relationship Id="rId76" Type="http://schemas.openxmlformats.org/officeDocument/2006/relationships/tags" Target="../tags/tag458.xml"/><Relationship Id="rId97" Type="http://schemas.openxmlformats.org/officeDocument/2006/relationships/tags" Target="../tags/tag479.xml"/><Relationship Id="rId104" Type="http://schemas.openxmlformats.org/officeDocument/2006/relationships/tags" Target="../tags/tag486.xml"/><Relationship Id="rId120" Type="http://schemas.openxmlformats.org/officeDocument/2006/relationships/tags" Target="../tags/tag502.xml"/><Relationship Id="rId125" Type="http://schemas.openxmlformats.org/officeDocument/2006/relationships/tags" Target="../tags/tag507.xml"/><Relationship Id="rId7" Type="http://schemas.openxmlformats.org/officeDocument/2006/relationships/tags" Target="../tags/tag389.xml"/><Relationship Id="rId71" Type="http://schemas.openxmlformats.org/officeDocument/2006/relationships/tags" Target="../tags/tag453.xml"/><Relationship Id="rId92" Type="http://schemas.openxmlformats.org/officeDocument/2006/relationships/tags" Target="../tags/tag474.xml"/><Relationship Id="rId2" Type="http://schemas.openxmlformats.org/officeDocument/2006/relationships/tags" Target="../tags/tag384.xml"/><Relationship Id="rId29" Type="http://schemas.openxmlformats.org/officeDocument/2006/relationships/tags" Target="../tags/tag411.xml"/><Relationship Id="rId24" Type="http://schemas.openxmlformats.org/officeDocument/2006/relationships/tags" Target="../tags/tag406.xml"/><Relationship Id="rId40" Type="http://schemas.openxmlformats.org/officeDocument/2006/relationships/tags" Target="../tags/tag422.xml"/><Relationship Id="rId45" Type="http://schemas.openxmlformats.org/officeDocument/2006/relationships/tags" Target="../tags/tag427.xml"/><Relationship Id="rId66" Type="http://schemas.openxmlformats.org/officeDocument/2006/relationships/tags" Target="../tags/tag448.xml"/><Relationship Id="rId87" Type="http://schemas.openxmlformats.org/officeDocument/2006/relationships/tags" Target="../tags/tag469.xml"/><Relationship Id="rId110" Type="http://schemas.openxmlformats.org/officeDocument/2006/relationships/tags" Target="../tags/tag492.xml"/><Relationship Id="rId115" Type="http://schemas.openxmlformats.org/officeDocument/2006/relationships/tags" Target="../tags/tag497.xml"/><Relationship Id="rId131" Type="http://schemas.openxmlformats.org/officeDocument/2006/relationships/tags" Target="../tags/tag513.xml"/><Relationship Id="rId136" Type="http://schemas.openxmlformats.org/officeDocument/2006/relationships/tags" Target="../tags/tag518.xml"/><Relationship Id="rId61" Type="http://schemas.openxmlformats.org/officeDocument/2006/relationships/tags" Target="../tags/tag443.xml"/><Relationship Id="rId82" Type="http://schemas.openxmlformats.org/officeDocument/2006/relationships/tags" Target="../tags/tag464.xml"/><Relationship Id="rId19" Type="http://schemas.openxmlformats.org/officeDocument/2006/relationships/tags" Target="../tags/tag401.xml"/></Relationships>
</file>

<file path=ppt/slides/_rels/slide9.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tags" Target="../tags/tag531.xml"/><Relationship Id="rId18" Type="http://schemas.openxmlformats.org/officeDocument/2006/relationships/image" Target="../media/image4.jpeg"/><Relationship Id="rId3" Type="http://schemas.openxmlformats.org/officeDocument/2006/relationships/tags" Target="../tags/tag521.xml"/><Relationship Id="rId7" Type="http://schemas.openxmlformats.org/officeDocument/2006/relationships/tags" Target="../tags/tag525.xml"/><Relationship Id="rId12" Type="http://schemas.openxmlformats.org/officeDocument/2006/relationships/tags" Target="../tags/tag530.xml"/><Relationship Id="rId17" Type="http://schemas.openxmlformats.org/officeDocument/2006/relationships/image" Target="../media/image3.jpeg"/><Relationship Id="rId2" Type="http://schemas.openxmlformats.org/officeDocument/2006/relationships/tags" Target="../tags/tag520.xml"/><Relationship Id="rId16" Type="http://schemas.openxmlformats.org/officeDocument/2006/relationships/notesSlide" Target="../notesSlides/notesSlide3.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5" Type="http://schemas.openxmlformats.org/officeDocument/2006/relationships/tags" Target="../tags/tag523.xml"/><Relationship Id="rId15" Type="http://schemas.openxmlformats.org/officeDocument/2006/relationships/slideLayout" Target="../slideLayouts/slideLayout1.xml"/><Relationship Id="rId10" Type="http://schemas.openxmlformats.org/officeDocument/2006/relationships/tags" Target="../tags/tag528.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菱形 149"/>
          <p:cNvSpPr/>
          <p:nvPr/>
        </p:nvSpPr>
        <p:spPr>
          <a:xfrm>
            <a:off x="3243710" y="-2945852"/>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 name="组合 1"/>
          <p:cNvGrpSpPr/>
          <p:nvPr/>
        </p:nvGrpSpPr>
        <p:grpSpPr>
          <a:xfrm rot="4500000">
            <a:off x="1466473" y="-1904212"/>
            <a:ext cx="2727492" cy="5543125"/>
            <a:chOff x="9297358" y="1077707"/>
            <a:chExt cx="2727492" cy="5543125"/>
          </a:xfrm>
        </p:grpSpPr>
        <p:sp>
          <p:nvSpPr>
            <p:cNvPr id="3" name="PA-椭圆 6"/>
            <p:cNvSpPr>
              <a:spLocks noChangeAspect="1"/>
            </p:cNvSpPr>
            <p:nvPr>
              <p:custDataLst>
                <p:tags r:id="rId65"/>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66"/>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67"/>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68"/>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69"/>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0"/>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1"/>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72"/>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73"/>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74"/>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75"/>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76"/>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77"/>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78"/>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79"/>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0"/>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1"/>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2"/>
            <p:cNvSpPr/>
            <p:nvPr>
              <p:custDataLst>
                <p:tags r:id="rId82"/>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3"/>
            <p:cNvSpPr/>
            <p:nvPr>
              <p:custDataLst>
                <p:tags r:id="rId83"/>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4"/>
            <p:cNvSpPr/>
            <p:nvPr>
              <p:custDataLst>
                <p:tags r:id="rId84"/>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5"/>
            <p:cNvSpPr/>
            <p:nvPr>
              <p:custDataLst>
                <p:tags r:id="rId85"/>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6"/>
            <p:cNvSpPr/>
            <p:nvPr>
              <p:custDataLst>
                <p:tags r:id="rId86"/>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37"/>
            <p:cNvSpPr/>
            <p:nvPr>
              <p:custDataLst>
                <p:tags r:id="rId87"/>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6" name="PA-任意多边形 38"/>
            <p:cNvSpPr/>
            <p:nvPr>
              <p:custDataLst>
                <p:tags r:id="rId88"/>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39"/>
            <p:cNvSpPr/>
            <p:nvPr>
              <p:custDataLst>
                <p:tags r:id="rId89"/>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0"/>
            <p:cNvSpPr/>
            <p:nvPr>
              <p:custDataLst>
                <p:tags r:id="rId90"/>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1"/>
            <p:cNvSpPr/>
            <p:nvPr>
              <p:custDataLst>
                <p:tags r:id="rId91"/>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42"/>
            <p:cNvSpPr/>
            <p:nvPr>
              <p:custDataLst>
                <p:tags r:id="rId92"/>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43"/>
            <p:cNvSpPr/>
            <p:nvPr>
              <p:custDataLst>
                <p:tags r:id="rId93"/>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44"/>
            <p:cNvSpPr/>
            <p:nvPr>
              <p:custDataLst>
                <p:tags r:id="rId94"/>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45"/>
            <p:cNvSpPr/>
            <p:nvPr>
              <p:custDataLst>
                <p:tags r:id="rId95"/>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46"/>
            <p:cNvSpPr/>
            <p:nvPr>
              <p:custDataLst>
                <p:tags r:id="rId96"/>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47"/>
            <p:cNvSpPr/>
            <p:nvPr>
              <p:custDataLst>
                <p:tags r:id="rId97"/>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48"/>
            <p:cNvSpPr/>
            <p:nvPr>
              <p:custDataLst>
                <p:tags r:id="rId98"/>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49"/>
            <p:cNvSpPr/>
            <p:nvPr>
              <p:custDataLst>
                <p:tags r:id="rId99"/>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50"/>
            <p:cNvSpPr/>
            <p:nvPr>
              <p:custDataLst>
                <p:tags r:id="rId100"/>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51"/>
            <p:cNvSpPr/>
            <p:nvPr>
              <p:custDataLst>
                <p:tags r:id="rId101"/>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52"/>
            <p:cNvSpPr/>
            <p:nvPr>
              <p:custDataLst>
                <p:tags r:id="rId102"/>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53"/>
            <p:cNvSpPr/>
            <p:nvPr>
              <p:custDataLst>
                <p:tags r:id="rId103"/>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54"/>
            <p:cNvSpPr/>
            <p:nvPr>
              <p:custDataLst>
                <p:tags r:id="rId104"/>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55"/>
            <p:cNvSpPr/>
            <p:nvPr>
              <p:custDataLst>
                <p:tags r:id="rId105"/>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56"/>
            <p:cNvSpPr/>
            <p:nvPr>
              <p:custDataLst>
                <p:tags r:id="rId106"/>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57"/>
            <p:cNvSpPr/>
            <p:nvPr>
              <p:custDataLst>
                <p:tags r:id="rId107"/>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58"/>
            <p:cNvSpPr/>
            <p:nvPr>
              <p:custDataLst>
                <p:tags r:id="rId108"/>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59"/>
            <p:cNvSpPr/>
            <p:nvPr>
              <p:custDataLst>
                <p:tags r:id="rId109"/>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60"/>
            <p:cNvSpPr/>
            <p:nvPr>
              <p:custDataLst>
                <p:tags r:id="rId110"/>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61"/>
            <p:cNvSpPr/>
            <p:nvPr>
              <p:custDataLst>
                <p:tags r:id="rId111"/>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任意多边形 62"/>
            <p:cNvSpPr/>
            <p:nvPr>
              <p:custDataLst>
                <p:tags r:id="rId112"/>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1" name="PA-任意多边形 63"/>
            <p:cNvSpPr/>
            <p:nvPr>
              <p:custDataLst>
                <p:tags r:id="rId113"/>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2" name="PA-任意多边形 65"/>
            <p:cNvSpPr/>
            <p:nvPr>
              <p:custDataLst>
                <p:tags r:id="rId114"/>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3" name="PA-任意多边形 66"/>
            <p:cNvSpPr/>
            <p:nvPr>
              <p:custDataLst>
                <p:tags r:id="rId115"/>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4" name="PA-任意多边形 68"/>
            <p:cNvSpPr/>
            <p:nvPr>
              <p:custDataLst>
                <p:tags r:id="rId116"/>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5" name="PA-任意多边形 69"/>
            <p:cNvSpPr/>
            <p:nvPr>
              <p:custDataLst>
                <p:tags r:id="rId117"/>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6" name="PA-任意多边形 70"/>
            <p:cNvSpPr/>
            <p:nvPr>
              <p:custDataLst>
                <p:tags r:id="rId118"/>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7" name="PA-任意多边形 72"/>
            <p:cNvSpPr/>
            <p:nvPr>
              <p:custDataLst>
                <p:tags r:id="rId119"/>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8" name="PA-椭圆 73"/>
            <p:cNvSpPr/>
            <p:nvPr>
              <p:custDataLst>
                <p:tags r:id="rId120"/>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74"/>
            <p:cNvSpPr/>
            <p:nvPr>
              <p:custDataLst>
                <p:tags r:id="rId121"/>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75"/>
            <p:cNvSpPr/>
            <p:nvPr>
              <p:custDataLst>
                <p:tags r:id="rId122"/>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76"/>
            <p:cNvSpPr/>
            <p:nvPr>
              <p:custDataLst>
                <p:tags r:id="rId123"/>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77"/>
            <p:cNvSpPr/>
            <p:nvPr>
              <p:custDataLst>
                <p:tags r:id="rId124"/>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79"/>
            <p:cNvSpPr/>
            <p:nvPr>
              <p:custDataLst>
                <p:tags r:id="rId125"/>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0"/>
            <p:cNvSpPr/>
            <p:nvPr>
              <p:custDataLst>
                <p:tags r:id="rId126"/>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1"/>
            <p:cNvSpPr/>
            <p:nvPr>
              <p:custDataLst>
                <p:tags r:id="rId127"/>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2"/>
            <p:cNvSpPr/>
            <p:nvPr>
              <p:custDataLst>
                <p:tags r:id="rId128"/>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7" name="PA-椭圆 83"/>
            <p:cNvSpPr/>
            <p:nvPr>
              <p:custDataLst>
                <p:tags r:id="rId129"/>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8" name="PA-椭圆 84"/>
            <p:cNvSpPr/>
            <p:nvPr>
              <p:custDataLst>
                <p:tags r:id="rId130"/>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9" name="PA-椭圆 85"/>
            <p:cNvSpPr/>
            <p:nvPr>
              <p:custDataLst>
                <p:tags r:id="rId131"/>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0" name="PA-椭圆 86"/>
            <p:cNvSpPr/>
            <p:nvPr>
              <p:custDataLst>
                <p:tags r:id="rId132"/>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PA-椭圆 87"/>
            <p:cNvSpPr/>
            <p:nvPr>
              <p:custDataLst>
                <p:tags r:id="rId133"/>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2" name="PA-椭圆 88"/>
            <p:cNvSpPr/>
            <p:nvPr>
              <p:custDataLst>
                <p:tags r:id="rId134"/>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3" name="PA-椭圆 89"/>
            <p:cNvSpPr/>
            <p:nvPr>
              <p:custDataLst>
                <p:tags r:id="rId135"/>
              </p:custDataLst>
            </p:nvPr>
          </p:nvSpPr>
          <p:spPr>
            <a:xfrm>
              <a:off x="11356692" y="3365500"/>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75" name="组合 74"/>
          <p:cNvGrpSpPr/>
          <p:nvPr/>
        </p:nvGrpSpPr>
        <p:grpSpPr>
          <a:xfrm>
            <a:off x="9502608" y="1077707"/>
            <a:ext cx="2727492" cy="5543125"/>
            <a:chOff x="9502608" y="1077707"/>
            <a:chExt cx="2727492" cy="5543125"/>
          </a:xfrm>
        </p:grpSpPr>
        <p:sp>
          <p:nvSpPr>
            <p:cNvPr id="76" name="PA-椭圆 6"/>
            <p:cNvSpPr>
              <a:spLocks noChangeAspect="1"/>
            </p:cNvSpPr>
            <p:nvPr>
              <p:custDataLst>
                <p:tags r:id="rId1"/>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PA-椭圆 17"/>
            <p:cNvSpPr>
              <a:spLocks noChangeAspect="1"/>
            </p:cNvSpPr>
            <p:nvPr>
              <p:custDataLst>
                <p:tags r:id="rId2"/>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18"/>
            <p:cNvSpPr>
              <a:spLocks noChangeAspect="1"/>
            </p:cNvSpPr>
            <p:nvPr>
              <p:custDataLst>
                <p:tags r:id="rId3"/>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19"/>
            <p:cNvSpPr>
              <a:spLocks noChangeAspect="1"/>
            </p:cNvSpPr>
            <p:nvPr>
              <p:custDataLst>
                <p:tags r:id="rId4"/>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0"/>
            <p:cNvSpPr>
              <a:spLocks noChangeAspect="1"/>
            </p:cNvSpPr>
            <p:nvPr>
              <p:custDataLst>
                <p:tags r:id="rId5"/>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1"/>
            <p:cNvSpPr>
              <a:spLocks noChangeAspect="1"/>
            </p:cNvSpPr>
            <p:nvPr>
              <p:custDataLst>
                <p:tags r:id="rId6"/>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22"/>
            <p:cNvSpPr>
              <a:spLocks noChangeAspect="1"/>
            </p:cNvSpPr>
            <p:nvPr>
              <p:custDataLst>
                <p:tags r:id="rId7"/>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23"/>
            <p:cNvSpPr>
              <a:spLocks noChangeAspect="1"/>
            </p:cNvSpPr>
            <p:nvPr>
              <p:custDataLst>
                <p:tags r:id="rId8"/>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24"/>
            <p:cNvSpPr>
              <a:spLocks noChangeAspect="1"/>
            </p:cNvSpPr>
            <p:nvPr>
              <p:custDataLst>
                <p:tags r:id="rId9"/>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5" name="PA-椭圆 25"/>
            <p:cNvSpPr>
              <a:spLocks noChangeAspect="1"/>
            </p:cNvSpPr>
            <p:nvPr>
              <p:custDataLst>
                <p:tags r:id="rId10"/>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6" name="PA-椭圆 26"/>
            <p:cNvSpPr>
              <a:spLocks noChangeAspect="1"/>
            </p:cNvSpPr>
            <p:nvPr>
              <p:custDataLst>
                <p:tags r:id="rId11"/>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7" name="PA-椭圆 27"/>
            <p:cNvSpPr>
              <a:spLocks noChangeAspect="1"/>
            </p:cNvSpPr>
            <p:nvPr>
              <p:custDataLst>
                <p:tags r:id="rId12"/>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8" name="PA-椭圆 28"/>
            <p:cNvSpPr>
              <a:spLocks noChangeAspect="1"/>
            </p:cNvSpPr>
            <p:nvPr>
              <p:custDataLst>
                <p:tags r:id="rId13"/>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9" name="PA-椭圆 29"/>
            <p:cNvSpPr>
              <a:spLocks noChangeAspect="1"/>
            </p:cNvSpPr>
            <p:nvPr>
              <p:custDataLst>
                <p:tags r:id="rId14"/>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0" name="PA-椭圆 30"/>
            <p:cNvSpPr>
              <a:spLocks noChangeAspect="1"/>
            </p:cNvSpPr>
            <p:nvPr>
              <p:custDataLst>
                <p:tags r:id="rId15"/>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1" name="PA-椭圆 31"/>
            <p:cNvSpPr>
              <a:spLocks noChangeAspect="1"/>
            </p:cNvSpPr>
            <p:nvPr>
              <p:custDataLst>
                <p:tags r:id="rId16"/>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2" name="PA-椭圆 16"/>
            <p:cNvSpPr>
              <a:spLocks noChangeAspect="1"/>
            </p:cNvSpPr>
            <p:nvPr>
              <p:custDataLst>
                <p:tags r:id="rId17"/>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PA-任意多边形 33"/>
            <p:cNvSpPr/>
            <p:nvPr>
              <p:custDataLst>
                <p:tags r:id="rId18"/>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34"/>
            <p:cNvSpPr/>
            <p:nvPr>
              <p:custDataLst>
                <p:tags r:id="rId19"/>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35"/>
            <p:cNvSpPr/>
            <p:nvPr>
              <p:custDataLst>
                <p:tags r:id="rId20"/>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36"/>
            <p:cNvSpPr/>
            <p:nvPr>
              <p:custDataLst>
                <p:tags r:id="rId21"/>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38"/>
            <p:cNvSpPr/>
            <p:nvPr>
              <p:custDataLst>
                <p:tags r:id="rId22"/>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0"/>
            <p:cNvSpPr/>
            <p:nvPr>
              <p:custDataLst>
                <p:tags r:id="rId23"/>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1"/>
            <p:cNvSpPr/>
            <p:nvPr>
              <p:custDataLst>
                <p:tags r:id="rId24"/>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2"/>
            <p:cNvSpPr/>
            <p:nvPr>
              <p:custDataLst>
                <p:tags r:id="rId25"/>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6"/>
            <p:cNvSpPr/>
            <p:nvPr>
              <p:custDataLst>
                <p:tags r:id="rId26"/>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8"/>
            <p:cNvSpPr/>
            <p:nvPr>
              <p:custDataLst>
                <p:tags r:id="rId27"/>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1"/>
            <p:cNvSpPr/>
            <p:nvPr>
              <p:custDataLst>
                <p:tags r:id="rId28"/>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4"/>
            <p:cNvSpPr/>
            <p:nvPr>
              <p:custDataLst>
                <p:tags r:id="rId29"/>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5"/>
            <p:cNvSpPr/>
            <p:nvPr>
              <p:custDataLst>
                <p:tags r:id="rId30"/>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6"/>
            <p:cNvSpPr/>
            <p:nvPr>
              <p:custDataLst>
                <p:tags r:id="rId31"/>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7"/>
            <p:cNvSpPr/>
            <p:nvPr>
              <p:custDataLst>
                <p:tags r:id="rId32"/>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8"/>
            <p:cNvSpPr/>
            <p:nvPr>
              <p:custDataLst>
                <p:tags r:id="rId33"/>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9"/>
            <p:cNvSpPr/>
            <p:nvPr>
              <p:custDataLst>
                <p:tags r:id="rId34"/>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60"/>
            <p:cNvSpPr/>
            <p:nvPr>
              <p:custDataLst>
                <p:tags r:id="rId35"/>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61"/>
            <p:cNvSpPr/>
            <p:nvPr>
              <p:custDataLst>
                <p:tags r:id="rId36"/>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62"/>
            <p:cNvSpPr/>
            <p:nvPr>
              <p:custDataLst>
                <p:tags r:id="rId37"/>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3"/>
            <p:cNvSpPr/>
            <p:nvPr>
              <p:custDataLst>
                <p:tags r:id="rId38"/>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4"/>
            <p:cNvSpPr/>
            <p:nvPr>
              <p:custDataLst>
                <p:tags r:id="rId39"/>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5"/>
            <p:cNvSpPr/>
            <p:nvPr>
              <p:custDataLst>
                <p:tags r:id="rId40"/>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6"/>
            <p:cNvSpPr/>
            <p:nvPr>
              <p:custDataLst>
                <p:tags r:id="rId41"/>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7"/>
            <p:cNvSpPr/>
            <p:nvPr>
              <p:custDataLst>
                <p:tags r:id="rId42"/>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8"/>
            <p:cNvSpPr/>
            <p:nvPr>
              <p:custDataLst>
                <p:tags r:id="rId43"/>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9"/>
            <p:cNvSpPr/>
            <p:nvPr>
              <p:custDataLst>
                <p:tags r:id="rId44"/>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70"/>
            <p:cNvSpPr/>
            <p:nvPr>
              <p:custDataLst>
                <p:tags r:id="rId45"/>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1"/>
            <p:cNvSpPr/>
            <p:nvPr>
              <p:custDataLst>
                <p:tags r:id="rId46"/>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47"/>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48"/>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49"/>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0"/>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1"/>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52"/>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53"/>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54"/>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55"/>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56"/>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57"/>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58"/>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59"/>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0"/>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1"/>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62"/>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63"/>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64"/>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51" name="组合 150"/>
          <p:cNvGrpSpPr/>
          <p:nvPr/>
        </p:nvGrpSpPr>
        <p:grpSpPr>
          <a:xfrm>
            <a:off x="1917414" y="3497403"/>
            <a:ext cx="8312609" cy="1893325"/>
            <a:chOff x="1917414" y="3520849"/>
            <a:chExt cx="8312609" cy="1893325"/>
          </a:xfrm>
        </p:grpSpPr>
        <p:sp>
          <p:nvSpPr>
            <p:cNvPr id="140" name="TextBox 26"/>
            <p:cNvSpPr txBox="1"/>
            <p:nvPr/>
          </p:nvSpPr>
          <p:spPr>
            <a:xfrm>
              <a:off x="1954257" y="4313662"/>
              <a:ext cx="8275766" cy="338554"/>
            </a:xfrm>
            <a:prstGeom prst="rect">
              <a:avLst/>
            </a:prstGeom>
            <a:noFill/>
          </p:spPr>
          <p:txBody>
            <a:bodyPr wrap="square" rtlCol="0">
              <a:spAutoFit/>
            </a:bodyPr>
            <a:lstStyle/>
            <a:p>
              <a:pPr algn="dist"/>
              <a:r>
                <a:rPr lang="en-US" altLang="zh-CN" sz="1600" dirty="0">
                  <a:solidFill>
                    <a:schemeClr val="tx1">
                      <a:lumMod val="75000"/>
                      <a:lumOff val="25000"/>
                    </a:schemeClr>
                  </a:solidFill>
                  <a:cs typeface="+mn-ea"/>
                  <a:sym typeface="+mn-lt"/>
                </a:rPr>
                <a:t>LOREM IPSUM DOLOR SIT AMET, CONSECTETUER ADIPISCING ELIT.</a:t>
              </a:r>
              <a:endParaRPr lang="zh-CN" altLang="en-US" sz="1600" dirty="0">
                <a:solidFill>
                  <a:schemeClr val="tx1">
                    <a:lumMod val="75000"/>
                    <a:lumOff val="25000"/>
                  </a:schemeClr>
                </a:solidFill>
                <a:cs typeface="+mn-ea"/>
                <a:sym typeface="+mn-lt"/>
              </a:endParaRPr>
            </a:p>
          </p:txBody>
        </p:sp>
        <p:sp>
          <p:nvSpPr>
            <p:cNvPr id="142" name="矩形 141"/>
            <p:cNvSpPr/>
            <p:nvPr/>
          </p:nvSpPr>
          <p:spPr>
            <a:xfrm>
              <a:off x="1917414" y="3520849"/>
              <a:ext cx="8275766" cy="646331"/>
            </a:xfrm>
            <a:prstGeom prst="rect">
              <a:avLst/>
            </a:prstGeom>
          </p:spPr>
          <p:txBody>
            <a:bodyPr wrap="square">
              <a:spAutoFit/>
            </a:bodyPr>
            <a:lstStyle/>
            <a:p>
              <a:pPr algn="dist">
                <a:defRPr/>
              </a:pPr>
              <a:r>
                <a:rPr lang="zh-CN" altLang="en-US" sz="3600" spc="-3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Introduction to the enterprise </a:t>
              </a:r>
              <a:r>
                <a:rPr lang="en-US" altLang="zh-CN" sz="3600" spc="-3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PPT </a:t>
              </a:r>
              <a:r>
                <a:rPr lang="zh-CN" altLang="en-US" sz="3600" spc="-3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Template</a:t>
              </a:r>
            </a:p>
          </p:txBody>
        </p:sp>
        <p:sp>
          <p:nvSpPr>
            <p:cNvPr id="143" name="圆角矩形 3"/>
            <p:cNvSpPr/>
            <p:nvPr/>
          </p:nvSpPr>
          <p:spPr>
            <a:xfrm>
              <a:off x="4651980" y="4945882"/>
              <a:ext cx="2880320" cy="468292"/>
            </a:xfrm>
            <a:prstGeom prst="snip1Rect">
              <a:avLst>
                <a:gd name="adj" fmla="val 27515"/>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www.jpppt.com</a:t>
              </a:r>
              <a:endParaRPr lang="zh-CN" altLang="en-US" sz="2000" dirty="0">
                <a:solidFill>
                  <a:schemeClr val="bg1"/>
                </a:solidFill>
                <a:cs typeface="+mn-ea"/>
                <a:sym typeface="+mn-lt"/>
              </a:endParaRPr>
            </a:p>
          </p:txBody>
        </p:sp>
      </p:grpSp>
      <p:pic>
        <p:nvPicPr>
          <p:cNvPr id="149" name="图片 148"/>
          <p:cNvPicPr>
            <a:picLocks noChangeAspect="1"/>
          </p:cNvPicPr>
          <p:nvPr/>
        </p:nvPicPr>
        <p:blipFill>
          <a:blip r:embed="rId137">
            <a:extLst>
              <a:ext uri="{28A0092B-C50C-407E-A947-70E740481C1C}">
                <a14:useLocalDpi xmlns:a14="http://schemas.microsoft.com/office/drawing/2010/main"/>
              </a:ext>
            </a:extLst>
          </a:blip>
          <a:stretch>
            <a:fillRect/>
          </a:stretch>
        </p:blipFill>
        <p:spPr>
          <a:xfrm>
            <a:off x="3167581" y="1171337"/>
            <a:ext cx="5271245" cy="281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500"/>
                                        <p:tgtEl>
                                          <p:spTgt spid="7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anim calcmode="lin" valueType="num">
                                      <p:cBhvr>
                                        <p:cTn id="18" dur="500" fill="hold"/>
                                        <p:tgtEl>
                                          <p:spTgt spid="150"/>
                                        </p:tgtEl>
                                        <p:attrNameLst>
                                          <p:attrName>ppt_x</p:attrName>
                                        </p:attrNameLst>
                                      </p:cBhvr>
                                      <p:tavLst>
                                        <p:tav tm="0">
                                          <p:val>
                                            <p:strVal val="#ppt_x"/>
                                          </p:val>
                                        </p:tav>
                                        <p:tav tm="100000">
                                          <p:val>
                                            <p:strVal val="#ppt_x"/>
                                          </p:val>
                                        </p:tav>
                                      </p:tavLst>
                                    </p:anim>
                                    <p:anim calcmode="lin" valueType="num">
                                      <p:cBhvr>
                                        <p:cTn id="19" dur="500" fill="hold"/>
                                        <p:tgtEl>
                                          <p:spTgt spid="15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 calcmode="lin" valueType="num">
                                      <p:cBhvr>
                                        <p:cTn id="23" dur="500" fill="hold"/>
                                        <p:tgtEl>
                                          <p:spTgt spid="149"/>
                                        </p:tgtEl>
                                        <p:attrNameLst>
                                          <p:attrName>ppt_w</p:attrName>
                                        </p:attrNameLst>
                                      </p:cBhvr>
                                      <p:tavLst>
                                        <p:tav tm="0">
                                          <p:val>
                                            <p:fltVal val="0"/>
                                          </p:val>
                                        </p:tav>
                                        <p:tav tm="100000">
                                          <p:val>
                                            <p:strVal val="#ppt_w"/>
                                          </p:val>
                                        </p:tav>
                                      </p:tavLst>
                                    </p:anim>
                                    <p:anim calcmode="lin" valueType="num">
                                      <p:cBhvr>
                                        <p:cTn id="24" dur="500" fill="hold"/>
                                        <p:tgtEl>
                                          <p:spTgt spid="149"/>
                                        </p:tgtEl>
                                        <p:attrNameLst>
                                          <p:attrName>ppt_h</p:attrName>
                                        </p:attrNameLst>
                                      </p:cBhvr>
                                      <p:tavLst>
                                        <p:tav tm="0">
                                          <p:val>
                                            <p:fltVal val="0"/>
                                          </p:val>
                                        </p:tav>
                                        <p:tav tm="100000">
                                          <p:val>
                                            <p:strVal val="#ppt_h"/>
                                          </p:val>
                                        </p:tav>
                                      </p:tavLst>
                                    </p:anim>
                                    <p:animEffect transition="in" filter="fade">
                                      <p:cBhvr>
                                        <p:cTn id="25" dur="500"/>
                                        <p:tgtEl>
                                          <p:spTgt spid="149"/>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fade">
                                      <p:cBhvr>
                                        <p:cTn id="29" dur="500"/>
                                        <p:tgtEl>
                                          <p:spTgt spid="151"/>
                                        </p:tgtEl>
                                      </p:cBhvr>
                                    </p:animEffect>
                                    <p:anim calcmode="lin" valueType="num">
                                      <p:cBhvr>
                                        <p:cTn id="30" dur="500" fill="hold"/>
                                        <p:tgtEl>
                                          <p:spTgt spid="151"/>
                                        </p:tgtEl>
                                        <p:attrNameLst>
                                          <p:attrName>ppt_x</p:attrName>
                                        </p:attrNameLst>
                                      </p:cBhvr>
                                      <p:tavLst>
                                        <p:tav tm="0">
                                          <p:val>
                                            <p:strVal val="#ppt_x"/>
                                          </p:val>
                                        </p:tav>
                                        <p:tav tm="100000">
                                          <p:val>
                                            <p:strVal val="#ppt_x"/>
                                          </p:val>
                                        </p:tav>
                                      </p:tavLst>
                                    </p:anim>
                                    <p:anim calcmode="lin" valueType="num">
                                      <p:cBhvr>
                                        <p:cTn id="31" dur="5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968090" y="1507589"/>
            <a:ext cx="4280505" cy="3637681"/>
            <a:chOff x="3968090" y="1507589"/>
            <a:chExt cx="4280505" cy="3637681"/>
          </a:xfrm>
        </p:grpSpPr>
        <p:sp>
          <p:nvSpPr>
            <p:cNvPr id="2" name="椭圆 1"/>
            <p:cNvSpPr/>
            <p:nvPr/>
          </p:nvSpPr>
          <p:spPr>
            <a:xfrm>
              <a:off x="7654497" y="3536920"/>
              <a:ext cx="542364" cy="542364"/>
            </a:xfrm>
            <a:prstGeom prst="ellipse">
              <a:avLst/>
            </a:prstGeom>
            <a:solidFill>
              <a:schemeClr val="accent2"/>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square" lIns="90105" tIns="45052" rIns="90105" bIns="45052" anchor="ctr">
              <a:normAutofit fontScale="70000" lnSpcReduction="20000"/>
            </a:bodyPr>
            <a:lstStyle/>
            <a:p>
              <a:pPr algn="ctr"/>
              <a:endParaRPr lang="zh-CN" altLang="en-US" sz="3200" dirty="0">
                <a:cs typeface="+mn-ea"/>
                <a:sym typeface="+mn-lt"/>
              </a:endParaRPr>
            </a:p>
          </p:txBody>
        </p:sp>
        <p:pic>
          <p:nvPicPr>
            <p:cNvPr id="3" name="图形 2"/>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70776" y="3653199"/>
              <a:ext cx="309806" cy="309806"/>
            </a:xfrm>
            <a:prstGeom prst="rect">
              <a:avLst/>
            </a:prstGeom>
            <a:effectLst>
              <a:outerShdw blurRad="254000" dist="12700" dir="5400000" sx="91000" sy="91000" algn="ctr" rotWithShape="0">
                <a:prstClr val="black">
                  <a:alpha val="20000"/>
                </a:prstClr>
              </a:outerShdw>
            </a:effectLst>
          </p:spPr>
        </p:pic>
        <p:sp>
          <p:nvSpPr>
            <p:cNvPr id="4" name="椭圆 3"/>
            <p:cNvSpPr/>
            <p:nvPr/>
          </p:nvSpPr>
          <p:spPr>
            <a:xfrm>
              <a:off x="7706231" y="1657400"/>
              <a:ext cx="542364" cy="542364"/>
            </a:xfrm>
            <a:prstGeom prst="ellipse">
              <a:avLst/>
            </a:prstGeom>
            <a:solidFill>
              <a:schemeClr val="accent2"/>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square" lIns="90105" tIns="45052" rIns="90105" bIns="45052" anchor="ctr">
              <a:normAutofit fontScale="70000" lnSpcReduction="20000"/>
            </a:bodyPr>
            <a:lstStyle/>
            <a:p>
              <a:pPr algn="ctr"/>
              <a:endParaRPr lang="zh-CN" altLang="en-US" sz="3200" dirty="0">
                <a:cs typeface="+mn-ea"/>
                <a:sym typeface="+mn-lt"/>
              </a:endParaRPr>
            </a:p>
          </p:txBody>
        </p:sp>
        <p:pic>
          <p:nvPicPr>
            <p:cNvPr id="5" name="图形 4"/>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2510" y="1773679"/>
              <a:ext cx="309806" cy="309806"/>
            </a:xfrm>
            <a:prstGeom prst="rect">
              <a:avLst/>
            </a:prstGeom>
            <a:effectLst>
              <a:outerShdw blurRad="254000" dist="12700" dir="5400000" sx="91000" sy="91000" algn="ctr" rotWithShape="0">
                <a:prstClr val="black">
                  <a:alpha val="20000"/>
                </a:prstClr>
              </a:outerShdw>
            </a:effectLst>
          </p:spPr>
        </p:pic>
        <p:sp>
          <p:nvSpPr>
            <p:cNvPr id="6" name="椭圆 5"/>
            <p:cNvSpPr/>
            <p:nvPr/>
          </p:nvSpPr>
          <p:spPr>
            <a:xfrm>
              <a:off x="5818940" y="4602906"/>
              <a:ext cx="542364" cy="542364"/>
            </a:xfrm>
            <a:prstGeom prst="ellipse">
              <a:avLst/>
            </a:prstGeom>
            <a:solidFill>
              <a:schemeClr val="accent2"/>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square" lIns="90105" tIns="45052" rIns="90105" bIns="45052" anchor="ctr">
              <a:normAutofit fontScale="70000" lnSpcReduction="20000"/>
            </a:bodyPr>
            <a:lstStyle/>
            <a:p>
              <a:pPr algn="ctr"/>
              <a:endParaRPr lang="zh-CN" altLang="en-US" sz="3200" dirty="0">
                <a:cs typeface="+mn-ea"/>
                <a:sym typeface="+mn-lt"/>
              </a:endParaRPr>
            </a:p>
          </p:txBody>
        </p:sp>
        <p:pic>
          <p:nvPicPr>
            <p:cNvPr id="7" name="图形 6"/>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35219" y="4719185"/>
              <a:ext cx="309806" cy="309806"/>
            </a:xfrm>
            <a:prstGeom prst="rect">
              <a:avLst/>
            </a:prstGeom>
            <a:effectLst>
              <a:outerShdw blurRad="254000" dist="12700" dir="5400000" sx="91000" sy="91000" algn="ctr" rotWithShape="0">
                <a:prstClr val="black">
                  <a:alpha val="20000"/>
                </a:prstClr>
              </a:outerShdw>
            </a:effectLst>
          </p:spPr>
        </p:pic>
        <p:sp>
          <p:nvSpPr>
            <p:cNvPr id="8" name="椭圆 7"/>
            <p:cNvSpPr/>
            <p:nvPr/>
          </p:nvSpPr>
          <p:spPr>
            <a:xfrm>
              <a:off x="3995786" y="3536920"/>
              <a:ext cx="542364" cy="542364"/>
            </a:xfrm>
            <a:prstGeom prst="ellipse">
              <a:avLst/>
            </a:prstGeom>
            <a:solidFill>
              <a:schemeClr val="accent2"/>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square" lIns="90105" tIns="45052" rIns="90105" bIns="45052" anchor="ctr">
              <a:normAutofit fontScale="70000" lnSpcReduction="20000"/>
            </a:bodyPr>
            <a:lstStyle/>
            <a:p>
              <a:pPr algn="ctr"/>
              <a:endParaRPr lang="zh-CN" altLang="en-US" sz="3200" dirty="0">
                <a:cs typeface="+mn-ea"/>
                <a:sym typeface="+mn-lt"/>
              </a:endParaRPr>
            </a:p>
          </p:txBody>
        </p:sp>
        <p:pic>
          <p:nvPicPr>
            <p:cNvPr id="9" name="图形 8"/>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12065" y="3653199"/>
              <a:ext cx="309806" cy="309806"/>
            </a:xfrm>
            <a:prstGeom prst="rect">
              <a:avLst/>
            </a:prstGeom>
            <a:effectLst>
              <a:outerShdw blurRad="254000" dist="12700" dir="5400000" sx="91000" sy="91000" algn="ctr" rotWithShape="0">
                <a:prstClr val="black">
                  <a:alpha val="20000"/>
                </a:prstClr>
              </a:outerShdw>
            </a:effectLst>
          </p:spPr>
        </p:pic>
        <p:sp>
          <p:nvSpPr>
            <p:cNvPr id="10" name="椭圆 9"/>
            <p:cNvSpPr/>
            <p:nvPr/>
          </p:nvSpPr>
          <p:spPr>
            <a:xfrm>
              <a:off x="3968090" y="1644667"/>
              <a:ext cx="542364" cy="542364"/>
            </a:xfrm>
            <a:prstGeom prst="ellipse">
              <a:avLst/>
            </a:prstGeom>
            <a:solidFill>
              <a:schemeClr val="accent2"/>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wrap="square" lIns="90105" tIns="45052" rIns="90105" bIns="45052" anchor="ctr">
              <a:normAutofit fontScale="70000" lnSpcReduction="20000"/>
            </a:bodyPr>
            <a:lstStyle/>
            <a:p>
              <a:pPr algn="ctr"/>
              <a:endParaRPr lang="zh-CN" altLang="en-US" sz="3200" dirty="0">
                <a:cs typeface="+mn-ea"/>
                <a:sym typeface="+mn-lt"/>
              </a:endParaRPr>
            </a:p>
          </p:txBody>
        </p:sp>
        <p:pic>
          <p:nvPicPr>
            <p:cNvPr id="11" name="图形 10"/>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084369" y="1760946"/>
              <a:ext cx="309806" cy="309806"/>
            </a:xfrm>
            <a:prstGeom prst="rect">
              <a:avLst/>
            </a:prstGeom>
            <a:effectLst>
              <a:outerShdw blurRad="254000" dist="12700" dir="5400000" sx="91000" sy="91000" algn="ctr" rotWithShape="0">
                <a:prstClr val="black">
                  <a:alpha val="20000"/>
                </a:prstClr>
              </a:outerShdw>
            </a:effectLst>
          </p:spPr>
        </p:pic>
        <p:sp>
          <p:nvSpPr>
            <p:cNvPr id="12" name="椭圆 11"/>
            <p:cNvSpPr/>
            <p:nvPr/>
          </p:nvSpPr>
          <p:spPr>
            <a:xfrm>
              <a:off x="5159037" y="1879984"/>
              <a:ext cx="1873928" cy="18739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r>
                <a:rPr lang="zh-CN" altLang="en-US" b="1" dirty="0">
                  <a:solidFill>
                    <a:schemeClr val="bg1"/>
                  </a:solidFill>
                  <a:cs typeface="+mn-ea"/>
                  <a:sym typeface="+mn-lt"/>
                </a:rPr>
                <a:t>Keywords</a:t>
              </a:r>
              <a:endParaRPr kumimoji="0" lang="zh-CN" altLang="en-US" b="1" i="0" u="none" strike="noStrike" kern="1200" cap="none" spc="0" normalizeH="0" baseline="0" noProof="0" dirty="0">
                <a:ln>
                  <a:noFill/>
                </a:ln>
                <a:solidFill>
                  <a:schemeClr val="bg1"/>
                </a:solidFill>
                <a:effectLst/>
                <a:uLnTx/>
                <a:uFillTx/>
                <a:cs typeface="+mn-ea"/>
                <a:sym typeface="+mn-lt"/>
              </a:endParaRPr>
            </a:p>
          </p:txBody>
        </p:sp>
        <p:sp>
          <p:nvSpPr>
            <p:cNvPr id="13" name="椭圆 12"/>
            <p:cNvSpPr/>
            <p:nvPr/>
          </p:nvSpPr>
          <p:spPr>
            <a:xfrm>
              <a:off x="4786640" y="1507589"/>
              <a:ext cx="2618722" cy="2618716"/>
            </a:xfrm>
            <a:prstGeom prst="ellipse">
              <a:avLst/>
            </a:prstGeom>
            <a:noFill/>
            <a:ln>
              <a:gradFill>
                <a:gsLst>
                  <a:gs pos="49000">
                    <a:schemeClr val="bg1">
                      <a:lumMod val="50000"/>
                      <a:alpha val="40000"/>
                    </a:schemeClr>
                  </a:gs>
                  <a:gs pos="13000">
                    <a:schemeClr val="bg1">
                      <a:lumMod val="50000"/>
                      <a:alpha val="0"/>
                    </a:schemeClr>
                  </a:gs>
                  <a:gs pos="100000">
                    <a:schemeClr val="bg1">
                      <a:lumMod val="50000"/>
                      <a:alpha val="49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25" name="组合 24"/>
          <p:cNvGrpSpPr/>
          <p:nvPr/>
        </p:nvGrpSpPr>
        <p:grpSpPr>
          <a:xfrm>
            <a:off x="353962" y="1572550"/>
            <a:ext cx="11484076" cy="4730859"/>
            <a:chOff x="353962" y="1572550"/>
            <a:chExt cx="11484076" cy="4730859"/>
          </a:xfrm>
        </p:grpSpPr>
        <p:sp>
          <p:nvSpPr>
            <p:cNvPr id="14" name="文本框 13"/>
            <p:cNvSpPr txBox="1"/>
            <p:nvPr/>
          </p:nvSpPr>
          <p:spPr>
            <a:xfrm>
              <a:off x="8678153" y="1583965"/>
              <a:ext cx="315988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r>
                <a:rPr lang="zh-CN" altLang="en-US" dirty="0">
                  <a:solidFill>
                    <a:schemeClr val="tx1">
                      <a:lumMod val="85000"/>
                      <a:lumOff val="15000"/>
                    </a:schemeClr>
                  </a:solidFill>
                  <a:sym typeface="+mn-lt"/>
                </a:rPr>
                <a:t>Enter the title here.</a:t>
              </a:r>
            </a:p>
          </p:txBody>
        </p:sp>
        <p:sp>
          <p:nvSpPr>
            <p:cNvPr id="15" name="文本框 14"/>
            <p:cNvSpPr txBox="1"/>
            <p:nvPr/>
          </p:nvSpPr>
          <p:spPr>
            <a:xfrm>
              <a:off x="8678153" y="3464803"/>
              <a:ext cx="315988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r>
                <a:rPr lang="zh-CN" altLang="en-US" dirty="0">
                  <a:solidFill>
                    <a:schemeClr val="tx1">
                      <a:lumMod val="85000"/>
                      <a:lumOff val="15000"/>
                    </a:schemeClr>
                  </a:solidFill>
                  <a:sym typeface="+mn-lt"/>
                </a:rPr>
                <a:t>Enter the title here.</a:t>
              </a:r>
            </a:p>
          </p:txBody>
        </p:sp>
        <p:sp>
          <p:nvSpPr>
            <p:cNvPr id="16" name="文本框 15"/>
            <p:cNvSpPr txBox="1"/>
            <p:nvPr/>
          </p:nvSpPr>
          <p:spPr>
            <a:xfrm>
              <a:off x="353962" y="1572550"/>
              <a:ext cx="3158194"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pPr algn="r"/>
              <a:r>
                <a:rPr lang="zh-CN" altLang="en-US" dirty="0">
                  <a:solidFill>
                    <a:schemeClr val="tx1">
                      <a:lumMod val="85000"/>
                      <a:lumOff val="15000"/>
                    </a:schemeClr>
                  </a:solidFill>
                  <a:sym typeface="+mn-lt"/>
                </a:rPr>
                <a:t>Enter the title here.</a:t>
              </a:r>
            </a:p>
          </p:txBody>
        </p:sp>
        <p:sp>
          <p:nvSpPr>
            <p:cNvPr id="17" name="文本框 16"/>
            <p:cNvSpPr txBox="1"/>
            <p:nvPr/>
          </p:nvSpPr>
          <p:spPr>
            <a:xfrm>
              <a:off x="673800" y="3464803"/>
              <a:ext cx="283835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pPr algn="r"/>
              <a:r>
                <a:rPr lang="zh-CN" altLang="en-US" dirty="0">
                  <a:solidFill>
                    <a:schemeClr val="tx1">
                      <a:lumMod val="85000"/>
                      <a:lumOff val="15000"/>
                    </a:schemeClr>
                  </a:solidFill>
                  <a:sym typeface="+mn-lt"/>
                </a:rPr>
                <a:t>Enter the title here.</a:t>
              </a:r>
            </a:p>
          </p:txBody>
        </p:sp>
        <p:sp>
          <p:nvSpPr>
            <p:cNvPr id="18" name="文本框 17"/>
            <p:cNvSpPr txBox="1"/>
            <p:nvPr/>
          </p:nvSpPr>
          <p:spPr>
            <a:xfrm>
              <a:off x="4645742" y="5315493"/>
              <a:ext cx="3176767"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pPr algn="ctr"/>
              <a:r>
                <a:rPr lang="zh-CN" altLang="en-US" dirty="0">
                  <a:solidFill>
                    <a:schemeClr val="tx1">
                      <a:lumMod val="85000"/>
                      <a:lumOff val="15000"/>
                    </a:schemeClr>
                  </a:solidFill>
                  <a:sym typeface="+mn-lt"/>
                </a:rPr>
                <a:t>Enter the title here.</a:t>
              </a:r>
            </a:p>
          </p:txBody>
        </p:sp>
        <p:sp>
          <p:nvSpPr>
            <p:cNvPr id="19" name="矩形 18"/>
            <p:cNvSpPr/>
            <p:nvPr/>
          </p:nvSpPr>
          <p:spPr>
            <a:xfrm>
              <a:off x="8678154" y="1925828"/>
              <a:ext cx="2838356" cy="608243"/>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50000"/>
                      <a:lumOff val="50000"/>
                    </a:schemeClr>
                  </a:solidFill>
                  <a:cs typeface="+mn-ea"/>
                  <a:sym typeface="+mn-lt"/>
                </a:rPr>
                <a:t>Please copy and paste the content text here, you can modify, in line with the design needs.</a:t>
              </a:r>
            </a:p>
          </p:txBody>
        </p:sp>
        <p:sp>
          <p:nvSpPr>
            <p:cNvPr id="20" name="矩形 19"/>
            <p:cNvSpPr/>
            <p:nvPr/>
          </p:nvSpPr>
          <p:spPr>
            <a:xfrm>
              <a:off x="8678154" y="3813208"/>
              <a:ext cx="2838356" cy="608243"/>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50000"/>
                      <a:lumOff val="50000"/>
                    </a:schemeClr>
                  </a:solidFill>
                  <a:cs typeface="+mn-ea"/>
                  <a:sym typeface="+mn-lt"/>
                </a:rPr>
                <a:t>Please copy and paste the content text here, you can modify, in line with the design needs.</a:t>
              </a:r>
            </a:p>
          </p:txBody>
        </p:sp>
        <p:sp>
          <p:nvSpPr>
            <p:cNvPr id="21" name="矩形 20"/>
            <p:cNvSpPr/>
            <p:nvPr/>
          </p:nvSpPr>
          <p:spPr>
            <a:xfrm>
              <a:off x="675489" y="3828748"/>
              <a:ext cx="2836666" cy="608243"/>
            </a:xfrm>
            <a:prstGeom prst="rect">
              <a:avLst/>
            </a:prstGeom>
            <a:noFill/>
          </p:spPr>
          <p:txBody>
            <a:bodyPr wrap="square" lIns="0" tIns="0" rIns="0" bIns="0" rtlCol="0">
              <a:spAutoFit/>
            </a:bodyPr>
            <a:lstStyle/>
            <a:p>
              <a:pPr algn="r">
                <a:lnSpc>
                  <a:spcPct val="150000"/>
                </a:lnSpc>
              </a:pPr>
              <a:r>
                <a:rPr lang="zh-CN" altLang="en-US" sz="1400" dirty="0">
                  <a:solidFill>
                    <a:schemeClr val="tx1">
                      <a:lumMod val="50000"/>
                      <a:lumOff val="50000"/>
                    </a:schemeClr>
                  </a:solidFill>
                  <a:cs typeface="+mn-ea"/>
                  <a:sym typeface="+mn-lt"/>
                </a:rPr>
                <a:t>Please copy and paste the content text here, you can modify, in line with the design needs.</a:t>
              </a:r>
            </a:p>
          </p:txBody>
        </p:sp>
        <p:sp>
          <p:nvSpPr>
            <p:cNvPr id="22" name="矩形 21"/>
            <p:cNvSpPr/>
            <p:nvPr/>
          </p:nvSpPr>
          <p:spPr>
            <a:xfrm>
              <a:off x="675489" y="1925828"/>
              <a:ext cx="2836666" cy="608243"/>
            </a:xfrm>
            <a:prstGeom prst="rect">
              <a:avLst/>
            </a:prstGeom>
            <a:noFill/>
          </p:spPr>
          <p:txBody>
            <a:bodyPr wrap="square" lIns="0" tIns="0" rIns="0" bIns="0" rtlCol="0">
              <a:spAutoFit/>
            </a:bodyPr>
            <a:lstStyle/>
            <a:p>
              <a:pPr algn="r">
                <a:lnSpc>
                  <a:spcPct val="150000"/>
                </a:lnSpc>
              </a:pPr>
              <a:r>
                <a:rPr lang="zh-CN" altLang="en-US" sz="1400" dirty="0">
                  <a:solidFill>
                    <a:schemeClr val="tx1">
                      <a:lumMod val="50000"/>
                      <a:lumOff val="50000"/>
                    </a:schemeClr>
                  </a:solidFill>
                  <a:cs typeface="+mn-ea"/>
                  <a:sym typeface="+mn-lt"/>
                </a:rPr>
                <a:t>Please copy and paste the content text here, you can modify, in line with the design needs.</a:t>
              </a:r>
            </a:p>
          </p:txBody>
        </p:sp>
        <p:sp>
          <p:nvSpPr>
            <p:cNvPr id="23" name="矩形 22"/>
            <p:cNvSpPr/>
            <p:nvPr/>
          </p:nvSpPr>
          <p:spPr>
            <a:xfrm>
              <a:off x="4063161" y="5695166"/>
              <a:ext cx="4065678" cy="608243"/>
            </a:xfrm>
            <a:prstGeom prst="rect">
              <a:avLst/>
            </a:prstGeom>
            <a:noFill/>
          </p:spPr>
          <p:txBody>
            <a:bodyPr wrap="square" lIns="0" tIns="0" rIns="0" bIns="0" rtlCol="0">
              <a:spAutoFit/>
            </a:bodyPr>
            <a:lstStyle/>
            <a:p>
              <a:pPr algn="ctr">
                <a:lnSpc>
                  <a:spcPct val="150000"/>
                </a:lnSpc>
              </a:pPr>
              <a:r>
                <a:rPr lang="zh-CN" altLang="en-US" sz="1400" dirty="0">
                  <a:solidFill>
                    <a:schemeClr val="tx1">
                      <a:lumMod val="50000"/>
                      <a:lumOff val="50000"/>
                    </a:schemeClr>
                  </a:solidFill>
                  <a:cs typeface="+mn-ea"/>
                  <a:sym typeface="+mn-lt"/>
                </a:rPr>
                <a:t>Please copy and paste the content text here, you can modify, in line with the design needs.</a:t>
              </a: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svg="http://schemas.microsoft.com/office/drawing/2016/SVG/main"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p:cNvSpPr>
          <p:nvPr/>
        </p:nvSpPr>
        <p:spPr bwMode="auto">
          <a:xfrm>
            <a:off x="1399503" y="1846684"/>
            <a:ext cx="1710737" cy="1702422"/>
          </a:xfrm>
          <a:custGeom>
            <a:avLst/>
            <a:gdLst>
              <a:gd name="T0" fmla="*/ 0 w 1073"/>
              <a:gd name="T1" fmla="*/ 0 h 1073"/>
              <a:gd name="T2" fmla="*/ 903 w 1073"/>
              <a:gd name="T3" fmla="*/ 0 h 1073"/>
              <a:gd name="T4" fmla="*/ 1073 w 1073"/>
              <a:gd name="T5" fmla="*/ 170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903" y="0"/>
                </a:lnTo>
                <a:lnTo>
                  <a:pt x="1073" y="170"/>
                </a:lnTo>
                <a:lnTo>
                  <a:pt x="1073" y="1073"/>
                </a:lnTo>
                <a:lnTo>
                  <a:pt x="0" y="1073"/>
                </a:lnTo>
                <a:lnTo>
                  <a:pt x="0"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15" name="Freeform 7"/>
          <p:cNvSpPr>
            <a:spLocks/>
          </p:cNvSpPr>
          <p:nvPr/>
        </p:nvSpPr>
        <p:spPr bwMode="auto">
          <a:xfrm>
            <a:off x="3255325" y="1846684"/>
            <a:ext cx="1713925" cy="1702422"/>
          </a:xfrm>
          <a:custGeom>
            <a:avLst/>
            <a:gdLst>
              <a:gd name="T0" fmla="*/ 182 w 1075"/>
              <a:gd name="T1" fmla="*/ 0 h 1073"/>
              <a:gd name="T2" fmla="*/ 1075 w 1075"/>
              <a:gd name="T3" fmla="*/ 0 h 1073"/>
              <a:gd name="T4" fmla="*/ 1075 w 1075"/>
              <a:gd name="T5" fmla="*/ 1073 h 1073"/>
              <a:gd name="T6" fmla="*/ 0 w 1075"/>
              <a:gd name="T7" fmla="*/ 1073 h 1073"/>
              <a:gd name="T8" fmla="*/ 0 w 1075"/>
              <a:gd name="T9" fmla="*/ 182 h 1073"/>
              <a:gd name="T10" fmla="*/ 182 w 1075"/>
              <a:gd name="T11" fmla="*/ 0 h 1073"/>
            </a:gdLst>
            <a:ahLst/>
            <a:cxnLst>
              <a:cxn ang="0">
                <a:pos x="T0" y="T1"/>
              </a:cxn>
              <a:cxn ang="0">
                <a:pos x="T2" y="T3"/>
              </a:cxn>
              <a:cxn ang="0">
                <a:pos x="T4" y="T5"/>
              </a:cxn>
              <a:cxn ang="0">
                <a:pos x="T6" y="T7"/>
              </a:cxn>
              <a:cxn ang="0">
                <a:pos x="T8" y="T9"/>
              </a:cxn>
              <a:cxn ang="0">
                <a:pos x="T10" y="T11"/>
              </a:cxn>
            </a:cxnLst>
            <a:rect l="0" t="0" r="r" b="b"/>
            <a:pathLst>
              <a:path w="1075" h="1073">
                <a:moveTo>
                  <a:pt x="182" y="0"/>
                </a:moveTo>
                <a:lnTo>
                  <a:pt x="1075" y="0"/>
                </a:lnTo>
                <a:lnTo>
                  <a:pt x="1075" y="1073"/>
                </a:lnTo>
                <a:lnTo>
                  <a:pt x="0" y="1073"/>
                </a:lnTo>
                <a:lnTo>
                  <a:pt x="0" y="182"/>
                </a:lnTo>
                <a:lnTo>
                  <a:pt x="182" y="0"/>
                </a:lnTo>
                <a:close/>
              </a:path>
            </a:pathLst>
          </a:custGeom>
          <a:solidFill>
            <a:srgbClr val="FFC000"/>
          </a:solidFill>
          <a:ln w="0">
            <a:noFill/>
            <a:prstDash val="solid"/>
            <a:round/>
            <a:headEnd/>
            <a:tailEnd/>
          </a:ln>
        </p:spPr>
        <p:txBody>
          <a:bodyPr vert="horz" wrap="square" lIns="128580" tIns="64290" rIns="128580" bIns="64290" numCol="1" anchor="t" anchorCtr="0" compatLnSpc="1">
            <a:prstTxWarp prst="textNoShape">
              <a:avLst/>
            </a:prstTxWarp>
          </a:bodyPr>
          <a:lstStyle/>
          <a:p>
            <a:pPr>
              <a:defRPr/>
            </a:pPr>
            <a:endParaRPr lang="zh-CN" altLang="en-US" sz="1200" kern="0">
              <a:solidFill>
                <a:sysClr val="windowText" lastClr="000000"/>
              </a:solidFill>
              <a:latin typeface="Arial"/>
            </a:endParaRPr>
          </a:p>
        </p:txBody>
      </p:sp>
      <p:sp>
        <p:nvSpPr>
          <p:cNvPr id="16" name="Freeform 8"/>
          <p:cNvSpPr>
            <a:spLocks/>
          </p:cNvSpPr>
          <p:nvPr/>
        </p:nvSpPr>
        <p:spPr bwMode="auto">
          <a:xfrm>
            <a:off x="5114336" y="1846684"/>
            <a:ext cx="1710737" cy="1702422"/>
          </a:xfrm>
          <a:custGeom>
            <a:avLst/>
            <a:gdLst>
              <a:gd name="T0" fmla="*/ 0 w 1073"/>
              <a:gd name="T1" fmla="*/ 0 h 1073"/>
              <a:gd name="T2" fmla="*/ 896 w 1073"/>
              <a:gd name="T3" fmla="*/ 0 h 1073"/>
              <a:gd name="T4" fmla="*/ 1073 w 1073"/>
              <a:gd name="T5" fmla="*/ 179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896" y="0"/>
                </a:lnTo>
                <a:lnTo>
                  <a:pt x="1073" y="179"/>
                </a:lnTo>
                <a:lnTo>
                  <a:pt x="1073" y="1073"/>
                </a:lnTo>
                <a:lnTo>
                  <a:pt x="0" y="1073"/>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17" name="Freeform 9"/>
          <p:cNvSpPr>
            <a:spLocks/>
          </p:cNvSpPr>
          <p:nvPr/>
        </p:nvSpPr>
        <p:spPr bwMode="auto">
          <a:xfrm>
            <a:off x="6970159" y="1846684"/>
            <a:ext cx="1712330" cy="1702422"/>
          </a:xfrm>
          <a:custGeom>
            <a:avLst/>
            <a:gdLst>
              <a:gd name="T0" fmla="*/ 175 w 1074"/>
              <a:gd name="T1" fmla="*/ 0 h 1073"/>
              <a:gd name="T2" fmla="*/ 1074 w 1074"/>
              <a:gd name="T3" fmla="*/ 0 h 1073"/>
              <a:gd name="T4" fmla="*/ 1074 w 1074"/>
              <a:gd name="T5" fmla="*/ 1073 h 1073"/>
              <a:gd name="T6" fmla="*/ 0 w 1074"/>
              <a:gd name="T7" fmla="*/ 1073 h 1073"/>
              <a:gd name="T8" fmla="*/ 0 w 1074"/>
              <a:gd name="T9" fmla="*/ 174 h 1073"/>
              <a:gd name="T10" fmla="*/ 175 w 1074"/>
              <a:gd name="T11" fmla="*/ 0 h 1073"/>
            </a:gdLst>
            <a:ahLst/>
            <a:cxnLst>
              <a:cxn ang="0">
                <a:pos x="T0" y="T1"/>
              </a:cxn>
              <a:cxn ang="0">
                <a:pos x="T2" y="T3"/>
              </a:cxn>
              <a:cxn ang="0">
                <a:pos x="T4" y="T5"/>
              </a:cxn>
              <a:cxn ang="0">
                <a:pos x="T6" y="T7"/>
              </a:cxn>
              <a:cxn ang="0">
                <a:pos x="T8" y="T9"/>
              </a:cxn>
              <a:cxn ang="0">
                <a:pos x="T10" y="T11"/>
              </a:cxn>
            </a:cxnLst>
            <a:rect l="0" t="0" r="r" b="b"/>
            <a:pathLst>
              <a:path w="1074" h="1073">
                <a:moveTo>
                  <a:pt x="175" y="0"/>
                </a:moveTo>
                <a:lnTo>
                  <a:pt x="1074" y="0"/>
                </a:lnTo>
                <a:lnTo>
                  <a:pt x="1074" y="1073"/>
                </a:lnTo>
                <a:lnTo>
                  <a:pt x="0" y="1073"/>
                </a:lnTo>
                <a:lnTo>
                  <a:pt x="0" y="174"/>
                </a:lnTo>
                <a:lnTo>
                  <a:pt x="175"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18" name="Rectangle 10"/>
          <p:cNvSpPr>
            <a:spLocks noChangeArrowheads="1"/>
          </p:cNvSpPr>
          <p:nvPr/>
        </p:nvSpPr>
        <p:spPr bwMode="auto">
          <a:xfrm>
            <a:off x="8827574" y="1846684"/>
            <a:ext cx="1710737" cy="1702422"/>
          </a:xfrm>
          <a:prstGeom prst="rect">
            <a:avLst/>
          </a:prstGeom>
          <a:solidFill>
            <a:srgbClr val="FFC000"/>
          </a:solidFill>
          <a:ln w="0">
            <a:noFill/>
            <a:prstDash val="solid"/>
            <a:miter lim="800000"/>
            <a:headEnd/>
            <a:tailEnd/>
          </a:ln>
        </p:spPr>
        <p:txBody>
          <a:bodyPr vert="horz" wrap="square" lIns="128580" tIns="64290" rIns="128580" bIns="64290" numCol="1" anchor="t" anchorCtr="0" compatLnSpc="1">
            <a:prstTxWarp prst="textNoShape">
              <a:avLst/>
            </a:prstTxWarp>
          </a:bodyPr>
          <a:lstStyle/>
          <a:p>
            <a:pPr>
              <a:defRPr/>
            </a:pPr>
            <a:endParaRPr lang="zh-CN" altLang="en-US" sz="1200" kern="0">
              <a:solidFill>
                <a:sysClr val="windowText" lastClr="000000"/>
              </a:solidFill>
              <a:latin typeface="Arial"/>
            </a:endParaRPr>
          </a:p>
        </p:txBody>
      </p:sp>
      <p:sp>
        <p:nvSpPr>
          <p:cNvPr id="19" name="Rectangle 11"/>
          <p:cNvSpPr>
            <a:spLocks noChangeArrowheads="1"/>
          </p:cNvSpPr>
          <p:nvPr/>
        </p:nvSpPr>
        <p:spPr bwMode="auto">
          <a:xfrm>
            <a:off x="1399503" y="3687139"/>
            <a:ext cx="1710737" cy="1704008"/>
          </a:xfrm>
          <a:prstGeom prst="rect">
            <a:avLst/>
          </a:prstGeom>
          <a:solidFill>
            <a:srgbClr val="1D5BB3"/>
          </a:solidFill>
          <a:ln w="0">
            <a:noFill/>
            <a:prstDash val="solid"/>
            <a:miter lim="800000"/>
            <a:headEnd/>
            <a:tailEnd/>
          </a:ln>
        </p:spPr>
        <p:txBody>
          <a:bodyPr vert="horz" wrap="square" lIns="128580" tIns="64290" rIns="128580" bIns="64290" numCol="1" anchor="t" anchorCtr="0" compatLnSpc="1">
            <a:prstTxWarp prst="textNoShape">
              <a:avLst/>
            </a:prstTxWarp>
          </a:bodyPr>
          <a:lstStyle/>
          <a:p>
            <a:pPr>
              <a:defRPr/>
            </a:pPr>
            <a:endParaRPr lang="zh-CN" altLang="en-US" sz="1200" kern="0">
              <a:solidFill>
                <a:sysClr val="windowText" lastClr="000000"/>
              </a:solidFill>
              <a:latin typeface="Arial"/>
            </a:endParaRPr>
          </a:p>
        </p:txBody>
      </p:sp>
      <p:sp>
        <p:nvSpPr>
          <p:cNvPr id="20" name="Freeform 12"/>
          <p:cNvSpPr>
            <a:spLocks/>
          </p:cNvSpPr>
          <p:nvPr/>
        </p:nvSpPr>
        <p:spPr bwMode="auto">
          <a:xfrm>
            <a:off x="3255325" y="3687139"/>
            <a:ext cx="1713925" cy="1704008"/>
          </a:xfrm>
          <a:custGeom>
            <a:avLst/>
            <a:gdLst>
              <a:gd name="T0" fmla="*/ 0 w 1075"/>
              <a:gd name="T1" fmla="*/ 0 h 1074"/>
              <a:gd name="T2" fmla="*/ 1075 w 1075"/>
              <a:gd name="T3" fmla="*/ 0 h 1074"/>
              <a:gd name="T4" fmla="*/ 1075 w 1075"/>
              <a:gd name="T5" fmla="*/ 896 h 1074"/>
              <a:gd name="T6" fmla="*/ 898 w 1075"/>
              <a:gd name="T7" fmla="*/ 1074 h 1074"/>
              <a:gd name="T8" fmla="*/ 0 w 1075"/>
              <a:gd name="T9" fmla="*/ 1074 h 1074"/>
              <a:gd name="T10" fmla="*/ 0 w 1075"/>
              <a:gd name="T11" fmla="*/ 0 h 1074"/>
            </a:gdLst>
            <a:ahLst/>
            <a:cxnLst>
              <a:cxn ang="0">
                <a:pos x="T0" y="T1"/>
              </a:cxn>
              <a:cxn ang="0">
                <a:pos x="T2" y="T3"/>
              </a:cxn>
              <a:cxn ang="0">
                <a:pos x="T4" y="T5"/>
              </a:cxn>
              <a:cxn ang="0">
                <a:pos x="T6" y="T7"/>
              </a:cxn>
              <a:cxn ang="0">
                <a:pos x="T8" y="T9"/>
              </a:cxn>
              <a:cxn ang="0">
                <a:pos x="T10" y="T11"/>
              </a:cxn>
            </a:cxnLst>
            <a:rect l="0" t="0" r="r" b="b"/>
            <a:pathLst>
              <a:path w="1075" h="1074">
                <a:moveTo>
                  <a:pt x="0" y="0"/>
                </a:moveTo>
                <a:lnTo>
                  <a:pt x="1075" y="0"/>
                </a:lnTo>
                <a:lnTo>
                  <a:pt x="1075" y="896"/>
                </a:lnTo>
                <a:lnTo>
                  <a:pt x="898" y="1074"/>
                </a:lnTo>
                <a:lnTo>
                  <a:pt x="0" y="1074"/>
                </a:lnTo>
                <a:lnTo>
                  <a:pt x="0"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21" name="Freeform 13"/>
          <p:cNvSpPr>
            <a:spLocks/>
          </p:cNvSpPr>
          <p:nvPr/>
        </p:nvSpPr>
        <p:spPr bwMode="auto">
          <a:xfrm>
            <a:off x="5114336" y="3687139"/>
            <a:ext cx="1710737" cy="1704008"/>
          </a:xfrm>
          <a:custGeom>
            <a:avLst/>
            <a:gdLst>
              <a:gd name="T0" fmla="*/ 0 w 1073"/>
              <a:gd name="T1" fmla="*/ 0 h 1074"/>
              <a:gd name="T2" fmla="*/ 1073 w 1073"/>
              <a:gd name="T3" fmla="*/ 0 h 1074"/>
              <a:gd name="T4" fmla="*/ 1073 w 1073"/>
              <a:gd name="T5" fmla="*/ 1074 h 1074"/>
              <a:gd name="T6" fmla="*/ 180 w 1073"/>
              <a:gd name="T7" fmla="*/ 1074 h 1074"/>
              <a:gd name="T8" fmla="*/ 0 w 1073"/>
              <a:gd name="T9" fmla="*/ 892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80" y="1074"/>
                </a:lnTo>
                <a:lnTo>
                  <a:pt x="0" y="892"/>
                </a:lnTo>
                <a:lnTo>
                  <a:pt x="0" y="0"/>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22" name="Freeform 14"/>
          <p:cNvSpPr>
            <a:spLocks/>
          </p:cNvSpPr>
          <p:nvPr/>
        </p:nvSpPr>
        <p:spPr bwMode="auto">
          <a:xfrm>
            <a:off x="6970159" y="3687139"/>
            <a:ext cx="1712330" cy="1704008"/>
          </a:xfrm>
          <a:custGeom>
            <a:avLst/>
            <a:gdLst>
              <a:gd name="T0" fmla="*/ 0 w 1074"/>
              <a:gd name="T1" fmla="*/ 0 h 1074"/>
              <a:gd name="T2" fmla="*/ 1074 w 1074"/>
              <a:gd name="T3" fmla="*/ 0 h 1074"/>
              <a:gd name="T4" fmla="*/ 1074 w 1074"/>
              <a:gd name="T5" fmla="*/ 889 h 1074"/>
              <a:gd name="T6" fmla="*/ 889 w 1074"/>
              <a:gd name="T7" fmla="*/ 1074 h 1074"/>
              <a:gd name="T8" fmla="*/ 0 w 1074"/>
              <a:gd name="T9" fmla="*/ 1074 h 1074"/>
              <a:gd name="T10" fmla="*/ 0 w 1074"/>
              <a:gd name="T11" fmla="*/ 0 h 1074"/>
            </a:gdLst>
            <a:ahLst/>
            <a:cxnLst>
              <a:cxn ang="0">
                <a:pos x="T0" y="T1"/>
              </a:cxn>
              <a:cxn ang="0">
                <a:pos x="T2" y="T3"/>
              </a:cxn>
              <a:cxn ang="0">
                <a:pos x="T4" y="T5"/>
              </a:cxn>
              <a:cxn ang="0">
                <a:pos x="T6" y="T7"/>
              </a:cxn>
              <a:cxn ang="0">
                <a:pos x="T8" y="T9"/>
              </a:cxn>
              <a:cxn ang="0">
                <a:pos x="T10" y="T11"/>
              </a:cxn>
            </a:cxnLst>
            <a:rect l="0" t="0" r="r" b="b"/>
            <a:pathLst>
              <a:path w="1074" h="1074">
                <a:moveTo>
                  <a:pt x="0" y="0"/>
                </a:moveTo>
                <a:lnTo>
                  <a:pt x="1074" y="0"/>
                </a:lnTo>
                <a:lnTo>
                  <a:pt x="1074" y="889"/>
                </a:lnTo>
                <a:lnTo>
                  <a:pt x="889" y="1074"/>
                </a:lnTo>
                <a:lnTo>
                  <a:pt x="0" y="1074"/>
                </a:lnTo>
                <a:lnTo>
                  <a:pt x="0" y="0"/>
                </a:lnTo>
                <a:close/>
              </a:path>
            </a:pathLst>
          </a:custGeom>
          <a:solidFill>
            <a:srgbClr val="1D5BB3"/>
          </a:solidFill>
          <a:ln w="0">
            <a:noFill/>
            <a:prstDash val="solid"/>
            <a:round/>
            <a:headEnd/>
            <a:tailEnd/>
          </a:ln>
        </p:spPr>
        <p:txBody>
          <a:bodyPr vert="horz" wrap="square" lIns="128580" tIns="64290" rIns="128580" bIns="64290" numCol="1" anchor="t" anchorCtr="0" compatLnSpc="1">
            <a:prstTxWarp prst="textNoShape">
              <a:avLst/>
            </a:prstTxWarp>
          </a:bodyPr>
          <a:lstStyle/>
          <a:p>
            <a:pPr>
              <a:defRPr/>
            </a:pPr>
            <a:endParaRPr lang="zh-CN" altLang="en-US" sz="1200" kern="0">
              <a:solidFill>
                <a:sysClr val="windowText" lastClr="000000"/>
              </a:solidFill>
              <a:latin typeface="Arial"/>
            </a:endParaRPr>
          </a:p>
        </p:txBody>
      </p:sp>
      <p:sp>
        <p:nvSpPr>
          <p:cNvPr id="23" name="Freeform 15"/>
          <p:cNvSpPr>
            <a:spLocks/>
          </p:cNvSpPr>
          <p:nvPr/>
        </p:nvSpPr>
        <p:spPr bwMode="auto">
          <a:xfrm>
            <a:off x="8827574" y="3687139"/>
            <a:ext cx="1710737" cy="1704008"/>
          </a:xfrm>
          <a:custGeom>
            <a:avLst/>
            <a:gdLst>
              <a:gd name="T0" fmla="*/ 0 w 1073"/>
              <a:gd name="T1" fmla="*/ 0 h 1074"/>
              <a:gd name="T2" fmla="*/ 1073 w 1073"/>
              <a:gd name="T3" fmla="*/ 0 h 1074"/>
              <a:gd name="T4" fmla="*/ 1073 w 1073"/>
              <a:gd name="T5" fmla="*/ 1074 h 1074"/>
              <a:gd name="T6" fmla="*/ 174 w 1073"/>
              <a:gd name="T7" fmla="*/ 1074 h 1074"/>
              <a:gd name="T8" fmla="*/ 0 w 1073"/>
              <a:gd name="T9" fmla="*/ 901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74" y="1074"/>
                </a:lnTo>
                <a:lnTo>
                  <a:pt x="0" y="901"/>
                </a:lnTo>
                <a:lnTo>
                  <a:pt x="0" y="0"/>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200" kern="0">
              <a:solidFill>
                <a:prstClr val="black"/>
              </a:solidFill>
              <a:latin typeface="Arial"/>
            </a:endParaRPr>
          </a:p>
        </p:txBody>
      </p:sp>
      <p:sp>
        <p:nvSpPr>
          <p:cNvPr id="24" name="TextBox 32"/>
          <p:cNvSpPr txBox="1"/>
          <p:nvPr/>
        </p:nvSpPr>
        <p:spPr>
          <a:xfrm>
            <a:off x="3291604" y="2479213"/>
            <a:ext cx="1677645" cy="646331"/>
          </a:xfrm>
          <a:prstGeom prst="rect">
            <a:avLst/>
          </a:prstGeom>
          <a:noFill/>
        </p:spPr>
        <p:txBody>
          <a:bodyPr wrap="square" rtlCol="0">
            <a:spAutoFit/>
          </a:bodyPr>
          <a:lstStyle/>
          <a:p>
            <a:pPr>
              <a:defRPr/>
            </a:pPr>
            <a:r>
              <a:rPr lang="en-US" altLang="zh-CN" sz="1600" b="1" kern="0" dirty="0">
                <a:solidFill>
                  <a:sysClr val="window" lastClr="FFFFFF"/>
                </a:solidFill>
                <a:latin typeface="Franklin Gothic Book" panose="020B0503020102020204" pitchFamily="34" charset="0"/>
              </a:rPr>
              <a:t>ADD RELATED.</a:t>
            </a:r>
          </a:p>
          <a:p>
            <a:pPr>
              <a:defRPr/>
            </a:pPr>
            <a:r>
              <a:rPr lang="en-US" altLang="zh-CN" sz="2000" kern="0" dirty="0">
                <a:solidFill>
                  <a:sysClr val="window" lastClr="FFFFFF"/>
                </a:solidFill>
                <a:latin typeface="Impact" panose="020B0806030902050204" pitchFamily="34" charset="0"/>
              </a:rPr>
              <a:t>TITLE WORDS.</a:t>
            </a:r>
            <a:endParaRPr lang="zh-CN" altLang="en-US" sz="2000" kern="0" dirty="0">
              <a:solidFill>
                <a:sysClr val="window" lastClr="FFFFFF"/>
              </a:solidFill>
              <a:latin typeface="Impact" panose="020B0806030902050204" pitchFamily="34" charset="0"/>
              <a:cs typeface="Arial" panose="020B0604020202020204" pitchFamily="34" charset="0"/>
            </a:endParaRPr>
          </a:p>
        </p:txBody>
      </p:sp>
      <p:sp>
        <p:nvSpPr>
          <p:cNvPr id="25" name="TextBox 32"/>
          <p:cNvSpPr txBox="1"/>
          <p:nvPr/>
        </p:nvSpPr>
        <p:spPr>
          <a:xfrm>
            <a:off x="7043675" y="4026958"/>
            <a:ext cx="1586562" cy="540020"/>
          </a:xfrm>
          <a:prstGeom prst="rect">
            <a:avLst/>
          </a:prstGeom>
          <a:noFill/>
        </p:spPr>
        <p:txBody>
          <a:bodyPr wrap="square" rtlCol="0">
            <a:spAutoFit/>
          </a:bodyPr>
          <a:lstStyle/>
          <a:p>
            <a:pPr algn="just">
              <a:lnSpc>
                <a:spcPct val="150000"/>
              </a:lnSpc>
              <a:defRPr/>
            </a:pPr>
            <a:r>
              <a:rPr lang="zh-CN" altLang="en-US" sz="500" kern="0" dirty="0">
                <a:solidFill>
                  <a:sysClr val="window" lastClr="FFFFFF"/>
                </a:solidFill>
                <a:latin typeface="Impact" panose="020B0806030902050204" pitchFamily="34" charset="0"/>
                <a:sym typeface="Arial" panose="020B0604020202020204" pitchFamily="34" charset="0"/>
              </a:rPr>
              <a:t>Click to add the relevant title text, click to add the relevant title text, click to add the relevant title text. Click to add the relevant title text, click to add the relevant title text, click to add the relevant title text.</a:t>
            </a:r>
            <a:endParaRPr lang="en-US" sz="500" kern="0" dirty="0">
              <a:solidFill>
                <a:sysClr val="window" lastClr="FFFFFF"/>
              </a:solidFill>
              <a:latin typeface="Impact" panose="020B0806030902050204" pitchFamily="34" charset="0"/>
              <a:sym typeface="Arial" panose="020B0604020202020204" pitchFamily="34" charset="0"/>
            </a:endParaRPr>
          </a:p>
        </p:txBody>
      </p:sp>
    </p:spTree>
    <p:extLst>
      <p:ext uri="{BB962C8B-B14F-4D97-AF65-F5344CB8AC3E}">
        <p14:creationId xmlns:p14="http://schemas.microsoft.com/office/powerpoint/2010/main" val="352207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3"/>
          <p:cNvGrpSpPr/>
          <p:nvPr/>
        </p:nvGrpSpPr>
        <p:grpSpPr>
          <a:xfrm>
            <a:off x="1619982" y="2695134"/>
            <a:ext cx="7995040" cy="1719440"/>
            <a:chOff x="1050566" y="2772576"/>
            <a:chExt cx="10090868" cy="2170176"/>
          </a:xfrm>
          <a:solidFill>
            <a:srgbClr val="0170C1"/>
          </a:solidFill>
        </p:grpSpPr>
        <p:sp>
          <p:nvSpPr>
            <p:cNvPr id="49" name="Block Arc 49"/>
            <p:cNvSpPr/>
            <p:nvPr/>
          </p:nvSpPr>
          <p:spPr>
            <a:xfrm>
              <a:off x="105056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0" name="Block Arc 50"/>
            <p:cNvSpPr/>
            <p:nvPr/>
          </p:nvSpPr>
          <p:spPr>
            <a:xfrm flipV="1">
              <a:off x="3034256" y="2772576"/>
              <a:ext cx="2156108" cy="2156108"/>
            </a:xfrm>
            <a:prstGeom prst="blockArc">
              <a:avLst>
                <a:gd name="adj1" fmla="val 10800000"/>
                <a:gd name="adj2" fmla="val 0"/>
                <a:gd name="adj3" fmla="val 8077"/>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1" name="Block Arc 51"/>
            <p:cNvSpPr/>
            <p:nvPr/>
          </p:nvSpPr>
          <p:spPr>
            <a:xfrm>
              <a:off x="501794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2" name="Block Arc 52"/>
            <p:cNvSpPr/>
            <p:nvPr/>
          </p:nvSpPr>
          <p:spPr>
            <a:xfrm flipV="1">
              <a:off x="7001636" y="2772576"/>
              <a:ext cx="2156108" cy="2156108"/>
            </a:xfrm>
            <a:prstGeom prst="blockArc">
              <a:avLst>
                <a:gd name="adj1" fmla="val 10800000"/>
                <a:gd name="adj2" fmla="val 0"/>
                <a:gd name="adj3" fmla="val 8077"/>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3" name="Block Arc 53"/>
            <p:cNvSpPr/>
            <p:nvPr/>
          </p:nvSpPr>
          <p:spPr>
            <a:xfrm>
              <a:off x="898532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grpSp>
      <p:grpSp>
        <p:nvGrpSpPr>
          <p:cNvPr id="54" name="Group 7"/>
          <p:cNvGrpSpPr/>
          <p:nvPr/>
        </p:nvGrpSpPr>
        <p:grpSpPr>
          <a:xfrm>
            <a:off x="6707045" y="3067137"/>
            <a:ext cx="964287" cy="964287"/>
            <a:chOff x="7471157" y="3242097"/>
            <a:chExt cx="1217066" cy="1217066"/>
          </a:xfrm>
        </p:grpSpPr>
        <p:sp>
          <p:nvSpPr>
            <p:cNvPr id="55" name="Oval 58"/>
            <p:cNvSpPr/>
            <p:nvPr/>
          </p:nvSpPr>
          <p:spPr>
            <a:xfrm>
              <a:off x="7471157" y="3242097"/>
              <a:ext cx="1217066" cy="1217066"/>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6"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ysClr val="window" lastClr="FFFFFF"/>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57" name="Group 8"/>
          <p:cNvGrpSpPr/>
          <p:nvPr/>
        </p:nvGrpSpPr>
        <p:grpSpPr>
          <a:xfrm>
            <a:off x="8278732" y="3067137"/>
            <a:ext cx="964287" cy="964287"/>
            <a:chOff x="9454847" y="3242097"/>
            <a:chExt cx="1217066" cy="1217066"/>
          </a:xfrm>
        </p:grpSpPr>
        <p:sp>
          <p:nvSpPr>
            <p:cNvPr id="58" name="Oval 59"/>
            <p:cNvSpPr/>
            <p:nvPr/>
          </p:nvSpPr>
          <p:spPr>
            <a:xfrm>
              <a:off x="945484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9"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val="window" lastClr="FFFFFF"/>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0" name="Group 5"/>
          <p:cNvGrpSpPr/>
          <p:nvPr/>
        </p:nvGrpSpPr>
        <p:grpSpPr>
          <a:xfrm>
            <a:off x="3563672" y="3067137"/>
            <a:ext cx="964287" cy="964287"/>
            <a:chOff x="3503777" y="3242097"/>
            <a:chExt cx="1217066" cy="1217066"/>
          </a:xfrm>
        </p:grpSpPr>
        <p:sp>
          <p:nvSpPr>
            <p:cNvPr id="61" name="Oval 56"/>
            <p:cNvSpPr/>
            <p:nvPr/>
          </p:nvSpPr>
          <p:spPr>
            <a:xfrm>
              <a:off x="3503777" y="3242097"/>
              <a:ext cx="1217066" cy="1217066"/>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2"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3" name="Group 6"/>
          <p:cNvGrpSpPr/>
          <p:nvPr/>
        </p:nvGrpSpPr>
        <p:grpSpPr>
          <a:xfrm>
            <a:off x="5135358" y="3067137"/>
            <a:ext cx="964287" cy="964287"/>
            <a:chOff x="5487467" y="3242097"/>
            <a:chExt cx="1217066" cy="1217066"/>
          </a:xfrm>
        </p:grpSpPr>
        <p:sp>
          <p:nvSpPr>
            <p:cNvPr id="64" name="Oval 57"/>
            <p:cNvSpPr/>
            <p:nvPr/>
          </p:nvSpPr>
          <p:spPr>
            <a:xfrm>
              <a:off x="548746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5"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ysClr val="window" lastClr="FFFFFF"/>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6" name="Group 4"/>
          <p:cNvGrpSpPr/>
          <p:nvPr/>
        </p:nvGrpSpPr>
        <p:grpSpPr>
          <a:xfrm>
            <a:off x="1991985" y="3067137"/>
            <a:ext cx="964287" cy="964287"/>
            <a:chOff x="1520087" y="3242097"/>
            <a:chExt cx="1217066" cy="1217066"/>
          </a:xfrm>
        </p:grpSpPr>
        <p:sp>
          <p:nvSpPr>
            <p:cNvPr id="67" name="Oval 55"/>
            <p:cNvSpPr/>
            <p:nvPr/>
          </p:nvSpPr>
          <p:spPr>
            <a:xfrm>
              <a:off x="152008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8"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ysClr val="window" lastClr="FFFFFF"/>
            </a:solidFill>
            <a:ln>
              <a:noFill/>
            </a:ln>
          </p:spPr>
          <p:txBody>
            <a:bodyPr vert="horz" wrap="square" lIns="96429" tIns="48214" rIns="96429" bIns="482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9" name="Group 68"/>
          <p:cNvGrpSpPr/>
          <p:nvPr/>
        </p:nvGrpSpPr>
        <p:grpSpPr>
          <a:xfrm>
            <a:off x="2409879" y="4129704"/>
            <a:ext cx="118459" cy="416307"/>
            <a:chOff x="8243431" y="1672074"/>
            <a:chExt cx="199000" cy="699358"/>
          </a:xfrm>
          <a:solidFill>
            <a:srgbClr val="1D5BB3"/>
          </a:solidFill>
        </p:grpSpPr>
        <p:sp>
          <p:nvSpPr>
            <p:cNvPr id="70" name="Oval 65"/>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1" name="Oval 66"/>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2" name="Oval 67"/>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73" name="Group 69"/>
          <p:cNvGrpSpPr/>
          <p:nvPr/>
        </p:nvGrpSpPr>
        <p:grpSpPr>
          <a:xfrm>
            <a:off x="5558273" y="4129704"/>
            <a:ext cx="118459" cy="416307"/>
            <a:chOff x="8243431" y="1672074"/>
            <a:chExt cx="199000" cy="699358"/>
          </a:xfrm>
          <a:solidFill>
            <a:srgbClr val="1D5BB3"/>
          </a:solidFill>
        </p:grpSpPr>
        <p:sp>
          <p:nvSpPr>
            <p:cNvPr id="74" name="Oval 70"/>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5" name="Oval 71"/>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6" name="Oval 72"/>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77" name="Group 73"/>
          <p:cNvGrpSpPr/>
          <p:nvPr/>
        </p:nvGrpSpPr>
        <p:grpSpPr>
          <a:xfrm>
            <a:off x="8701646" y="4129704"/>
            <a:ext cx="118459" cy="416307"/>
            <a:chOff x="8243431" y="1672074"/>
            <a:chExt cx="199000" cy="699358"/>
          </a:xfrm>
          <a:solidFill>
            <a:srgbClr val="1D5BB3"/>
          </a:solidFill>
        </p:grpSpPr>
        <p:sp>
          <p:nvSpPr>
            <p:cNvPr id="78" name="Oval 74"/>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9" name="Oval 75"/>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0" name="Oval 76"/>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81" name="Group 77"/>
          <p:cNvGrpSpPr/>
          <p:nvPr/>
        </p:nvGrpSpPr>
        <p:grpSpPr>
          <a:xfrm>
            <a:off x="3986586" y="2552551"/>
            <a:ext cx="118459" cy="416307"/>
            <a:chOff x="8243431" y="1672074"/>
            <a:chExt cx="199000" cy="699358"/>
          </a:xfrm>
          <a:solidFill>
            <a:srgbClr val="FFC000"/>
          </a:solidFill>
        </p:grpSpPr>
        <p:sp>
          <p:nvSpPr>
            <p:cNvPr id="82" name="Oval 78"/>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3" name="Oval 79"/>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4" name="Oval 80"/>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85" name="Group 81"/>
          <p:cNvGrpSpPr/>
          <p:nvPr/>
        </p:nvGrpSpPr>
        <p:grpSpPr>
          <a:xfrm>
            <a:off x="7129959" y="2552551"/>
            <a:ext cx="118459" cy="416307"/>
            <a:chOff x="8243431" y="1672074"/>
            <a:chExt cx="199000" cy="699358"/>
          </a:xfrm>
          <a:solidFill>
            <a:srgbClr val="FFC000"/>
          </a:solidFill>
        </p:grpSpPr>
        <p:sp>
          <p:nvSpPr>
            <p:cNvPr id="86" name="Oval 82"/>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7" name="Oval 83"/>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8" name="Oval 84"/>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sp>
        <p:nvSpPr>
          <p:cNvPr id="89" name="Rectangle 85"/>
          <p:cNvSpPr/>
          <p:nvPr/>
        </p:nvSpPr>
        <p:spPr>
          <a:xfrm>
            <a:off x="1504434"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Click to add the relevant title text, click to add the relevant title text, 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0" name="Rectangle 86"/>
          <p:cNvSpPr/>
          <p:nvPr/>
        </p:nvSpPr>
        <p:spPr>
          <a:xfrm>
            <a:off x="7749279"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Click to add the relevant title text, click to add the relevant title text, 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1" name="Rectangle 87"/>
          <p:cNvSpPr/>
          <p:nvPr/>
        </p:nvSpPr>
        <p:spPr>
          <a:xfrm>
            <a:off x="4652828"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Click to add the relevant title text, click to add the relevant title text, 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2" name="Rectangle 88"/>
          <p:cNvSpPr/>
          <p:nvPr/>
        </p:nvSpPr>
        <p:spPr>
          <a:xfrm>
            <a:off x="6177594" y="1916832"/>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Click to add the relevant title text, click to add the relevant title text, 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3" name="Rectangle 89"/>
          <p:cNvSpPr/>
          <p:nvPr/>
        </p:nvSpPr>
        <p:spPr>
          <a:xfrm>
            <a:off x="3076769" y="1916832"/>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Click to add the relevant title text, click to add the relevant title text, 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Tree>
    <p:extLst>
      <p:ext uri="{BB962C8B-B14F-4D97-AF65-F5344CB8AC3E}">
        <p14:creationId xmlns:p14="http://schemas.microsoft.com/office/powerpoint/2010/main" val="234558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101703" y="1917931"/>
            <a:ext cx="4767704" cy="3312613"/>
            <a:chOff x="3256005" y="1369693"/>
            <a:chExt cx="6345814" cy="4409087"/>
          </a:xfrm>
        </p:grpSpPr>
        <p:sp>
          <p:nvSpPr>
            <p:cNvPr id="24" name="Freeform 6"/>
            <p:cNvSpPr>
              <a:spLocks/>
            </p:cNvSpPr>
            <p:nvPr/>
          </p:nvSpPr>
          <p:spPr bwMode="auto">
            <a:xfrm rot="20191043">
              <a:off x="6992735" y="432620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ysClr val="window" lastClr="FFFFFF">
                <a:lumMod val="85000"/>
              </a:sysClr>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25" name="Freeform 7"/>
            <p:cNvSpPr>
              <a:spLocks/>
            </p:cNvSpPr>
            <p:nvPr/>
          </p:nvSpPr>
          <p:spPr bwMode="auto">
            <a:xfrm rot="20191043">
              <a:off x="3256005" y="1369693"/>
              <a:ext cx="2609084" cy="1447951"/>
            </a:xfrm>
            <a:custGeom>
              <a:avLst/>
              <a:gdLst/>
              <a:ahLst/>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l="0" t="0" r="r" b="b"/>
              <a:pathLst>
                <a:path w="20864" h="10347">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ysClr val="window" lastClr="FFFFFF">
                <a:lumMod val="85000"/>
              </a:sysClr>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26" name="Freeform 8"/>
            <p:cNvSpPr>
              <a:spLocks/>
            </p:cNvSpPr>
            <p:nvPr/>
          </p:nvSpPr>
          <p:spPr bwMode="auto">
            <a:xfrm rot="20191043">
              <a:off x="5789902" y="248060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ysClr val="window" lastClr="FFFFFF">
                <a:lumMod val="85000"/>
              </a:sysClr>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27" name="Freeform 9"/>
            <p:cNvSpPr>
              <a:spLocks/>
            </p:cNvSpPr>
            <p:nvPr/>
          </p:nvSpPr>
          <p:spPr bwMode="auto">
            <a:xfrm rot="20191043">
              <a:off x="6646827" y="348535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rgbClr val="1D5BB3"/>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28" name="Freeform 10"/>
            <p:cNvSpPr>
              <a:spLocks/>
            </p:cNvSpPr>
            <p:nvPr/>
          </p:nvSpPr>
          <p:spPr bwMode="auto">
            <a:xfrm rot="20191043">
              <a:off x="8340400" y="339846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rgbClr val="1D5BB3"/>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29" name="Freeform 12"/>
            <p:cNvSpPr>
              <a:spLocks/>
            </p:cNvSpPr>
            <p:nvPr/>
          </p:nvSpPr>
          <p:spPr bwMode="auto">
            <a:xfrm rot="20191043">
              <a:off x="5338294" y="175571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rgbClr val="FFC000"/>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30" name="Freeform 13"/>
            <p:cNvSpPr>
              <a:spLocks/>
            </p:cNvSpPr>
            <p:nvPr/>
          </p:nvSpPr>
          <p:spPr bwMode="auto">
            <a:xfrm rot="20191043">
              <a:off x="3857512" y="279267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ysClr val="window" lastClr="FFFFFF">
                <a:lumMod val="85000"/>
              </a:sysClr>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sp>
          <p:nvSpPr>
            <p:cNvPr id="31" name="Freeform 14"/>
            <p:cNvSpPr>
              <a:spLocks/>
            </p:cNvSpPr>
            <p:nvPr/>
          </p:nvSpPr>
          <p:spPr bwMode="auto">
            <a:xfrm rot="20191043">
              <a:off x="3619974" y="246860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rgbClr val="FFC000"/>
            </a:solidFill>
            <a:ln w="9525">
              <a:noFill/>
              <a:round/>
              <a:headEnd/>
              <a:tailEnd/>
            </a:ln>
          </p:spPr>
          <p:txBody>
            <a:bodyPr vert="horz" wrap="square" lIns="96435" tIns="48218" rIns="96435" bIns="48218" numCol="1" anchor="t" anchorCtr="0" compatLnSpc="1">
              <a:prstTxWarp prst="textNoShape">
                <a:avLst/>
              </a:prstTxWarp>
            </a:bodyPr>
            <a:lstStyle/>
            <a:p>
              <a:pPr>
                <a:defRPr/>
              </a:pPr>
              <a:endParaRPr lang="fr-FR" sz="1400" kern="0">
                <a:solidFill>
                  <a:sysClr val="windowText" lastClr="000000"/>
                </a:solidFill>
                <a:latin typeface="Arial"/>
                <a:ea typeface="宋体" pitchFamily="2" charset="-122"/>
              </a:endParaRPr>
            </a:p>
          </p:txBody>
        </p:sp>
      </p:grpSp>
      <p:sp>
        <p:nvSpPr>
          <p:cNvPr id="32" name="TextBox 31"/>
          <p:cNvSpPr txBox="1"/>
          <p:nvPr/>
        </p:nvSpPr>
        <p:spPr>
          <a:xfrm rot="20191043">
            <a:off x="3372989" y="2736788"/>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itchFamily="34" charset="0"/>
                <a:ea typeface="宋体" pitchFamily="2" charset="-122"/>
              </a:rPr>
              <a:t>1</a:t>
            </a:r>
          </a:p>
        </p:txBody>
      </p:sp>
      <p:sp>
        <p:nvSpPr>
          <p:cNvPr id="33" name="TextBox 32"/>
          <p:cNvSpPr txBox="1"/>
          <p:nvPr/>
        </p:nvSpPr>
        <p:spPr>
          <a:xfrm rot="20191043">
            <a:off x="4665798" y="2513950"/>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itchFamily="34" charset="0"/>
                <a:ea typeface="宋体" pitchFamily="2" charset="-122"/>
              </a:rPr>
              <a:t>2</a:t>
            </a:r>
          </a:p>
        </p:txBody>
      </p:sp>
      <p:sp>
        <p:nvSpPr>
          <p:cNvPr id="34" name="TextBox 33"/>
          <p:cNvSpPr txBox="1"/>
          <p:nvPr/>
        </p:nvSpPr>
        <p:spPr>
          <a:xfrm rot="20191043">
            <a:off x="5765032" y="3981045"/>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itchFamily="34" charset="0"/>
                <a:ea typeface="宋体" pitchFamily="2" charset="-122"/>
              </a:rPr>
              <a:t>3</a:t>
            </a:r>
          </a:p>
        </p:txBody>
      </p:sp>
      <p:sp>
        <p:nvSpPr>
          <p:cNvPr id="35" name="TextBox 34"/>
          <p:cNvSpPr txBox="1"/>
          <p:nvPr/>
        </p:nvSpPr>
        <p:spPr>
          <a:xfrm rot="20191043">
            <a:off x="6907197" y="3484829"/>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itchFamily="34" charset="0"/>
                <a:ea typeface="宋体" pitchFamily="2" charset="-122"/>
              </a:rPr>
              <a:t>4</a:t>
            </a:r>
          </a:p>
        </p:txBody>
      </p:sp>
      <p:sp>
        <p:nvSpPr>
          <p:cNvPr id="36" name="TextBox 41"/>
          <p:cNvSpPr txBox="1"/>
          <p:nvPr/>
        </p:nvSpPr>
        <p:spPr>
          <a:xfrm>
            <a:off x="1315939" y="3397948"/>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7" name="TextBox 170"/>
          <p:cNvSpPr txBox="1"/>
          <p:nvPr/>
        </p:nvSpPr>
        <p:spPr>
          <a:xfrm>
            <a:off x="1315939" y="3148187"/>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38" name="TextBox 41"/>
          <p:cNvSpPr txBox="1"/>
          <p:nvPr/>
        </p:nvSpPr>
        <p:spPr>
          <a:xfrm>
            <a:off x="5485904" y="2464961"/>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9" name="TextBox 170"/>
          <p:cNvSpPr txBox="1"/>
          <p:nvPr/>
        </p:nvSpPr>
        <p:spPr>
          <a:xfrm>
            <a:off x="5485904" y="221520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40" name="TextBox 41"/>
          <p:cNvSpPr txBox="1"/>
          <p:nvPr/>
        </p:nvSpPr>
        <p:spPr>
          <a:xfrm>
            <a:off x="3558593" y="4673202"/>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41" name="TextBox 170"/>
          <p:cNvSpPr txBox="1"/>
          <p:nvPr/>
        </p:nvSpPr>
        <p:spPr>
          <a:xfrm>
            <a:off x="3558593" y="442344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42" name="TextBox 41"/>
          <p:cNvSpPr txBox="1"/>
          <p:nvPr/>
        </p:nvSpPr>
        <p:spPr>
          <a:xfrm>
            <a:off x="7579230" y="4673202"/>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43" name="TextBox 170"/>
          <p:cNvSpPr txBox="1"/>
          <p:nvPr/>
        </p:nvSpPr>
        <p:spPr>
          <a:xfrm>
            <a:off x="7579230" y="442344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Tree>
    <p:extLst>
      <p:ext uri="{BB962C8B-B14F-4D97-AF65-F5344CB8AC3E}">
        <p14:creationId xmlns:p14="http://schemas.microsoft.com/office/powerpoint/2010/main" val="370921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973329" y="2754486"/>
            <a:ext cx="2851124" cy="2709581"/>
          </a:xfrm>
          <a:prstGeom prst="rect">
            <a:avLst/>
          </a:prstGeom>
          <a:solidFill>
            <a:srgbClr val="1D5BB3"/>
          </a:solidFill>
          <a:ln w="12700" cap="flat" cmpd="sng" algn="ctr">
            <a:noFill/>
            <a:prstDash val="solid"/>
            <a:miter lim="800000"/>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txBody>
          <a:bodyPr rtlCol="0" anchor="ctr"/>
          <a:lstStyle/>
          <a:p>
            <a:pPr algn="ctr">
              <a:defRPr/>
            </a:pPr>
            <a:endParaRPr lang="zh-CN" altLang="en-US" sz="1400" kern="0">
              <a:solidFill>
                <a:sysClr val="window" lastClr="FFFFFF"/>
              </a:solidFill>
              <a:latin typeface="Calibri"/>
              <a:ea typeface="宋体"/>
            </a:endParaRPr>
          </a:p>
        </p:txBody>
      </p:sp>
      <p:sp>
        <p:nvSpPr>
          <p:cNvPr id="23" name="矩形 22"/>
          <p:cNvSpPr/>
          <p:nvPr/>
        </p:nvSpPr>
        <p:spPr>
          <a:xfrm>
            <a:off x="2390799" y="2483700"/>
            <a:ext cx="1992265" cy="1889323"/>
          </a:xfrm>
          <a:prstGeom prst="rect">
            <a:avLst/>
          </a:prstGeom>
          <a:solidFill>
            <a:srgbClr val="FFC000"/>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311150" h="730250" prst="angle"/>
            <a:extrusionClr>
              <a:srgbClr val="00B050"/>
            </a:extrusionClr>
          </a:sp3d>
        </p:spPr>
        <p:txBody>
          <a:bodyPr rtlCol="0" anchor="ctr"/>
          <a:lstStyle/>
          <a:p>
            <a:pPr algn="ctr">
              <a:defRPr/>
            </a:pPr>
            <a:endParaRPr lang="zh-CN" altLang="en-US" sz="1400" kern="0">
              <a:solidFill>
                <a:sysClr val="window" lastClr="FFFFFF"/>
              </a:solidFill>
              <a:latin typeface="Calibri"/>
              <a:ea typeface="宋体"/>
            </a:endParaRPr>
          </a:p>
        </p:txBody>
      </p:sp>
      <p:sp>
        <p:nvSpPr>
          <p:cNvPr id="24" name="矩形 23"/>
          <p:cNvSpPr/>
          <p:nvPr/>
        </p:nvSpPr>
        <p:spPr>
          <a:xfrm>
            <a:off x="2682553" y="2297371"/>
            <a:ext cx="1406884" cy="1341446"/>
          </a:xfrm>
          <a:prstGeom prst="rect">
            <a:avLst/>
          </a:prstGeom>
          <a:solidFill>
            <a:srgbClr val="1D5BB3"/>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215900" h="501650" prst="angle"/>
            <a:extrusionClr>
              <a:srgbClr val="FFC000"/>
            </a:extrusionClr>
          </a:sp3d>
        </p:spPr>
        <p:txBody>
          <a:bodyPr rtlCol="0" anchor="ctr"/>
          <a:lstStyle/>
          <a:p>
            <a:pPr algn="ctr">
              <a:defRPr/>
            </a:pPr>
            <a:endParaRPr lang="zh-CN" altLang="en-US" sz="1400" kern="0">
              <a:solidFill>
                <a:sysClr val="window" lastClr="FFFFFF"/>
              </a:solidFill>
              <a:latin typeface="Calibri"/>
              <a:ea typeface="宋体"/>
            </a:endParaRPr>
          </a:p>
        </p:txBody>
      </p:sp>
      <p:sp>
        <p:nvSpPr>
          <p:cNvPr id="25" name="矩形 24"/>
          <p:cNvSpPr/>
          <p:nvPr/>
        </p:nvSpPr>
        <p:spPr>
          <a:xfrm>
            <a:off x="2898404" y="2006864"/>
            <a:ext cx="956417" cy="941322"/>
          </a:xfrm>
          <a:prstGeom prst="rect">
            <a:avLst/>
          </a:prstGeom>
          <a:solidFill>
            <a:srgbClr val="FFC000"/>
          </a:solidFill>
          <a:ln w="12700" cap="flat" cmpd="sng" algn="ctr">
            <a:noFill/>
            <a:prstDash val="solid"/>
            <a:miter lim="800000"/>
          </a:ln>
          <a:effectLst/>
          <a:scene3d>
            <a:camera prst="orthographicFront">
              <a:rot lat="17709539" lon="2246828" rev="19210350"/>
            </a:camera>
            <a:lightRig rig="balanced" dir="t">
              <a:rot lat="0" lon="0" rev="600000"/>
            </a:lightRig>
          </a:scene3d>
          <a:sp3d prstMaterial="flat">
            <a:bevelT w="234950" h="520700" prst="angle"/>
            <a:extrusionClr>
              <a:srgbClr val="7030A0"/>
            </a:extrusionClr>
          </a:sp3d>
        </p:spPr>
        <p:txBody>
          <a:bodyPr rtlCol="0" anchor="ctr"/>
          <a:lstStyle/>
          <a:p>
            <a:pPr algn="ctr">
              <a:defRPr/>
            </a:pPr>
            <a:endParaRPr lang="zh-CN" altLang="en-US" sz="1400" kern="0">
              <a:solidFill>
                <a:sysClr val="window" lastClr="FFFFFF"/>
              </a:solidFill>
              <a:latin typeface="Calibri"/>
              <a:ea typeface="宋体"/>
            </a:endParaRPr>
          </a:p>
        </p:txBody>
      </p:sp>
      <p:sp>
        <p:nvSpPr>
          <p:cNvPr id="26" name="矩形 25"/>
          <p:cNvSpPr/>
          <p:nvPr/>
        </p:nvSpPr>
        <p:spPr>
          <a:xfrm>
            <a:off x="3137230" y="1556792"/>
            <a:ext cx="470661" cy="470661"/>
          </a:xfrm>
          <a:prstGeom prst="rect">
            <a:avLst/>
          </a:prstGeom>
          <a:solidFill>
            <a:srgbClr val="1D5BB3"/>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336550" h="755650" prst="angle"/>
          </a:sp3d>
        </p:spPr>
        <p:txBody>
          <a:bodyPr rtlCol="0" anchor="ctr"/>
          <a:lstStyle/>
          <a:p>
            <a:pPr algn="ctr">
              <a:defRPr/>
            </a:pPr>
            <a:endParaRPr lang="zh-CN" altLang="en-US" sz="1400" kern="0">
              <a:solidFill>
                <a:sysClr val="window" lastClr="FFFFFF"/>
              </a:solidFill>
              <a:latin typeface="Calibri"/>
              <a:ea typeface="宋体"/>
            </a:endParaRPr>
          </a:p>
        </p:txBody>
      </p:sp>
      <p:cxnSp>
        <p:nvCxnSpPr>
          <p:cNvPr id="27" name="直接连接符 26"/>
          <p:cNvCxnSpPr/>
          <p:nvPr/>
        </p:nvCxnSpPr>
        <p:spPr>
          <a:xfrm>
            <a:off x="3480743" y="2133156"/>
            <a:ext cx="3305879" cy="0"/>
          </a:xfrm>
          <a:prstGeom prst="line">
            <a:avLst/>
          </a:prstGeom>
          <a:noFill/>
          <a:ln w="9525" cap="flat" cmpd="sng" algn="ctr">
            <a:solidFill>
              <a:srgbClr val="414455"/>
            </a:solidFill>
            <a:prstDash val="sysDot"/>
            <a:miter lim="800000"/>
            <a:headEnd type="oval"/>
            <a:tailEnd type="oval"/>
          </a:ln>
          <a:effectLst/>
        </p:spPr>
      </p:cxnSp>
      <p:cxnSp>
        <p:nvCxnSpPr>
          <p:cNvPr id="28" name="直接连接符 27"/>
          <p:cNvCxnSpPr/>
          <p:nvPr/>
        </p:nvCxnSpPr>
        <p:spPr>
          <a:xfrm>
            <a:off x="3647150" y="2684238"/>
            <a:ext cx="3139473" cy="0"/>
          </a:xfrm>
          <a:prstGeom prst="line">
            <a:avLst/>
          </a:prstGeom>
          <a:noFill/>
          <a:ln w="9525" cap="flat" cmpd="sng" algn="ctr">
            <a:solidFill>
              <a:srgbClr val="414455"/>
            </a:solidFill>
            <a:prstDash val="sysDot"/>
            <a:miter lim="800000"/>
            <a:headEnd type="oval"/>
            <a:tailEnd type="oval"/>
          </a:ln>
          <a:effectLst/>
        </p:spPr>
      </p:cxnSp>
      <p:cxnSp>
        <p:nvCxnSpPr>
          <p:cNvPr id="29" name="直接连接符 28"/>
          <p:cNvCxnSpPr/>
          <p:nvPr/>
        </p:nvCxnSpPr>
        <p:spPr>
          <a:xfrm>
            <a:off x="3920075" y="3255987"/>
            <a:ext cx="2866547" cy="0"/>
          </a:xfrm>
          <a:prstGeom prst="line">
            <a:avLst/>
          </a:prstGeom>
          <a:noFill/>
          <a:ln w="9525" cap="flat" cmpd="sng" algn="ctr">
            <a:solidFill>
              <a:srgbClr val="414455"/>
            </a:solidFill>
            <a:prstDash val="sysDot"/>
            <a:miter lim="800000"/>
            <a:headEnd type="oval"/>
            <a:tailEnd type="oval"/>
          </a:ln>
          <a:effectLst/>
        </p:spPr>
      </p:cxnSp>
      <p:cxnSp>
        <p:nvCxnSpPr>
          <p:cNvPr id="30" name="直接连接符 29"/>
          <p:cNvCxnSpPr/>
          <p:nvPr/>
        </p:nvCxnSpPr>
        <p:spPr>
          <a:xfrm>
            <a:off x="4359409" y="4092705"/>
            <a:ext cx="2427214" cy="0"/>
          </a:xfrm>
          <a:prstGeom prst="line">
            <a:avLst/>
          </a:prstGeom>
          <a:noFill/>
          <a:ln w="9525" cap="flat" cmpd="sng" algn="ctr">
            <a:solidFill>
              <a:srgbClr val="414455"/>
            </a:solidFill>
            <a:prstDash val="sysDot"/>
            <a:miter lim="800000"/>
            <a:headEnd type="oval"/>
            <a:tailEnd type="oval"/>
          </a:ln>
          <a:effectLst/>
        </p:spPr>
      </p:cxnSp>
      <p:cxnSp>
        <p:nvCxnSpPr>
          <p:cNvPr id="31" name="直接连接符 30"/>
          <p:cNvCxnSpPr/>
          <p:nvPr/>
        </p:nvCxnSpPr>
        <p:spPr>
          <a:xfrm>
            <a:off x="4673218" y="4921087"/>
            <a:ext cx="2113406" cy="0"/>
          </a:xfrm>
          <a:prstGeom prst="line">
            <a:avLst/>
          </a:prstGeom>
          <a:noFill/>
          <a:ln w="9525" cap="flat" cmpd="sng" algn="ctr">
            <a:solidFill>
              <a:srgbClr val="414455"/>
            </a:solidFill>
            <a:prstDash val="sysDot"/>
            <a:miter lim="800000"/>
            <a:headEnd type="oval"/>
            <a:tailEnd type="oval"/>
          </a:ln>
          <a:effectLst/>
        </p:spPr>
      </p:cxnSp>
      <p:sp>
        <p:nvSpPr>
          <p:cNvPr id="32" name="TextBox 31"/>
          <p:cNvSpPr txBox="1"/>
          <p:nvPr/>
        </p:nvSpPr>
        <p:spPr>
          <a:xfrm>
            <a:off x="7158752" y="4770085"/>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3" name="TextBox 32"/>
          <p:cNvSpPr txBox="1"/>
          <p:nvPr/>
        </p:nvSpPr>
        <p:spPr>
          <a:xfrm>
            <a:off x="5489241" y="4647134"/>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34" name="TextBox 33"/>
          <p:cNvSpPr txBox="1"/>
          <p:nvPr/>
        </p:nvSpPr>
        <p:spPr>
          <a:xfrm>
            <a:off x="7158752" y="3946727"/>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5" name="TextBox 34"/>
          <p:cNvSpPr txBox="1"/>
          <p:nvPr/>
        </p:nvSpPr>
        <p:spPr>
          <a:xfrm>
            <a:off x="5489241" y="3831230"/>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36" name="TextBox 35"/>
          <p:cNvSpPr txBox="1"/>
          <p:nvPr/>
        </p:nvSpPr>
        <p:spPr>
          <a:xfrm>
            <a:off x="7158752" y="3143127"/>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7" name="TextBox 36"/>
          <p:cNvSpPr txBox="1"/>
          <p:nvPr/>
        </p:nvSpPr>
        <p:spPr>
          <a:xfrm>
            <a:off x="5489241" y="3002721"/>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38" name="TextBox 37"/>
          <p:cNvSpPr txBox="1"/>
          <p:nvPr/>
        </p:nvSpPr>
        <p:spPr>
          <a:xfrm>
            <a:off x="7158752" y="2534374"/>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39" name="TextBox 38"/>
          <p:cNvSpPr txBox="1"/>
          <p:nvPr/>
        </p:nvSpPr>
        <p:spPr>
          <a:xfrm>
            <a:off x="5489241" y="2439803"/>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40" name="TextBox 39"/>
          <p:cNvSpPr txBox="1"/>
          <p:nvPr/>
        </p:nvSpPr>
        <p:spPr>
          <a:xfrm>
            <a:off x="7158752" y="1965671"/>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41" name="TextBox 40"/>
          <p:cNvSpPr txBox="1"/>
          <p:nvPr/>
        </p:nvSpPr>
        <p:spPr>
          <a:xfrm>
            <a:off x="5489241" y="1871099"/>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Tree>
    <p:extLst>
      <p:ext uri="{BB962C8B-B14F-4D97-AF65-F5344CB8AC3E}">
        <p14:creationId xmlns:p14="http://schemas.microsoft.com/office/powerpoint/2010/main" val="116214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9955" y="178677"/>
            <a:ext cx="2727492" cy="5543125"/>
            <a:chOff x="9502608" y="1077707"/>
            <a:chExt cx="2727492" cy="5543125"/>
          </a:xfrm>
        </p:grpSpPr>
        <p:sp>
          <p:nvSpPr>
            <p:cNvPr id="3" name="PA-椭圆 6"/>
            <p:cNvSpPr>
              <a:spLocks noChangeAspect="1"/>
            </p:cNvSpPr>
            <p:nvPr>
              <p:custDataLst>
                <p:tags r:id="rId73"/>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74"/>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75"/>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76"/>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77"/>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8"/>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9"/>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80"/>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81"/>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82"/>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83"/>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84"/>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85"/>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86"/>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87"/>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8"/>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9"/>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3"/>
            <p:cNvSpPr/>
            <p:nvPr>
              <p:custDataLst>
                <p:tags r:id="rId90"/>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4"/>
            <p:cNvSpPr/>
            <p:nvPr>
              <p:custDataLst>
                <p:tags r:id="rId91"/>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5"/>
            <p:cNvSpPr/>
            <p:nvPr>
              <p:custDataLst>
                <p:tags r:id="rId92"/>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6"/>
            <p:cNvSpPr/>
            <p:nvPr>
              <p:custDataLst>
                <p:tags r:id="rId93"/>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8"/>
            <p:cNvSpPr/>
            <p:nvPr>
              <p:custDataLst>
                <p:tags r:id="rId94"/>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40"/>
            <p:cNvSpPr/>
            <p:nvPr>
              <p:custDataLst>
                <p:tags r:id="rId95"/>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41"/>
            <p:cNvSpPr/>
            <p:nvPr>
              <p:custDataLst>
                <p:tags r:id="rId96"/>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42"/>
            <p:cNvSpPr/>
            <p:nvPr>
              <p:custDataLst>
                <p:tags r:id="rId97"/>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6"/>
            <p:cNvSpPr/>
            <p:nvPr>
              <p:custDataLst>
                <p:tags r:id="rId98"/>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8"/>
            <p:cNvSpPr/>
            <p:nvPr>
              <p:custDataLst>
                <p:tags r:id="rId99"/>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51"/>
            <p:cNvSpPr/>
            <p:nvPr>
              <p:custDataLst>
                <p:tags r:id="rId100"/>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54"/>
            <p:cNvSpPr/>
            <p:nvPr>
              <p:custDataLst>
                <p:tags r:id="rId101"/>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55"/>
            <p:cNvSpPr/>
            <p:nvPr>
              <p:custDataLst>
                <p:tags r:id="rId102"/>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56"/>
            <p:cNvSpPr/>
            <p:nvPr>
              <p:custDataLst>
                <p:tags r:id="rId103"/>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57"/>
            <p:cNvSpPr/>
            <p:nvPr>
              <p:custDataLst>
                <p:tags r:id="rId104"/>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58"/>
            <p:cNvSpPr/>
            <p:nvPr>
              <p:custDataLst>
                <p:tags r:id="rId105"/>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59"/>
            <p:cNvSpPr/>
            <p:nvPr>
              <p:custDataLst>
                <p:tags r:id="rId106"/>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60"/>
            <p:cNvSpPr/>
            <p:nvPr>
              <p:custDataLst>
                <p:tags r:id="rId107"/>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61"/>
            <p:cNvSpPr/>
            <p:nvPr>
              <p:custDataLst>
                <p:tags r:id="rId108"/>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62"/>
            <p:cNvSpPr/>
            <p:nvPr>
              <p:custDataLst>
                <p:tags r:id="rId109"/>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63"/>
            <p:cNvSpPr/>
            <p:nvPr>
              <p:custDataLst>
                <p:tags r:id="rId110"/>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64"/>
            <p:cNvSpPr/>
            <p:nvPr>
              <p:custDataLst>
                <p:tags r:id="rId111"/>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65"/>
            <p:cNvSpPr/>
            <p:nvPr>
              <p:custDataLst>
                <p:tags r:id="rId112"/>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66"/>
            <p:cNvSpPr/>
            <p:nvPr>
              <p:custDataLst>
                <p:tags r:id="rId113"/>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67"/>
            <p:cNvSpPr/>
            <p:nvPr>
              <p:custDataLst>
                <p:tags r:id="rId114"/>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68"/>
            <p:cNvSpPr/>
            <p:nvPr>
              <p:custDataLst>
                <p:tags r:id="rId115"/>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69"/>
            <p:cNvSpPr/>
            <p:nvPr>
              <p:custDataLst>
                <p:tags r:id="rId116"/>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70"/>
            <p:cNvSpPr/>
            <p:nvPr>
              <p:custDataLst>
                <p:tags r:id="rId117"/>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71"/>
            <p:cNvSpPr/>
            <p:nvPr>
              <p:custDataLst>
                <p:tags r:id="rId118"/>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72"/>
            <p:cNvSpPr/>
            <p:nvPr>
              <p:custDataLst>
                <p:tags r:id="rId119"/>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椭圆 73"/>
            <p:cNvSpPr/>
            <p:nvPr>
              <p:custDataLst>
                <p:tags r:id="rId120"/>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PA-椭圆 74"/>
            <p:cNvSpPr/>
            <p:nvPr>
              <p:custDataLst>
                <p:tags r:id="rId121"/>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PA-椭圆 75"/>
            <p:cNvSpPr/>
            <p:nvPr>
              <p:custDataLst>
                <p:tags r:id="rId122"/>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PA-椭圆 76"/>
            <p:cNvSpPr/>
            <p:nvPr>
              <p:custDataLst>
                <p:tags r:id="rId123"/>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PA-椭圆 77"/>
            <p:cNvSpPr/>
            <p:nvPr>
              <p:custDataLst>
                <p:tags r:id="rId124"/>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PA-椭圆 78"/>
            <p:cNvSpPr/>
            <p:nvPr>
              <p:custDataLst>
                <p:tags r:id="rId125"/>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6" name="PA-椭圆 79"/>
            <p:cNvSpPr/>
            <p:nvPr>
              <p:custDataLst>
                <p:tags r:id="rId126"/>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7" name="PA-椭圆 80"/>
            <p:cNvSpPr/>
            <p:nvPr>
              <p:custDataLst>
                <p:tags r:id="rId127"/>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8" name="PA-椭圆 81"/>
            <p:cNvSpPr/>
            <p:nvPr>
              <p:custDataLst>
                <p:tags r:id="rId128"/>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82"/>
            <p:cNvSpPr/>
            <p:nvPr>
              <p:custDataLst>
                <p:tags r:id="rId129"/>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83"/>
            <p:cNvSpPr/>
            <p:nvPr>
              <p:custDataLst>
                <p:tags r:id="rId130"/>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84"/>
            <p:cNvSpPr/>
            <p:nvPr>
              <p:custDataLst>
                <p:tags r:id="rId131"/>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85"/>
            <p:cNvSpPr/>
            <p:nvPr>
              <p:custDataLst>
                <p:tags r:id="rId132"/>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86"/>
            <p:cNvSpPr/>
            <p:nvPr>
              <p:custDataLst>
                <p:tags r:id="rId133"/>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7"/>
            <p:cNvSpPr/>
            <p:nvPr>
              <p:custDataLst>
                <p:tags r:id="rId134"/>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8"/>
            <p:cNvSpPr/>
            <p:nvPr>
              <p:custDataLst>
                <p:tags r:id="rId135"/>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9"/>
            <p:cNvSpPr/>
            <p:nvPr>
              <p:custDataLst>
                <p:tags r:id="rId136"/>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67" name="组合 66"/>
          <p:cNvGrpSpPr/>
          <p:nvPr/>
        </p:nvGrpSpPr>
        <p:grpSpPr>
          <a:xfrm>
            <a:off x="-899075" y="231871"/>
            <a:ext cx="2545472" cy="5173201"/>
            <a:chOff x="9297358" y="1077707"/>
            <a:chExt cx="2727492" cy="5543125"/>
          </a:xfrm>
        </p:grpSpPr>
        <p:sp>
          <p:nvSpPr>
            <p:cNvPr id="68" name="PA-椭圆 6"/>
            <p:cNvSpPr>
              <a:spLocks noChangeAspect="1"/>
            </p:cNvSpPr>
            <p:nvPr>
              <p:custDataLst>
                <p:tags r:id="rId1"/>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PA-椭圆 17"/>
            <p:cNvSpPr>
              <a:spLocks noChangeAspect="1"/>
            </p:cNvSpPr>
            <p:nvPr>
              <p:custDataLst>
                <p:tags r:id="rId2"/>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0" name="PA-椭圆 18"/>
            <p:cNvSpPr>
              <a:spLocks noChangeAspect="1"/>
            </p:cNvSpPr>
            <p:nvPr>
              <p:custDataLst>
                <p:tags r:id="rId3"/>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1" name="PA-椭圆 19"/>
            <p:cNvSpPr>
              <a:spLocks noChangeAspect="1"/>
            </p:cNvSpPr>
            <p:nvPr>
              <p:custDataLst>
                <p:tags r:id="rId4"/>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2" name="PA-椭圆 20"/>
            <p:cNvSpPr>
              <a:spLocks noChangeAspect="1"/>
            </p:cNvSpPr>
            <p:nvPr>
              <p:custDataLst>
                <p:tags r:id="rId5"/>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3" name="PA-椭圆 21"/>
            <p:cNvSpPr>
              <a:spLocks noChangeAspect="1"/>
            </p:cNvSpPr>
            <p:nvPr>
              <p:custDataLst>
                <p:tags r:id="rId6"/>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4" name="PA-椭圆 22"/>
            <p:cNvSpPr>
              <a:spLocks noChangeAspect="1"/>
            </p:cNvSpPr>
            <p:nvPr>
              <p:custDataLst>
                <p:tags r:id="rId7"/>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5" name="PA-椭圆 23"/>
            <p:cNvSpPr>
              <a:spLocks noChangeAspect="1"/>
            </p:cNvSpPr>
            <p:nvPr>
              <p:custDataLst>
                <p:tags r:id="rId8"/>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6" name="PA-椭圆 24"/>
            <p:cNvSpPr>
              <a:spLocks noChangeAspect="1"/>
            </p:cNvSpPr>
            <p:nvPr>
              <p:custDataLst>
                <p:tags r:id="rId9"/>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7" name="PA-椭圆 25"/>
            <p:cNvSpPr>
              <a:spLocks noChangeAspect="1"/>
            </p:cNvSpPr>
            <p:nvPr>
              <p:custDataLst>
                <p:tags r:id="rId10"/>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26"/>
            <p:cNvSpPr>
              <a:spLocks noChangeAspect="1"/>
            </p:cNvSpPr>
            <p:nvPr>
              <p:custDataLst>
                <p:tags r:id="rId11"/>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27"/>
            <p:cNvSpPr>
              <a:spLocks noChangeAspect="1"/>
            </p:cNvSpPr>
            <p:nvPr>
              <p:custDataLst>
                <p:tags r:id="rId12"/>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8"/>
            <p:cNvSpPr>
              <a:spLocks noChangeAspect="1"/>
            </p:cNvSpPr>
            <p:nvPr>
              <p:custDataLst>
                <p:tags r:id="rId13"/>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9"/>
            <p:cNvSpPr>
              <a:spLocks noChangeAspect="1"/>
            </p:cNvSpPr>
            <p:nvPr>
              <p:custDataLst>
                <p:tags r:id="rId14"/>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30"/>
            <p:cNvSpPr>
              <a:spLocks noChangeAspect="1"/>
            </p:cNvSpPr>
            <p:nvPr>
              <p:custDataLst>
                <p:tags r:id="rId15"/>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31"/>
            <p:cNvSpPr>
              <a:spLocks noChangeAspect="1"/>
            </p:cNvSpPr>
            <p:nvPr>
              <p:custDataLst>
                <p:tags r:id="rId16"/>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16"/>
            <p:cNvSpPr>
              <a:spLocks noChangeAspect="1"/>
            </p:cNvSpPr>
            <p:nvPr>
              <p:custDataLst>
                <p:tags r:id="rId17"/>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PA-任意多边形 32"/>
            <p:cNvSpPr/>
            <p:nvPr>
              <p:custDataLst>
                <p:tags r:id="rId18"/>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6" name="PA-任意多边形 33"/>
            <p:cNvSpPr/>
            <p:nvPr>
              <p:custDataLst>
                <p:tags r:id="rId19"/>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7" name="PA-任意多边形 34"/>
            <p:cNvSpPr/>
            <p:nvPr>
              <p:custDataLst>
                <p:tags r:id="rId20"/>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8" name="PA-任意多边形 35"/>
            <p:cNvSpPr/>
            <p:nvPr>
              <p:custDataLst>
                <p:tags r:id="rId21"/>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9" name="PA-任意多边形 36"/>
            <p:cNvSpPr/>
            <p:nvPr>
              <p:custDataLst>
                <p:tags r:id="rId22"/>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0" name="PA-任意多边形 37"/>
            <p:cNvSpPr/>
            <p:nvPr>
              <p:custDataLst>
                <p:tags r:id="rId23"/>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1" name="PA-任意多边形 38"/>
            <p:cNvSpPr/>
            <p:nvPr>
              <p:custDataLst>
                <p:tags r:id="rId24"/>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2" name="PA-任意多边形 39"/>
            <p:cNvSpPr/>
            <p:nvPr>
              <p:custDataLst>
                <p:tags r:id="rId25"/>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PA-任意多边形 40"/>
            <p:cNvSpPr/>
            <p:nvPr>
              <p:custDataLst>
                <p:tags r:id="rId26"/>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41"/>
            <p:cNvSpPr/>
            <p:nvPr>
              <p:custDataLst>
                <p:tags r:id="rId27"/>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42"/>
            <p:cNvSpPr/>
            <p:nvPr>
              <p:custDataLst>
                <p:tags r:id="rId28"/>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43"/>
            <p:cNvSpPr/>
            <p:nvPr>
              <p:custDataLst>
                <p:tags r:id="rId29"/>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44"/>
            <p:cNvSpPr/>
            <p:nvPr>
              <p:custDataLst>
                <p:tags r:id="rId30"/>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5"/>
            <p:cNvSpPr/>
            <p:nvPr>
              <p:custDataLst>
                <p:tags r:id="rId31"/>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6"/>
            <p:cNvSpPr/>
            <p:nvPr>
              <p:custDataLst>
                <p:tags r:id="rId32"/>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7"/>
            <p:cNvSpPr/>
            <p:nvPr>
              <p:custDataLst>
                <p:tags r:id="rId33"/>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8"/>
            <p:cNvSpPr/>
            <p:nvPr>
              <p:custDataLst>
                <p:tags r:id="rId34"/>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9"/>
            <p:cNvSpPr/>
            <p:nvPr>
              <p:custDataLst>
                <p:tags r:id="rId35"/>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0"/>
            <p:cNvSpPr/>
            <p:nvPr>
              <p:custDataLst>
                <p:tags r:id="rId36"/>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1"/>
            <p:cNvSpPr/>
            <p:nvPr>
              <p:custDataLst>
                <p:tags r:id="rId37"/>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2"/>
            <p:cNvSpPr/>
            <p:nvPr>
              <p:custDataLst>
                <p:tags r:id="rId38"/>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3"/>
            <p:cNvSpPr/>
            <p:nvPr>
              <p:custDataLst>
                <p:tags r:id="rId39"/>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4"/>
            <p:cNvSpPr/>
            <p:nvPr>
              <p:custDataLst>
                <p:tags r:id="rId40"/>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5"/>
            <p:cNvSpPr/>
            <p:nvPr>
              <p:custDataLst>
                <p:tags r:id="rId41"/>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6"/>
            <p:cNvSpPr/>
            <p:nvPr>
              <p:custDataLst>
                <p:tags r:id="rId42"/>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57"/>
            <p:cNvSpPr/>
            <p:nvPr>
              <p:custDataLst>
                <p:tags r:id="rId43"/>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58"/>
            <p:cNvSpPr/>
            <p:nvPr>
              <p:custDataLst>
                <p:tags r:id="rId44"/>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59"/>
            <p:cNvSpPr/>
            <p:nvPr>
              <p:custDataLst>
                <p:tags r:id="rId45"/>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0"/>
            <p:cNvSpPr/>
            <p:nvPr>
              <p:custDataLst>
                <p:tags r:id="rId46"/>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1"/>
            <p:cNvSpPr/>
            <p:nvPr>
              <p:custDataLst>
                <p:tags r:id="rId47"/>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2"/>
            <p:cNvSpPr/>
            <p:nvPr>
              <p:custDataLst>
                <p:tags r:id="rId48"/>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3"/>
            <p:cNvSpPr/>
            <p:nvPr>
              <p:custDataLst>
                <p:tags r:id="rId49"/>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5"/>
            <p:cNvSpPr/>
            <p:nvPr>
              <p:custDataLst>
                <p:tags r:id="rId50"/>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6"/>
            <p:cNvSpPr/>
            <p:nvPr>
              <p:custDataLst>
                <p:tags r:id="rId51"/>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8"/>
            <p:cNvSpPr/>
            <p:nvPr>
              <p:custDataLst>
                <p:tags r:id="rId52"/>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69"/>
            <p:cNvSpPr/>
            <p:nvPr>
              <p:custDataLst>
                <p:tags r:id="rId53"/>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0"/>
            <p:cNvSpPr/>
            <p:nvPr>
              <p:custDataLst>
                <p:tags r:id="rId54"/>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55"/>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56"/>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57"/>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8"/>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9"/>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60"/>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61"/>
              </p:custDataLst>
            </p:nvPr>
          </p:nvSpPr>
          <p:spPr>
            <a:xfrm>
              <a:off x="1153385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62"/>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63"/>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64"/>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65"/>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66"/>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67"/>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8"/>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9"/>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70"/>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71"/>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72"/>
              </p:custDataLst>
            </p:nvPr>
          </p:nvSpPr>
          <p:spPr>
            <a:xfrm>
              <a:off x="1135669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45" name="组合 144"/>
          <p:cNvGrpSpPr/>
          <p:nvPr/>
        </p:nvGrpSpPr>
        <p:grpSpPr>
          <a:xfrm>
            <a:off x="1723376" y="2138752"/>
            <a:ext cx="8909418" cy="2628371"/>
            <a:chOff x="1723376" y="2138752"/>
            <a:chExt cx="8909418" cy="2628371"/>
          </a:xfrm>
        </p:grpSpPr>
        <p:sp>
          <p:nvSpPr>
            <p:cNvPr id="140" name="矩形 139"/>
            <p:cNvSpPr/>
            <p:nvPr/>
          </p:nvSpPr>
          <p:spPr>
            <a:xfrm>
              <a:off x="1723376" y="2885693"/>
              <a:ext cx="8909418" cy="1015663"/>
            </a:xfrm>
            <a:prstGeom prst="rect">
              <a:avLst/>
            </a:prstGeom>
          </p:spPr>
          <p:txBody>
            <a:bodyPr wrap="square">
              <a:spAutoFit/>
            </a:bodyPr>
            <a:lstStyle/>
            <a:p>
              <a:pPr algn="ctr">
                <a:defRPr/>
              </a:pPr>
              <a:r>
                <a:rPr lang="zh-CN" altLang="en-US" sz="6000" dirty="0">
                  <a:solidFill>
                    <a:schemeClr val="tx1">
                      <a:lumMod val="65000"/>
                      <a:lumOff val="35000"/>
                    </a:schemeClr>
                  </a:solidFill>
                  <a:cs typeface="+mn-ea"/>
                  <a:sym typeface="+mn-lt"/>
                </a:rPr>
                <a:t>Performance overview</a:t>
              </a:r>
            </a:p>
          </p:txBody>
        </p:sp>
        <p:sp>
          <p:nvSpPr>
            <p:cNvPr id="141" name="矩形 140"/>
            <p:cNvSpPr/>
            <p:nvPr/>
          </p:nvSpPr>
          <p:spPr>
            <a:xfrm>
              <a:off x="3865565" y="2138752"/>
              <a:ext cx="4426788" cy="5126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4800" dirty="0">
                  <a:solidFill>
                    <a:srgbClr val="1C46F2"/>
                  </a:solidFill>
                  <a:cs typeface="+mn-ea"/>
                  <a:sym typeface="+mn-lt"/>
                </a:rPr>
                <a:t>PART 03</a:t>
              </a:r>
              <a:endParaRPr lang="zh-CN" altLang="en-US" sz="4800" dirty="0">
                <a:solidFill>
                  <a:srgbClr val="1C46F2"/>
                </a:solidFill>
                <a:cs typeface="+mn-ea"/>
                <a:sym typeface="+mn-lt"/>
              </a:endParaRPr>
            </a:p>
          </p:txBody>
        </p:sp>
        <p:sp>
          <p:nvSpPr>
            <p:cNvPr id="142" name="TextBox 26"/>
            <p:cNvSpPr txBox="1"/>
            <p:nvPr/>
          </p:nvSpPr>
          <p:spPr>
            <a:xfrm>
              <a:off x="3721189" y="4397791"/>
              <a:ext cx="4715540" cy="369332"/>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INPUT TEXT HERR.</a:t>
              </a:r>
              <a:endParaRPr lang="zh-CN" altLang="en-US" dirty="0">
                <a:solidFill>
                  <a:schemeClr val="tx1">
                    <a:lumMod val="75000"/>
                    <a:lumOff val="25000"/>
                  </a:schemeClr>
                </a:solidFill>
                <a:cs typeface="+mn-ea"/>
                <a:sym typeface="+mn-lt"/>
              </a:endParaRPr>
            </a:p>
          </p:txBody>
        </p:sp>
      </p:grpSp>
      <p:sp>
        <p:nvSpPr>
          <p:cNvPr id="143" name="菱形 142"/>
          <p:cNvSpPr/>
          <p:nvPr/>
        </p:nvSpPr>
        <p:spPr>
          <a:xfrm>
            <a:off x="404671" y="-3863345"/>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4" name="菱形 143"/>
          <p:cNvSpPr/>
          <p:nvPr/>
        </p:nvSpPr>
        <p:spPr>
          <a:xfrm>
            <a:off x="6361050" y="5248130"/>
            <a:ext cx="5913910" cy="591391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anim calcmode="lin" valueType="num">
                                      <p:cBhvr>
                                        <p:cTn id="16" dur="500" fill="hold"/>
                                        <p:tgtEl>
                                          <p:spTgt spid="143"/>
                                        </p:tgtEl>
                                        <p:attrNameLst>
                                          <p:attrName>ppt_x</p:attrName>
                                        </p:attrNameLst>
                                      </p:cBhvr>
                                      <p:tavLst>
                                        <p:tav tm="0">
                                          <p:val>
                                            <p:strVal val="#ppt_x"/>
                                          </p:val>
                                        </p:tav>
                                        <p:tav tm="100000">
                                          <p:val>
                                            <p:strVal val="#ppt_x"/>
                                          </p:val>
                                        </p:tav>
                                      </p:tavLst>
                                    </p:anim>
                                    <p:anim calcmode="lin" valueType="num">
                                      <p:cBhvr>
                                        <p:cTn id="17" dur="500" fill="hold"/>
                                        <p:tgtEl>
                                          <p:spTgt spid="14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anim calcmode="lin" valueType="num">
                                      <p:cBhvr>
                                        <p:cTn id="22" dur="500" fill="hold"/>
                                        <p:tgtEl>
                                          <p:spTgt spid="144"/>
                                        </p:tgtEl>
                                        <p:attrNameLst>
                                          <p:attrName>ppt_x</p:attrName>
                                        </p:attrNameLst>
                                      </p:cBhvr>
                                      <p:tavLst>
                                        <p:tav tm="0">
                                          <p:val>
                                            <p:strVal val="#ppt_x"/>
                                          </p:val>
                                        </p:tav>
                                        <p:tav tm="100000">
                                          <p:val>
                                            <p:strVal val="#ppt_x"/>
                                          </p:val>
                                        </p:tav>
                                      </p:tavLst>
                                    </p:anim>
                                    <p:anim calcmode="lin" valueType="num">
                                      <p:cBhvr>
                                        <p:cTn id="23" dur="500" fill="hold"/>
                                        <p:tgtEl>
                                          <p:spTgt spid="14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anim calcmode="lin" valueType="num">
                                      <p:cBhvr>
                                        <p:cTn id="28" dur="500" fill="hold"/>
                                        <p:tgtEl>
                                          <p:spTgt spid="145"/>
                                        </p:tgtEl>
                                        <p:attrNameLst>
                                          <p:attrName>ppt_x</p:attrName>
                                        </p:attrNameLst>
                                      </p:cBhvr>
                                      <p:tavLst>
                                        <p:tav tm="0">
                                          <p:val>
                                            <p:strVal val="#ppt_x"/>
                                          </p:val>
                                        </p:tav>
                                        <p:tav tm="100000">
                                          <p:val>
                                            <p:strVal val="#ppt_x"/>
                                          </p:val>
                                        </p:tav>
                                      </p:tavLst>
                                    </p:anim>
                                    <p:anim calcmode="lin" valueType="num">
                                      <p:cBhvr>
                                        <p:cTn id="2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a:grpSpLocks noChangeAspect="1"/>
          </p:cNvGrpSpPr>
          <p:nvPr/>
        </p:nvGrpSpPr>
        <p:grpSpPr bwMode="auto">
          <a:xfrm>
            <a:off x="2829984" y="2529714"/>
            <a:ext cx="6847626" cy="1224077"/>
            <a:chOff x="806" y="677"/>
            <a:chExt cx="3783" cy="711"/>
          </a:xfrm>
        </p:grpSpPr>
        <p:sp>
          <p:nvSpPr>
            <p:cNvPr id="34" name="Freeform 5"/>
            <p:cNvSpPr>
              <a:spLocks/>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1D5BB3"/>
            </a:solidFill>
            <a:ln w="19050">
              <a:solidFill>
                <a:sysClr val="window" lastClr="FFFFFF"/>
              </a:solidFill>
              <a:round/>
              <a:headEnd/>
              <a:tailEnd/>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a:solidFill>
                  <a:sysClr val="windowText" lastClr="000000"/>
                </a:solidFill>
                <a:latin typeface="Arial"/>
                <a:sym typeface="Arial" panose="020B0604020202020204" pitchFamily="34" charset="0"/>
              </a:endParaRPr>
            </a:p>
          </p:txBody>
        </p:sp>
        <p:sp>
          <p:nvSpPr>
            <p:cNvPr id="35" name="Freeform 6"/>
            <p:cNvSpPr>
              <a:spLocks/>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FFC000"/>
            </a:solidFill>
            <a:ln w="19050">
              <a:solidFill>
                <a:sysClr val="window" lastClr="FFFFFF"/>
              </a:solidFill>
              <a:round/>
              <a:headEnd/>
              <a:tailEnd/>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a:solidFill>
                  <a:sysClr val="windowText" lastClr="000000"/>
                </a:solidFill>
                <a:latin typeface="Arial"/>
                <a:sym typeface="Arial" panose="020B0604020202020204" pitchFamily="34" charset="0"/>
              </a:endParaRPr>
            </a:p>
          </p:txBody>
        </p:sp>
        <p:sp>
          <p:nvSpPr>
            <p:cNvPr id="36" name="Freeform 7"/>
            <p:cNvSpPr>
              <a:spLocks/>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1D5BB3"/>
            </a:solidFill>
            <a:ln w="19050">
              <a:solidFill>
                <a:sysClr val="window" lastClr="FFFFFF"/>
              </a:solidFill>
              <a:round/>
              <a:headEnd/>
              <a:tailEnd/>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a:solidFill>
                  <a:sysClr val="windowText" lastClr="000000"/>
                </a:solidFill>
                <a:latin typeface="Arial"/>
                <a:sym typeface="Arial" panose="020B0604020202020204" pitchFamily="34" charset="0"/>
              </a:endParaRPr>
            </a:p>
          </p:txBody>
        </p:sp>
        <p:sp>
          <p:nvSpPr>
            <p:cNvPr id="37" name="Freeform 8"/>
            <p:cNvSpPr>
              <a:spLocks/>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rgbClr val="FFC000"/>
            </a:solidFill>
            <a:ln w="19050">
              <a:solidFill>
                <a:sysClr val="window" lastClr="FFFFFF"/>
              </a:solidFill>
              <a:round/>
              <a:headEnd/>
              <a:tailEnd/>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a:solidFill>
                  <a:sysClr val="windowText" lastClr="000000"/>
                </a:solidFill>
                <a:latin typeface="Arial"/>
                <a:sym typeface="Arial" panose="020B0604020202020204" pitchFamily="34" charset="0"/>
              </a:endParaRPr>
            </a:p>
          </p:txBody>
        </p:sp>
        <p:sp>
          <p:nvSpPr>
            <p:cNvPr id="38" name="Freeform 9"/>
            <p:cNvSpPr>
              <a:spLocks/>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1D5BB3"/>
            </a:solidFill>
            <a:ln w="19050">
              <a:solidFill>
                <a:sysClr val="window" lastClr="FFFFFF"/>
              </a:solidFill>
              <a:round/>
              <a:headEnd/>
              <a:tailEnd/>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a:solidFill>
                  <a:sysClr val="windowText" lastClr="000000"/>
                </a:solidFill>
                <a:latin typeface="Arial"/>
                <a:sym typeface="Arial" panose="020B0604020202020204" pitchFamily="34" charset="0"/>
              </a:endParaRPr>
            </a:p>
          </p:txBody>
        </p:sp>
      </p:grpSp>
      <p:sp>
        <p:nvSpPr>
          <p:cNvPr id="39" name="Freeform 16"/>
          <p:cNvSpPr>
            <a:spLocks noChangeAspect="1" noEditPoints="1"/>
          </p:cNvSpPr>
          <p:nvPr/>
        </p:nvSpPr>
        <p:spPr bwMode="auto">
          <a:xfrm>
            <a:off x="7424594" y="2874922"/>
            <a:ext cx="353134" cy="409186"/>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ysClr val="window" lastClr="FFFFFF"/>
          </a:solidFill>
          <a:ln>
            <a:noFill/>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dirty="0">
              <a:solidFill>
                <a:sysClr val="windowText" lastClr="000000"/>
              </a:solidFill>
              <a:latin typeface="Arial"/>
              <a:sym typeface="Arial" panose="020B0604020202020204" pitchFamily="34" charset="0"/>
            </a:endParaRPr>
          </a:p>
        </p:txBody>
      </p:sp>
      <p:sp>
        <p:nvSpPr>
          <p:cNvPr id="40" name="Freeform 6"/>
          <p:cNvSpPr>
            <a:spLocks noChangeAspect="1" noEditPoints="1"/>
          </p:cNvSpPr>
          <p:nvPr/>
        </p:nvSpPr>
        <p:spPr bwMode="auto">
          <a:xfrm>
            <a:off x="4786191" y="2937156"/>
            <a:ext cx="426475" cy="37463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ysClr val="window" lastClr="FFFFFF"/>
          </a:solidFill>
          <a:ln>
            <a:noFill/>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dirty="0">
              <a:solidFill>
                <a:sysClr val="windowText" lastClr="000000"/>
              </a:solidFill>
              <a:latin typeface="Arial"/>
              <a:sym typeface="Arial" panose="020B0604020202020204" pitchFamily="34" charset="0"/>
            </a:endParaRPr>
          </a:p>
        </p:txBody>
      </p:sp>
      <p:sp>
        <p:nvSpPr>
          <p:cNvPr id="41" name="Freeform 11"/>
          <p:cNvSpPr>
            <a:spLocks noChangeAspect="1" noEditPoints="1"/>
          </p:cNvSpPr>
          <p:nvPr/>
        </p:nvSpPr>
        <p:spPr bwMode="auto">
          <a:xfrm>
            <a:off x="3561493" y="2937157"/>
            <a:ext cx="390655" cy="389616"/>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ysClr val="window" lastClr="FFFFFF"/>
          </a:solidFill>
          <a:ln>
            <a:noFill/>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dirty="0">
              <a:solidFill>
                <a:sysClr val="windowText" lastClr="000000"/>
              </a:solidFill>
              <a:latin typeface="Arial"/>
              <a:sym typeface="Arial" panose="020B0604020202020204" pitchFamily="34" charset="0"/>
            </a:endParaRPr>
          </a:p>
        </p:txBody>
      </p:sp>
      <p:sp>
        <p:nvSpPr>
          <p:cNvPr id="42" name="Freeform 21"/>
          <p:cNvSpPr>
            <a:spLocks noChangeAspect="1" noEditPoints="1"/>
          </p:cNvSpPr>
          <p:nvPr/>
        </p:nvSpPr>
        <p:spPr bwMode="auto">
          <a:xfrm rot="2728210">
            <a:off x="8664758" y="2917369"/>
            <a:ext cx="452655" cy="46374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ysClr val="window" lastClr="FFFFFF"/>
          </a:solidFill>
          <a:ln>
            <a:noFill/>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dirty="0">
              <a:solidFill>
                <a:sysClr val="windowText" lastClr="000000"/>
              </a:solidFill>
              <a:latin typeface="Arial"/>
              <a:sym typeface="Arial" panose="020B0604020202020204" pitchFamily="34" charset="0"/>
            </a:endParaRPr>
          </a:p>
        </p:txBody>
      </p:sp>
      <p:sp>
        <p:nvSpPr>
          <p:cNvPr id="43" name="Freeform 36"/>
          <p:cNvSpPr>
            <a:spLocks noChangeAspect="1" noEditPoints="1"/>
          </p:cNvSpPr>
          <p:nvPr/>
        </p:nvSpPr>
        <p:spPr bwMode="auto">
          <a:xfrm>
            <a:off x="6074903" y="3014374"/>
            <a:ext cx="481340" cy="26973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ysClr val="window" lastClr="FFFFFF"/>
          </a:solidFill>
          <a:ln>
            <a:noFill/>
          </a:ln>
        </p:spPr>
        <p:txBody>
          <a:bodyPr vert="horz" wrap="square" lIns="83738" tIns="41869" rIns="83738" bIns="41869" numCol="1" anchor="t" anchorCtr="0" compatLnSpc="1">
            <a:prstTxWarp prst="textNoShape">
              <a:avLst/>
            </a:prstTxWarp>
          </a:bodyPr>
          <a:lstStyle/>
          <a:p>
            <a:pPr algn="just">
              <a:lnSpc>
                <a:spcPct val="120000"/>
              </a:lnSpc>
              <a:defRPr/>
            </a:pPr>
            <a:endParaRPr lang="en-US" sz="600" kern="0" dirty="0">
              <a:solidFill>
                <a:sysClr val="windowText" lastClr="000000"/>
              </a:solidFill>
              <a:latin typeface="Arial"/>
              <a:sym typeface="Arial" panose="020B0604020202020204" pitchFamily="34" charset="0"/>
            </a:endParaRPr>
          </a:p>
        </p:txBody>
      </p:sp>
      <p:cxnSp>
        <p:nvCxnSpPr>
          <p:cNvPr id="44" name="Straight Connector 46"/>
          <p:cNvCxnSpPr/>
          <p:nvPr/>
        </p:nvCxnSpPr>
        <p:spPr>
          <a:xfrm>
            <a:off x="3690823" y="2177493"/>
            <a:ext cx="0" cy="295410"/>
          </a:xfrm>
          <a:prstGeom prst="line">
            <a:avLst/>
          </a:prstGeom>
          <a:noFill/>
          <a:ln w="6350" cap="flat" cmpd="sng" algn="ctr">
            <a:solidFill>
              <a:sysClr val="window" lastClr="FFFFFF">
                <a:lumMod val="65000"/>
              </a:sysClr>
            </a:solidFill>
            <a:prstDash val="sysDash"/>
            <a:miter lim="800000"/>
            <a:tailEnd type="oval"/>
          </a:ln>
          <a:effectLst/>
        </p:spPr>
      </p:cxnSp>
      <p:cxnSp>
        <p:nvCxnSpPr>
          <p:cNvPr id="45" name="Straight Connector 47"/>
          <p:cNvCxnSpPr/>
          <p:nvPr/>
        </p:nvCxnSpPr>
        <p:spPr>
          <a:xfrm flipH="1">
            <a:off x="2568661" y="2177491"/>
            <a:ext cx="1122165" cy="0"/>
          </a:xfrm>
          <a:prstGeom prst="line">
            <a:avLst/>
          </a:prstGeom>
          <a:noFill/>
          <a:ln w="6350" cap="flat" cmpd="sng" algn="ctr">
            <a:solidFill>
              <a:sysClr val="window" lastClr="FFFFFF">
                <a:lumMod val="65000"/>
              </a:sysClr>
            </a:solidFill>
            <a:prstDash val="sysDash"/>
            <a:miter lim="800000"/>
            <a:tailEnd type="diamond" w="lg" len="lg"/>
          </a:ln>
          <a:effectLst/>
        </p:spPr>
      </p:cxnSp>
      <p:cxnSp>
        <p:nvCxnSpPr>
          <p:cNvPr id="46" name="Straight Connector 48"/>
          <p:cNvCxnSpPr/>
          <p:nvPr/>
        </p:nvCxnSpPr>
        <p:spPr>
          <a:xfrm>
            <a:off x="4319785" y="3821963"/>
            <a:ext cx="0" cy="295410"/>
          </a:xfrm>
          <a:prstGeom prst="line">
            <a:avLst/>
          </a:prstGeom>
          <a:noFill/>
          <a:ln w="6350" cap="flat" cmpd="sng" algn="ctr">
            <a:solidFill>
              <a:sysClr val="window" lastClr="FFFFFF">
                <a:lumMod val="65000"/>
              </a:sysClr>
            </a:solidFill>
            <a:prstDash val="sysDash"/>
            <a:miter lim="800000"/>
            <a:headEnd type="oval"/>
            <a:tailEnd type="none"/>
          </a:ln>
          <a:effectLst/>
        </p:spPr>
      </p:cxnSp>
      <p:cxnSp>
        <p:nvCxnSpPr>
          <p:cNvPr id="47" name="Straight Connector 49"/>
          <p:cNvCxnSpPr/>
          <p:nvPr/>
        </p:nvCxnSpPr>
        <p:spPr>
          <a:xfrm flipH="1">
            <a:off x="2545124" y="4117377"/>
            <a:ext cx="1768254" cy="0"/>
          </a:xfrm>
          <a:prstGeom prst="line">
            <a:avLst/>
          </a:prstGeom>
          <a:noFill/>
          <a:ln w="6350" cap="flat" cmpd="sng" algn="ctr">
            <a:solidFill>
              <a:sysClr val="window" lastClr="FFFFFF">
                <a:lumMod val="65000"/>
              </a:sysClr>
            </a:solidFill>
            <a:prstDash val="sysDash"/>
            <a:miter lim="800000"/>
            <a:tailEnd type="diamond" w="lg" len="lg"/>
          </a:ln>
          <a:effectLst/>
        </p:spPr>
      </p:cxnSp>
      <p:sp>
        <p:nvSpPr>
          <p:cNvPr id="48" name="Content Placeholder 2"/>
          <p:cNvSpPr txBox="1">
            <a:spLocks/>
          </p:cNvSpPr>
          <p:nvPr/>
        </p:nvSpPr>
        <p:spPr>
          <a:xfrm>
            <a:off x="1578081" y="1925260"/>
            <a:ext cx="853068"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buClr>
                <a:srgbClr val="1D5BB3">
                  <a:lumMod val="75000"/>
                </a:srgbClr>
              </a:buClr>
              <a:defRPr/>
            </a:pPr>
            <a:r>
              <a:rPr lang="zh-CN" altLang="en-US" sz="1200" dirty="0">
                <a:solidFill>
                  <a:srgbClr val="1D5BB3"/>
                </a:solidFill>
                <a:latin typeface="Calibri"/>
                <a:ea typeface="宋体"/>
                <a:cs typeface="+mn-ea"/>
                <a:sym typeface="Arial" panose="020B0604020202020204" pitchFamily="34" charset="0"/>
              </a:rPr>
              <a:t>The content of the text.</a:t>
            </a:r>
            <a:endParaRPr lang="en-US" sz="1200" dirty="0">
              <a:solidFill>
                <a:sysClr val="window" lastClr="FFFFFF">
                  <a:lumMod val="65000"/>
                </a:sysClr>
              </a:solidFill>
              <a:latin typeface="Calibri"/>
              <a:sym typeface="Arial" panose="020B0604020202020204" pitchFamily="34" charset="0"/>
            </a:endParaRPr>
          </a:p>
        </p:txBody>
      </p:sp>
      <p:sp>
        <p:nvSpPr>
          <p:cNvPr id="49" name="Content Placeholder 2"/>
          <p:cNvSpPr txBox="1">
            <a:spLocks/>
          </p:cNvSpPr>
          <p:nvPr/>
        </p:nvSpPr>
        <p:spPr>
          <a:xfrm>
            <a:off x="1445343" y="3863554"/>
            <a:ext cx="985806"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buClr>
                <a:srgbClr val="1D5BB3">
                  <a:lumMod val="75000"/>
                </a:srgbClr>
              </a:buClr>
              <a:defRPr/>
            </a:pPr>
            <a:r>
              <a:rPr lang="zh-CN" altLang="en-US" sz="1200" dirty="0">
                <a:solidFill>
                  <a:srgbClr val="FFC000"/>
                </a:solidFill>
                <a:latin typeface="Calibri"/>
                <a:ea typeface="宋体"/>
                <a:cs typeface="+mn-ea"/>
                <a:sym typeface="Arial" panose="020B0604020202020204" pitchFamily="34" charset="0"/>
              </a:rPr>
              <a:t>The content of the text.</a:t>
            </a:r>
            <a:endParaRPr lang="en-US" sz="1200" dirty="0">
              <a:solidFill>
                <a:srgbClr val="FFC000"/>
              </a:solidFill>
              <a:latin typeface="Calibri"/>
              <a:sym typeface="Arial" panose="020B0604020202020204" pitchFamily="34" charset="0"/>
            </a:endParaRPr>
          </a:p>
        </p:txBody>
      </p:sp>
      <p:cxnSp>
        <p:nvCxnSpPr>
          <p:cNvPr id="50" name="Straight Connector 52"/>
          <p:cNvCxnSpPr/>
          <p:nvPr/>
        </p:nvCxnSpPr>
        <p:spPr>
          <a:xfrm>
            <a:off x="6283320" y="2169787"/>
            <a:ext cx="0" cy="295410"/>
          </a:xfrm>
          <a:prstGeom prst="line">
            <a:avLst/>
          </a:prstGeom>
          <a:noFill/>
          <a:ln w="6350" cap="flat" cmpd="sng" algn="ctr">
            <a:solidFill>
              <a:sysClr val="window" lastClr="FFFFFF">
                <a:lumMod val="65000"/>
              </a:sysClr>
            </a:solidFill>
            <a:prstDash val="sysDash"/>
            <a:miter lim="800000"/>
            <a:tailEnd type="oval"/>
          </a:ln>
          <a:effectLst/>
        </p:spPr>
      </p:cxnSp>
      <p:cxnSp>
        <p:nvCxnSpPr>
          <p:cNvPr id="51" name="Straight Connector 53"/>
          <p:cNvCxnSpPr/>
          <p:nvPr/>
        </p:nvCxnSpPr>
        <p:spPr>
          <a:xfrm flipH="1">
            <a:off x="5161156" y="2169785"/>
            <a:ext cx="1122165" cy="0"/>
          </a:xfrm>
          <a:prstGeom prst="line">
            <a:avLst/>
          </a:prstGeom>
          <a:noFill/>
          <a:ln w="6350" cap="flat" cmpd="sng" algn="ctr">
            <a:solidFill>
              <a:sysClr val="window" lastClr="FFFFFF">
                <a:lumMod val="65000"/>
              </a:sysClr>
            </a:solidFill>
            <a:prstDash val="sysDash"/>
            <a:miter lim="800000"/>
            <a:tailEnd type="diamond" w="lg" len="lg"/>
          </a:ln>
          <a:effectLst/>
        </p:spPr>
      </p:cxnSp>
      <p:cxnSp>
        <p:nvCxnSpPr>
          <p:cNvPr id="52" name="Straight Connector 54"/>
          <p:cNvCxnSpPr/>
          <p:nvPr/>
        </p:nvCxnSpPr>
        <p:spPr>
          <a:xfrm>
            <a:off x="6936451" y="3814257"/>
            <a:ext cx="0" cy="295410"/>
          </a:xfrm>
          <a:prstGeom prst="line">
            <a:avLst/>
          </a:prstGeom>
          <a:noFill/>
          <a:ln w="6350" cap="flat" cmpd="sng" algn="ctr">
            <a:solidFill>
              <a:sysClr val="window" lastClr="FFFFFF">
                <a:lumMod val="65000"/>
              </a:sysClr>
            </a:solidFill>
            <a:prstDash val="sysDash"/>
            <a:miter lim="800000"/>
            <a:headEnd type="oval"/>
            <a:tailEnd type="none"/>
          </a:ln>
          <a:effectLst/>
        </p:spPr>
      </p:cxnSp>
      <p:cxnSp>
        <p:nvCxnSpPr>
          <p:cNvPr id="53" name="Straight Connector 55"/>
          <p:cNvCxnSpPr/>
          <p:nvPr/>
        </p:nvCxnSpPr>
        <p:spPr>
          <a:xfrm flipH="1">
            <a:off x="5149699" y="4109670"/>
            <a:ext cx="1798224" cy="0"/>
          </a:xfrm>
          <a:prstGeom prst="line">
            <a:avLst/>
          </a:prstGeom>
          <a:noFill/>
          <a:ln w="6350" cap="flat" cmpd="sng" algn="ctr">
            <a:solidFill>
              <a:sysClr val="window" lastClr="FFFFFF">
                <a:lumMod val="65000"/>
              </a:sysClr>
            </a:solidFill>
            <a:prstDash val="sysDash"/>
            <a:miter lim="800000"/>
            <a:tailEnd type="diamond" w="lg" len="lg"/>
          </a:ln>
          <a:effectLst/>
        </p:spPr>
      </p:cxnSp>
      <p:sp>
        <p:nvSpPr>
          <p:cNvPr id="54" name="Content Placeholder 2"/>
          <p:cNvSpPr txBox="1">
            <a:spLocks/>
          </p:cNvSpPr>
          <p:nvPr/>
        </p:nvSpPr>
        <p:spPr>
          <a:xfrm>
            <a:off x="4170576" y="1916832"/>
            <a:ext cx="853068"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buClr>
                <a:srgbClr val="1D5BB3">
                  <a:lumMod val="75000"/>
                </a:srgbClr>
              </a:buClr>
              <a:defRPr/>
            </a:pPr>
            <a:r>
              <a:rPr lang="zh-CN" altLang="en-US" sz="1200" dirty="0">
                <a:solidFill>
                  <a:srgbClr val="1D5BB3"/>
                </a:solidFill>
                <a:latin typeface="Calibri"/>
                <a:ea typeface="宋体"/>
                <a:cs typeface="+mn-ea"/>
                <a:sym typeface="Arial" panose="020B0604020202020204" pitchFamily="34" charset="0"/>
              </a:rPr>
              <a:t>The content of the text.</a:t>
            </a:r>
            <a:endParaRPr lang="en-US" sz="1200" dirty="0">
              <a:solidFill>
                <a:srgbClr val="1D5BB3"/>
              </a:solidFill>
              <a:latin typeface="Calibri"/>
              <a:sym typeface="Arial" panose="020B0604020202020204" pitchFamily="34" charset="0"/>
            </a:endParaRPr>
          </a:p>
        </p:txBody>
      </p:sp>
      <p:sp>
        <p:nvSpPr>
          <p:cNvPr id="55" name="Content Placeholder 2"/>
          <p:cNvSpPr txBox="1">
            <a:spLocks/>
          </p:cNvSpPr>
          <p:nvPr/>
        </p:nvSpPr>
        <p:spPr>
          <a:xfrm>
            <a:off x="4341373" y="3926442"/>
            <a:ext cx="853069"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buClr>
                <a:srgbClr val="1D5BB3">
                  <a:lumMod val="75000"/>
                </a:srgbClr>
              </a:buClr>
              <a:defRPr/>
            </a:pPr>
            <a:r>
              <a:rPr lang="zh-CN" altLang="en-US" sz="1200" dirty="0">
                <a:solidFill>
                  <a:srgbClr val="FFC000"/>
                </a:solidFill>
                <a:latin typeface="Calibri"/>
                <a:ea typeface="宋体"/>
                <a:cs typeface="+mn-ea"/>
                <a:sym typeface="Arial" panose="020B0604020202020204" pitchFamily="34" charset="0"/>
              </a:rPr>
              <a:t>The content of the text.</a:t>
            </a:r>
            <a:endParaRPr lang="en-US" sz="1200" dirty="0">
              <a:solidFill>
                <a:srgbClr val="FFC000"/>
              </a:solidFill>
              <a:latin typeface="Calibri"/>
              <a:sym typeface="Arial" panose="020B0604020202020204" pitchFamily="34" charset="0"/>
            </a:endParaRPr>
          </a:p>
        </p:txBody>
      </p:sp>
      <p:sp>
        <p:nvSpPr>
          <p:cNvPr id="56" name="Content Placeholder 2"/>
          <p:cNvSpPr txBox="1">
            <a:spLocks/>
          </p:cNvSpPr>
          <p:nvPr/>
        </p:nvSpPr>
        <p:spPr>
          <a:xfrm>
            <a:off x="1922469"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1100">
                <a:solidFill>
                  <a:sysClr val="window" lastClr="FFFFFF">
                    <a:lumMod val="65000"/>
                  </a:sysClr>
                </a:solidFill>
                <a:latin typeface="Calibri"/>
                <a:ea typeface="宋体"/>
                <a:cs typeface="+mn-ea"/>
                <a:sym typeface="Arial" panose="020B0604020202020204" pitchFamily="34" charset="0"/>
              </a:rPr>
              <a:t>Please replace the text.</a:t>
            </a:r>
            <a:endParaRPr lang="en-US" sz="1100" b="1" dirty="0">
              <a:solidFill>
                <a:sysClr val="window" lastClr="FFFFFF">
                  <a:lumMod val="65000"/>
                </a:sysClr>
              </a:solidFill>
              <a:latin typeface="Calibri"/>
              <a:sym typeface="Arial" panose="020B0604020202020204" pitchFamily="34" charset="0"/>
            </a:endParaRPr>
          </a:p>
        </p:txBody>
      </p:sp>
      <p:sp>
        <p:nvSpPr>
          <p:cNvPr id="57" name="Content Placeholder 2"/>
          <p:cNvSpPr txBox="1">
            <a:spLocks/>
          </p:cNvSpPr>
          <p:nvPr/>
        </p:nvSpPr>
        <p:spPr>
          <a:xfrm>
            <a:off x="1922470"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600">
                <a:solidFill>
                  <a:sysClr val="window" lastClr="FFFFFF">
                    <a:lumMod val="65000"/>
                  </a:sysClr>
                </a:solidFill>
                <a:latin typeface="Calibri"/>
                <a:ea typeface="宋体"/>
                <a:cs typeface="+mn-ea"/>
                <a:sym typeface="Arial" panose="020B0604020202020204" pitchFamily="34" charset="0"/>
              </a:rPr>
              <a:t>Please replace the text.</a:t>
            </a:r>
            <a:r>
              <a:rPr lang="zh-CN" altLang="en-US" sz="600" dirty="0">
                <a:solidFill>
                  <a:sysClr val="window" lastClr="FFFFFF">
                    <a:lumMod val="65000"/>
                  </a:sysClr>
                </a:solidFill>
                <a:latin typeface="Calibri"/>
                <a:ea typeface="宋体"/>
                <a:cs typeface="+mn-ea"/>
                <a:sym typeface="Arial" panose="020B0604020202020204" pitchFamily="34" charset="0"/>
              </a:rPr>
              <a:t>, click to add the relevant title text, modify the text content, you can also copy your content directly to this.</a:t>
            </a:r>
            <a:endParaRPr lang="en-US" sz="600" b="1" dirty="0">
              <a:solidFill>
                <a:sysClr val="window" lastClr="FFFFFF">
                  <a:lumMod val="65000"/>
                </a:sysClr>
              </a:solidFill>
              <a:latin typeface="Calibri"/>
              <a:sym typeface="Arial" panose="020B0604020202020204" pitchFamily="34" charset="0"/>
            </a:endParaRPr>
          </a:p>
        </p:txBody>
      </p:sp>
      <p:sp>
        <p:nvSpPr>
          <p:cNvPr id="58" name="Content Placeholder 2"/>
          <p:cNvSpPr txBox="1">
            <a:spLocks/>
          </p:cNvSpPr>
          <p:nvPr/>
        </p:nvSpPr>
        <p:spPr>
          <a:xfrm>
            <a:off x="4018613"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1100">
                <a:solidFill>
                  <a:sysClr val="window" lastClr="FFFFFF">
                    <a:lumMod val="65000"/>
                  </a:sysClr>
                </a:solidFill>
                <a:latin typeface="Calibri"/>
                <a:ea typeface="宋体"/>
                <a:cs typeface="+mn-ea"/>
                <a:sym typeface="Arial" panose="020B0604020202020204" pitchFamily="34" charset="0"/>
              </a:rPr>
              <a:t>Please replace the text.</a:t>
            </a:r>
            <a:endParaRPr lang="en-US" sz="1100" b="1" dirty="0">
              <a:solidFill>
                <a:sysClr val="window" lastClr="FFFFFF">
                  <a:lumMod val="65000"/>
                </a:sysClr>
              </a:solidFill>
              <a:latin typeface="Calibri"/>
              <a:sym typeface="Arial" panose="020B0604020202020204" pitchFamily="34" charset="0"/>
            </a:endParaRPr>
          </a:p>
        </p:txBody>
      </p:sp>
      <p:sp>
        <p:nvSpPr>
          <p:cNvPr id="59" name="Content Placeholder 2"/>
          <p:cNvSpPr txBox="1">
            <a:spLocks/>
          </p:cNvSpPr>
          <p:nvPr/>
        </p:nvSpPr>
        <p:spPr>
          <a:xfrm>
            <a:off x="4018613"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600">
                <a:solidFill>
                  <a:sysClr val="window" lastClr="FFFFFF">
                    <a:lumMod val="65000"/>
                  </a:sysClr>
                </a:solidFill>
                <a:latin typeface="Calibri"/>
                <a:ea typeface="宋体"/>
                <a:cs typeface="+mn-ea"/>
                <a:sym typeface="Arial" panose="020B0604020202020204" pitchFamily="34" charset="0"/>
              </a:rPr>
              <a:t>Please replace the text.</a:t>
            </a:r>
            <a:r>
              <a:rPr lang="zh-CN" altLang="en-US" sz="600" dirty="0">
                <a:solidFill>
                  <a:sysClr val="window" lastClr="FFFFFF">
                    <a:lumMod val="65000"/>
                  </a:sysClr>
                </a:solidFill>
                <a:latin typeface="Calibri"/>
                <a:ea typeface="宋体"/>
                <a:cs typeface="+mn-ea"/>
                <a:sym typeface="Arial" panose="020B0604020202020204" pitchFamily="34" charset="0"/>
              </a:rPr>
              <a:t>, click to add the relevant title text, modify the text content, you can also copy your content directly to this.</a:t>
            </a:r>
            <a:endParaRPr lang="en-US" sz="600" b="1" dirty="0">
              <a:solidFill>
                <a:sysClr val="window" lastClr="FFFFFF">
                  <a:lumMod val="65000"/>
                </a:sysClr>
              </a:solidFill>
              <a:latin typeface="Calibri"/>
              <a:sym typeface="Arial" panose="020B0604020202020204" pitchFamily="34" charset="0"/>
            </a:endParaRPr>
          </a:p>
        </p:txBody>
      </p:sp>
      <p:sp>
        <p:nvSpPr>
          <p:cNvPr id="60" name="Content Placeholder 2"/>
          <p:cNvSpPr txBox="1">
            <a:spLocks/>
          </p:cNvSpPr>
          <p:nvPr/>
        </p:nvSpPr>
        <p:spPr>
          <a:xfrm>
            <a:off x="6114755"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1100">
                <a:solidFill>
                  <a:sysClr val="window" lastClr="FFFFFF">
                    <a:lumMod val="65000"/>
                  </a:sysClr>
                </a:solidFill>
                <a:latin typeface="Calibri"/>
                <a:ea typeface="宋体"/>
                <a:cs typeface="+mn-ea"/>
                <a:sym typeface="Arial" panose="020B0604020202020204" pitchFamily="34" charset="0"/>
              </a:rPr>
              <a:t>Please replace the text.</a:t>
            </a:r>
            <a:endParaRPr lang="en-US" sz="1100" b="1" dirty="0">
              <a:solidFill>
                <a:sysClr val="window" lastClr="FFFFFF">
                  <a:lumMod val="65000"/>
                </a:sysClr>
              </a:solidFill>
              <a:latin typeface="Calibri"/>
              <a:sym typeface="Arial" panose="020B0604020202020204" pitchFamily="34" charset="0"/>
            </a:endParaRPr>
          </a:p>
        </p:txBody>
      </p:sp>
      <p:sp>
        <p:nvSpPr>
          <p:cNvPr id="61" name="Content Placeholder 2"/>
          <p:cNvSpPr txBox="1">
            <a:spLocks/>
          </p:cNvSpPr>
          <p:nvPr/>
        </p:nvSpPr>
        <p:spPr>
          <a:xfrm>
            <a:off x="6114755"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600">
                <a:solidFill>
                  <a:sysClr val="window" lastClr="FFFFFF">
                    <a:lumMod val="65000"/>
                  </a:sysClr>
                </a:solidFill>
                <a:latin typeface="Calibri"/>
                <a:ea typeface="宋体"/>
                <a:cs typeface="+mn-ea"/>
                <a:sym typeface="Arial" panose="020B0604020202020204" pitchFamily="34" charset="0"/>
              </a:rPr>
              <a:t>Please replace the text.</a:t>
            </a:r>
            <a:r>
              <a:rPr lang="zh-CN" altLang="en-US" sz="600" dirty="0">
                <a:solidFill>
                  <a:sysClr val="window" lastClr="FFFFFF">
                    <a:lumMod val="65000"/>
                  </a:sysClr>
                </a:solidFill>
                <a:latin typeface="Calibri"/>
                <a:ea typeface="宋体"/>
                <a:cs typeface="+mn-ea"/>
                <a:sym typeface="Arial" panose="020B0604020202020204" pitchFamily="34" charset="0"/>
              </a:rPr>
              <a:t>, click to add the relevant title text, modify the text content, you can also copy your content directly to this.</a:t>
            </a:r>
            <a:endParaRPr lang="en-US" sz="600" b="1" dirty="0">
              <a:solidFill>
                <a:sysClr val="window" lastClr="FFFFFF">
                  <a:lumMod val="65000"/>
                </a:sysClr>
              </a:solidFill>
              <a:latin typeface="Calibri"/>
              <a:sym typeface="Arial" panose="020B0604020202020204" pitchFamily="34" charset="0"/>
            </a:endParaRPr>
          </a:p>
        </p:txBody>
      </p:sp>
      <p:sp>
        <p:nvSpPr>
          <p:cNvPr id="62" name="Content Placeholder 2"/>
          <p:cNvSpPr txBox="1">
            <a:spLocks/>
          </p:cNvSpPr>
          <p:nvPr/>
        </p:nvSpPr>
        <p:spPr>
          <a:xfrm>
            <a:off x="8210897"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1100">
                <a:solidFill>
                  <a:sysClr val="window" lastClr="FFFFFF">
                    <a:lumMod val="65000"/>
                  </a:sysClr>
                </a:solidFill>
                <a:latin typeface="Calibri"/>
                <a:ea typeface="宋体"/>
                <a:cs typeface="+mn-ea"/>
                <a:sym typeface="Arial" panose="020B0604020202020204" pitchFamily="34" charset="0"/>
              </a:rPr>
              <a:t>Please replace the text.</a:t>
            </a:r>
            <a:endParaRPr lang="en-US" sz="1100" b="1" dirty="0">
              <a:solidFill>
                <a:sysClr val="window" lastClr="FFFFFF">
                  <a:lumMod val="65000"/>
                </a:sysClr>
              </a:solidFill>
              <a:latin typeface="Calibri"/>
              <a:sym typeface="Arial" panose="020B0604020202020204" pitchFamily="34" charset="0"/>
            </a:endParaRPr>
          </a:p>
        </p:txBody>
      </p:sp>
      <p:sp>
        <p:nvSpPr>
          <p:cNvPr id="63" name="Content Placeholder 2"/>
          <p:cNvSpPr txBox="1">
            <a:spLocks/>
          </p:cNvSpPr>
          <p:nvPr/>
        </p:nvSpPr>
        <p:spPr>
          <a:xfrm>
            <a:off x="8210896"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buClr>
                <a:srgbClr val="1D5BB3">
                  <a:lumMod val="75000"/>
                </a:srgbClr>
              </a:buClr>
              <a:defRPr/>
            </a:pPr>
            <a:r>
              <a:rPr lang="zh-CN" altLang="en-US" sz="600">
                <a:solidFill>
                  <a:sysClr val="window" lastClr="FFFFFF">
                    <a:lumMod val="65000"/>
                  </a:sysClr>
                </a:solidFill>
                <a:latin typeface="Calibri"/>
                <a:ea typeface="宋体"/>
                <a:cs typeface="+mn-ea"/>
                <a:sym typeface="Arial" panose="020B0604020202020204" pitchFamily="34" charset="0"/>
              </a:rPr>
              <a:t>Please replace the text.</a:t>
            </a:r>
            <a:r>
              <a:rPr lang="zh-CN" altLang="en-US" sz="600" dirty="0">
                <a:solidFill>
                  <a:sysClr val="window" lastClr="FFFFFF">
                    <a:lumMod val="65000"/>
                  </a:sysClr>
                </a:solidFill>
                <a:latin typeface="Calibri"/>
                <a:ea typeface="宋体"/>
                <a:cs typeface="+mn-ea"/>
                <a:sym typeface="Arial" panose="020B0604020202020204" pitchFamily="34" charset="0"/>
              </a:rPr>
              <a:t>, click to add the relevant title text, modify the text content, you can also copy your content directly to this.</a:t>
            </a:r>
            <a:endParaRPr lang="en-US" sz="600" b="1" dirty="0">
              <a:solidFill>
                <a:sysClr val="window" lastClr="FFFFFF">
                  <a:lumMod val="65000"/>
                </a:sysClr>
              </a:solidFill>
              <a:latin typeface="Calibri"/>
              <a:sym typeface="Arial" panose="020B0604020202020204" pitchFamily="34" charset="0"/>
            </a:endParaRPr>
          </a:p>
        </p:txBody>
      </p:sp>
    </p:spTree>
    <p:extLst>
      <p:ext uri="{BB962C8B-B14F-4D97-AF65-F5344CB8AC3E}">
        <p14:creationId xmlns:p14="http://schemas.microsoft.com/office/powerpoint/2010/main" val="212559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7726262" y="1553853"/>
            <a:ext cx="3845389" cy="3417289"/>
            <a:chOff x="7726262" y="1553853"/>
            <a:chExt cx="3845389" cy="3417289"/>
          </a:xfrm>
        </p:grpSpPr>
        <p:sp>
          <p:nvSpPr>
            <p:cNvPr id="2" name="PA-文本框 1"/>
            <p:cNvSpPr txBox="1"/>
            <p:nvPr>
              <p:custDataLst>
                <p:tags r:id="rId14"/>
              </p:custDataLst>
            </p:nvPr>
          </p:nvSpPr>
          <p:spPr>
            <a:xfrm>
              <a:off x="7726262" y="1553853"/>
              <a:ext cx="292273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r>
                <a:rPr lang="zh-CN" altLang="en-US" dirty="0">
                  <a:solidFill>
                    <a:schemeClr val="tx1">
                      <a:lumMod val="75000"/>
                      <a:lumOff val="25000"/>
                    </a:schemeClr>
                  </a:solidFill>
                  <a:sym typeface="+mn-lt"/>
                </a:rPr>
                <a:t>Enter the title here.</a:t>
              </a:r>
            </a:p>
          </p:txBody>
        </p:sp>
        <p:sp>
          <p:nvSpPr>
            <p:cNvPr id="3" name="PA-矩形 2"/>
            <p:cNvSpPr/>
            <p:nvPr>
              <p:custDataLst>
                <p:tags r:id="rId15"/>
              </p:custDataLst>
            </p:nvPr>
          </p:nvSpPr>
          <p:spPr>
            <a:xfrm>
              <a:off x="7726262" y="1930717"/>
              <a:ext cx="3556389" cy="695190"/>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cs typeface="+mn-ea"/>
                  <a:sym typeface="+mn-lt"/>
                </a:rPr>
                <a:t>Please copy and paste the content text here, you can modify, in line with the design needs.</a:t>
              </a:r>
            </a:p>
          </p:txBody>
        </p:sp>
        <p:sp>
          <p:nvSpPr>
            <p:cNvPr id="4" name="PA-文本框 3"/>
            <p:cNvSpPr txBox="1"/>
            <p:nvPr>
              <p:custDataLst>
                <p:tags r:id="rId16"/>
              </p:custDataLst>
            </p:nvPr>
          </p:nvSpPr>
          <p:spPr>
            <a:xfrm>
              <a:off x="8230690" y="3899088"/>
              <a:ext cx="3209106"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r>
                <a:rPr lang="zh-CN" altLang="en-US" dirty="0">
                  <a:solidFill>
                    <a:schemeClr val="tx1">
                      <a:lumMod val="75000"/>
                      <a:lumOff val="25000"/>
                    </a:schemeClr>
                  </a:solidFill>
                  <a:sym typeface="+mn-lt"/>
                </a:rPr>
                <a:t>Enter the title here.</a:t>
              </a:r>
            </a:p>
          </p:txBody>
        </p:sp>
        <p:sp>
          <p:nvSpPr>
            <p:cNvPr id="5" name="PA-矩形 4"/>
            <p:cNvSpPr/>
            <p:nvPr>
              <p:custDataLst>
                <p:tags r:id="rId17"/>
              </p:custDataLst>
            </p:nvPr>
          </p:nvSpPr>
          <p:spPr>
            <a:xfrm>
              <a:off x="8230691" y="4275952"/>
              <a:ext cx="3340960" cy="695190"/>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cs typeface="+mn-ea"/>
                  <a:sym typeface="+mn-lt"/>
                </a:rPr>
                <a:t>Please copy and paste the content text here, you can modify, in line with the design needs.</a:t>
              </a:r>
            </a:p>
          </p:txBody>
        </p:sp>
      </p:grpSp>
      <p:grpSp>
        <p:nvGrpSpPr>
          <p:cNvPr id="18" name="PA-组合 17"/>
          <p:cNvGrpSpPr/>
          <p:nvPr>
            <p:custDataLst>
              <p:tags r:id="rId2"/>
            </p:custDataLst>
          </p:nvPr>
        </p:nvGrpSpPr>
        <p:grpSpPr>
          <a:xfrm>
            <a:off x="673100" y="1553853"/>
            <a:ext cx="3816870" cy="3417289"/>
            <a:chOff x="673100" y="1553853"/>
            <a:chExt cx="3816870" cy="3417289"/>
          </a:xfrm>
        </p:grpSpPr>
        <p:sp>
          <p:nvSpPr>
            <p:cNvPr id="6" name="PA-文本框 5"/>
            <p:cNvSpPr txBox="1"/>
            <p:nvPr>
              <p:custDataLst>
                <p:tags r:id="rId10"/>
              </p:custDataLst>
            </p:nvPr>
          </p:nvSpPr>
          <p:spPr>
            <a:xfrm>
              <a:off x="1567235" y="1553853"/>
              <a:ext cx="292273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pPr algn="r"/>
              <a:r>
                <a:rPr lang="zh-CN" altLang="en-US" dirty="0">
                  <a:solidFill>
                    <a:schemeClr val="tx1">
                      <a:lumMod val="75000"/>
                      <a:lumOff val="25000"/>
                    </a:schemeClr>
                  </a:solidFill>
                  <a:sym typeface="+mn-lt"/>
                </a:rPr>
                <a:t>Enter the title here.</a:t>
              </a:r>
            </a:p>
          </p:txBody>
        </p:sp>
        <p:sp>
          <p:nvSpPr>
            <p:cNvPr id="7" name="PA-矩形 6"/>
            <p:cNvSpPr/>
            <p:nvPr>
              <p:custDataLst>
                <p:tags r:id="rId11"/>
              </p:custDataLst>
            </p:nvPr>
          </p:nvSpPr>
          <p:spPr>
            <a:xfrm>
              <a:off x="928699" y="1930717"/>
              <a:ext cx="3556389" cy="695190"/>
            </a:xfrm>
            <a:prstGeom prst="rect">
              <a:avLst/>
            </a:prstGeom>
            <a:noFill/>
          </p:spPr>
          <p:txBody>
            <a:bodyPr wrap="square" lIns="0" tIns="0" rIns="0" bIns="0" rtlCol="0">
              <a:spAutoFit/>
            </a:bodyPr>
            <a:lstStyle/>
            <a:p>
              <a:pPr algn="r">
                <a:lnSpc>
                  <a:spcPct val="150000"/>
                </a:lnSpc>
              </a:pPr>
              <a:r>
                <a:rPr lang="zh-CN" altLang="en-US" sz="1600" dirty="0">
                  <a:solidFill>
                    <a:schemeClr val="tx1">
                      <a:lumMod val="65000"/>
                      <a:lumOff val="35000"/>
                    </a:schemeClr>
                  </a:solidFill>
                  <a:cs typeface="+mn-ea"/>
                  <a:sym typeface="+mn-lt"/>
                </a:rPr>
                <a:t>Please copy and paste the content text here, you can modify, in line with the design needs.</a:t>
              </a:r>
            </a:p>
          </p:txBody>
        </p:sp>
        <p:sp>
          <p:nvSpPr>
            <p:cNvPr id="8" name="PA-文本框 7"/>
            <p:cNvSpPr txBox="1"/>
            <p:nvPr>
              <p:custDataLst>
                <p:tags r:id="rId12"/>
              </p:custDataLst>
            </p:nvPr>
          </p:nvSpPr>
          <p:spPr>
            <a:xfrm>
              <a:off x="1085677" y="3899088"/>
              <a:ext cx="2922735" cy="338554"/>
            </a:xfrm>
            <a:prstGeom prst="rect">
              <a:avLst/>
            </a:prstGeom>
            <a:noFill/>
          </p:spPr>
          <p:txBody>
            <a:bodyPr wrap="square" lIns="0" tIns="0" rIns="0" bIns="0" rtlCol="0">
              <a:spAutoFit/>
            </a:bodyPr>
            <a:lstStyle>
              <a:defPPr>
                <a:defRPr lang="zh-CN"/>
              </a:defPPr>
              <a:lvl1pPr>
                <a:lnSpc>
                  <a:spcPct val="100000"/>
                </a:lnSpc>
                <a:defRPr sz="2200" b="1">
                  <a:solidFill>
                    <a:schemeClr val="accent1"/>
                  </a:solidFill>
                  <a:cs typeface="+mn-ea"/>
                </a:defRPr>
              </a:lvl1pPr>
            </a:lstStyle>
            <a:p>
              <a:pPr algn="r"/>
              <a:r>
                <a:rPr lang="zh-CN" altLang="en-US" dirty="0">
                  <a:solidFill>
                    <a:schemeClr val="tx1">
                      <a:lumMod val="75000"/>
                      <a:lumOff val="25000"/>
                    </a:schemeClr>
                  </a:solidFill>
                  <a:sym typeface="+mn-lt"/>
                </a:rPr>
                <a:t>Enter the title here.</a:t>
              </a:r>
            </a:p>
          </p:txBody>
        </p:sp>
        <p:sp>
          <p:nvSpPr>
            <p:cNvPr id="9" name="PA-矩形 8"/>
            <p:cNvSpPr/>
            <p:nvPr>
              <p:custDataLst>
                <p:tags r:id="rId13"/>
              </p:custDataLst>
            </p:nvPr>
          </p:nvSpPr>
          <p:spPr>
            <a:xfrm>
              <a:off x="673100" y="4275952"/>
              <a:ext cx="3330430" cy="695190"/>
            </a:xfrm>
            <a:prstGeom prst="rect">
              <a:avLst/>
            </a:prstGeom>
            <a:noFill/>
          </p:spPr>
          <p:txBody>
            <a:bodyPr wrap="square" lIns="0" tIns="0" rIns="0" bIns="0" rtlCol="0">
              <a:spAutoFit/>
            </a:bodyPr>
            <a:lstStyle/>
            <a:p>
              <a:pPr algn="r">
                <a:lnSpc>
                  <a:spcPct val="150000"/>
                </a:lnSpc>
              </a:pPr>
              <a:r>
                <a:rPr lang="zh-CN" altLang="en-US" sz="1600" dirty="0">
                  <a:solidFill>
                    <a:schemeClr val="tx1">
                      <a:lumMod val="65000"/>
                      <a:lumOff val="35000"/>
                    </a:schemeClr>
                  </a:solidFill>
                  <a:cs typeface="+mn-ea"/>
                  <a:sym typeface="+mn-lt"/>
                </a:rPr>
                <a:t>Please copy and paste the content text here, you can modify, in line with the design needs.</a:t>
              </a:r>
            </a:p>
          </p:txBody>
        </p:sp>
      </p:grpSp>
      <p:grpSp>
        <p:nvGrpSpPr>
          <p:cNvPr id="10" name="PA-组合 9"/>
          <p:cNvGrpSpPr/>
          <p:nvPr>
            <p:custDataLst>
              <p:tags r:id="rId3"/>
            </p:custDataLst>
          </p:nvPr>
        </p:nvGrpSpPr>
        <p:grpSpPr>
          <a:xfrm>
            <a:off x="4770930" y="2346572"/>
            <a:ext cx="2658570" cy="2667740"/>
            <a:chOff x="5176508" y="2753549"/>
            <a:chExt cx="1847414" cy="1853786"/>
          </a:xfrm>
        </p:grpSpPr>
        <p:sp>
          <p:nvSpPr>
            <p:cNvPr id="11" name="PA-饼状 10"/>
            <p:cNvSpPr/>
            <p:nvPr>
              <p:custDataLst>
                <p:tags r:id="rId4"/>
              </p:custDataLst>
            </p:nvPr>
          </p:nvSpPr>
          <p:spPr>
            <a:xfrm>
              <a:off x="5202010" y="2819565"/>
              <a:ext cx="1787770" cy="1787770"/>
            </a:xfrm>
            <a:prstGeom prst="pie">
              <a:avLst>
                <a:gd name="adj1" fmla="val 1799397"/>
                <a:gd name="adj2" fmla="val 89884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12" name="PA-饼状 11"/>
            <p:cNvSpPr/>
            <p:nvPr>
              <p:custDataLst>
                <p:tags r:id="rId5"/>
              </p:custDataLst>
            </p:nvPr>
          </p:nvSpPr>
          <p:spPr>
            <a:xfrm>
              <a:off x="5236152" y="2753549"/>
              <a:ext cx="1787770" cy="1787770"/>
            </a:xfrm>
            <a:prstGeom prst="pie">
              <a:avLst>
                <a:gd name="adj1" fmla="val 16259971"/>
                <a:gd name="adj2" fmla="val 17975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13" name="PA-饼状 12"/>
            <p:cNvSpPr/>
            <p:nvPr>
              <p:custDataLst>
                <p:tags r:id="rId6"/>
              </p:custDataLst>
            </p:nvPr>
          </p:nvSpPr>
          <p:spPr>
            <a:xfrm>
              <a:off x="5176508" y="2760501"/>
              <a:ext cx="1787770" cy="1787770"/>
            </a:xfrm>
            <a:prstGeom prst="pie">
              <a:avLst>
                <a:gd name="adj1" fmla="val 9051373"/>
                <a:gd name="adj2" fmla="val 16166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pic>
          <p:nvPicPr>
            <p:cNvPr id="14" name="PA-Graphic 13"/>
            <p:cNvPicPr>
              <a:picLocks noChangeAspect="1"/>
            </p:cNvPicPr>
            <p:nvPr>
              <p:custDataLst>
                <p:tags r:id="rId7"/>
              </p:custDataLst>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585540" y="3300222"/>
              <a:ext cx="257556" cy="257556"/>
            </a:xfrm>
            <a:prstGeom prst="rect">
              <a:avLst/>
            </a:prstGeom>
          </p:spPr>
        </p:pic>
        <p:pic>
          <p:nvPicPr>
            <p:cNvPr id="15" name="PA-Graphic 14"/>
            <p:cNvPicPr>
              <a:picLocks noChangeAspect="1"/>
            </p:cNvPicPr>
            <p:nvPr>
              <p:custDataLst>
                <p:tags r:id="rId8"/>
              </p:custDataLst>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967117" y="3913143"/>
              <a:ext cx="257556" cy="257556"/>
            </a:xfrm>
            <a:prstGeom prst="rect">
              <a:avLst/>
            </a:prstGeom>
          </p:spPr>
        </p:pic>
        <p:pic>
          <p:nvPicPr>
            <p:cNvPr id="16" name="PA-Graphic 15"/>
            <p:cNvPicPr>
              <a:picLocks noChangeAspect="1"/>
            </p:cNvPicPr>
            <p:nvPr>
              <p:custDataLst>
                <p:tags r:id="rId9"/>
              </p:custDataLst>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408420" y="3300222"/>
              <a:ext cx="257556" cy="2575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svg="http://schemas.microsoft.com/office/drawing/2016/SVG/main"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PA-组合 30"/>
          <p:cNvGrpSpPr/>
          <p:nvPr>
            <p:custDataLst>
              <p:tags r:id="rId1"/>
            </p:custDataLst>
          </p:nvPr>
        </p:nvGrpSpPr>
        <p:grpSpPr>
          <a:xfrm>
            <a:off x="1160751" y="2368024"/>
            <a:ext cx="9870498" cy="3468941"/>
            <a:chOff x="1160751" y="2368024"/>
            <a:chExt cx="9870498" cy="3468941"/>
          </a:xfrm>
        </p:grpSpPr>
        <p:cxnSp>
          <p:nvCxnSpPr>
            <p:cNvPr id="3" name="PA-11"/>
            <p:cNvCxnSpPr/>
            <p:nvPr>
              <p:custDataLst>
                <p:tags r:id="rId11"/>
              </p:custDataLst>
            </p:nvPr>
          </p:nvCxnSpPr>
          <p:spPr>
            <a:xfrm>
              <a:off x="1160751" y="4829082"/>
              <a:ext cx="3631623"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PA-12"/>
            <p:cNvCxnSpPr/>
            <p:nvPr>
              <p:custDataLst>
                <p:tags r:id="rId12"/>
              </p:custDataLst>
            </p:nvPr>
          </p:nvCxnSpPr>
          <p:spPr>
            <a:xfrm>
              <a:off x="7399626" y="4829082"/>
              <a:ext cx="3631623"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PA-13"/>
            <p:cNvCxnSpPr/>
            <p:nvPr>
              <p:custDataLst>
                <p:tags r:id="rId13"/>
              </p:custDataLst>
            </p:nvPr>
          </p:nvCxnSpPr>
          <p:spPr>
            <a:xfrm>
              <a:off x="7399626" y="2675899"/>
              <a:ext cx="3631623"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PA-14"/>
            <p:cNvCxnSpPr/>
            <p:nvPr>
              <p:custDataLst>
                <p:tags r:id="rId14"/>
              </p:custDataLst>
            </p:nvPr>
          </p:nvCxnSpPr>
          <p:spPr>
            <a:xfrm>
              <a:off x="1160751" y="2675899"/>
              <a:ext cx="3631623"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PA-15"/>
            <p:cNvSpPr txBox="1"/>
            <p:nvPr>
              <p:custDataLst>
                <p:tags r:id="rId15"/>
              </p:custDataLst>
            </p:nvPr>
          </p:nvSpPr>
          <p:spPr>
            <a:xfrm>
              <a:off x="8267701" y="2761200"/>
              <a:ext cx="2710556" cy="918622"/>
            </a:xfrm>
            <a:prstGeom prst="rect">
              <a:avLst/>
            </a:prstGeom>
            <a:noFill/>
          </p:spPr>
          <p:txBody>
            <a:bodyPr wrap="square" lIns="72000" tIns="0" rIns="72000" bIns="0" anchor="ctr" anchorCtr="0">
              <a:normAutofit/>
            </a:bodyPr>
            <a:lstStyle/>
            <a:p>
              <a:pPr algn="r" defTabSz="914400">
                <a:lnSpc>
                  <a:spcPct val="120000"/>
                </a:lnSpc>
                <a:defRPr/>
              </a:pPr>
              <a:r>
                <a:rPr lang="zh-CN" altLang="en-US" sz="1200">
                  <a:solidFill>
                    <a:schemeClr val="tx1">
                      <a:lumMod val="65000"/>
                      <a:lumOff val="35000"/>
                    </a:schemeClr>
                  </a:solidFill>
                  <a:cs typeface="+mn-ea"/>
                  <a:sym typeface="+mn-lt"/>
                </a:rPr>
                <a:t>This section is displayed as a text layout placeholder.</a:t>
              </a:r>
              <a:br>
                <a:rPr lang="zh-CN" altLang="en-US" sz="1200">
                  <a:solidFill>
                    <a:schemeClr val="tx1">
                      <a:lumMod val="65000"/>
                      <a:lumOff val="35000"/>
                    </a:schemeClr>
                  </a:solidFill>
                  <a:cs typeface="+mn-ea"/>
                  <a:sym typeface="+mn-lt"/>
                </a:rPr>
              </a:br>
              <a:r>
                <a:rPr lang="zh-CN" altLang="en-US" sz="1200">
                  <a:solidFill>
                    <a:schemeClr val="tx1">
                      <a:lumMod val="65000"/>
                      <a:lumOff val="35000"/>
                    </a:schemeClr>
                  </a:solidFill>
                  <a:cs typeface="+mn-ea"/>
                  <a:sym typeface="+mn-lt"/>
                </a:rPr>
                <a:t>(Theme fonts are recommended)</a:t>
              </a:r>
            </a:p>
          </p:txBody>
        </p:sp>
        <p:sp>
          <p:nvSpPr>
            <p:cNvPr id="27" name="PA-16"/>
            <p:cNvSpPr/>
            <p:nvPr>
              <p:custDataLst>
                <p:tags r:id="rId16"/>
              </p:custDataLst>
            </p:nvPr>
          </p:nvSpPr>
          <p:spPr>
            <a:xfrm>
              <a:off x="8267701" y="2377549"/>
              <a:ext cx="2710556" cy="383651"/>
            </a:xfrm>
            <a:prstGeom prst="rect">
              <a:avLst/>
            </a:prstGeom>
          </p:spPr>
          <p:txBody>
            <a:bodyPr wrap="none" lIns="72000" tIns="0" rIns="72000" bIns="0">
              <a:normAutofit/>
            </a:bodyPr>
            <a:lstStyle/>
            <a:p>
              <a:pPr lvl="0" algn="r" defTabSz="914400">
                <a:defRPr/>
              </a:pPr>
              <a:r>
                <a:rPr lang="zh-CN" altLang="en-US" b="1">
                  <a:solidFill>
                    <a:schemeClr val="tx1">
                      <a:lumMod val="65000"/>
                      <a:lumOff val="35000"/>
                    </a:schemeClr>
                  </a:solidFill>
                  <a:cs typeface="+mn-ea"/>
                  <a:sym typeface="+mn-lt"/>
                </a:rPr>
                <a:t>The title text preset.</a:t>
              </a:r>
            </a:p>
          </p:txBody>
        </p:sp>
        <p:sp>
          <p:nvSpPr>
            <p:cNvPr id="24" name="PA-17"/>
            <p:cNvSpPr txBox="1"/>
            <p:nvPr>
              <p:custDataLst>
                <p:tags r:id="rId17"/>
              </p:custDataLst>
            </p:nvPr>
          </p:nvSpPr>
          <p:spPr>
            <a:xfrm>
              <a:off x="1245959" y="2751675"/>
              <a:ext cx="2457329" cy="918622"/>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chemeClr val="tx1">
                      <a:lumMod val="65000"/>
                      <a:lumOff val="35000"/>
                    </a:schemeClr>
                  </a:solidFill>
                  <a:cs typeface="+mn-ea"/>
                  <a:sym typeface="+mn-lt"/>
                </a:rPr>
                <a:t>This section is displayed as a text layout placeholder.</a:t>
              </a:r>
              <a:br>
                <a:rPr lang="zh-CN" altLang="en-US" sz="1200">
                  <a:solidFill>
                    <a:schemeClr val="tx1">
                      <a:lumMod val="65000"/>
                      <a:lumOff val="35000"/>
                    </a:schemeClr>
                  </a:solidFill>
                  <a:cs typeface="+mn-ea"/>
                  <a:sym typeface="+mn-lt"/>
                </a:rPr>
              </a:br>
              <a:r>
                <a:rPr lang="zh-CN" altLang="en-US" sz="1200">
                  <a:solidFill>
                    <a:schemeClr val="tx1">
                      <a:lumMod val="65000"/>
                      <a:lumOff val="35000"/>
                    </a:schemeClr>
                  </a:solidFill>
                  <a:cs typeface="+mn-ea"/>
                  <a:sym typeface="+mn-lt"/>
                </a:rPr>
                <a:t>(Theme fonts are recommended)</a:t>
              </a:r>
            </a:p>
          </p:txBody>
        </p:sp>
        <p:sp>
          <p:nvSpPr>
            <p:cNvPr id="25" name="PA-18"/>
            <p:cNvSpPr/>
            <p:nvPr>
              <p:custDataLst>
                <p:tags r:id="rId18"/>
              </p:custDataLst>
            </p:nvPr>
          </p:nvSpPr>
          <p:spPr>
            <a:xfrm>
              <a:off x="1245959" y="2368024"/>
              <a:ext cx="2457329" cy="383651"/>
            </a:xfrm>
            <a:prstGeom prst="rect">
              <a:avLst/>
            </a:prstGeom>
          </p:spPr>
          <p:txBody>
            <a:bodyPr wrap="none" lIns="72000" tIns="0" rIns="72000" bIns="0">
              <a:normAutofit/>
            </a:bodyPr>
            <a:lstStyle/>
            <a:p>
              <a:pPr lvl="0" defTabSz="914400">
                <a:defRPr/>
              </a:pPr>
              <a:r>
                <a:rPr lang="zh-CN" altLang="en-US" b="1">
                  <a:solidFill>
                    <a:schemeClr val="tx1">
                      <a:lumMod val="65000"/>
                      <a:lumOff val="35000"/>
                    </a:schemeClr>
                  </a:solidFill>
                  <a:cs typeface="+mn-ea"/>
                  <a:sym typeface="+mn-lt"/>
                </a:rPr>
                <a:t>The title text preset.</a:t>
              </a:r>
            </a:p>
          </p:txBody>
        </p:sp>
        <p:sp>
          <p:nvSpPr>
            <p:cNvPr id="22" name="PA-19"/>
            <p:cNvSpPr txBox="1"/>
            <p:nvPr>
              <p:custDataLst>
                <p:tags r:id="rId19"/>
              </p:custDataLst>
            </p:nvPr>
          </p:nvSpPr>
          <p:spPr>
            <a:xfrm>
              <a:off x="8267701" y="4916229"/>
              <a:ext cx="2710556" cy="918622"/>
            </a:xfrm>
            <a:prstGeom prst="rect">
              <a:avLst/>
            </a:prstGeom>
            <a:noFill/>
          </p:spPr>
          <p:txBody>
            <a:bodyPr wrap="square" lIns="72000" tIns="0" rIns="72000" bIns="0" anchor="ctr" anchorCtr="0">
              <a:normAutofit/>
            </a:bodyPr>
            <a:lstStyle/>
            <a:p>
              <a:pPr algn="r" defTabSz="914400">
                <a:lnSpc>
                  <a:spcPct val="120000"/>
                </a:lnSpc>
                <a:defRPr/>
              </a:pPr>
              <a:r>
                <a:rPr lang="zh-CN" altLang="en-US" sz="1200">
                  <a:solidFill>
                    <a:schemeClr val="tx1">
                      <a:lumMod val="65000"/>
                      <a:lumOff val="35000"/>
                    </a:schemeClr>
                  </a:solidFill>
                  <a:cs typeface="+mn-ea"/>
                  <a:sym typeface="+mn-lt"/>
                </a:rPr>
                <a:t>This section is displayed as a text layout placeholder.</a:t>
              </a:r>
              <a:br>
                <a:rPr lang="zh-CN" altLang="en-US" sz="1200">
                  <a:solidFill>
                    <a:schemeClr val="tx1">
                      <a:lumMod val="65000"/>
                      <a:lumOff val="35000"/>
                    </a:schemeClr>
                  </a:solidFill>
                  <a:cs typeface="+mn-ea"/>
                  <a:sym typeface="+mn-lt"/>
                </a:rPr>
              </a:br>
              <a:r>
                <a:rPr lang="zh-CN" altLang="en-US" sz="1200">
                  <a:solidFill>
                    <a:schemeClr val="tx1">
                      <a:lumMod val="65000"/>
                      <a:lumOff val="35000"/>
                    </a:schemeClr>
                  </a:solidFill>
                  <a:cs typeface="+mn-ea"/>
                  <a:sym typeface="+mn-lt"/>
                </a:rPr>
                <a:t>(Theme fonts are recommended)</a:t>
              </a:r>
            </a:p>
          </p:txBody>
        </p:sp>
        <p:sp>
          <p:nvSpPr>
            <p:cNvPr id="23" name="PA-110"/>
            <p:cNvSpPr/>
            <p:nvPr>
              <p:custDataLst>
                <p:tags r:id="rId20"/>
              </p:custDataLst>
            </p:nvPr>
          </p:nvSpPr>
          <p:spPr>
            <a:xfrm>
              <a:off x="8267701" y="4532578"/>
              <a:ext cx="2710556" cy="383651"/>
            </a:xfrm>
            <a:prstGeom prst="rect">
              <a:avLst/>
            </a:prstGeom>
          </p:spPr>
          <p:txBody>
            <a:bodyPr wrap="none" lIns="72000" tIns="0" rIns="72000" bIns="0">
              <a:normAutofit/>
            </a:bodyPr>
            <a:lstStyle/>
            <a:p>
              <a:pPr lvl="0" algn="r" defTabSz="914400">
                <a:defRPr/>
              </a:pPr>
              <a:r>
                <a:rPr lang="zh-CN" altLang="en-US" b="1">
                  <a:solidFill>
                    <a:schemeClr val="tx1">
                      <a:lumMod val="65000"/>
                      <a:lumOff val="35000"/>
                    </a:schemeClr>
                  </a:solidFill>
                  <a:cs typeface="+mn-ea"/>
                  <a:sym typeface="+mn-lt"/>
                </a:rPr>
                <a:t>The title text preset.</a:t>
              </a:r>
            </a:p>
          </p:txBody>
        </p:sp>
        <p:sp>
          <p:nvSpPr>
            <p:cNvPr id="20" name="PA-111"/>
            <p:cNvSpPr txBox="1"/>
            <p:nvPr>
              <p:custDataLst>
                <p:tags r:id="rId21"/>
              </p:custDataLst>
            </p:nvPr>
          </p:nvSpPr>
          <p:spPr>
            <a:xfrm>
              <a:off x="1245959" y="4918343"/>
              <a:ext cx="2457329" cy="918622"/>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chemeClr val="tx1">
                      <a:lumMod val="65000"/>
                      <a:lumOff val="35000"/>
                    </a:schemeClr>
                  </a:solidFill>
                  <a:cs typeface="+mn-ea"/>
                  <a:sym typeface="+mn-lt"/>
                </a:rPr>
                <a:t>This section is displayed as a text layout placeholder.</a:t>
              </a:r>
              <a:br>
                <a:rPr lang="zh-CN" altLang="en-US" sz="1200">
                  <a:solidFill>
                    <a:schemeClr val="tx1">
                      <a:lumMod val="65000"/>
                      <a:lumOff val="35000"/>
                    </a:schemeClr>
                  </a:solidFill>
                  <a:cs typeface="+mn-ea"/>
                  <a:sym typeface="+mn-lt"/>
                </a:rPr>
              </a:br>
              <a:r>
                <a:rPr lang="zh-CN" altLang="en-US" sz="1200">
                  <a:solidFill>
                    <a:schemeClr val="tx1">
                      <a:lumMod val="65000"/>
                      <a:lumOff val="35000"/>
                    </a:schemeClr>
                  </a:solidFill>
                  <a:cs typeface="+mn-ea"/>
                  <a:sym typeface="+mn-lt"/>
                </a:rPr>
                <a:t>(Theme fonts are recommended)</a:t>
              </a:r>
            </a:p>
          </p:txBody>
        </p:sp>
        <p:sp>
          <p:nvSpPr>
            <p:cNvPr id="21" name="PA-112"/>
            <p:cNvSpPr/>
            <p:nvPr>
              <p:custDataLst>
                <p:tags r:id="rId22"/>
              </p:custDataLst>
            </p:nvPr>
          </p:nvSpPr>
          <p:spPr>
            <a:xfrm>
              <a:off x="1245959" y="4534692"/>
              <a:ext cx="2457329" cy="383651"/>
            </a:xfrm>
            <a:prstGeom prst="rect">
              <a:avLst/>
            </a:prstGeom>
          </p:spPr>
          <p:txBody>
            <a:bodyPr wrap="none" lIns="72000" tIns="0" rIns="72000" bIns="0">
              <a:normAutofit/>
            </a:bodyPr>
            <a:lstStyle/>
            <a:p>
              <a:pPr lvl="0" defTabSz="914400">
                <a:defRPr/>
              </a:pPr>
              <a:r>
                <a:rPr lang="zh-CN" altLang="en-US" b="1">
                  <a:solidFill>
                    <a:schemeClr val="tx1">
                      <a:lumMod val="65000"/>
                      <a:lumOff val="35000"/>
                    </a:schemeClr>
                  </a:solidFill>
                  <a:cs typeface="+mn-ea"/>
                  <a:sym typeface="+mn-lt"/>
                </a:rPr>
                <a:t>The title text preset.</a:t>
              </a:r>
            </a:p>
          </p:txBody>
        </p:sp>
      </p:grpSp>
      <p:grpSp>
        <p:nvGrpSpPr>
          <p:cNvPr id="30" name="PA-组合 29"/>
          <p:cNvGrpSpPr/>
          <p:nvPr>
            <p:custDataLst>
              <p:tags r:id="rId2"/>
            </p:custDataLst>
          </p:nvPr>
        </p:nvGrpSpPr>
        <p:grpSpPr>
          <a:xfrm>
            <a:off x="4302126" y="1857472"/>
            <a:ext cx="3597274" cy="3644710"/>
            <a:chOff x="4302126" y="1857472"/>
            <a:chExt cx="3597274" cy="3644710"/>
          </a:xfrm>
        </p:grpSpPr>
        <p:sp>
          <p:nvSpPr>
            <p:cNvPr id="12" name="PA-113"/>
            <p:cNvSpPr/>
            <p:nvPr>
              <p:custDataLst>
                <p:tags r:id="rId3"/>
              </p:custDataLst>
            </p:nvPr>
          </p:nvSpPr>
          <p:spPr>
            <a:xfrm flipV="1">
              <a:off x="4302126" y="3679827"/>
              <a:ext cx="1992336" cy="1822355"/>
            </a:xfrm>
            <a:custGeom>
              <a:avLst/>
              <a:gdLst>
                <a:gd name="connsiteX0" fmla="*/ 529431 w 2400300"/>
                <a:gd name="connsiteY0" fmla="*/ 2195513 h 2195513"/>
                <a:gd name="connsiteX1" fmla="*/ 628087 w 2400300"/>
                <a:gd name="connsiteY1" fmla="*/ 2135577 h 2195513"/>
                <a:gd name="connsiteX2" fmla="*/ 1200150 w 2400300"/>
                <a:gd name="connsiteY2" fmla="*/ 1990725 h 2195513"/>
                <a:gd name="connsiteX3" fmla="*/ 2400300 w 2400300"/>
                <a:gd name="connsiteY3" fmla="*/ 1990725 h 2195513"/>
                <a:gd name="connsiteX4" fmla="*/ 2400300 w 2400300"/>
                <a:gd name="connsiteY4" fmla="*/ 1200150 h 2195513"/>
                <a:gd name="connsiteX5" fmla="*/ 1200150 w 2400300"/>
                <a:gd name="connsiteY5" fmla="*/ 0 h 2195513"/>
                <a:gd name="connsiteX6" fmla="*/ 0 w 2400300"/>
                <a:gd name="connsiteY6" fmla="*/ 0 h 2195513"/>
                <a:gd name="connsiteX7" fmla="*/ 0 w 2400300"/>
                <a:gd name="connsiteY7" fmla="*/ 1200150 h 2195513"/>
                <a:gd name="connsiteX8" fmla="*/ 529135 w 2400300"/>
                <a:gd name="connsiteY8" fmla="*/ 2195333 h 2195513"/>
                <a:gd name="connsiteX9" fmla="*/ 529431 w 2400300"/>
                <a:gd name="connsiteY9" fmla="*/ 2195513 h 219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0300" h="2195513">
                  <a:moveTo>
                    <a:pt x="529431" y="2195513"/>
                  </a:moveTo>
                  <a:lnTo>
                    <a:pt x="628087" y="2135577"/>
                  </a:lnTo>
                  <a:cubicBezTo>
                    <a:pt x="798140" y="2043198"/>
                    <a:pt x="993017" y="1990725"/>
                    <a:pt x="1200150" y="1990725"/>
                  </a:cubicBezTo>
                  <a:lnTo>
                    <a:pt x="2400300" y="1990725"/>
                  </a:lnTo>
                  <a:lnTo>
                    <a:pt x="2400300" y="1200150"/>
                  </a:lnTo>
                  <a:cubicBezTo>
                    <a:pt x="2400300" y="537325"/>
                    <a:pt x="1862975" y="0"/>
                    <a:pt x="1200150" y="0"/>
                  </a:cubicBezTo>
                  <a:lnTo>
                    <a:pt x="0" y="0"/>
                  </a:lnTo>
                  <a:lnTo>
                    <a:pt x="0" y="1200150"/>
                  </a:lnTo>
                  <a:cubicBezTo>
                    <a:pt x="0" y="1614415"/>
                    <a:pt x="209893" y="1979658"/>
                    <a:pt x="529135" y="2195333"/>
                  </a:cubicBezTo>
                  <a:lnTo>
                    <a:pt x="529431" y="2195513"/>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13" name="PA-114"/>
            <p:cNvSpPr/>
            <p:nvPr>
              <p:custDataLst>
                <p:tags r:id="rId4"/>
              </p:custDataLst>
            </p:nvPr>
          </p:nvSpPr>
          <p:spPr>
            <a:xfrm flipV="1">
              <a:off x="5907063" y="1857472"/>
              <a:ext cx="1992336" cy="1822355"/>
            </a:xfrm>
            <a:custGeom>
              <a:avLst/>
              <a:gdLst>
                <a:gd name="connsiteX0" fmla="*/ 1200150 w 2400300"/>
                <a:gd name="connsiteY0" fmla="*/ 2195513 h 2195513"/>
                <a:gd name="connsiteX1" fmla="*/ 2400300 w 2400300"/>
                <a:gd name="connsiteY1" fmla="*/ 2195513 h 2195513"/>
                <a:gd name="connsiteX2" fmla="*/ 2400300 w 2400300"/>
                <a:gd name="connsiteY2" fmla="*/ 995363 h 2195513"/>
                <a:gd name="connsiteX3" fmla="*/ 1871165 w 2400300"/>
                <a:gd name="connsiteY3" fmla="*/ 180 h 2195513"/>
                <a:gd name="connsiteX4" fmla="*/ 1870869 w 2400300"/>
                <a:gd name="connsiteY4" fmla="*/ 0 h 2195513"/>
                <a:gd name="connsiteX5" fmla="*/ 1772213 w 2400300"/>
                <a:gd name="connsiteY5" fmla="*/ 59935 h 2195513"/>
                <a:gd name="connsiteX6" fmla="*/ 1200150 w 2400300"/>
                <a:gd name="connsiteY6" fmla="*/ 204787 h 2195513"/>
                <a:gd name="connsiteX7" fmla="*/ 0 w 2400300"/>
                <a:gd name="connsiteY7" fmla="*/ 204787 h 2195513"/>
                <a:gd name="connsiteX8" fmla="*/ 0 w 2400300"/>
                <a:gd name="connsiteY8" fmla="*/ 995363 h 2195513"/>
                <a:gd name="connsiteX9" fmla="*/ 1200150 w 2400300"/>
                <a:gd name="connsiteY9" fmla="*/ 2195513 h 219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0300" h="2195513">
                  <a:moveTo>
                    <a:pt x="1200150" y="2195513"/>
                  </a:moveTo>
                  <a:lnTo>
                    <a:pt x="2400300" y="2195513"/>
                  </a:lnTo>
                  <a:lnTo>
                    <a:pt x="2400300" y="995363"/>
                  </a:lnTo>
                  <a:cubicBezTo>
                    <a:pt x="2400300" y="581098"/>
                    <a:pt x="2190408" y="215855"/>
                    <a:pt x="1871165" y="180"/>
                  </a:cubicBezTo>
                  <a:lnTo>
                    <a:pt x="1870869" y="0"/>
                  </a:lnTo>
                  <a:lnTo>
                    <a:pt x="1772213" y="59935"/>
                  </a:lnTo>
                  <a:cubicBezTo>
                    <a:pt x="1602160" y="152314"/>
                    <a:pt x="1407283" y="204787"/>
                    <a:pt x="1200150" y="204787"/>
                  </a:cubicBezTo>
                  <a:lnTo>
                    <a:pt x="0" y="204787"/>
                  </a:lnTo>
                  <a:lnTo>
                    <a:pt x="0" y="995363"/>
                  </a:lnTo>
                  <a:cubicBezTo>
                    <a:pt x="0" y="1658188"/>
                    <a:pt x="537325" y="2195513"/>
                    <a:pt x="1200150" y="2195513"/>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14" name="PA-115"/>
            <p:cNvSpPr/>
            <p:nvPr>
              <p:custDataLst>
                <p:tags r:id="rId5"/>
              </p:custDataLst>
            </p:nvPr>
          </p:nvSpPr>
          <p:spPr>
            <a:xfrm>
              <a:off x="4302126" y="1857472"/>
              <a:ext cx="1798637" cy="1992336"/>
            </a:xfrm>
            <a:custGeom>
              <a:avLst/>
              <a:gdLst>
                <a:gd name="connsiteX0" fmla="*/ 0 w 2166938"/>
                <a:gd name="connsiteY0" fmla="*/ 0 h 2400300"/>
                <a:gd name="connsiteX1" fmla="*/ 1200150 w 2166938"/>
                <a:gd name="connsiteY1" fmla="*/ 0 h 2400300"/>
                <a:gd name="connsiteX2" fmla="*/ 2126244 w 2166938"/>
                <a:gd name="connsiteY2" fmla="*/ 436743 h 2400300"/>
                <a:gd name="connsiteX3" fmla="*/ 2166938 w 2166938"/>
                <a:gd name="connsiteY3" fmla="*/ 491162 h 2400300"/>
                <a:gd name="connsiteX4" fmla="*/ 2138542 w 2166938"/>
                <a:gd name="connsiteY4" fmla="*/ 529135 h 2400300"/>
                <a:gd name="connsiteX5" fmla="*/ 1933575 w 2166938"/>
                <a:gd name="connsiteY5" fmla="*/ 1200150 h 2400300"/>
                <a:gd name="connsiteX6" fmla="*/ 1933575 w 2166938"/>
                <a:gd name="connsiteY6" fmla="*/ 2400300 h 2400300"/>
                <a:gd name="connsiteX7" fmla="*/ 1200150 w 2166938"/>
                <a:gd name="connsiteY7" fmla="*/ 2400300 h 2400300"/>
                <a:gd name="connsiteX8" fmla="*/ 0 w 2166938"/>
                <a:gd name="connsiteY8" fmla="*/ 1200150 h 2400300"/>
                <a:gd name="connsiteX9" fmla="*/ 0 w 2166938"/>
                <a:gd name="connsiteY9"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938" h="2400300">
                  <a:moveTo>
                    <a:pt x="0" y="0"/>
                  </a:moveTo>
                  <a:lnTo>
                    <a:pt x="1200150" y="0"/>
                  </a:lnTo>
                  <a:cubicBezTo>
                    <a:pt x="1572989" y="0"/>
                    <a:pt x="1906119" y="170013"/>
                    <a:pt x="2126244" y="436743"/>
                  </a:cubicBezTo>
                  <a:lnTo>
                    <a:pt x="2166938" y="491162"/>
                  </a:lnTo>
                  <a:lnTo>
                    <a:pt x="2138542" y="529135"/>
                  </a:lnTo>
                  <a:cubicBezTo>
                    <a:pt x="2009137" y="720680"/>
                    <a:pt x="1933575" y="951591"/>
                    <a:pt x="1933575" y="1200150"/>
                  </a:cubicBezTo>
                  <a:lnTo>
                    <a:pt x="1933575" y="2400300"/>
                  </a:lnTo>
                  <a:lnTo>
                    <a:pt x="1200150" y="2400300"/>
                  </a:lnTo>
                  <a:cubicBezTo>
                    <a:pt x="537325" y="2400300"/>
                    <a:pt x="0" y="1862975"/>
                    <a:pt x="0" y="1200150"/>
                  </a:cubicBezTo>
                  <a:lnTo>
                    <a:pt x="0" y="0"/>
                  </a:ln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15" name="PA-116"/>
            <p:cNvSpPr/>
            <p:nvPr>
              <p:custDataLst>
                <p:tags r:id="rId6"/>
              </p:custDataLst>
            </p:nvPr>
          </p:nvSpPr>
          <p:spPr>
            <a:xfrm flipV="1">
              <a:off x="6100764" y="3509846"/>
              <a:ext cx="1798636" cy="1992336"/>
            </a:xfrm>
            <a:custGeom>
              <a:avLst/>
              <a:gdLst>
                <a:gd name="connsiteX0" fmla="*/ 233362 w 2166937"/>
                <a:gd name="connsiteY0" fmla="*/ 2400300 h 2400300"/>
                <a:gd name="connsiteX1" fmla="*/ 966787 w 2166937"/>
                <a:gd name="connsiteY1" fmla="*/ 2400300 h 2400300"/>
                <a:gd name="connsiteX2" fmla="*/ 2166937 w 2166937"/>
                <a:gd name="connsiteY2" fmla="*/ 1200150 h 2400300"/>
                <a:gd name="connsiteX3" fmla="*/ 2166937 w 2166937"/>
                <a:gd name="connsiteY3" fmla="*/ 0 h 2400300"/>
                <a:gd name="connsiteX4" fmla="*/ 966787 w 2166937"/>
                <a:gd name="connsiteY4" fmla="*/ 0 h 2400300"/>
                <a:gd name="connsiteX5" fmla="*/ 40693 w 2166937"/>
                <a:gd name="connsiteY5" fmla="*/ 436743 h 2400300"/>
                <a:gd name="connsiteX6" fmla="*/ 0 w 2166937"/>
                <a:gd name="connsiteY6" fmla="*/ 491162 h 2400300"/>
                <a:gd name="connsiteX7" fmla="*/ 28395 w 2166937"/>
                <a:gd name="connsiteY7" fmla="*/ 529135 h 2400300"/>
                <a:gd name="connsiteX8" fmla="*/ 233362 w 2166937"/>
                <a:gd name="connsiteY8" fmla="*/ 1200150 h 2400300"/>
                <a:gd name="connsiteX9" fmla="*/ 233362 w 2166937"/>
                <a:gd name="connsiteY9" fmla="*/ 1600994 h 2400300"/>
                <a:gd name="connsiteX10" fmla="*/ 233362 w 2166937"/>
                <a:gd name="connsiteY10" fmla="*/ 19907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937" h="2400300">
                  <a:moveTo>
                    <a:pt x="233362" y="2400300"/>
                  </a:moveTo>
                  <a:lnTo>
                    <a:pt x="966787" y="2400300"/>
                  </a:lnTo>
                  <a:cubicBezTo>
                    <a:pt x="1629612" y="2400300"/>
                    <a:pt x="2166937" y="1862975"/>
                    <a:pt x="2166937" y="1200150"/>
                  </a:cubicBezTo>
                  <a:lnTo>
                    <a:pt x="2166937" y="0"/>
                  </a:lnTo>
                  <a:lnTo>
                    <a:pt x="966787" y="0"/>
                  </a:lnTo>
                  <a:cubicBezTo>
                    <a:pt x="593948" y="0"/>
                    <a:pt x="260818" y="170013"/>
                    <a:pt x="40693" y="436743"/>
                  </a:cubicBezTo>
                  <a:lnTo>
                    <a:pt x="0" y="491162"/>
                  </a:lnTo>
                  <a:lnTo>
                    <a:pt x="28395" y="529135"/>
                  </a:lnTo>
                  <a:cubicBezTo>
                    <a:pt x="157801" y="720680"/>
                    <a:pt x="233362" y="951591"/>
                    <a:pt x="233362" y="1200150"/>
                  </a:cubicBezTo>
                  <a:lnTo>
                    <a:pt x="233362" y="1600994"/>
                  </a:lnTo>
                  <a:lnTo>
                    <a:pt x="233362" y="1990725"/>
                  </a:ln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16" name="PA-117"/>
            <p:cNvSpPr>
              <a:spLocks noChangeAspect="1"/>
            </p:cNvSpPr>
            <p:nvPr>
              <p:custDataLst>
                <p:tags r:id="rId7"/>
              </p:custDataLst>
            </p:nvPr>
          </p:nvSpPr>
          <p:spPr bwMode="auto">
            <a:xfrm>
              <a:off x="6728914" y="2600363"/>
              <a:ext cx="542334" cy="45831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tx1">
                    <a:lumMod val="65000"/>
                    <a:lumOff val="35000"/>
                  </a:schemeClr>
                </a:solidFill>
                <a:cs typeface="+mn-ea"/>
                <a:sym typeface="+mn-lt"/>
              </a:endParaRPr>
            </a:p>
          </p:txBody>
        </p:sp>
        <p:sp>
          <p:nvSpPr>
            <p:cNvPr id="17" name="PA-118"/>
            <p:cNvSpPr/>
            <p:nvPr>
              <p:custDataLst>
                <p:tags r:id="rId8"/>
              </p:custDataLst>
            </p:nvPr>
          </p:nvSpPr>
          <p:spPr bwMode="auto">
            <a:xfrm>
              <a:off x="4972965" y="2645456"/>
              <a:ext cx="466283" cy="3940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tx1">
                    <a:lumMod val="65000"/>
                    <a:lumOff val="35000"/>
                  </a:schemeClr>
                </a:solidFill>
                <a:cs typeface="+mn-ea"/>
                <a:sym typeface="+mn-lt"/>
              </a:endParaRPr>
            </a:p>
          </p:txBody>
        </p:sp>
        <p:sp>
          <p:nvSpPr>
            <p:cNvPr id="18" name="PA-119"/>
            <p:cNvSpPr/>
            <p:nvPr>
              <p:custDataLst>
                <p:tags r:id="rId9"/>
              </p:custDataLst>
            </p:nvPr>
          </p:nvSpPr>
          <p:spPr bwMode="auto">
            <a:xfrm>
              <a:off x="4953842" y="4405678"/>
              <a:ext cx="552754" cy="46711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tx1">
                    <a:lumMod val="65000"/>
                    <a:lumOff val="35000"/>
                  </a:schemeClr>
                </a:solidFill>
                <a:cs typeface="+mn-ea"/>
                <a:sym typeface="+mn-lt"/>
              </a:endParaRPr>
            </a:p>
          </p:txBody>
        </p:sp>
        <p:sp>
          <p:nvSpPr>
            <p:cNvPr id="19" name="PA-120"/>
            <p:cNvSpPr/>
            <p:nvPr>
              <p:custDataLst>
                <p:tags r:id="rId10"/>
              </p:custDataLst>
            </p:nvPr>
          </p:nvSpPr>
          <p:spPr bwMode="auto">
            <a:xfrm>
              <a:off x="6738206" y="4378239"/>
              <a:ext cx="518480" cy="4381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902825" y="2067870"/>
            <a:ext cx="5193176" cy="3396358"/>
            <a:chOff x="902825" y="2067870"/>
            <a:chExt cx="5193176" cy="3396358"/>
          </a:xfrm>
        </p:grpSpPr>
        <p:sp>
          <p:nvSpPr>
            <p:cNvPr id="23" name="PA-圆角矩形 20"/>
            <p:cNvSpPr/>
            <p:nvPr>
              <p:custDataLst>
                <p:tags r:id="rId20"/>
              </p:custDataLst>
            </p:nvPr>
          </p:nvSpPr>
          <p:spPr>
            <a:xfrm>
              <a:off x="902826" y="2067870"/>
              <a:ext cx="5193174" cy="608650"/>
            </a:xfrm>
            <a:prstGeom prst="roundRect">
              <a:avLst>
                <a:gd name="adj" fmla="val 50000"/>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24" name="PA-圆角矩形 21"/>
            <p:cNvSpPr/>
            <p:nvPr>
              <p:custDataLst>
                <p:tags r:id="rId21"/>
              </p:custDataLst>
            </p:nvPr>
          </p:nvSpPr>
          <p:spPr>
            <a:xfrm>
              <a:off x="902827" y="2067870"/>
              <a:ext cx="4831560" cy="6086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r"/>
              <a:r>
                <a:rPr lang="en-US" sz="2400" dirty="0">
                  <a:solidFill>
                    <a:srgbClr val="FFFFFF"/>
                  </a:solidFill>
                  <a:cs typeface="+mn-ea"/>
                  <a:sym typeface="+mn-lt"/>
                </a:rPr>
                <a:t>89%</a:t>
              </a:r>
            </a:p>
          </p:txBody>
        </p:sp>
        <p:sp>
          <p:nvSpPr>
            <p:cNvPr id="22" name="PA-矩形 22"/>
            <p:cNvSpPr/>
            <p:nvPr>
              <p:custDataLst>
                <p:tags r:id="rId22"/>
              </p:custDataLst>
            </p:nvPr>
          </p:nvSpPr>
          <p:spPr>
            <a:xfrm>
              <a:off x="987762" y="2210613"/>
              <a:ext cx="1107996" cy="323166"/>
            </a:xfrm>
            <a:prstGeom prst="rect">
              <a:avLst/>
            </a:prstGeom>
          </p:spPr>
          <p:txBody>
            <a:bodyPr wrap="none" bIns="0" anchor="ctr">
              <a:spAutoFit/>
            </a:bodyPr>
            <a:lstStyle/>
            <a:p>
              <a:r>
                <a:rPr lang="zh-CN" altLang="en-US" dirty="0">
                  <a:solidFill>
                    <a:srgbClr val="FFFFFF"/>
                  </a:solidFill>
                  <a:cs typeface="+mn-ea"/>
                  <a:sym typeface="+mn-lt"/>
                </a:rPr>
                <a:t>The title of the text.</a:t>
              </a:r>
              <a:endParaRPr lang="en-US" dirty="0">
                <a:solidFill>
                  <a:srgbClr val="FFFFFF"/>
                </a:solidFill>
                <a:cs typeface="+mn-ea"/>
                <a:sym typeface="+mn-lt"/>
              </a:endParaRPr>
            </a:p>
          </p:txBody>
        </p:sp>
        <p:sp>
          <p:nvSpPr>
            <p:cNvPr id="19" name="PA-圆角矩形 24"/>
            <p:cNvSpPr/>
            <p:nvPr>
              <p:custDataLst>
                <p:tags r:id="rId23"/>
              </p:custDataLst>
            </p:nvPr>
          </p:nvSpPr>
          <p:spPr>
            <a:xfrm>
              <a:off x="902826" y="2984025"/>
              <a:ext cx="5193175" cy="608650"/>
            </a:xfrm>
            <a:prstGeom prst="roundRect">
              <a:avLst>
                <a:gd name="adj" fmla="val 50000"/>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20" name="PA-圆角矩形 25"/>
            <p:cNvSpPr/>
            <p:nvPr>
              <p:custDataLst>
                <p:tags r:id="rId24"/>
              </p:custDataLst>
            </p:nvPr>
          </p:nvSpPr>
          <p:spPr>
            <a:xfrm>
              <a:off x="902826" y="2984025"/>
              <a:ext cx="3800107" cy="6086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r"/>
              <a:r>
                <a:rPr lang="en-US" sz="2400" dirty="0">
                  <a:solidFill>
                    <a:srgbClr val="FFFFFF"/>
                  </a:solidFill>
                  <a:cs typeface="+mn-ea"/>
                  <a:sym typeface="+mn-lt"/>
                </a:rPr>
                <a:t>84%</a:t>
              </a:r>
            </a:p>
          </p:txBody>
        </p:sp>
        <p:sp>
          <p:nvSpPr>
            <p:cNvPr id="18" name="PA-矩形 26"/>
            <p:cNvSpPr/>
            <p:nvPr>
              <p:custDataLst>
                <p:tags r:id="rId25"/>
              </p:custDataLst>
            </p:nvPr>
          </p:nvSpPr>
          <p:spPr>
            <a:xfrm>
              <a:off x="987762" y="3126768"/>
              <a:ext cx="1107996" cy="323166"/>
            </a:xfrm>
            <a:prstGeom prst="rect">
              <a:avLst/>
            </a:prstGeom>
          </p:spPr>
          <p:txBody>
            <a:bodyPr wrap="none" bIns="0" anchor="ctr">
              <a:spAutoFit/>
            </a:bodyPr>
            <a:lstStyle/>
            <a:p>
              <a:r>
                <a:rPr lang="zh-CN" altLang="en-US" dirty="0">
                  <a:solidFill>
                    <a:srgbClr val="FFFFFF"/>
                  </a:solidFill>
                  <a:cs typeface="+mn-ea"/>
                  <a:sym typeface="+mn-lt"/>
                </a:rPr>
                <a:t>The title of the text.</a:t>
              </a:r>
              <a:endParaRPr lang="en-US" dirty="0">
                <a:solidFill>
                  <a:srgbClr val="FFFFFF"/>
                </a:solidFill>
                <a:cs typeface="+mn-ea"/>
                <a:sym typeface="+mn-lt"/>
              </a:endParaRPr>
            </a:p>
          </p:txBody>
        </p:sp>
        <p:sp>
          <p:nvSpPr>
            <p:cNvPr id="14" name="PA-圆角矩形 28"/>
            <p:cNvSpPr/>
            <p:nvPr>
              <p:custDataLst>
                <p:tags r:id="rId26"/>
              </p:custDataLst>
            </p:nvPr>
          </p:nvSpPr>
          <p:spPr>
            <a:xfrm>
              <a:off x="902826" y="3900180"/>
              <a:ext cx="5193175" cy="608650"/>
            </a:xfrm>
            <a:prstGeom prst="roundRect">
              <a:avLst>
                <a:gd name="adj" fmla="val 50000"/>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15" name="PA-圆角矩形 29"/>
            <p:cNvSpPr/>
            <p:nvPr>
              <p:custDataLst>
                <p:tags r:id="rId27"/>
              </p:custDataLst>
            </p:nvPr>
          </p:nvSpPr>
          <p:spPr>
            <a:xfrm>
              <a:off x="902826" y="3900180"/>
              <a:ext cx="3483274" cy="6086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r"/>
              <a:r>
                <a:rPr lang="en-US" sz="2400" dirty="0">
                  <a:solidFill>
                    <a:srgbClr val="FFFFFF"/>
                  </a:solidFill>
                  <a:cs typeface="+mn-ea"/>
                  <a:sym typeface="+mn-lt"/>
                </a:rPr>
                <a:t>94%</a:t>
              </a:r>
            </a:p>
          </p:txBody>
        </p:sp>
        <p:sp>
          <p:nvSpPr>
            <p:cNvPr id="13" name="PA-矩形 30"/>
            <p:cNvSpPr/>
            <p:nvPr>
              <p:custDataLst>
                <p:tags r:id="rId28"/>
              </p:custDataLst>
            </p:nvPr>
          </p:nvSpPr>
          <p:spPr>
            <a:xfrm>
              <a:off x="987762" y="4042923"/>
              <a:ext cx="1107996" cy="323166"/>
            </a:xfrm>
            <a:prstGeom prst="rect">
              <a:avLst/>
            </a:prstGeom>
          </p:spPr>
          <p:txBody>
            <a:bodyPr wrap="none" bIns="0" anchor="ctr">
              <a:spAutoFit/>
            </a:bodyPr>
            <a:lstStyle/>
            <a:p>
              <a:r>
                <a:rPr lang="zh-CN" altLang="en-US" dirty="0">
                  <a:solidFill>
                    <a:srgbClr val="FFFFFF"/>
                  </a:solidFill>
                  <a:cs typeface="+mn-ea"/>
                  <a:sym typeface="+mn-lt"/>
                </a:rPr>
                <a:t>The title of the text.</a:t>
              </a:r>
              <a:endParaRPr lang="en-US" dirty="0">
                <a:solidFill>
                  <a:srgbClr val="FFFFFF"/>
                </a:solidFill>
                <a:cs typeface="+mn-ea"/>
                <a:sym typeface="+mn-lt"/>
              </a:endParaRPr>
            </a:p>
          </p:txBody>
        </p:sp>
        <p:sp>
          <p:nvSpPr>
            <p:cNvPr id="10" name="PA-圆角矩形 32"/>
            <p:cNvSpPr/>
            <p:nvPr>
              <p:custDataLst>
                <p:tags r:id="rId29"/>
              </p:custDataLst>
            </p:nvPr>
          </p:nvSpPr>
          <p:spPr>
            <a:xfrm>
              <a:off x="902826" y="4855578"/>
              <a:ext cx="5193175" cy="608650"/>
            </a:xfrm>
            <a:prstGeom prst="roundRect">
              <a:avLst>
                <a:gd name="adj" fmla="val 50000"/>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11" name="PA-圆角矩形 33"/>
            <p:cNvSpPr/>
            <p:nvPr>
              <p:custDataLst>
                <p:tags r:id="rId30"/>
              </p:custDataLst>
            </p:nvPr>
          </p:nvSpPr>
          <p:spPr>
            <a:xfrm>
              <a:off x="902825" y="4855578"/>
              <a:ext cx="4831561" cy="6086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r"/>
              <a:r>
                <a:rPr lang="en-US" sz="2400" dirty="0">
                  <a:solidFill>
                    <a:srgbClr val="FFFFFF"/>
                  </a:solidFill>
                  <a:cs typeface="+mn-ea"/>
                  <a:sym typeface="+mn-lt"/>
                </a:rPr>
                <a:t>99%</a:t>
              </a:r>
            </a:p>
          </p:txBody>
        </p:sp>
        <p:sp>
          <p:nvSpPr>
            <p:cNvPr id="9" name="PA-矩形 34"/>
            <p:cNvSpPr/>
            <p:nvPr>
              <p:custDataLst>
                <p:tags r:id="rId31"/>
              </p:custDataLst>
            </p:nvPr>
          </p:nvSpPr>
          <p:spPr>
            <a:xfrm>
              <a:off x="987762" y="4998321"/>
              <a:ext cx="1107996" cy="323166"/>
            </a:xfrm>
            <a:prstGeom prst="rect">
              <a:avLst/>
            </a:prstGeom>
          </p:spPr>
          <p:txBody>
            <a:bodyPr wrap="none" bIns="0" anchor="ctr">
              <a:spAutoFit/>
            </a:bodyPr>
            <a:lstStyle/>
            <a:p>
              <a:pPr lvl="0"/>
              <a:r>
                <a:rPr lang="zh-CN" altLang="en-US" dirty="0">
                  <a:solidFill>
                    <a:srgbClr val="FFFFFF"/>
                  </a:solidFill>
                  <a:cs typeface="+mn-ea"/>
                  <a:sym typeface="+mn-lt"/>
                </a:rPr>
                <a:t>The title of the text.</a:t>
              </a:r>
              <a:endParaRPr lang="en-US" dirty="0">
                <a:solidFill>
                  <a:srgbClr val="FFFFFF"/>
                </a:solidFill>
                <a:cs typeface="+mn-ea"/>
                <a:sym typeface="+mn-lt"/>
              </a:endParaRPr>
            </a:p>
          </p:txBody>
        </p:sp>
      </p:grpSp>
      <p:grpSp>
        <p:nvGrpSpPr>
          <p:cNvPr id="3" name="PA-组合 2"/>
          <p:cNvGrpSpPr/>
          <p:nvPr>
            <p:custDataLst>
              <p:tags r:id="rId2"/>
            </p:custDataLst>
          </p:nvPr>
        </p:nvGrpSpPr>
        <p:grpSpPr>
          <a:xfrm>
            <a:off x="6072265" y="1645920"/>
            <a:ext cx="5785436" cy="3661115"/>
            <a:chOff x="6072265" y="1645920"/>
            <a:chExt cx="5785436" cy="3661115"/>
          </a:xfrm>
        </p:grpSpPr>
        <p:grpSp>
          <p:nvGrpSpPr>
            <p:cNvPr id="25" name="PA-组合 24"/>
            <p:cNvGrpSpPr/>
            <p:nvPr>
              <p:custDataLst>
                <p:tags r:id="rId3"/>
              </p:custDataLst>
            </p:nvPr>
          </p:nvGrpSpPr>
          <p:grpSpPr>
            <a:xfrm>
              <a:off x="6072265" y="2523694"/>
              <a:ext cx="2708886" cy="636429"/>
              <a:chOff x="8179988" y="2192795"/>
              <a:chExt cx="2708886" cy="636429"/>
            </a:xfrm>
          </p:grpSpPr>
          <p:sp>
            <p:nvSpPr>
              <p:cNvPr id="26" name="PA-矩形 25"/>
              <p:cNvSpPr/>
              <p:nvPr>
                <p:custDataLst>
                  <p:tags r:id="rId18"/>
                </p:custDataLst>
              </p:nvPr>
            </p:nvSpPr>
            <p:spPr>
              <a:xfrm>
                <a:off x="8179988" y="2192795"/>
                <a:ext cx="270888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The title text is added.</a:t>
                </a:r>
              </a:p>
            </p:txBody>
          </p:sp>
          <p:sp>
            <p:nvSpPr>
              <p:cNvPr id="27" name="PA-文本框 26"/>
              <p:cNvSpPr txBox="1"/>
              <p:nvPr>
                <p:custDataLst>
                  <p:tags r:id="rId19"/>
                </p:custDataLst>
              </p:nvPr>
            </p:nvSpPr>
            <p:spPr>
              <a:xfrm>
                <a:off x="8504910" y="2542351"/>
                <a:ext cx="2265974"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chemeClr val="bg1">
                        <a:lumMod val="50000"/>
                      </a:schemeClr>
                    </a:solidFill>
                    <a:cs typeface="+mn-ea"/>
                    <a:sym typeface="+mn-lt"/>
                  </a:rPr>
                  <a:t>Please enter the text content of the body text.</a:t>
                </a:r>
                <a:endParaRPr lang="en-US" altLang="zh-CN" sz="1200" dirty="0">
                  <a:solidFill>
                    <a:schemeClr val="bg1">
                      <a:lumMod val="50000"/>
                    </a:schemeClr>
                  </a:solidFill>
                  <a:cs typeface="+mn-ea"/>
                  <a:sym typeface="+mn-lt"/>
                </a:endParaRPr>
              </a:p>
            </p:txBody>
          </p:sp>
        </p:grpSp>
        <p:grpSp>
          <p:nvGrpSpPr>
            <p:cNvPr id="28" name="PA-组合 27"/>
            <p:cNvGrpSpPr/>
            <p:nvPr>
              <p:custDataLst>
                <p:tags r:id="rId4"/>
              </p:custDataLst>
            </p:nvPr>
          </p:nvGrpSpPr>
          <p:grpSpPr>
            <a:xfrm>
              <a:off x="9116386" y="2523694"/>
              <a:ext cx="2741315" cy="636429"/>
              <a:chOff x="8386922" y="2192795"/>
              <a:chExt cx="2741315" cy="636429"/>
            </a:xfrm>
          </p:grpSpPr>
          <p:sp>
            <p:nvSpPr>
              <p:cNvPr id="29" name="PA-矩形 28"/>
              <p:cNvSpPr/>
              <p:nvPr>
                <p:custDataLst>
                  <p:tags r:id="rId16"/>
                </p:custDataLst>
              </p:nvPr>
            </p:nvSpPr>
            <p:spPr>
              <a:xfrm>
                <a:off x="8386922" y="2192795"/>
                <a:ext cx="2741315"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The title text is added.</a:t>
                </a:r>
              </a:p>
            </p:txBody>
          </p:sp>
          <p:sp>
            <p:nvSpPr>
              <p:cNvPr id="30" name="PA-文本框 29"/>
              <p:cNvSpPr txBox="1"/>
              <p:nvPr>
                <p:custDataLst>
                  <p:tags r:id="rId17"/>
                </p:custDataLst>
              </p:nvPr>
            </p:nvSpPr>
            <p:spPr>
              <a:xfrm>
                <a:off x="8504910" y="2542351"/>
                <a:ext cx="2265974"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chemeClr val="bg1">
                        <a:lumMod val="50000"/>
                      </a:schemeClr>
                    </a:solidFill>
                    <a:cs typeface="+mn-ea"/>
                    <a:sym typeface="+mn-lt"/>
                  </a:rPr>
                  <a:t>Please enter the text content of the body text.</a:t>
                </a:r>
              </a:p>
            </p:txBody>
          </p:sp>
        </p:grpSp>
        <p:sp>
          <p:nvSpPr>
            <p:cNvPr id="31" name="PA-椭圆 1"/>
            <p:cNvSpPr/>
            <p:nvPr>
              <p:custDataLst>
                <p:tags r:id="rId5"/>
              </p:custDataLst>
            </p:nvPr>
          </p:nvSpPr>
          <p:spPr>
            <a:xfrm>
              <a:off x="7364032" y="2034946"/>
              <a:ext cx="332284" cy="33178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2" name="PA-椭圆 14"/>
            <p:cNvSpPr/>
            <p:nvPr>
              <p:custDataLst>
                <p:tags r:id="rId6"/>
              </p:custDataLst>
            </p:nvPr>
          </p:nvSpPr>
          <p:spPr>
            <a:xfrm>
              <a:off x="10206598" y="2034695"/>
              <a:ext cx="321524" cy="33228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3" name="PA-组合 32"/>
            <p:cNvGrpSpPr/>
            <p:nvPr>
              <p:custDataLst>
                <p:tags r:id="rId7"/>
              </p:custDataLst>
            </p:nvPr>
          </p:nvGrpSpPr>
          <p:grpSpPr>
            <a:xfrm>
              <a:off x="6072265" y="4423325"/>
              <a:ext cx="2747991" cy="636429"/>
              <a:chOff x="8140882" y="2192795"/>
              <a:chExt cx="2747991" cy="636429"/>
            </a:xfrm>
          </p:grpSpPr>
          <p:sp>
            <p:nvSpPr>
              <p:cNvPr id="34" name="PA-矩形 33"/>
              <p:cNvSpPr/>
              <p:nvPr>
                <p:custDataLst>
                  <p:tags r:id="rId14"/>
                </p:custDataLst>
              </p:nvPr>
            </p:nvSpPr>
            <p:spPr>
              <a:xfrm>
                <a:off x="8140882" y="2192795"/>
                <a:ext cx="274799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The title text is added.</a:t>
                </a:r>
              </a:p>
            </p:txBody>
          </p:sp>
          <p:sp>
            <p:nvSpPr>
              <p:cNvPr id="35" name="PA-文本框 34"/>
              <p:cNvSpPr txBox="1"/>
              <p:nvPr>
                <p:custDataLst>
                  <p:tags r:id="rId15"/>
                </p:custDataLst>
              </p:nvPr>
            </p:nvSpPr>
            <p:spPr>
              <a:xfrm>
                <a:off x="8504910" y="2542351"/>
                <a:ext cx="2265974"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chemeClr val="bg1">
                        <a:lumMod val="50000"/>
                      </a:schemeClr>
                    </a:solidFill>
                    <a:cs typeface="+mn-ea"/>
                    <a:sym typeface="+mn-lt"/>
                  </a:rPr>
                  <a:t>Please enter the text content of the body text.</a:t>
                </a:r>
                <a:endParaRPr lang="en-US" altLang="zh-CN" sz="1200" dirty="0">
                  <a:solidFill>
                    <a:schemeClr val="bg1">
                      <a:lumMod val="50000"/>
                    </a:schemeClr>
                  </a:solidFill>
                  <a:cs typeface="+mn-ea"/>
                  <a:sym typeface="+mn-lt"/>
                </a:endParaRPr>
              </a:p>
            </p:txBody>
          </p:sp>
        </p:grpSp>
        <p:grpSp>
          <p:nvGrpSpPr>
            <p:cNvPr id="36" name="PA-组合 35"/>
            <p:cNvGrpSpPr/>
            <p:nvPr>
              <p:custDataLst>
                <p:tags r:id="rId8"/>
              </p:custDataLst>
            </p:nvPr>
          </p:nvGrpSpPr>
          <p:grpSpPr>
            <a:xfrm>
              <a:off x="9035810" y="4392637"/>
              <a:ext cx="2741314" cy="667117"/>
              <a:chOff x="8267240" y="2162107"/>
              <a:chExt cx="2741314" cy="667117"/>
            </a:xfrm>
          </p:grpSpPr>
          <p:sp>
            <p:nvSpPr>
              <p:cNvPr id="37" name="PA-矩形 36"/>
              <p:cNvSpPr/>
              <p:nvPr>
                <p:custDataLst>
                  <p:tags r:id="rId12"/>
                </p:custDataLst>
              </p:nvPr>
            </p:nvSpPr>
            <p:spPr>
              <a:xfrm>
                <a:off x="8267240" y="2162107"/>
                <a:ext cx="274131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The title text is added.</a:t>
                </a:r>
              </a:p>
            </p:txBody>
          </p:sp>
          <p:sp>
            <p:nvSpPr>
              <p:cNvPr id="38" name="PA-文本框 37"/>
              <p:cNvSpPr txBox="1"/>
              <p:nvPr>
                <p:custDataLst>
                  <p:tags r:id="rId13"/>
                </p:custDataLst>
              </p:nvPr>
            </p:nvSpPr>
            <p:spPr>
              <a:xfrm>
                <a:off x="8504910" y="2542351"/>
                <a:ext cx="2265974"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chemeClr val="bg1">
                        <a:lumMod val="50000"/>
                      </a:schemeClr>
                    </a:solidFill>
                    <a:cs typeface="+mn-ea"/>
                    <a:sym typeface="+mn-lt"/>
                  </a:rPr>
                  <a:t>Please enter the text content of the body text.</a:t>
                </a:r>
                <a:endParaRPr lang="en-US" altLang="zh-CN" sz="1200" dirty="0">
                  <a:solidFill>
                    <a:schemeClr val="bg1">
                      <a:lumMod val="50000"/>
                    </a:schemeClr>
                  </a:solidFill>
                  <a:cs typeface="+mn-ea"/>
                  <a:sym typeface="+mn-lt"/>
                </a:endParaRPr>
              </a:p>
            </p:txBody>
          </p:sp>
        </p:grpSp>
        <p:sp>
          <p:nvSpPr>
            <p:cNvPr id="39" name="PA-椭圆 1"/>
            <p:cNvSpPr/>
            <p:nvPr>
              <p:custDataLst>
                <p:tags r:id="rId9"/>
              </p:custDataLst>
            </p:nvPr>
          </p:nvSpPr>
          <p:spPr>
            <a:xfrm>
              <a:off x="10240325" y="3983783"/>
              <a:ext cx="332284" cy="33178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0" name="PA-椭圆 14"/>
            <p:cNvSpPr/>
            <p:nvPr>
              <p:custDataLst>
                <p:tags r:id="rId10"/>
              </p:custDataLst>
            </p:nvPr>
          </p:nvSpPr>
          <p:spPr>
            <a:xfrm>
              <a:off x="7408518" y="4037882"/>
              <a:ext cx="321524" cy="33228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cxnSp>
          <p:nvCxnSpPr>
            <p:cNvPr id="41" name="PA-直接连接符 40"/>
            <p:cNvCxnSpPr/>
            <p:nvPr>
              <p:custDataLst>
                <p:tags r:id="rId11"/>
              </p:custDataLst>
            </p:nvPr>
          </p:nvCxnSpPr>
          <p:spPr>
            <a:xfrm>
              <a:off x="9040144" y="1645920"/>
              <a:ext cx="0" cy="3661115"/>
            </a:xfrm>
            <a:prstGeom prst="line">
              <a:avLst/>
            </a:prstGeom>
            <a:ln w="952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4500000">
            <a:off x="4966340" y="-3305655"/>
            <a:ext cx="3731042" cy="7582654"/>
            <a:chOff x="9297358" y="1077707"/>
            <a:chExt cx="2727492" cy="5543125"/>
          </a:xfrm>
        </p:grpSpPr>
        <p:sp>
          <p:nvSpPr>
            <p:cNvPr id="3" name="PA-椭圆 6"/>
            <p:cNvSpPr>
              <a:spLocks noChangeAspect="1"/>
            </p:cNvSpPr>
            <p:nvPr>
              <p:custDataLst>
                <p:tags r:id="rId1"/>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2"/>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3"/>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4"/>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5"/>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6"/>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8"/>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9"/>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10"/>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11"/>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12"/>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13"/>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14"/>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15"/>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16"/>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17"/>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2"/>
            <p:cNvSpPr/>
            <p:nvPr>
              <p:custDataLst>
                <p:tags r:id="rId18"/>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3"/>
            <p:cNvSpPr/>
            <p:nvPr>
              <p:custDataLst>
                <p:tags r:id="rId19"/>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4"/>
            <p:cNvSpPr/>
            <p:nvPr>
              <p:custDataLst>
                <p:tags r:id="rId20"/>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5"/>
            <p:cNvSpPr/>
            <p:nvPr>
              <p:custDataLst>
                <p:tags r:id="rId21"/>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6"/>
            <p:cNvSpPr/>
            <p:nvPr>
              <p:custDataLst>
                <p:tags r:id="rId22"/>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37"/>
            <p:cNvSpPr/>
            <p:nvPr>
              <p:custDataLst>
                <p:tags r:id="rId23"/>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38"/>
            <p:cNvSpPr/>
            <p:nvPr>
              <p:custDataLst>
                <p:tags r:id="rId24"/>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39"/>
            <p:cNvSpPr/>
            <p:nvPr>
              <p:custDataLst>
                <p:tags r:id="rId25"/>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0"/>
            <p:cNvSpPr/>
            <p:nvPr>
              <p:custDataLst>
                <p:tags r:id="rId26"/>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1"/>
            <p:cNvSpPr/>
            <p:nvPr>
              <p:custDataLst>
                <p:tags r:id="rId27"/>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42"/>
            <p:cNvSpPr/>
            <p:nvPr>
              <p:custDataLst>
                <p:tags r:id="rId28"/>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43"/>
            <p:cNvSpPr/>
            <p:nvPr>
              <p:custDataLst>
                <p:tags r:id="rId29"/>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44"/>
            <p:cNvSpPr/>
            <p:nvPr>
              <p:custDataLst>
                <p:tags r:id="rId30"/>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45"/>
            <p:cNvSpPr/>
            <p:nvPr>
              <p:custDataLst>
                <p:tags r:id="rId31"/>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46"/>
            <p:cNvSpPr/>
            <p:nvPr>
              <p:custDataLst>
                <p:tags r:id="rId32"/>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47"/>
            <p:cNvSpPr/>
            <p:nvPr>
              <p:custDataLst>
                <p:tags r:id="rId33"/>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48"/>
            <p:cNvSpPr/>
            <p:nvPr>
              <p:custDataLst>
                <p:tags r:id="rId34"/>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49"/>
            <p:cNvSpPr/>
            <p:nvPr>
              <p:custDataLst>
                <p:tags r:id="rId35"/>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50"/>
            <p:cNvSpPr/>
            <p:nvPr>
              <p:custDataLst>
                <p:tags r:id="rId36"/>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51"/>
            <p:cNvSpPr/>
            <p:nvPr>
              <p:custDataLst>
                <p:tags r:id="rId37"/>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52"/>
            <p:cNvSpPr/>
            <p:nvPr>
              <p:custDataLst>
                <p:tags r:id="rId38"/>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53"/>
            <p:cNvSpPr/>
            <p:nvPr>
              <p:custDataLst>
                <p:tags r:id="rId39"/>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54"/>
            <p:cNvSpPr/>
            <p:nvPr>
              <p:custDataLst>
                <p:tags r:id="rId40"/>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55"/>
            <p:cNvSpPr/>
            <p:nvPr>
              <p:custDataLst>
                <p:tags r:id="rId41"/>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56"/>
            <p:cNvSpPr/>
            <p:nvPr>
              <p:custDataLst>
                <p:tags r:id="rId42"/>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57"/>
            <p:cNvSpPr/>
            <p:nvPr>
              <p:custDataLst>
                <p:tags r:id="rId43"/>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58"/>
            <p:cNvSpPr/>
            <p:nvPr>
              <p:custDataLst>
                <p:tags r:id="rId44"/>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59"/>
            <p:cNvSpPr/>
            <p:nvPr>
              <p:custDataLst>
                <p:tags r:id="rId45"/>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60"/>
            <p:cNvSpPr/>
            <p:nvPr>
              <p:custDataLst>
                <p:tags r:id="rId46"/>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61"/>
            <p:cNvSpPr/>
            <p:nvPr>
              <p:custDataLst>
                <p:tags r:id="rId47"/>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任意多边形 62"/>
            <p:cNvSpPr/>
            <p:nvPr>
              <p:custDataLst>
                <p:tags r:id="rId48"/>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1" name="PA-任意多边形 63"/>
            <p:cNvSpPr/>
            <p:nvPr>
              <p:custDataLst>
                <p:tags r:id="rId49"/>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2" name="PA-任意多边形 65"/>
            <p:cNvSpPr/>
            <p:nvPr>
              <p:custDataLst>
                <p:tags r:id="rId50"/>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3" name="PA-任意多边形 66"/>
            <p:cNvSpPr/>
            <p:nvPr>
              <p:custDataLst>
                <p:tags r:id="rId51"/>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4" name="PA-任意多边形 68"/>
            <p:cNvSpPr/>
            <p:nvPr>
              <p:custDataLst>
                <p:tags r:id="rId52"/>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5" name="PA-任意多边形 69"/>
            <p:cNvSpPr/>
            <p:nvPr>
              <p:custDataLst>
                <p:tags r:id="rId53"/>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6" name="PA-任意多边形 70"/>
            <p:cNvSpPr/>
            <p:nvPr>
              <p:custDataLst>
                <p:tags r:id="rId54"/>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7" name="PA-任意多边形 72"/>
            <p:cNvSpPr/>
            <p:nvPr>
              <p:custDataLst>
                <p:tags r:id="rId55"/>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8" name="PA-椭圆 73"/>
            <p:cNvSpPr/>
            <p:nvPr>
              <p:custDataLst>
                <p:tags r:id="rId56"/>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74"/>
            <p:cNvSpPr/>
            <p:nvPr>
              <p:custDataLst>
                <p:tags r:id="rId57"/>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75"/>
            <p:cNvSpPr/>
            <p:nvPr>
              <p:custDataLst>
                <p:tags r:id="rId58"/>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76"/>
            <p:cNvSpPr/>
            <p:nvPr>
              <p:custDataLst>
                <p:tags r:id="rId59"/>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77"/>
            <p:cNvSpPr/>
            <p:nvPr>
              <p:custDataLst>
                <p:tags r:id="rId60"/>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78"/>
            <p:cNvSpPr/>
            <p:nvPr>
              <p:custDataLst>
                <p:tags r:id="rId61"/>
              </p:custDataLst>
            </p:nvPr>
          </p:nvSpPr>
          <p:spPr>
            <a:xfrm>
              <a:off x="1153385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79"/>
            <p:cNvSpPr/>
            <p:nvPr>
              <p:custDataLst>
                <p:tags r:id="rId62"/>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0"/>
            <p:cNvSpPr/>
            <p:nvPr>
              <p:custDataLst>
                <p:tags r:id="rId63"/>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1"/>
            <p:cNvSpPr/>
            <p:nvPr>
              <p:custDataLst>
                <p:tags r:id="rId64"/>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7" name="PA-椭圆 82"/>
            <p:cNvSpPr/>
            <p:nvPr>
              <p:custDataLst>
                <p:tags r:id="rId65"/>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8" name="PA-椭圆 83"/>
            <p:cNvSpPr/>
            <p:nvPr>
              <p:custDataLst>
                <p:tags r:id="rId66"/>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9" name="PA-椭圆 84"/>
            <p:cNvSpPr/>
            <p:nvPr>
              <p:custDataLst>
                <p:tags r:id="rId67"/>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0" name="PA-椭圆 85"/>
            <p:cNvSpPr/>
            <p:nvPr>
              <p:custDataLst>
                <p:tags r:id="rId68"/>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PA-椭圆 86"/>
            <p:cNvSpPr/>
            <p:nvPr>
              <p:custDataLst>
                <p:tags r:id="rId69"/>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2" name="PA-椭圆 87"/>
            <p:cNvSpPr/>
            <p:nvPr>
              <p:custDataLst>
                <p:tags r:id="rId70"/>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3" name="PA-椭圆 88"/>
            <p:cNvSpPr/>
            <p:nvPr>
              <p:custDataLst>
                <p:tags r:id="rId71"/>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椭圆 89"/>
            <p:cNvSpPr/>
            <p:nvPr>
              <p:custDataLst>
                <p:tags r:id="rId72"/>
              </p:custDataLst>
            </p:nvPr>
          </p:nvSpPr>
          <p:spPr>
            <a:xfrm>
              <a:off x="1135669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75" name="组合 74"/>
          <p:cNvGrpSpPr/>
          <p:nvPr/>
        </p:nvGrpSpPr>
        <p:grpSpPr>
          <a:xfrm>
            <a:off x="3503150" y="1202315"/>
            <a:ext cx="5185700" cy="908474"/>
            <a:chOff x="12257674" y="9616217"/>
            <a:chExt cx="5185700" cy="908474"/>
          </a:xfrm>
        </p:grpSpPr>
        <p:sp>
          <p:nvSpPr>
            <p:cNvPr id="76" name="TextBox 26"/>
            <p:cNvSpPr txBox="1"/>
            <p:nvPr/>
          </p:nvSpPr>
          <p:spPr>
            <a:xfrm rot="38178">
              <a:off x="12257674" y="9616217"/>
              <a:ext cx="5185700" cy="830997"/>
            </a:xfrm>
            <a:prstGeom prst="rect">
              <a:avLst/>
            </a:prstGeom>
            <a:noFill/>
          </p:spPr>
          <p:txBody>
            <a:bodyPr wrap="square" rtlCol="0">
              <a:spAutoFit/>
            </a:bodyPr>
            <a:lstStyle/>
            <a:p>
              <a:pPr algn="ctr"/>
              <a:r>
                <a:rPr lang="en-US" altLang="zh-CN" sz="4800" b="1" dirty="0">
                  <a:solidFill>
                    <a:schemeClr val="accent1"/>
                  </a:solidFill>
                  <a:cs typeface="+mn-ea"/>
                  <a:sym typeface="+mn-lt"/>
                </a:rPr>
                <a:t>CONTENTS</a:t>
              </a:r>
              <a:endParaRPr lang="zh-CN" altLang="en-US" sz="4800" b="1" dirty="0">
                <a:solidFill>
                  <a:schemeClr val="accent1"/>
                </a:solidFill>
                <a:cs typeface="+mn-ea"/>
                <a:sym typeface="+mn-lt"/>
              </a:endParaRPr>
            </a:p>
          </p:txBody>
        </p:sp>
        <p:cxnSp>
          <p:nvCxnSpPr>
            <p:cNvPr id="77" name="直接连接符 76"/>
            <p:cNvCxnSpPr/>
            <p:nvPr/>
          </p:nvCxnSpPr>
          <p:spPr>
            <a:xfrm>
              <a:off x="14488573" y="10524691"/>
              <a:ext cx="7239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705544" y="3320216"/>
            <a:ext cx="4752405" cy="933529"/>
            <a:chOff x="7085997" y="1234358"/>
            <a:chExt cx="4752405" cy="933529"/>
          </a:xfrm>
        </p:grpSpPr>
        <p:sp>
          <p:nvSpPr>
            <p:cNvPr id="79" name="文本框 78"/>
            <p:cNvSpPr txBox="1"/>
            <p:nvPr/>
          </p:nvSpPr>
          <p:spPr>
            <a:xfrm>
              <a:off x="8102357" y="1234358"/>
              <a:ext cx="3736045"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Business profile</a:t>
              </a:r>
            </a:p>
          </p:txBody>
        </p:sp>
        <p:sp>
          <p:nvSpPr>
            <p:cNvPr id="80" name="TextBox 26"/>
            <p:cNvSpPr txBox="1"/>
            <p:nvPr/>
          </p:nvSpPr>
          <p:spPr>
            <a:xfrm>
              <a:off x="8144298" y="1937055"/>
              <a:ext cx="2525332" cy="230832"/>
            </a:xfrm>
            <a:prstGeom prst="rect">
              <a:avLst/>
            </a:prstGeom>
            <a:noFill/>
          </p:spPr>
          <p:txBody>
            <a:bodyPr wrap="square" rtlCol="0">
              <a:spAutoFit/>
            </a:bodyPr>
            <a:lstStyle/>
            <a:p>
              <a:pPr algn="dist"/>
              <a:r>
                <a:rPr lang="en-US" altLang="zh-CN" sz="900" dirty="0">
                  <a:solidFill>
                    <a:schemeClr val="bg2">
                      <a:lumMod val="50000"/>
                    </a:schemeClr>
                  </a:solidFill>
                  <a:cs typeface="+mn-ea"/>
                  <a:sym typeface="+mn-lt"/>
                </a:rPr>
                <a:t>INPUT TEXT HERE.</a:t>
              </a:r>
              <a:endParaRPr lang="zh-CN" altLang="en-US" sz="900" dirty="0">
                <a:solidFill>
                  <a:schemeClr val="bg2">
                    <a:lumMod val="50000"/>
                  </a:schemeClr>
                </a:solidFill>
                <a:cs typeface="+mn-ea"/>
                <a:sym typeface="+mn-lt"/>
              </a:endParaRPr>
            </a:p>
          </p:txBody>
        </p:sp>
        <p:sp>
          <p:nvSpPr>
            <p:cNvPr id="81" name="椭圆 80"/>
            <p:cNvSpPr/>
            <p:nvPr/>
          </p:nvSpPr>
          <p:spPr>
            <a:xfrm>
              <a:off x="7085997" y="1234358"/>
              <a:ext cx="861784" cy="861784"/>
            </a:xfrm>
            <a:prstGeom prst="ellipse">
              <a:avLst/>
            </a:prstGeom>
            <a:solidFill>
              <a:schemeClr val="accent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82" name="文本框 81"/>
            <p:cNvSpPr txBox="1"/>
            <p:nvPr/>
          </p:nvSpPr>
          <p:spPr>
            <a:xfrm>
              <a:off x="7192547" y="1380734"/>
              <a:ext cx="648684" cy="523220"/>
            </a:xfrm>
            <a:prstGeom prst="rect">
              <a:avLst/>
            </a:prstGeom>
            <a:no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latin typeface="+mn-lt"/>
                  <a:ea typeface="+mn-ea"/>
                  <a:cs typeface="+mn-ea"/>
                  <a:sym typeface="+mn-lt"/>
                </a:rPr>
                <a:t>01</a:t>
              </a:r>
              <a:endParaRPr lang="zh-CN" altLang="en-US" sz="2800" spc="-300" dirty="0">
                <a:solidFill>
                  <a:schemeClr val="bg1"/>
                </a:solidFill>
                <a:latin typeface="+mn-lt"/>
                <a:ea typeface="+mn-ea"/>
                <a:cs typeface="+mn-ea"/>
                <a:sym typeface="+mn-lt"/>
              </a:endParaRPr>
            </a:p>
          </p:txBody>
        </p:sp>
      </p:grpSp>
      <p:grpSp>
        <p:nvGrpSpPr>
          <p:cNvPr id="88" name="组合 87"/>
          <p:cNvGrpSpPr/>
          <p:nvPr/>
        </p:nvGrpSpPr>
        <p:grpSpPr>
          <a:xfrm>
            <a:off x="7019916" y="3320216"/>
            <a:ext cx="4808290" cy="933529"/>
            <a:chOff x="7085997" y="1234358"/>
            <a:chExt cx="4808290" cy="933529"/>
          </a:xfrm>
        </p:grpSpPr>
        <p:sp>
          <p:nvSpPr>
            <p:cNvPr id="89" name="文本框 88"/>
            <p:cNvSpPr txBox="1"/>
            <p:nvPr/>
          </p:nvSpPr>
          <p:spPr>
            <a:xfrm>
              <a:off x="8102357" y="1234358"/>
              <a:ext cx="3791930"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Shipping business</a:t>
              </a:r>
            </a:p>
          </p:txBody>
        </p:sp>
        <p:sp>
          <p:nvSpPr>
            <p:cNvPr id="90" name="TextBox 26"/>
            <p:cNvSpPr txBox="1"/>
            <p:nvPr/>
          </p:nvSpPr>
          <p:spPr>
            <a:xfrm>
              <a:off x="8144298" y="1937055"/>
              <a:ext cx="2525332" cy="230832"/>
            </a:xfrm>
            <a:prstGeom prst="rect">
              <a:avLst/>
            </a:prstGeom>
            <a:noFill/>
          </p:spPr>
          <p:txBody>
            <a:bodyPr wrap="square" rtlCol="0">
              <a:spAutoFit/>
            </a:bodyPr>
            <a:lstStyle/>
            <a:p>
              <a:pPr algn="dist"/>
              <a:r>
                <a:rPr lang="en-US" altLang="zh-CN" sz="900" dirty="0">
                  <a:solidFill>
                    <a:schemeClr val="bg2">
                      <a:lumMod val="50000"/>
                    </a:schemeClr>
                  </a:solidFill>
                  <a:cs typeface="+mn-ea"/>
                  <a:sym typeface="+mn-lt"/>
                </a:rPr>
                <a:t>INPUT TEXT HERE.</a:t>
              </a:r>
              <a:endParaRPr lang="zh-CN" altLang="en-US" sz="900" dirty="0">
                <a:solidFill>
                  <a:schemeClr val="bg2">
                    <a:lumMod val="50000"/>
                  </a:schemeClr>
                </a:solidFill>
                <a:cs typeface="+mn-ea"/>
                <a:sym typeface="+mn-lt"/>
              </a:endParaRPr>
            </a:p>
          </p:txBody>
        </p:sp>
        <p:sp>
          <p:nvSpPr>
            <p:cNvPr id="91" name="椭圆 90"/>
            <p:cNvSpPr/>
            <p:nvPr/>
          </p:nvSpPr>
          <p:spPr>
            <a:xfrm>
              <a:off x="7085997" y="1234358"/>
              <a:ext cx="861784" cy="861784"/>
            </a:xfrm>
            <a:prstGeom prst="ellipse">
              <a:avLst/>
            </a:prstGeom>
            <a:solidFill>
              <a:schemeClr val="accent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92" name="文本框 91"/>
            <p:cNvSpPr txBox="1"/>
            <p:nvPr/>
          </p:nvSpPr>
          <p:spPr>
            <a:xfrm>
              <a:off x="7192547" y="1380734"/>
              <a:ext cx="648684" cy="523220"/>
            </a:xfrm>
            <a:prstGeom prst="rect">
              <a:avLst/>
            </a:prstGeom>
            <a:no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latin typeface="+mn-lt"/>
                  <a:ea typeface="+mn-ea"/>
                  <a:cs typeface="+mn-ea"/>
                  <a:sym typeface="+mn-lt"/>
                </a:rPr>
                <a:t>02</a:t>
              </a:r>
              <a:endParaRPr lang="zh-CN" altLang="en-US" sz="2800" spc="-300" dirty="0">
                <a:solidFill>
                  <a:schemeClr val="bg1"/>
                </a:solidFill>
                <a:latin typeface="+mn-lt"/>
                <a:ea typeface="+mn-ea"/>
                <a:cs typeface="+mn-ea"/>
                <a:sym typeface="+mn-lt"/>
              </a:endParaRPr>
            </a:p>
          </p:txBody>
        </p:sp>
      </p:grpSp>
      <p:grpSp>
        <p:nvGrpSpPr>
          <p:cNvPr id="93" name="组合 92"/>
          <p:cNvGrpSpPr/>
          <p:nvPr/>
        </p:nvGrpSpPr>
        <p:grpSpPr>
          <a:xfrm>
            <a:off x="1705544" y="4684807"/>
            <a:ext cx="5207822" cy="933529"/>
            <a:chOff x="7085997" y="1234358"/>
            <a:chExt cx="5207822" cy="933529"/>
          </a:xfrm>
        </p:grpSpPr>
        <p:sp>
          <p:nvSpPr>
            <p:cNvPr id="94" name="文本框 93"/>
            <p:cNvSpPr txBox="1"/>
            <p:nvPr/>
          </p:nvSpPr>
          <p:spPr>
            <a:xfrm>
              <a:off x="8102357" y="1234358"/>
              <a:ext cx="4191462"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Performance overview</a:t>
              </a:r>
            </a:p>
          </p:txBody>
        </p:sp>
        <p:sp>
          <p:nvSpPr>
            <p:cNvPr id="95" name="TextBox 26"/>
            <p:cNvSpPr txBox="1"/>
            <p:nvPr/>
          </p:nvSpPr>
          <p:spPr>
            <a:xfrm>
              <a:off x="8144298" y="1937055"/>
              <a:ext cx="2525332" cy="230832"/>
            </a:xfrm>
            <a:prstGeom prst="rect">
              <a:avLst/>
            </a:prstGeom>
            <a:noFill/>
          </p:spPr>
          <p:txBody>
            <a:bodyPr wrap="square" rtlCol="0">
              <a:spAutoFit/>
            </a:bodyPr>
            <a:lstStyle/>
            <a:p>
              <a:pPr algn="dist"/>
              <a:r>
                <a:rPr lang="en-US" altLang="zh-CN" sz="900" dirty="0">
                  <a:solidFill>
                    <a:schemeClr val="bg2">
                      <a:lumMod val="50000"/>
                    </a:schemeClr>
                  </a:solidFill>
                  <a:cs typeface="+mn-ea"/>
                  <a:sym typeface="+mn-lt"/>
                </a:rPr>
                <a:t>INPUT TEXT HERE.</a:t>
              </a:r>
              <a:endParaRPr lang="zh-CN" altLang="en-US" sz="900" dirty="0">
                <a:solidFill>
                  <a:schemeClr val="bg2">
                    <a:lumMod val="50000"/>
                  </a:schemeClr>
                </a:solidFill>
                <a:cs typeface="+mn-ea"/>
                <a:sym typeface="+mn-lt"/>
              </a:endParaRPr>
            </a:p>
          </p:txBody>
        </p:sp>
        <p:sp>
          <p:nvSpPr>
            <p:cNvPr id="96" name="椭圆 95"/>
            <p:cNvSpPr/>
            <p:nvPr/>
          </p:nvSpPr>
          <p:spPr>
            <a:xfrm>
              <a:off x="7085997" y="1234358"/>
              <a:ext cx="861784" cy="861784"/>
            </a:xfrm>
            <a:prstGeom prst="ellipse">
              <a:avLst/>
            </a:prstGeom>
            <a:solidFill>
              <a:schemeClr val="accent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97" name="文本框 96"/>
            <p:cNvSpPr txBox="1"/>
            <p:nvPr/>
          </p:nvSpPr>
          <p:spPr>
            <a:xfrm>
              <a:off x="7192547" y="1434078"/>
              <a:ext cx="648684" cy="523220"/>
            </a:xfrm>
            <a:prstGeom prst="rect">
              <a:avLst/>
            </a:prstGeom>
            <a:no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latin typeface="+mn-lt"/>
                  <a:ea typeface="+mn-ea"/>
                  <a:cs typeface="+mn-ea"/>
                  <a:sym typeface="+mn-lt"/>
                </a:rPr>
                <a:t>03</a:t>
              </a:r>
              <a:endParaRPr lang="zh-CN" altLang="en-US" sz="2800" spc="-300" dirty="0">
                <a:solidFill>
                  <a:schemeClr val="bg1"/>
                </a:solidFill>
                <a:latin typeface="+mn-lt"/>
                <a:ea typeface="+mn-ea"/>
                <a:cs typeface="+mn-ea"/>
                <a:sym typeface="+mn-lt"/>
              </a:endParaRPr>
            </a:p>
          </p:txBody>
        </p:sp>
      </p:grpSp>
      <p:grpSp>
        <p:nvGrpSpPr>
          <p:cNvPr id="98" name="组合 97"/>
          <p:cNvGrpSpPr/>
          <p:nvPr/>
        </p:nvGrpSpPr>
        <p:grpSpPr>
          <a:xfrm>
            <a:off x="7019916" y="4684807"/>
            <a:ext cx="4808290" cy="933529"/>
            <a:chOff x="7085997" y="1234358"/>
            <a:chExt cx="4808290" cy="933529"/>
          </a:xfrm>
        </p:grpSpPr>
        <p:sp>
          <p:nvSpPr>
            <p:cNvPr id="99" name="文本框 98"/>
            <p:cNvSpPr txBox="1"/>
            <p:nvPr/>
          </p:nvSpPr>
          <p:spPr>
            <a:xfrm>
              <a:off x="8102357" y="1234358"/>
              <a:ext cx="3791930"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Development goals</a:t>
              </a:r>
            </a:p>
          </p:txBody>
        </p:sp>
        <p:sp>
          <p:nvSpPr>
            <p:cNvPr id="100" name="TextBox 26"/>
            <p:cNvSpPr txBox="1"/>
            <p:nvPr/>
          </p:nvSpPr>
          <p:spPr>
            <a:xfrm>
              <a:off x="8144298" y="1937055"/>
              <a:ext cx="2525332" cy="230832"/>
            </a:xfrm>
            <a:prstGeom prst="rect">
              <a:avLst/>
            </a:prstGeom>
            <a:noFill/>
          </p:spPr>
          <p:txBody>
            <a:bodyPr wrap="square" rtlCol="0">
              <a:spAutoFit/>
            </a:bodyPr>
            <a:lstStyle/>
            <a:p>
              <a:pPr algn="dist"/>
              <a:r>
                <a:rPr lang="en-US" altLang="zh-CN" sz="900" dirty="0">
                  <a:solidFill>
                    <a:schemeClr val="bg2">
                      <a:lumMod val="50000"/>
                    </a:schemeClr>
                  </a:solidFill>
                  <a:cs typeface="+mn-ea"/>
                  <a:sym typeface="+mn-lt"/>
                </a:rPr>
                <a:t>INPUT TEXT HERE.</a:t>
              </a:r>
              <a:endParaRPr lang="zh-CN" altLang="en-US" sz="900" dirty="0">
                <a:solidFill>
                  <a:schemeClr val="bg2">
                    <a:lumMod val="50000"/>
                  </a:schemeClr>
                </a:solidFill>
                <a:cs typeface="+mn-ea"/>
                <a:sym typeface="+mn-lt"/>
              </a:endParaRPr>
            </a:p>
          </p:txBody>
        </p:sp>
        <p:sp>
          <p:nvSpPr>
            <p:cNvPr id="101" name="椭圆 100"/>
            <p:cNvSpPr/>
            <p:nvPr/>
          </p:nvSpPr>
          <p:spPr>
            <a:xfrm>
              <a:off x="7085997" y="1234358"/>
              <a:ext cx="861784" cy="861784"/>
            </a:xfrm>
            <a:prstGeom prst="ellipse">
              <a:avLst/>
            </a:prstGeom>
            <a:solidFill>
              <a:schemeClr val="accent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02" name="文本框 101"/>
            <p:cNvSpPr txBox="1"/>
            <p:nvPr/>
          </p:nvSpPr>
          <p:spPr>
            <a:xfrm>
              <a:off x="7192547" y="1434078"/>
              <a:ext cx="648684" cy="523220"/>
            </a:xfrm>
            <a:prstGeom prst="rect">
              <a:avLst/>
            </a:prstGeom>
            <a:noFill/>
            <a:ln>
              <a:noFill/>
            </a:ln>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latin typeface="+mn-lt"/>
                  <a:ea typeface="+mn-ea"/>
                  <a:cs typeface="+mn-ea"/>
                  <a:sym typeface="+mn-lt"/>
                </a:rPr>
                <a:t>04</a:t>
              </a:r>
              <a:endParaRPr lang="zh-CN" altLang="en-US" sz="2800" spc="-3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anim calcmode="lin" valueType="num">
                                      <p:cBhvr>
                                        <p:cTn id="14" dur="500" fill="hold"/>
                                        <p:tgtEl>
                                          <p:spTgt spid="75"/>
                                        </p:tgtEl>
                                        <p:attrNameLst>
                                          <p:attrName>ppt_x</p:attrName>
                                        </p:attrNameLst>
                                      </p:cBhvr>
                                      <p:tavLst>
                                        <p:tav tm="0">
                                          <p:val>
                                            <p:strVal val="#ppt_x"/>
                                          </p:val>
                                        </p:tav>
                                        <p:tav tm="100000">
                                          <p:val>
                                            <p:strVal val="#ppt_x"/>
                                          </p:val>
                                        </p:tav>
                                      </p:tavLst>
                                    </p:anim>
                                    <p:anim calcmode="lin" valueType="num">
                                      <p:cBhvr>
                                        <p:cTn id="15" dur="500" fill="hold"/>
                                        <p:tgtEl>
                                          <p:spTgt spid="7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anim calcmode="lin" valueType="num">
                                      <p:cBhvr>
                                        <p:cTn id="20" dur="500" fill="hold"/>
                                        <p:tgtEl>
                                          <p:spTgt spid="78"/>
                                        </p:tgtEl>
                                        <p:attrNameLst>
                                          <p:attrName>ppt_x</p:attrName>
                                        </p:attrNameLst>
                                      </p:cBhvr>
                                      <p:tavLst>
                                        <p:tav tm="0">
                                          <p:val>
                                            <p:strVal val="#ppt_x"/>
                                          </p:val>
                                        </p:tav>
                                        <p:tav tm="100000">
                                          <p:val>
                                            <p:strVal val="#ppt_x"/>
                                          </p:val>
                                        </p:tav>
                                      </p:tavLst>
                                    </p:anim>
                                    <p:anim calcmode="lin" valueType="num">
                                      <p:cBhvr>
                                        <p:cTn id="21" dur="500" fill="hold"/>
                                        <p:tgtEl>
                                          <p:spTgt spid="7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anim calcmode="lin" valueType="num">
                                      <p:cBhvr>
                                        <p:cTn id="26" dur="500" fill="hold"/>
                                        <p:tgtEl>
                                          <p:spTgt spid="88"/>
                                        </p:tgtEl>
                                        <p:attrNameLst>
                                          <p:attrName>ppt_x</p:attrName>
                                        </p:attrNameLst>
                                      </p:cBhvr>
                                      <p:tavLst>
                                        <p:tav tm="0">
                                          <p:val>
                                            <p:strVal val="#ppt_x"/>
                                          </p:val>
                                        </p:tav>
                                        <p:tav tm="100000">
                                          <p:val>
                                            <p:strVal val="#ppt_x"/>
                                          </p:val>
                                        </p:tav>
                                      </p:tavLst>
                                    </p:anim>
                                    <p:anim calcmode="lin" valueType="num">
                                      <p:cBhvr>
                                        <p:cTn id="27" dur="500" fill="hold"/>
                                        <p:tgtEl>
                                          <p:spTgt spid="8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anim calcmode="lin" valueType="num">
                                      <p:cBhvr>
                                        <p:cTn id="38" dur="500" fill="hold"/>
                                        <p:tgtEl>
                                          <p:spTgt spid="98"/>
                                        </p:tgtEl>
                                        <p:attrNameLst>
                                          <p:attrName>ppt_x</p:attrName>
                                        </p:attrNameLst>
                                      </p:cBhvr>
                                      <p:tavLst>
                                        <p:tav tm="0">
                                          <p:val>
                                            <p:strVal val="#ppt_x"/>
                                          </p:val>
                                        </p:tav>
                                        <p:tav tm="100000">
                                          <p:val>
                                            <p:strVal val="#ppt_x"/>
                                          </p:val>
                                        </p:tav>
                                      </p:tavLst>
                                    </p:anim>
                                    <p:anim calcmode="lin" valueType="num">
                                      <p:cBhvr>
                                        <p:cTn id="3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5876455" y="1988840"/>
            <a:ext cx="2159214" cy="1645754"/>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40" name="任意多边形 39"/>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41" name="任意多边形 4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6763"/>
                <a:gd name="connsiteY0" fmla="*/ 1574572 h 1589231"/>
                <a:gd name="connsiteX1" fmla="*/ 947203 w 2026763"/>
                <a:gd name="connsiteY1" fmla="*/ 0 h 1589231"/>
                <a:gd name="connsiteX2" fmla="*/ 1931311 w 2026763"/>
                <a:gd name="connsiteY2" fmla="*/ 24603 h 1589231"/>
                <a:gd name="connsiteX3" fmla="*/ 2026763 w 2026763"/>
                <a:gd name="connsiteY3" fmla="*/ 118448 h 1589231"/>
                <a:gd name="connsiteX4" fmla="*/ 1029212 w 2026763"/>
                <a:gd name="connsiteY4" fmla="*/ 1589231 h 1589231"/>
                <a:gd name="connsiteX5" fmla="*/ 0 w 2026763"/>
                <a:gd name="connsiteY5" fmla="*/ 1574572 h 1589231"/>
                <a:gd name="connsiteX0" fmla="*/ 0 w 2026763"/>
                <a:gd name="connsiteY0" fmla="*/ 1574572 h 1601616"/>
                <a:gd name="connsiteX1" fmla="*/ 947203 w 2026763"/>
                <a:gd name="connsiteY1" fmla="*/ 0 h 1601616"/>
                <a:gd name="connsiteX2" fmla="*/ 1931311 w 2026763"/>
                <a:gd name="connsiteY2" fmla="*/ 24603 h 1601616"/>
                <a:gd name="connsiteX3" fmla="*/ 2026763 w 2026763"/>
                <a:gd name="connsiteY3" fmla="*/ 118448 h 1601616"/>
                <a:gd name="connsiteX4" fmla="*/ 1029212 w 2026763"/>
                <a:gd name="connsiteY4" fmla="*/ 1589231 h 1601616"/>
                <a:gd name="connsiteX5" fmla="*/ 0 w 2026763"/>
                <a:gd name="connsiteY5" fmla="*/ 1574572 h 1601616"/>
                <a:gd name="connsiteX0" fmla="*/ 0 w 2026763"/>
                <a:gd name="connsiteY0" fmla="*/ 1574572 h 1593194"/>
                <a:gd name="connsiteX1" fmla="*/ 947203 w 2026763"/>
                <a:gd name="connsiteY1" fmla="*/ 0 h 1593194"/>
                <a:gd name="connsiteX2" fmla="*/ 1931311 w 2026763"/>
                <a:gd name="connsiteY2" fmla="*/ 24603 h 1593194"/>
                <a:gd name="connsiteX3" fmla="*/ 2026763 w 2026763"/>
                <a:gd name="connsiteY3" fmla="*/ 118448 h 1593194"/>
                <a:gd name="connsiteX4" fmla="*/ 1029212 w 2026763"/>
                <a:gd name="connsiteY4" fmla="*/ 1589231 h 1593194"/>
                <a:gd name="connsiteX5" fmla="*/ 0 w 2026763"/>
                <a:gd name="connsiteY5" fmla="*/ 1574572 h 1593194"/>
                <a:gd name="connsiteX0" fmla="*/ 0 w 2023046"/>
                <a:gd name="connsiteY0" fmla="*/ 1563421 h 1589231"/>
                <a:gd name="connsiteX1" fmla="*/ 943486 w 2023046"/>
                <a:gd name="connsiteY1" fmla="*/ 0 h 1589231"/>
                <a:gd name="connsiteX2" fmla="*/ 1927594 w 2023046"/>
                <a:gd name="connsiteY2" fmla="*/ 24603 h 1589231"/>
                <a:gd name="connsiteX3" fmla="*/ 2023046 w 2023046"/>
                <a:gd name="connsiteY3" fmla="*/ 118448 h 1589231"/>
                <a:gd name="connsiteX4" fmla="*/ 1025495 w 2023046"/>
                <a:gd name="connsiteY4" fmla="*/ 1589231 h 1589231"/>
                <a:gd name="connsiteX5" fmla="*/ 0 w 2023046"/>
                <a:gd name="connsiteY5" fmla="*/ 1563421 h 1589231"/>
                <a:gd name="connsiteX0" fmla="*/ 0 w 2023046"/>
                <a:gd name="connsiteY0" fmla="*/ 1563421 h 1574847"/>
                <a:gd name="connsiteX1" fmla="*/ 943486 w 2023046"/>
                <a:gd name="connsiteY1" fmla="*/ 0 h 1574847"/>
                <a:gd name="connsiteX2" fmla="*/ 1927594 w 2023046"/>
                <a:gd name="connsiteY2" fmla="*/ 24603 h 1574847"/>
                <a:gd name="connsiteX3" fmla="*/ 2023046 w 2023046"/>
                <a:gd name="connsiteY3" fmla="*/ 118448 h 1574847"/>
                <a:gd name="connsiteX4" fmla="*/ 1029212 w 2023046"/>
                <a:gd name="connsiteY4" fmla="*/ 1548343 h 1574847"/>
                <a:gd name="connsiteX5" fmla="*/ 0 w 2023046"/>
                <a:gd name="connsiteY5" fmla="*/ 1563421 h 1574847"/>
                <a:gd name="connsiteX0" fmla="*/ 0 w 2023046"/>
                <a:gd name="connsiteY0" fmla="*/ 1563421 h 1563421"/>
                <a:gd name="connsiteX1" fmla="*/ 943486 w 2023046"/>
                <a:gd name="connsiteY1" fmla="*/ 0 h 1563421"/>
                <a:gd name="connsiteX2" fmla="*/ 1927594 w 2023046"/>
                <a:gd name="connsiteY2" fmla="*/ 24603 h 1563421"/>
                <a:gd name="connsiteX3" fmla="*/ 2023046 w 2023046"/>
                <a:gd name="connsiteY3" fmla="*/ 118448 h 1563421"/>
                <a:gd name="connsiteX4" fmla="*/ 1029212 w 2023046"/>
                <a:gd name="connsiteY4" fmla="*/ 1548343 h 1563421"/>
                <a:gd name="connsiteX5" fmla="*/ 0 w 2023046"/>
                <a:gd name="connsiteY5" fmla="*/ 1563421 h 1563421"/>
                <a:gd name="connsiteX0" fmla="*/ 0 w 2023046"/>
                <a:gd name="connsiteY0" fmla="*/ 1563421 h 1568845"/>
                <a:gd name="connsiteX1" fmla="*/ 943486 w 2023046"/>
                <a:gd name="connsiteY1" fmla="*/ 0 h 1568845"/>
                <a:gd name="connsiteX2" fmla="*/ 1927594 w 2023046"/>
                <a:gd name="connsiteY2" fmla="*/ 24603 h 1568845"/>
                <a:gd name="connsiteX3" fmla="*/ 2023046 w 2023046"/>
                <a:gd name="connsiteY3" fmla="*/ 118448 h 1568845"/>
                <a:gd name="connsiteX4" fmla="*/ 1012811 w 2023046"/>
                <a:gd name="connsiteY4" fmla="*/ 1568845 h 1568845"/>
                <a:gd name="connsiteX5" fmla="*/ 0 w 2023046"/>
                <a:gd name="connsiteY5" fmla="*/ 1563421 h 1568845"/>
                <a:gd name="connsiteX0" fmla="*/ 0 w 2023046"/>
                <a:gd name="connsiteY0" fmla="*/ 1575722 h 1575722"/>
                <a:gd name="connsiteX1" fmla="*/ 943486 w 2023046"/>
                <a:gd name="connsiteY1" fmla="*/ 0 h 1575722"/>
                <a:gd name="connsiteX2" fmla="*/ 1927594 w 2023046"/>
                <a:gd name="connsiteY2" fmla="*/ 24603 h 1575722"/>
                <a:gd name="connsiteX3" fmla="*/ 2023046 w 2023046"/>
                <a:gd name="connsiteY3" fmla="*/ 118448 h 1575722"/>
                <a:gd name="connsiteX4" fmla="*/ 1012811 w 2023046"/>
                <a:gd name="connsiteY4" fmla="*/ 1568845 h 1575722"/>
                <a:gd name="connsiteX5" fmla="*/ 0 w 2023046"/>
                <a:gd name="connsiteY5" fmla="*/ 1575722 h 1575722"/>
                <a:gd name="connsiteX0" fmla="*/ 0 w 2023046"/>
                <a:gd name="connsiteY0" fmla="*/ 1557880 h 1557880"/>
                <a:gd name="connsiteX1" fmla="*/ 947947 w 2023046"/>
                <a:gd name="connsiteY1" fmla="*/ 0 h 1557880"/>
                <a:gd name="connsiteX2" fmla="*/ 1927594 w 2023046"/>
                <a:gd name="connsiteY2" fmla="*/ 6761 h 1557880"/>
                <a:gd name="connsiteX3" fmla="*/ 2023046 w 2023046"/>
                <a:gd name="connsiteY3" fmla="*/ 100606 h 1557880"/>
                <a:gd name="connsiteX4" fmla="*/ 1012811 w 2023046"/>
                <a:gd name="connsiteY4" fmla="*/ 1551003 h 1557880"/>
                <a:gd name="connsiteX5" fmla="*/ 0 w 2023046"/>
                <a:gd name="connsiteY5" fmla="*/ 1557880 h 15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rgbClr val="1D5BB3"/>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42" name="组合 41"/>
          <p:cNvGrpSpPr/>
          <p:nvPr/>
        </p:nvGrpSpPr>
        <p:grpSpPr>
          <a:xfrm>
            <a:off x="3374642" y="1988840"/>
            <a:ext cx="2151900" cy="1637639"/>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43" name="任意多边形 42"/>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44" name="任意多边形 43"/>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16965"/>
                <a:gd name="connsiteY0" fmla="*/ 1568040 h 1568040"/>
                <a:gd name="connsiteX1" fmla="*/ 937405 w 2016965"/>
                <a:gd name="connsiteY1" fmla="*/ 0 h 1568040"/>
                <a:gd name="connsiteX2" fmla="*/ 1921513 w 2016965"/>
                <a:gd name="connsiteY2" fmla="*/ 24603 h 1568040"/>
                <a:gd name="connsiteX3" fmla="*/ 2016965 w 2016965"/>
                <a:gd name="connsiteY3" fmla="*/ 118448 h 1568040"/>
                <a:gd name="connsiteX4" fmla="*/ 1019414 w 2016965"/>
                <a:gd name="connsiteY4" fmla="*/ 1566371 h 1568040"/>
                <a:gd name="connsiteX5" fmla="*/ 0 w 2016965"/>
                <a:gd name="connsiteY5" fmla="*/ 1568040 h 1568040"/>
                <a:gd name="connsiteX0" fmla="*/ 0 w 2016965"/>
                <a:gd name="connsiteY0" fmla="*/ 1550198 h 1550198"/>
                <a:gd name="connsiteX1" fmla="*/ 932945 w 2016965"/>
                <a:gd name="connsiteY1" fmla="*/ 0 h 1550198"/>
                <a:gd name="connsiteX2" fmla="*/ 1921513 w 2016965"/>
                <a:gd name="connsiteY2" fmla="*/ 6761 h 1550198"/>
                <a:gd name="connsiteX3" fmla="*/ 2016965 w 2016965"/>
                <a:gd name="connsiteY3" fmla="*/ 100606 h 1550198"/>
                <a:gd name="connsiteX4" fmla="*/ 1019414 w 2016965"/>
                <a:gd name="connsiteY4" fmla="*/ 1548529 h 1550198"/>
                <a:gd name="connsiteX5" fmla="*/ 0 w 2016965"/>
                <a:gd name="connsiteY5" fmla="*/ 1550198 h 1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rgbClr val="1D5BB3"/>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45" name="组合 44"/>
          <p:cNvGrpSpPr/>
          <p:nvPr/>
        </p:nvGrpSpPr>
        <p:grpSpPr>
          <a:xfrm>
            <a:off x="5876455" y="3596451"/>
            <a:ext cx="2159690" cy="161501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46" name="任意多边形 45"/>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47" name="任意多边形 46"/>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1994106"/>
                <a:gd name="connsiteY0" fmla="*/ 1564775 h 1566371"/>
                <a:gd name="connsiteX1" fmla="*/ 914546 w 1994106"/>
                <a:gd name="connsiteY1" fmla="*/ 0 h 1566371"/>
                <a:gd name="connsiteX2" fmla="*/ 1898654 w 1994106"/>
                <a:gd name="connsiteY2" fmla="*/ 24603 h 1566371"/>
                <a:gd name="connsiteX3" fmla="*/ 1994106 w 1994106"/>
                <a:gd name="connsiteY3" fmla="*/ 118448 h 1566371"/>
                <a:gd name="connsiteX4" fmla="*/ 996555 w 1994106"/>
                <a:gd name="connsiteY4" fmla="*/ 1566371 h 1566371"/>
                <a:gd name="connsiteX5" fmla="*/ 0 w 1994106"/>
                <a:gd name="connsiteY5" fmla="*/ 1564775 h 1566371"/>
                <a:gd name="connsiteX0" fmla="*/ 0 w 2010434"/>
                <a:gd name="connsiteY0" fmla="*/ 1564775 h 1566371"/>
                <a:gd name="connsiteX1" fmla="*/ 930874 w 2010434"/>
                <a:gd name="connsiteY1" fmla="*/ 0 h 1566371"/>
                <a:gd name="connsiteX2" fmla="*/ 1914982 w 2010434"/>
                <a:gd name="connsiteY2" fmla="*/ 24603 h 1566371"/>
                <a:gd name="connsiteX3" fmla="*/ 2010434 w 2010434"/>
                <a:gd name="connsiteY3" fmla="*/ 118448 h 1566371"/>
                <a:gd name="connsiteX4" fmla="*/ 1012883 w 2010434"/>
                <a:gd name="connsiteY4" fmla="*/ 1566371 h 1566371"/>
                <a:gd name="connsiteX5" fmla="*/ 0 w 2010434"/>
                <a:gd name="connsiteY5" fmla="*/ 1564775 h 1566371"/>
                <a:gd name="connsiteX0" fmla="*/ 0 w 2023497"/>
                <a:gd name="connsiteY0" fmla="*/ 1519055 h 1566371"/>
                <a:gd name="connsiteX1" fmla="*/ 943937 w 2023497"/>
                <a:gd name="connsiteY1" fmla="*/ 0 h 1566371"/>
                <a:gd name="connsiteX2" fmla="*/ 1928045 w 2023497"/>
                <a:gd name="connsiteY2" fmla="*/ 24603 h 1566371"/>
                <a:gd name="connsiteX3" fmla="*/ 2023497 w 2023497"/>
                <a:gd name="connsiteY3" fmla="*/ 118448 h 1566371"/>
                <a:gd name="connsiteX4" fmla="*/ 1025946 w 2023497"/>
                <a:gd name="connsiteY4" fmla="*/ 1566371 h 1566371"/>
                <a:gd name="connsiteX5" fmla="*/ 0 w 2023497"/>
                <a:gd name="connsiteY5" fmla="*/ 1519055 h 1566371"/>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491259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504322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29212 w 2023497"/>
                <a:gd name="connsiteY4" fmla="*/ 1507588 h 1519055"/>
                <a:gd name="connsiteX5" fmla="*/ 0 w 2023497"/>
                <a:gd name="connsiteY5" fmla="*/ 1519055 h 1519055"/>
                <a:gd name="connsiteX0" fmla="*/ 0 w 2023497"/>
                <a:gd name="connsiteY0" fmla="*/ 1519055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19055 h 1548476"/>
                <a:gd name="connsiteX0" fmla="*/ 0 w 2023497"/>
                <a:gd name="connsiteY0" fmla="*/ 1537640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37640 h 1548476"/>
                <a:gd name="connsiteX0" fmla="*/ 0 w 2023497"/>
                <a:gd name="connsiteY0" fmla="*/ 1545841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45841 h 1548476"/>
                <a:gd name="connsiteX0" fmla="*/ 0 w 2023497"/>
                <a:gd name="connsiteY0" fmla="*/ 1545841 h 1560778"/>
                <a:gd name="connsiteX1" fmla="*/ 943937 w 2023497"/>
                <a:gd name="connsiteY1" fmla="*/ 0 h 1560778"/>
                <a:gd name="connsiteX2" fmla="*/ 1928045 w 2023497"/>
                <a:gd name="connsiteY2" fmla="*/ 24603 h 1560778"/>
                <a:gd name="connsiteX3" fmla="*/ 2023497 w 2023497"/>
                <a:gd name="connsiteY3" fmla="*/ 118448 h 1560778"/>
                <a:gd name="connsiteX4" fmla="*/ 1013194 w 2023497"/>
                <a:gd name="connsiteY4" fmla="*/ 1560778 h 1560778"/>
                <a:gd name="connsiteX5" fmla="*/ 0 w 2023497"/>
                <a:gd name="connsiteY5" fmla="*/ 1545841 h 1560778"/>
                <a:gd name="connsiteX0" fmla="*/ 0 w 2023497"/>
                <a:gd name="connsiteY0" fmla="*/ 1545841 h 1545841"/>
                <a:gd name="connsiteX1" fmla="*/ 943937 w 2023497"/>
                <a:gd name="connsiteY1" fmla="*/ 0 h 1545841"/>
                <a:gd name="connsiteX2" fmla="*/ 1928045 w 2023497"/>
                <a:gd name="connsiteY2" fmla="*/ 24603 h 1545841"/>
                <a:gd name="connsiteX3" fmla="*/ 2023497 w 2023497"/>
                <a:gd name="connsiteY3" fmla="*/ 118448 h 1545841"/>
                <a:gd name="connsiteX4" fmla="*/ 1013194 w 2023497"/>
                <a:gd name="connsiteY4" fmla="*/ 1544377 h 1545841"/>
                <a:gd name="connsiteX5" fmla="*/ 0 w 2023497"/>
                <a:gd name="connsiteY5" fmla="*/ 1545841 h 1545841"/>
                <a:gd name="connsiteX0" fmla="*/ 0 w 2023497"/>
                <a:gd name="connsiteY0" fmla="*/ 1545841 h 1552578"/>
                <a:gd name="connsiteX1" fmla="*/ 943937 w 2023497"/>
                <a:gd name="connsiteY1" fmla="*/ 0 h 1552578"/>
                <a:gd name="connsiteX2" fmla="*/ 1928045 w 2023497"/>
                <a:gd name="connsiteY2" fmla="*/ 24603 h 1552578"/>
                <a:gd name="connsiteX3" fmla="*/ 2023497 w 2023497"/>
                <a:gd name="connsiteY3" fmla="*/ 118448 h 1552578"/>
                <a:gd name="connsiteX4" fmla="*/ 1009093 w 2023497"/>
                <a:gd name="connsiteY4" fmla="*/ 1552578 h 1552578"/>
                <a:gd name="connsiteX5" fmla="*/ 0 w 2023497"/>
                <a:gd name="connsiteY5" fmla="*/ 1545841 h 1552578"/>
                <a:gd name="connsiteX0" fmla="*/ 0 w 2023497"/>
                <a:gd name="connsiteY0" fmla="*/ 1522046 h 1528783"/>
                <a:gd name="connsiteX1" fmla="*/ 930340 w 2023497"/>
                <a:gd name="connsiteY1" fmla="*/ 0 h 1528783"/>
                <a:gd name="connsiteX2" fmla="*/ 1928045 w 2023497"/>
                <a:gd name="connsiteY2" fmla="*/ 808 h 1528783"/>
                <a:gd name="connsiteX3" fmla="*/ 2023497 w 2023497"/>
                <a:gd name="connsiteY3" fmla="*/ 94653 h 1528783"/>
                <a:gd name="connsiteX4" fmla="*/ 1009093 w 2023497"/>
                <a:gd name="connsiteY4" fmla="*/ 1528783 h 1528783"/>
                <a:gd name="connsiteX5" fmla="*/ 0 w 2023497"/>
                <a:gd name="connsiteY5" fmla="*/ 1522046 h 15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rgbClr val="FFC000"/>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48" name="组合 47"/>
          <p:cNvGrpSpPr/>
          <p:nvPr/>
        </p:nvGrpSpPr>
        <p:grpSpPr>
          <a:xfrm>
            <a:off x="3371190" y="3614553"/>
            <a:ext cx="2155351" cy="164459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49" name="任意多边形 48"/>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50" name="任意多边形 49"/>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0231"/>
                <a:gd name="connsiteY0" fmla="*/ 1554978 h 1566371"/>
                <a:gd name="connsiteX1" fmla="*/ 940671 w 2020231"/>
                <a:gd name="connsiteY1" fmla="*/ 0 h 1566371"/>
                <a:gd name="connsiteX2" fmla="*/ 1924779 w 2020231"/>
                <a:gd name="connsiteY2" fmla="*/ 24603 h 1566371"/>
                <a:gd name="connsiteX3" fmla="*/ 2020231 w 2020231"/>
                <a:gd name="connsiteY3" fmla="*/ 118448 h 1566371"/>
                <a:gd name="connsiteX4" fmla="*/ 1022680 w 2020231"/>
                <a:gd name="connsiteY4" fmla="*/ 1566371 h 1566371"/>
                <a:gd name="connsiteX5" fmla="*/ 0 w 2020231"/>
                <a:gd name="connsiteY5" fmla="*/ 1554978 h 1566371"/>
                <a:gd name="connsiteX0" fmla="*/ 0 w 2020231"/>
                <a:gd name="connsiteY0" fmla="*/ 1545387 h 1556780"/>
                <a:gd name="connsiteX1" fmla="*/ 931079 w 2020231"/>
                <a:gd name="connsiteY1" fmla="*/ 0 h 1556780"/>
                <a:gd name="connsiteX2" fmla="*/ 1924779 w 2020231"/>
                <a:gd name="connsiteY2" fmla="*/ 15012 h 1556780"/>
                <a:gd name="connsiteX3" fmla="*/ 2020231 w 2020231"/>
                <a:gd name="connsiteY3" fmla="*/ 108857 h 1556780"/>
                <a:gd name="connsiteX4" fmla="*/ 1022680 w 2020231"/>
                <a:gd name="connsiteY4" fmla="*/ 1556780 h 1556780"/>
                <a:gd name="connsiteX5" fmla="*/ 0 w 2020231"/>
                <a:gd name="connsiteY5" fmla="*/ 1545387 h 15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rgbClr val="FFC000"/>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51" name="组合 50"/>
          <p:cNvGrpSpPr/>
          <p:nvPr/>
        </p:nvGrpSpPr>
        <p:grpSpPr>
          <a:xfrm>
            <a:off x="2695260" y="2240911"/>
            <a:ext cx="6196511" cy="2737367"/>
            <a:chOff x="2332224" y="2356940"/>
            <a:chExt cx="8247556" cy="3643436"/>
          </a:xfrm>
        </p:grpSpPr>
        <p:grpSp>
          <p:nvGrpSpPr>
            <p:cNvPr id="52" name="组合 51"/>
            <p:cNvGrpSpPr/>
            <p:nvPr/>
          </p:nvGrpSpPr>
          <p:grpSpPr>
            <a:xfrm>
              <a:off x="2433471" y="2356940"/>
              <a:ext cx="8081289" cy="3643436"/>
              <a:chOff x="2433471" y="2356940"/>
              <a:chExt cx="8081289" cy="3643436"/>
            </a:xfrm>
          </p:grpSpPr>
          <p:grpSp>
            <p:nvGrpSpPr>
              <p:cNvPr id="55" name="组合 54"/>
              <p:cNvGrpSpPr/>
              <p:nvPr/>
            </p:nvGrpSpPr>
            <p:grpSpPr>
              <a:xfrm>
                <a:off x="2433471" y="2356940"/>
                <a:ext cx="8081289" cy="64285"/>
                <a:chOff x="1172471" y="1676076"/>
                <a:chExt cx="5747404" cy="45719"/>
              </a:xfrm>
            </p:grpSpPr>
            <p:sp>
              <p:nvSpPr>
                <p:cNvPr id="59" name="椭圆 58"/>
                <p:cNvSpPr/>
                <p:nvPr/>
              </p:nvSpPr>
              <p:spPr>
                <a:xfrm>
                  <a:off x="4024402"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60" name="椭圆 59"/>
                <p:cNvSpPr/>
                <p:nvPr/>
              </p:nvSpPr>
              <p:spPr>
                <a:xfrm>
                  <a:off x="1172471"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56" name="组合 55"/>
              <p:cNvGrpSpPr/>
              <p:nvPr/>
            </p:nvGrpSpPr>
            <p:grpSpPr>
              <a:xfrm>
                <a:off x="2433471" y="5936091"/>
                <a:ext cx="8081289" cy="64285"/>
                <a:chOff x="1172471" y="1676076"/>
                <a:chExt cx="5747404" cy="45719"/>
              </a:xfrm>
            </p:grpSpPr>
            <p:sp>
              <p:nvSpPr>
                <p:cNvPr id="57" name="椭圆 56"/>
                <p:cNvSpPr/>
                <p:nvPr/>
              </p:nvSpPr>
              <p:spPr>
                <a:xfrm>
                  <a:off x="4024402"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58" name="椭圆 57"/>
                <p:cNvSpPr/>
                <p:nvPr/>
              </p:nvSpPr>
              <p:spPr>
                <a:xfrm>
                  <a:off x="1172471"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sp>
          <p:nvSpPr>
            <p:cNvPr id="53" name="椭圆 52"/>
            <p:cNvSpPr/>
            <p:nvPr/>
          </p:nvSpPr>
          <p:spPr>
            <a:xfrm>
              <a:off x="2332224" y="4162247"/>
              <a:ext cx="2936213" cy="64285"/>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sp>
          <p:nvSpPr>
            <p:cNvPr id="54" name="椭圆 53"/>
            <p:cNvSpPr/>
            <p:nvPr/>
          </p:nvSpPr>
          <p:spPr>
            <a:xfrm>
              <a:off x="7643567" y="4162247"/>
              <a:ext cx="2936213" cy="64285"/>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a:ea typeface="宋体"/>
              </a:endParaRPr>
            </a:p>
          </p:txBody>
        </p:sp>
      </p:grpSp>
      <p:grpSp>
        <p:nvGrpSpPr>
          <p:cNvPr id="61" name="组合 60"/>
          <p:cNvGrpSpPr/>
          <p:nvPr/>
        </p:nvGrpSpPr>
        <p:grpSpPr>
          <a:xfrm>
            <a:off x="4075464" y="2530079"/>
            <a:ext cx="3384785" cy="2112474"/>
            <a:chOff x="4169274" y="2741822"/>
            <a:chExt cx="4505149" cy="2811703"/>
          </a:xfrm>
        </p:grpSpPr>
        <p:sp>
          <p:nvSpPr>
            <p:cNvPr id="62"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defRPr/>
              </a:pPr>
              <a:endParaRPr lang="zh-CN" altLang="en-US" sz="2000" kern="0">
                <a:solidFill>
                  <a:prstClr val="black"/>
                </a:solidFill>
                <a:latin typeface="Arial"/>
                <a:ea typeface="宋体" pitchFamily="2" charset="-122"/>
              </a:endParaRPr>
            </a:p>
          </p:txBody>
        </p:sp>
        <p:sp>
          <p:nvSpPr>
            <p:cNvPr id="63"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defRPr/>
              </a:pPr>
              <a:endParaRPr lang="zh-CN" altLang="en-US" sz="2000" kern="0">
                <a:solidFill>
                  <a:prstClr val="black"/>
                </a:solidFill>
                <a:latin typeface="Arial"/>
                <a:ea typeface="宋体" pitchFamily="2" charset="-122"/>
              </a:endParaRPr>
            </a:p>
          </p:txBody>
        </p:sp>
        <p:grpSp>
          <p:nvGrpSpPr>
            <p:cNvPr id="64" name="Group 14"/>
            <p:cNvGrpSpPr/>
            <p:nvPr/>
          </p:nvGrpSpPr>
          <p:grpSpPr>
            <a:xfrm>
              <a:off x="4169274" y="2796059"/>
              <a:ext cx="571258" cy="484420"/>
              <a:chOff x="4130294" y="1070076"/>
              <a:chExt cx="635754" cy="539115"/>
            </a:xfrm>
            <a:solidFill>
              <a:sysClr val="window" lastClr="FFFFFF"/>
            </a:solidFill>
          </p:grpSpPr>
          <p:sp>
            <p:nvSpPr>
              <p:cNvPr id="66"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defRPr/>
                </a:pPr>
                <a:endParaRPr lang="en-US" sz="2000" kern="0" dirty="0">
                  <a:solidFill>
                    <a:sysClr val="window" lastClr="FFFFFF"/>
                  </a:solidFill>
                  <a:latin typeface="Arial"/>
                  <a:ea typeface="宋体" pitchFamily="2" charset="-122"/>
                </a:endParaRPr>
              </a:p>
            </p:txBody>
          </p:sp>
          <p:sp>
            <p:nvSpPr>
              <p:cNvPr id="67"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p>
                <a:pPr fontAlgn="base">
                  <a:spcBef>
                    <a:spcPct val="0"/>
                  </a:spcBef>
                  <a:spcAft>
                    <a:spcPct val="0"/>
                  </a:spcAft>
                  <a:defRPr/>
                </a:pPr>
                <a:endParaRPr lang="en-US" sz="2000" kern="0">
                  <a:solidFill>
                    <a:sysClr val="window" lastClr="FFFFFF"/>
                  </a:solidFill>
                  <a:latin typeface="Arial"/>
                  <a:ea typeface="宋体" pitchFamily="2" charset="-122"/>
                </a:endParaRPr>
              </a:p>
            </p:txBody>
          </p:sp>
        </p:grpSp>
        <p:sp>
          <p:nvSpPr>
            <p:cNvPr id="65"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p>
              <a:pPr fontAlgn="base">
                <a:spcBef>
                  <a:spcPct val="0"/>
                </a:spcBef>
                <a:spcAft>
                  <a:spcPct val="0"/>
                </a:spcAft>
                <a:defRPr/>
              </a:pPr>
              <a:endParaRPr lang="zh-CN" altLang="en-US" sz="2000" kern="0">
                <a:solidFill>
                  <a:prstClr val="black"/>
                </a:solidFill>
                <a:latin typeface="Arial"/>
                <a:ea typeface="宋体" pitchFamily="2" charset="-122"/>
              </a:endParaRPr>
            </a:p>
          </p:txBody>
        </p:sp>
      </p:grpSp>
      <p:sp>
        <p:nvSpPr>
          <p:cNvPr id="68" name="TextBox 41"/>
          <p:cNvSpPr txBox="1"/>
          <p:nvPr/>
        </p:nvSpPr>
        <p:spPr>
          <a:xfrm>
            <a:off x="1571224" y="2745632"/>
            <a:ext cx="1992331" cy="208654"/>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a:t>
            </a:r>
            <a:endParaRPr lang="en-GB" altLang="zh-CN" sz="600" kern="0" dirty="0">
              <a:solidFill>
                <a:sysClr val="window" lastClr="FFFFFF">
                  <a:lumMod val="65000"/>
                </a:sysClr>
              </a:solidFill>
              <a:cs typeface="+mn-ea"/>
              <a:sym typeface="+mn-lt"/>
            </a:endParaRPr>
          </a:p>
        </p:txBody>
      </p:sp>
      <p:sp>
        <p:nvSpPr>
          <p:cNvPr id="69" name="TextBox 170"/>
          <p:cNvSpPr txBox="1"/>
          <p:nvPr/>
        </p:nvSpPr>
        <p:spPr>
          <a:xfrm>
            <a:off x="1571224" y="2546152"/>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70" name="TextBox 41"/>
          <p:cNvSpPr txBox="1"/>
          <p:nvPr/>
        </p:nvSpPr>
        <p:spPr>
          <a:xfrm>
            <a:off x="1571224" y="4141105"/>
            <a:ext cx="1992331" cy="208654"/>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a:t>
            </a:r>
            <a:endParaRPr lang="en-GB" altLang="zh-CN" sz="600" kern="0" dirty="0">
              <a:solidFill>
                <a:sysClr val="window" lastClr="FFFFFF">
                  <a:lumMod val="65000"/>
                </a:sysClr>
              </a:solidFill>
              <a:cs typeface="+mn-ea"/>
              <a:sym typeface="+mn-lt"/>
            </a:endParaRPr>
          </a:p>
        </p:txBody>
      </p:sp>
      <p:sp>
        <p:nvSpPr>
          <p:cNvPr id="71" name="TextBox 170"/>
          <p:cNvSpPr txBox="1"/>
          <p:nvPr/>
        </p:nvSpPr>
        <p:spPr>
          <a:xfrm>
            <a:off x="1571224" y="3941625"/>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72" name="TextBox 41"/>
          <p:cNvSpPr txBox="1"/>
          <p:nvPr/>
        </p:nvSpPr>
        <p:spPr>
          <a:xfrm>
            <a:off x="7979666" y="2745632"/>
            <a:ext cx="1992331" cy="208654"/>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a:t>
            </a:r>
            <a:endParaRPr lang="en-GB" altLang="zh-CN" sz="600" kern="0" dirty="0">
              <a:solidFill>
                <a:sysClr val="window" lastClr="FFFFFF">
                  <a:lumMod val="65000"/>
                </a:sysClr>
              </a:solidFill>
              <a:cs typeface="+mn-ea"/>
              <a:sym typeface="+mn-lt"/>
            </a:endParaRPr>
          </a:p>
        </p:txBody>
      </p:sp>
      <p:sp>
        <p:nvSpPr>
          <p:cNvPr id="73" name="TextBox 170"/>
          <p:cNvSpPr txBox="1"/>
          <p:nvPr/>
        </p:nvSpPr>
        <p:spPr>
          <a:xfrm>
            <a:off x="7979666" y="2546152"/>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74" name="TextBox 41"/>
          <p:cNvSpPr txBox="1"/>
          <p:nvPr/>
        </p:nvSpPr>
        <p:spPr>
          <a:xfrm>
            <a:off x="7979666" y="4141105"/>
            <a:ext cx="1992331" cy="208654"/>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a:t>
            </a:r>
            <a:endParaRPr lang="en-GB" altLang="zh-CN" sz="600" kern="0" dirty="0">
              <a:solidFill>
                <a:sysClr val="window" lastClr="FFFFFF">
                  <a:lumMod val="65000"/>
                </a:sysClr>
              </a:solidFill>
              <a:cs typeface="+mn-ea"/>
              <a:sym typeface="+mn-lt"/>
            </a:endParaRPr>
          </a:p>
        </p:txBody>
      </p:sp>
      <p:sp>
        <p:nvSpPr>
          <p:cNvPr id="75" name="TextBox 170"/>
          <p:cNvSpPr txBox="1"/>
          <p:nvPr/>
        </p:nvSpPr>
        <p:spPr>
          <a:xfrm>
            <a:off x="7979666" y="3941625"/>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Tree>
    <p:extLst>
      <p:ext uri="{BB962C8B-B14F-4D97-AF65-F5344CB8AC3E}">
        <p14:creationId xmlns:p14="http://schemas.microsoft.com/office/powerpoint/2010/main" val="216736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9955" y="178677"/>
            <a:ext cx="2727492" cy="5543125"/>
            <a:chOff x="9502608" y="1077707"/>
            <a:chExt cx="2727492" cy="5543125"/>
          </a:xfrm>
        </p:grpSpPr>
        <p:sp>
          <p:nvSpPr>
            <p:cNvPr id="3" name="PA-椭圆 6"/>
            <p:cNvSpPr>
              <a:spLocks noChangeAspect="1"/>
            </p:cNvSpPr>
            <p:nvPr>
              <p:custDataLst>
                <p:tags r:id="rId73"/>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74"/>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75"/>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76"/>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77"/>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8"/>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9"/>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80"/>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81"/>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82"/>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83"/>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84"/>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85"/>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86"/>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87"/>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8"/>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9"/>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3"/>
            <p:cNvSpPr/>
            <p:nvPr>
              <p:custDataLst>
                <p:tags r:id="rId90"/>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4"/>
            <p:cNvSpPr/>
            <p:nvPr>
              <p:custDataLst>
                <p:tags r:id="rId91"/>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5"/>
            <p:cNvSpPr/>
            <p:nvPr>
              <p:custDataLst>
                <p:tags r:id="rId92"/>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6"/>
            <p:cNvSpPr/>
            <p:nvPr>
              <p:custDataLst>
                <p:tags r:id="rId93"/>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8"/>
            <p:cNvSpPr/>
            <p:nvPr>
              <p:custDataLst>
                <p:tags r:id="rId94"/>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40"/>
            <p:cNvSpPr/>
            <p:nvPr>
              <p:custDataLst>
                <p:tags r:id="rId95"/>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41"/>
            <p:cNvSpPr/>
            <p:nvPr>
              <p:custDataLst>
                <p:tags r:id="rId96"/>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42"/>
            <p:cNvSpPr/>
            <p:nvPr>
              <p:custDataLst>
                <p:tags r:id="rId97"/>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6"/>
            <p:cNvSpPr/>
            <p:nvPr>
              <p:custDataLst>
                <p:tags r:id="rId98"/>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8"/>
            <p:cNvSpPr/>
            <p:nvPr>
              <p:custDataLst>
                <p:tags r:id="rId99"/>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51"/>
            <p:cNvSpPr/>
            <p:nvPr>
              <p:custDataLst>
                <p:tags r:id="rId100"/>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54"/>
            <p:cNvSpPr/>
            <p:nvPr>
              <p:custDataLst>
                <p:tags r:id="rId101"/>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55"/>
            <p:cNvSpPr/>
            <p:nvPr>
              <p:custDataLst>
                <p:tags r:id="rId102"/>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56"/>
            <p:cNvSpPr/>
            <p:nvPr>
              <p:custDataLst>
                <p:tags r:id="rId103"/>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57"/>
            <p:cNvSpPr/>
            <p:nvPr>
              <p:custDataLst>
                <p:tags r:id="rId104"/>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58"/>
            <p:cNvSpPr/>
            <p:nvPr>
              <p:custDataLst>
                <p:tags r:id="rId105"/>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59"/>
            <p:cNvSpPr/>
            <p:nvPr>
              <p:custDataLst>
                <p:tags r:id="rId106"/>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60"/>
            <p:cNvSpPr/>
            <p:nvPr>
              <p:custDataLst>
                <p:tags r:id="rId107"/>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61"/>
            <p:cNvSpPr/>
            <p:nvPr>
              <p:custDataLst>
                <p:tags r:id="rId108"/>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62"/>
            <p:cNvSpPr/>
            <p:nvPr>
              <p:custDataLst>
                <p:tags r:id="rId109"/>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63"/>
            <p:cNvSpPr/>
            <p:nvPr>
              <p:custDataLst>
                <p:tags r:id="rId110"/>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64"/>
            <p:cNvSpPr/>
            <p:nvPr>
              <p:custDataLst>
                <p:tags r:id="rId111"/>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65"/>
            <p:cNvSpPr/>
            <p:nvPr>
              <p:custDataLst>
                <p:tags r:id="rId112"/>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66"/>
            <p:cNvSpPr/>
            <p:nvPr>
              <p:custDataLst>
                <p:tags r:id="rId113"/>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67"/>
            <p:cNvSpPr/>
            <p:nvPr>
              <p:custDataLst>
                <p:tags r:id="rId114"/>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68"/>
            <p:cNvSpPr/>
            <p:nvPr>
              <p:custDataLst>
                <p:tags r:id="rId115"/>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69"/>
            <p:cNvSpPr/>
            <p:nvPr>
              <p:custDataLst>
                <p:tags r:id="rId116"/>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70"/>
            <p:cNvSpPr/>
            <p:nvPr>
              <p:custDataLst>
                <p:tags r:id="rId117"/>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71"/>
            <p:cNvSpPr/>
            <p:nvPr>
              <p:custDataLst>
                <p:tags r:id="rId118"/>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72"/>
            <p:cNvSpPr/>
            <p:nvPr>
              <p:custDataLst>
                <p:tags r:id="rId119"/>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椭圆 73"/>
            <p:cNvSpPr/>
            <p:nvPr>
              <p:custDataLst>
                <p:tags r:id="rId120"/>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PA-椭圆 74"/>
            <p:cNvSpPr/>
            <p:nvPr>
              <p:custDataLst>
                <p:tags r:id="rId121"/>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PA-椭圆 75"/>
            <p:cNvSpPr/>
            <p:nvPr>
              <p:custDataLst>
                <p:tags r:id="rId122"/>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PA-椭圆 76"/>
            <p:cNvSpPr/>
            <p:nvPr>
              <p:custDataLst>
                <p:tags r:id="rId123"/>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PA-椭圆 77"/>
            <p:cNvSpPr/>
            <p:nvPr>
              <p:custDataLst>
                <p:tags r:id="rId124"/>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PA-椭圆 78"/>
            <p:cNvSpPr/>
            <p:nvPr>
              <p:custDataLst>
                <p:tags r:id="rId125"/>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6" name="PA-椭圆 79"/>
            <p:cNvSpPr/>
            <p:nvPr>
              <p:custDataLst>
                <p:tags r:id="rId126"/>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7" name="PA-椭圆 80"/>
            <p:cNvSpPr/>
            <p:nvPr>
              <p:custDataLst>
                <p:tags r:id="rId127"/>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8" name="PA-椭圆 81"/>
            <p:cNvSpPr/>
            <p:nvPr>
              <p:custDataLst>
                <p:tags r:id="rId128"/>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82"/>
            <p:cNvSpPr/>
            <p:nvPr>
              <p:custDataLst>
                <p:tags r:id="rId129"/>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83"/>
            <p:cNvSpPr/>
            <p:nvPr>
              <p:custDataLst>
                <p:tags r:id="rId130"/>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84"/>
            <p:cNvSpPr/>
            <p:nvPr>
              <p:custDataLst>
                <p:tags r:id="rId131"/>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85"/>
            <p:cNvSpPr/>
            <p:nvPr>
              <p:custDataLst>
                <p:tags r:id="rId132"/>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86"/>
            <p:cNvSpPr/>
            <p:nvPr>
              <p:custDataLst>
                <p:tags r:id="rId133"/>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7"/>
            <p:cNvSpPr/>
            <p:nvPr>
              <p:custDataLst>
                <p:tags r:id="rId134"/>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8"/>
            <p:cNvSpPr/>
            <p:nvPr>
              <p:custDataLst>
                <p:tags r:id="rId135"/>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9"/>
            <p:cNvSpPr/>
            <p:nvPr>
              <p:custDataLst>
                <p:tags r:id="rId136"/>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67" name="组合 66"/>
          <p:cNvGrpSpPr/>
          <p:nvPr/>
        </p:nvGrpSpPr>
        <p:grpSpPr>
          <a:xfrm>
            <a:off x="-899075" y="231871"/>
            <a:ext cx="2545472" cy="5173201"/>
            <a:chOff x="9297358" y="1077707"/>
            <a:chExt cx="2727492" cy="5543125"/>
          </a:xfrm>
        </p:grpSpPr>
        <p:sp>
          <p:nvSpPr>
            <p:cNvPr id="68" name="PA-椭圆 6"/>
            <p:cNvSpPr>
              <a:spLocks noChangeAspect="1"/>
            </p:cNvSpPr>
            <p:nvPr>
              <p:custDataLst>
                <p:tags r:id="rId1"/>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PA-椭圆 17"/>
            <p:cNvSpPr>
              <a:spLocks noChangeAspect="1"/>
            </p:cNvSpPr>
            <p:nvPr>
              <p:custDataLst>
                <p:tags r:id="rId2"/>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0" name="PA-椭圆 18"/>
            <p:cNvSpPr>
              <a:spLocks noChangeAspect="1"/>
            </p:cNvSpPr>
            <p:nvPr>
              <p:custDataLst>
                <p:tags r:id="rId3"/>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1" name="PA-椭圆 19"/>
            <p:cNvSpPr>
              <a:spLocks noChangeAspect="1"/>
            </p:cNvSpPr>
            <p:nvPr>
              <p:custDataLst>
                <p:tags r:id="rId4"/>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2" name="PA-椭圆 20"/>
            <p:cNvSpPr>
              <a:spLocks noChangeAspect="1"/>
            </p:cNvSpPr>
            <p:nvPr>
              <p:custDataLst>
                <p:tags r:id="rId5"/>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3" name="PA-椭圆 21"/>
            <p:cNvSpPr>
              <a:spLocks noChangeAspect="1"/>
            </p:cNvSpPr>
            <p:nvPr>
              <p:custDataLst>
                <p:tags r:id="rId6"/>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4" name="PA-椭圆 22"/>
            <p:cNvSpPr>
              <a:spLocks noChangeAspect="1"/>
            </p:cNvSpPr>
            <p:nvPr>
              <p:custDataLst>
                <p:tags r:id="rId7"/>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5" name="PA-椭圆 23"/>
            <p:cNvSpPr>
              <a:spLocks noChangeAspect="1"/>
            </p:cNvSpPr>
            <p:nvPr>
              <p:custDataLst>
                <p:tags r:id="rId8"/>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6" name="PA-椭圆 24"/>
            <p:cNvSpPr>
              <a:spLocks noChangeAspect="1"/>
            </p:cNvSpPr>
            <p:nvPr>
              <p:custDataLst>
                <p:tags r:id="rId9"/>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7" name="PA-椭圆 25"/>
            <p:cNvSpPr>
              <a:spLocks noChangeAspect="1"/>
            </p:cNvSpPr>
            <p:nvPr>
              <p:custDataLst>
                <p:tags r:id="rId10"/>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26"/>
            <p:cNvSpPr>
              <a:spLocks noChangeAspect="1"/>
            </p:cNvSpPr>
            <p:nvPr>
              <p:custDataLst>
                <p:tags r:id="rId11"/>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27"/>
            <p:cNvSpPr>
              <a:spLocks noChangeAspect="1"/>
            </p:cNvSpPr>
            <p:nvPr>
              <p:custDataLst>
                <p:tags r:id="rId12"/>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8"/>
            <p:cNvSpPr>
              <a:spLocks noChangeAspect="1"/>
            </p:cNvSpPr>
            <p:nvPr>
              <p:custDataLst>
                <p:tags r:id="rId13"/>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9"/>
            <p:cNvSpPr>
              <a:spLocks noChangeAspect="1"/>
            </p:cNvSpPr>
            <p:nvPr>
              <p:custDataLst>
                <p:tags r:id="rId14"/>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30"/>
            <p:cNvSpPr>
              <a:spLocks noChangeAspect="1"/>
            </p:cNvSpPr>
            <p:nvPr>
              <p:custDataLst>
                <p:tags r:id="rId15"/>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31"/>
            <p:cNvSpPr>
              <a:spLocks noChangeAspect="1"/>
            </p:cNvSpPr>
            <p:nvPr>
              <p:custDataLst>
                <p:tags r:id="rId16"/>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16"/>
            <p:cNvSpPr>
              <a:spLocks noChangeAspect="1"/>
            </p:cNvSpPr>
            <p:nvPr>
              <p:custDataLst>
                <p:tags r:id="rId17"/>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PA-任意多边形 32"/>
            <p:cNvSpPr/>
            <p:nvPr>
              <p:custDataLst>
                <p:tags r:id="rId18"/>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6" name="PA-任意多边形 33"/>
            <p:cNvSpPr/>
            <p:nvPr>
              <p:custDataLst>
                <p:tags r:id="rId19"/>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7" name="PA-任意多边形 34"/>
            <p:cNvSpPr/>
            <p:nvPr>
              <p:custDataLst>
                <p:tags r:id="rId20"/>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8" name="PA-任意多边形 35"/>
            <p:cNvSpPr/>
            <p:nvPr>
              <p:custDataLst>
                <p:tags r:id="rId21"/>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9" name="PA-任意多边形 36"/>
            <p:cNvSpPr/>
            <p:nvPr>
              <p:custDataLst>
                <p:tags r:id="rId22"/>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0" name="PA-任意多边形 37"/>
            <p:cNvSpPr/>
            <p:nvPr>
              <p:custDataLst>
                <p:tags r:id="rId23"/>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1" name="PA-任意多边形 38"/>
            <p:cNvSpPr/>
            <p:nvPr>
              <p:custDataLst>
                <p:tags r:id="rId24"/>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2" name="PA-任意多边形 39"/>
            <p:cNvSpPr/>
            <p:nvPr>
              <p:custDataLst>
                <p:tags r:id="rId25"/>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PA-任意多边形 40"/>
            <p:cNvSpPr/>
            <p:nvPr>
              <p:custDataLst>
                <p:tags r:id="rId26"/>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41"/>
            <p:cNvSpPr/>
            <p:nvPr>
              <p:custDataLst>
                <p:tags r:id="rId27"/>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42"/>
            <p:cNvSpPr/>
            <p:nvPr>
              <p:custDataLst>
                <p:tags r:id="rId28"/>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43"/>
            <p:cNvSpPr/>
            <p:nvPr>
              <p:custDataLst>
                <p:tags r:id="rId29"/>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44"/>
            <p:cNvSpPr/>
            <p:nvPr>
              <p:custDataLst>
                <p:tags r:id="rId30"/>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5"/>
            <p:cNvSpPr/>
            <p:nvPr>
              <p:custDataLst>
                <p:tags r:id="rId31"/>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6"/>
            <p:cNvSpPr/>
            <p:nvPr>
              <p:custDataLst>
                <p:tags r:id="rId32"/>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7"/>
            <p:cNvSpPr/>
            <p:nvPr>
              <p:custDataLst>
                <p:tags r:id="rId33"/>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8"/>
            <p:cNvSpPr/>
            <p:nvPr>
              <p:custDataLst>
                <p:tags r:id="rId34"/>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9"/>
            <p:cNvSpPr/>
            <p:nvPr>
              <p:custDataLst>
                <p:tags r:id="rId35"/>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0"/>
            <p:cNvSpPr/>
            <p:nvPr>
              <p:custDataLst>
                <p:tags r:id="rId36"/>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1"/>
            <p:cNvSpPr/>
            <p:nvPr>
              <p:custDataLst>
                <p:tags r:id="rId37"/>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2"/>
            <p:cNvSpPr/>
            <p:nvPr>
              <p:custDataLst>
                <p:tags r:id="rId38"/>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3"/>
            <p:cNvSpPr/>
            <p:nvPr>
              <p:custDataLst>
                <p:tags r:id="rId39"/>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4"/>
            <p:cNvSpPr/>
            <p:nvPr>
              <p:custDataLst>
                <p:tags r:id="rId40"/>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5"/>
            <p:cNvSpPr/>
            <p:nvPr>
              <p:custDataLst>
                <p:tags r:id="rId41"/>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6"/>
            <p:cNvSpPr/>
            <p:nvPr>
              <p:custDataLst>
                <p:tags r:id="rId42"/>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57"/>
            <p:cNvSpPr/>
            <p:nvPr>
              <p:custDataLst>
                <p:tags r:id="rId43"/>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58"/>
            <p:cNvSpPr/>
            <p:nvPr>
              <p:custDataLst>
                <p:tags r:id="rId44"/>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59"/>
            <p:cNvSpPr/>
            <p:nvPr>
              <p:custDataLst>
                <p:tags r:id="rId45"/>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0"/>
            <p:cNvSpPr/>
            <p:nvPr>
              <p:custDataLst>
                <p:tags r:id="rId46"/>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1"/>
            <p:cNvSpPr/>
            <p:nvPr>
              <p:custDataLst>
                <p:tags r:id="rId47"/>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2"/>
            <p:cNvSpPr/>
            <p:nvPr>
              <p:custDataLst>
                <p:tags r:id="rId48"/>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3"/>
            <p:cNvSpPr/>
            <p:nvPr>
              <p:custDataLst>
                <p:tags r:id="rId49"/>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5"/>
            <p:cNvSpPr/>
            <p:nvPr>
              <p:custDataLst>
                <p:tags r:id="rId50"/>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6"/>
            <p:cNvSpPr/>
            <p:nvPr>
              <p:custDataLst>
                <p:tags r:id="rId51"/>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8"/>
            <p:cNvSpPr/>
            <p:nvPr>
              <p:custDataLst>
                <p:tags r:id="rId52"/>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69"/>
            <p:cNvSpPr/>
            <p:nvPr>
              <p:custDataLst>
                <p:tags r:id="rId53"/>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0"/>
            <p:cNvSpPr/>
            <p:nvPr>
              <p:custDataLst>
                <p:tags r:id="rId54"/>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55"/>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56"/>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57"/>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8"/>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9"/>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60"/>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61"/>
              </p:custDataLst>
            </p:nvPr>
          </p:nvSpPr>
          <p:spPr>
            <a:xfrm>
              <a:off x="1153385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62"/>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63"/>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64"/>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65"/>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66"/>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67"/>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8"/>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9"/>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70"/>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71"/>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72"/>
              </p:custDataLst>
            </p:nvPr>
          </p:nvSpPr>
          <p:spPr>
            <a:xfrm>
              <a:off x="1135669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45" name="组合 144"/>
          <p:cNvGrpSpPr/>
          <p:nvPr/>
        </p:nvGrpSpPr>
        <p:grpSpPr>
          <a:xfrm>
            <a:off x="1624320" y="2138752"/>
            <a:ext cx="8832028" cy="2628371"/>
            <a:chOff x="1624320" y="2138752"/>
            <a:chExt cx="8832028" cy="2628371"/>
          </a:xfrm>
        </p:grpSpPr>
        <p:sp>
          <p:nvSpPr>
            <p:cNvPr id="140" name="矩形 139"/>
            <p:cNvSpPr/>
            <p:nvPr/>
          </p:nvSpPr>
          <p:spPr>
            <a:xfrm>
              <a:off x="1624320" y="2885693"/>
              <a:ext cx="8832028" cy="1015663"/>
            </a:xfrm>
            <a:prstGeom prst="rect">
              <a:avLst/>
            </a:prstGeom>
          </p:spPr>
          <p:txBody>
            <a:bodyPr wrap="square">
              <a:spAutoFit/>
            </a:bodyPr>
            <a:lstStyle/>
            <a:p>
              <a:pPr algn="ctr">
                <a:defRPr/>
              </a:pPr>
              <a:r>
                <a:rPr lang="zh-CN" altLang="en-US" sz="6000" dirty="0">
                  <a:solidFill>
                    <a:schemeClr val="tx1">
                      <a:lumMod val="65000"/>
                      <a:lumOff val="35000"/>
                    </a:schemeClr>
                  </a:solidFill>
                  <a:cs typeface="+mn-ea"/>
                  <a:sym typeface="+mn-lt"/>
                </a:rPr>
                <a:t>Development goals</a:t>
              </a:r>
            </a:p>
          </p:txBody>
        </p:sp>
        <p:sp>
          <p:nvSpPr>
            <p:cNvPr id="141" name="矩形 140"/>
            <p:cNvSpPr/>
            <p:nvPr/>
          </p:nvSpPr>
          <p:spPr>
            <a:xfrm>
              <a:off x="3865565" y="2138752"/>
              <a:ext cx="4426788" cy="5126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4800" dirty="0">
                  <a:solidFill>
                    <a:srgbClr val="1C46F2"/>
                  </a:solidFill>
                  <a:cs typeface="+mn-ea"/>
                  <a:sym typeface="+mn-lt"/>
                </a:rPr>
                <a:t>PART 04</a:t>
              </a:r>
              <a:endParaRPr lang="zh-CN" altLang="en-US" sz="4800" dirty="0">
                <a:solidFill>
                  <a:srgbClr val="1C46F2"/>
                </a:solidFill>
                <a:cs typeface="+mn-ea"/>
                <a:sym typeface="+mn-lt"/>
              </a:endParaRPr>
            </a:p>
          </p:txBody>
        </p:sp>
        <p:sp>
          <p:nvSpPr>
            <p:cNvPr id="142" name="TextBox 26"/>
            <p:cNvSpPr txBox="1"/>
            <p:nvPr/>
          </p:nvSpPr>
          <p:spPr>
            <a:xfrm>
              <a:off x="3721189" y="4397791"/>
              <a:ext cx="4715540" cy="369332"/>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INPUT TEXT HERR.</a:t>
              </a:r>
              <a:endParaRPr lang="zh-CN" altLang="en-US" dirty="0">
                <a:solidFill>
                  <a:schemeClr val="tx1">
                    <a:lumMod val="75000"/>
                    <a:lumOff val="25000"/>
                  </a:schemeClr>
                </a:solidFill>
                <a:cs typeface="+mn-ea"/>
                <a:sym typeface="+mn-lt"/>
              </a:endParaRPr>
            </a:p>
          </p:txBody>
        </p:sp>
      </p:grpSp>
      <p:sp>
        <p:nvSpPr>
          <p:cNvPr id="143" name="菱形 142"/>
          <p:cNvSpPr/>
          <p:nvPr/>
        </p:nvSpPr>
        <p:spPr>
          <a:xfrm>
            <a:off x="404671" y="-3863345"/>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4" name="菱形 143"/>
          <p:cNvSpPr/>
          <p:nvPr/>
        </p:nvSpPr>
        <p:spPr>
          <a:xfrm>
            <a:off x="6361050" y="5248130"/>
            <a:ext cx="5913910" cy="591391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anim calcmode="lin" valueType="num">
                                      <p:cBhvr>
                                        <p:cTn id="16" dur="500" fill="hold"/>
                                        <p:tgtEl>
                                          <p:spTgt spid="143"/>
                                        </p:tgtEl>
                                        <p:attrNameLst>
                                          <p:attrName>ppt_x</p:attrName>
                                        </p:attrNameLst>
                                      </p:cBhvr>
                                      <p:tavLst>
                                        <p:tav tm="0">
                                          <p:val>
                                            <p:strVal val="#ppt_x"/>
                                          </p:val>
                                        </p:tav>
                                        <p:tav tm="100000">
                                          <p:val>
                                            <p:strVal val="#ppt_x"/>
                                          </p:val>
                                        </p:tav>
                                      </p:tavLst>
                                    </p:anim>
                                    <p:anim calcmode="lin" valueType="num">
                                      <p:cBhvr>
                                        <p:cTn id="17" dur="500" fill="hold"/>
                                        <p:tgtEl>
                                          <p:spTgt spid="14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anim calcmode="lin" valueType="num">
                                      <p:cBhvr>
                                        <p:cTn id="22" dur="500" fill="hold"/>
                                        <p:tgtEl>
                                          <p:spTgt spid="144"/>
                                        </p:tgtEl>
                                        <p:attrNameLst>
                                          <p:attrName>ppt_x</p:attrName>
                                        </p:attrNameLst>
                                      </p:cBhvr>
                                      <p:tavLst>
                                        <p:tav tm="0">
                                          <p:val>
                                            <p:strVal val="#ppt_x"/>
                                          </p:val>
                                        </p:tav>
                                        <p:tav tm="100000">
                                          <p:val>
                                            <p:strVal val="#ppt_x"/>
                                          </p:val>
                                        </p:tav>
                                      </p:tavLst>
                                    </p:anim>
                                    <p:anim calcmode="lin" valueType="num">
                                      <p:cBhvr>
                                        <p:cTn id="23" dur="500" fill="hold"/>
                                        <p:tgtEl>
                                          <p:spTgt spid="14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anim calcmode="lin" valueType="num">
                                      <p:cBhvr>
                                        <p:cTn id="28" dur="500" fill="hold"/>
                                        <p:tgtEl>
                                          <p:spTgt spid="145"/>
                                        </p:tgtEl>
                                        <p:attrNameLst>
                                          <p:attrName>ppt_x</p:attrName>
                                        </p:attrNameLst>
                                      </p:cBhvr>
                                      <p:tavLst>
                                        <p:tav tm="0">
                                          <p:val>
                                            <p:strVal val="#ppt_x"/>
                                          </p:val>
                                        </p:tav>
                                        <p:tav tm="100000">
                                          <p:val>
                                            <p:strVal val="#ppt_x"/>
                                          </p:val>
                                        </p:tav>
                                      </p:tavLst>
                                    </p:anim>
                                    <p:anim calcmode="lin" valueType="num">
                                      <p:cBhvr>
                                        <p:cTn id="2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p:cNvGrpSpPr/>
          <p:nvPr>
            <p:custDataLst>
              <p:tags r:id="rId1"/>
            </p:custDataLst>
          </p:nvPr>
        </p:nvGrpSpPr>
        <p:grpSpPr>
          <a:xfrm>
            <a:off x="6557149" y="2104974"/>
            <a:ext cx="4871244" cy="1829663"/>
            <a:chOff x="6557149" y="2104974"/>
            <a:chExt cx="4871244" cy="1829663"/>
          </a:xfrm>
        </p:grpSpPr>
        <p:sp>
          <p:nvSpPr>
            <p:cNvPr id="2" name="PA-矩形 70"/>
            <p:cNvSpPr>
              <a:spLocks noChangeArrowheads="1"/>
            </p:cNvSpPr>
            <p:nvPr>
              <p:custDataLst>
                <p:tags r:id="rId5"/>
              </p:custDataLst>
            </p:nvPr>
          </p:nvSpPr>
          <p:spPr bwMode="auto">
            <a:xfrm>
              <a:off x="6557149" y="2821762"/>
              <a:ext cx="2736000" cy="17988"/>
            </a:xfrm>
            <a:prstGeom prst="rect">
              <a:avLst/>
            </a:prstGeom>
            <a:solidFill>
              <a:srgbClr val="5C0DAC">
                <a:alpha val="60000"/>
              </a:srgbClr>
            </a:solidFill>
            <a:ln w="9525" cap="flat" cmpd="sng" algn="ctr">
              <a:solidFill>
                <a:schemeClr val="accent2"/>
              </a:solidFill>
              <a:prstDash val="solid"/>
              <a:round/>
              <a:headEnd type="none" w="med" len="med"/>
              <a:tailEnd type="none" w="med" len="med"/>
            </a:ln>
          </p:spPr>
          <p:txBody>
            <a:bodyPr anchor="ctr"/>
            <a:lstStyle/>
            <a:p>
              <a:pPr algn="ctr"/>
              <a:endParaRPr lang="zh-CN" altLang="zh-CN" dirty="0">
                <a:solidFill>
                  <a:srgbClr val="FFFFFF"/>
                </a:solidFill>
                <a:cs typeface="+mn-ea"/>
                <a:sym typeface="+mn-lt"/>
              </a:endParaRPr>
            </a:p>
          </p:txBody>
        </p:sp>
        <p:sp>
          <p:nvSpPr>
            <p:cNvPr id="3" name="PA-矩形 71"/>
            <p:cNvSpPr>
              <a:spLocks noChangeArrowheads="1"/>
            </p:cNvSpPr>
            <p:nvPr>
              <p:custDataLst>
                <p:tags r:id="rId6"/>
              </p:custDataLst>
            </p:nvPr>
          </p:nvSpPr>
          <p:spPr bwMode="auto">
            <a:xfrm>
              <a:off x="6557149" y="2104974"/>
              <a:ext cx="4622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r>
                <a:rPr lang="zh-CN" altLang="en-US" sz="2800" dirty="0">
                  <a:solidFill>
                    <a:schemeClr val="bg2">
                      <a:lumMod val="25000"/>
                    </a:schemeClr>
                  </a:solidFill>
                  <a:cs typeface="+mn-ea"/>
                  <a:sym typeface="+mn-lt"/>
                </a:rPr>
                <a:t>Please enter your question.</a:t>
              </a:r>
            </a:p>
          </p:txBody>
        </p:sp>
        <p:sp>
          <p:nvSpPr>
            <p:cNvPr id="4" name="PA-矩形 72"/>
            <p:cNvSpPr>
              <a:spLocks noChangeArrowheads="1"/>
            </p:cNvSpPr>
            <p:nvPr>
              <p:custDataLst>
                <p:tags r:id="rId7"/>
              </p:custDataLst>
            </p:nvPr>
          </p:nvSpPr>
          <p:spPr bwMode="auto">
            <a:xfrm>
              <a:off x="6557149" y="3060230"/>
              <a:ext cx="4871244"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nSpc>
                  <a:spcPct val="150000"/>
                </a:lnSpc>
              </a:pPr>
              <a:r>
                <a:rPr lang="zh-CN" altLang="en-US" dirty="0">
                  <a:solidFill>
                    <a:schemeClr val="tx1">
                      <a:lumMod val="65000"/>
                      <a:lumOff val="35000"/>
                    </a:schemeClr>
                  </a:solidFill>
                  <a:cs typeface="+mn-ea"/>
                  <a:sym typeface="+mn-lt"/>
                </a:rPr>
                <a:t>Add detailed description text here.</a:t>
              </a:r>
            </a:p>
            <a:p>
              <a:pPr>
                <a:lnSpc>
                  <a:spcPct val="150000"/>
                </a:lnSpc>
              </a:pPr>
              <a:endParaRPr lang="zh-CN" altLang="en-US" dirty="0">
                <a:solidFill>
                  <a:schemeClr val="tx1">
                    <a:lumMod val="65000"/>
                    <a:lumOff val="35000"/>
                  </a:schemeClr>
                </a:solidFill>
                <a:cs typeface="+mn-ea"/>
                <a:sym typeface="+mn-lt"/>
              </a:endParaRPr>
            </a:p>
          </p:txBody>
        </p:sp>
      </p:grpSp>
      <p:grpSp>
        <p:nvGrpSpPr>
          <p:cNvPr id="12" name="PA-组合 11"/>
          <p:cNvGrpSpPr/>
          <p:nvPr>
            <p:custDataLst>
              <p:tags r:id="rId2"/>
            </p:custDataLst>
          </p:nvPr>
        </p:nvGrpSpPr>
        <p:grpSpPr>
          <a:xfrm>
            <a:off x="289718" y="1404908"/>
            <a:ext cx="5784774" cy="4048183"/>
            <a:chOff x="289718" y="1404908"/>
            <a:chExt cx="5784774" cy="4048183"/>
          </a:xfrm>
        </p:grpSpPr>
        <p:sp>
          <p:nvSpPr>
            <p:cNvPr id="10" name="PA-矩形 9"/>
            <p:cNvSpPr/>
            <p:nvPr>
              <p:custDataLst>
                <p:tags r:id="rId3"/>
              </p:custDataLst>
            </p:nvPr>
          </p:nvSpPr>
          <p:spPr>
            <a:xfrm>
              <a:off x="289718" y="1404908"/>
              <a:ext cx="5505691" cy="3723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A-图片 8"/>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rcRect/>
            <a:stretch>
              <a:fillRect/>
            </a:stretch>
          </p:blipFill>
          <p:spPr>
            <a:xfrm>
              <a:off x="611815" y="1811307"/>
              <a:ext cx="5462677" cy="36417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p:cNvSpPr>
          <p:nvPr/>
        </p:nvSpPr>
        <p:spPr bwMode="auto">
          <a:xfrm>
            <a:off x="1752670" y="1899643"/>
            <a:ext cx="1847390" cy="1842319"/>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rgbClr val="1D5BB3"/>
          </a:solidFill>
          <a:ln w="0">
            <a:noFill/>
            <a:prstDash val="solid"/>
            <a:round/>
            <a:headEnd/>
            <a:tailEnd/>
          </a:ln>
        </p:spPr>
        <p:txBody>
          <a:bodyPr vert="horz" wrap="square" lIns="128580" tIns="64290" rIns="128580" bIns="64290" numCol="1" anchor="t" anchorCtr="0" compatLnSpc="1">
            <a:prstTxWarp prst="textNoShape">
              <a:avLst/>
            </a:prstTxWarp>
          </a:bodyPr>
          <a:lstStyle/>
          <a:p>
            <a:pPr>
              <a:defRPr/>
            </a:pPr>
            <a:endParaRPr lang="zh-CN" altLang="en-US" sz="1400" kern="0">
              <a:solidFill>
                <a:sysClr val="windowText" lastClr="000000"/>
              </a:solidFill>
              <a:latin typeface="Arial"/>
            </a:endParaRPr>
          </a:p>
        </p:txBody>
      </p:sp>
      <p:sp>
        <p:nvSpPr>
          <p:cNvPr id="12" name="Freeform 7"/>
          <p:cNvSpPr>
            <a:spLocks/>
          </p:cNvSpPr>
          <p:nvPr/>
        </p:nvSpPr>
        <p:spPr bwMode="auto">
          <a:xfrm>
            <a:off x="3689641" y="1899643"/>
            <a:ext cx="1844010" cy="1842319"/>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400" kern="0">
              <a:solidFill>
                <a:prstClr val="black"/>
              </a:solidFill>
              <a:latin typeface="Arial"/>
            </a:endParaRPr>
          </a:p>
        </p:txBody>
      </p:sp>
      <p:sp>
        <p:nvSpPr>
          <p:cNvPr id="13" name="Freeform 8"/>
          <p:cNvSpPr>
            <a:spLocks/>
          </p:cNvSpPr>
          <p:nvPr/>
        </p:nvSpPr>
        <p:spPr bwMode="auto">
          <a:xfrm>
            <a:off x="5624921" y="1899643"/>
            <a:ext cx="1844010" cy="1842319"/>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400" kern="0">
              <a:solidFill>
                <a:prstClr val="black"/>
              </a:solidFill>
              <a:latin typeface="Arial"/>
            </a:endParaRPr>
          </a:p>
        </p:txBody>
      </p:sp>
      <p:sp>
        <p:nvSpPr>
          <p:cNvPr id="14" name="Freeform 9"/>
          <p:cNvSpPr>
            <a:spLocks/>
          </p:cNvSpPr>
          <p:nvPr/>
        </p:nvSpPr>
        <p:spPr bwMode="auto">
          <a:xfrm>
            <a:off x="1752670" y="3801120"/>
            <a:ext cx="1847390" cy="1844011"/>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400" kern="0">
              <a:solidFill>
                <a:prstClr val="black"/>
              </a:solidFill>
              <a:latin typeface="Arial"/>
            </a:endParaRPr>
          </a:p>
        </p:txBody>
      </p:sp>
      <p:sp>
        <p:nvSpPr>
          <p:cNvPr id="15" name="Freeform 10"/>
          <p:cNvSpPr>
            <a:spLocks/>
          </p:cNvSpPr>
          <p:nvPr/>
        </p:nvSpPr>
        <p:spPr bwMode="auto">
          <a:xfrm>
            <a:off x="3689641" y="3801120"/>
            <a:ext cx="1844010" cy="1844011"/>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400" kern="0">
              <a:solidFill>
                <a:prstClr val="black"/>
              </a:solidFill>
              <a:latin typeface="Arial"/>
            </a:endParaRPr>
          </a:p>
        </p:txBody>
      </p:sp>
      <p:sp>
        <p:nvSpPr>
          <p:cNvPr id="16" name="Freeform 11"/>
          <p:cNvSpPr>
            <a:spLocks/>
          </p:cNvSpPr>
          <p:nvPr/>
        </p:nvSpPr>
        <p:spPr bwMode="auto">
          <a:xfrm>
            <a:off x="5624921" y="3801120"/>
            <a:ext cx="1844010" cy="1844011"/>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rgbClr val="FFC000"/>
          </a:solidFill>
          <a:ln w="0">
            <a:noFill/>
            <a:prstDash val="solid"/>
            <a:round/>
            <a:headEnd/>
            <a:tailEnd/>
          </a:ln>
        </p:spPr>
        <p:txBody>
          <a:bodyPr vert="horz" wrap="square" lIns="128580" tIns="64290" rIns="128580" bIns="64290" numCol="1" anchor="t" anchorCtr="0" compatLnSpc="1">
            <a:prstTxWarp prst="textNoShape">
              <a:avLst/>
            </a:prstTxWarp>
          </a:bodyPr>
          <a:lstStyle/>
          <a:p>
            <a:pPr>
              <a:defRPr/>
            </a:pPr>
            <a:endParaRPr lang="zh-CN" altLang="en-US" sz="1400" kern="0">
              <a:solidFill>
                <a:sysClr val="windowText" lastClr="000000"/>
              </a:solidFill>
              <a:latin typeface="Arial"/>
            </a:endParaRPr>
          </a:p>
        </p:txBody>
      </p:sp>
      <p:sp>
        <p:nvSpPr>
          <p:cNvPr id="17" name="Rectangle 12"/>
          <p:cNvSpPr>
            <a:spLocks noChangeArrowheads="1"/>
          </p:cNvSpPr>
          <p:nvPr/>
        </p:nvSpPr>
        <p:spPr bwMode="auto">
          <a:xfrm>
            <a:off x="7793450" y="1022338"/>
            <a:ext cx="3033911" cy="5466202"/>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pPr fontAlgn="base">
              <a:spcBef>
                <a:spcPct val="0"/>
              </a:spcBef>
              <a:spcAft>
                <a:spcPct val="0"/>
              </a:spcAft>
              <a:defRPr/>
            </a:pPr>
            <a:endParaRPr lang="zh-CN" altLang="en-US" sz="1400" kern="0">
              <a:solidFill>
                <a:prstClr val="black"/>
              </a:solidFill>
              <a:latin typeface="Arial"/>
            </a:endParaRPr>
          </a:p>
        </p:txBody>
      </p:sp>
      <p:sp>
        <p:nvSpPr>
          <p:cNvPr id="18" name="TextBox 32"/>
          <p:cNvSpPr txBox="1"/>
          <p:nvPr/>
        </p:nvSpPr>
        <p:spPr>
          <a:xfrm rot="5400000">
            <a:off x="7346611" y="2895576"/>
            <a:ext cx="4760859" cy="1692771"/>
          </a:xfrm>
          <a:prstGeom prst="rect">
            <a:avLst/>
          </a:prstGeom>
          <a:noFill/>
        </p:spPr>
        <p:txBody>
          <a:bodyPr wrap="square" rtlCol="0">
            <a:spAutoFit/>
          </a:bodyPr>
          <a:lstStyle/>
          <a:p>
            <a:pPr>
              <a:defRPr/>
            </a:pPr>
            <a:r>
              <a:rPr lang="en-US" altLang="zh-CN" sz="4400" b="1" kern="0" dirty="0">
                <a:solidFill>
                  <a:sysClr val="window" lastClr="FFFFFF"/>
                </a:solidFill>
                <a:latin typeface="Arial"/>
              </a:rPr>
              <a:t>ADD RELATED</a:t>
            </a:r>
          </a:p>
          <a:p>
            <a:pPr>
              <a:defRPr/>
            </a:pPr>
            <a:r>
              <a:rPr lang="en-US" altLang="zh-CN" sz="6000" kern="0" dirty="0">
                <a:solidFill>
                  <a:sysClr val="window" lastClr="FFFFFF"/>
                </a:solidFill>
                <a:latin typeface="Impact" panose="020B0806030902050204" pitchFamily="34" charset="0"/>
              </a:rPr>
              <a:t>TITLE WORDS</a:t>
            </a:r>
            <a:endParaRPr lang="zh-CN" altLang="en-US" sz="6000" kern="0" dirty="0">
              <a:solidFill>
                <a:sysClr val="window" lastClr="FFFFFF"/>
              </a:solidFill>
              <a:latin typeface="Impact" panose="020B0806030902050204" pitchFamily="34" charset="0"/>
              <a:cs typeface="Arial" panose="020B0604020202020204" pitchFamily="34" charset="0"/>
            </a:endParaRPr>
          </a:p>
        </p:txBody>
      </p:sp>
      <p:sp>
        <p:nvSpPr>
          <p:cNvPr id="19" name="文本占位符 3"/>
          <p:cNvSpPr txBox="1">
            <a:spLocks/>
          </p:cNvSpPr>
          <p:nvPr/>
        </p:nvSpPr>
        <p:spPr>
          <a:xfrm>
            <a:off x="1789040" y="1259156"/>
            <a:ext cx="3417141" cy="419290"/>
          </a:xfrm>
          <a:prstGeom prst="rect">
            <a:avLst/>
          </a:prstGeom>
        </p:spPr>
        <p:txBody>
          <a:bodyPr anchor="ctr"/>
          <a:lstStyle>
            <a:lvl1pPr marL="0" indent="0" algn="l" defTabSz="964326" rtl="0" eaLnBrk="1" latinLnBrk="0" hangingPunct="1">
              <a:lnSpc>
                <a:spcPct val="90000"/>
              </a:lnSpc>
              <a:spcBef>
                <a:spcPts val="1055"/>
              </a:spcBef>
              <a:buFont typeface="Arial" panose="020B0604020202020204" pitchFamily="34" charset="0"/>
              <a:buNone/>
              <a:defRPr sz="2953" b="1"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marR="0" lvl="0" indent="0" algn="ctr" defTabSz="964326" rtl="0" eaLnBrk="1" fontAlgn="auto" latinLnBrk="0" hangingPunct="1">
              <a:lnSpc>
                <a:spcPct val="100000"/>
              </a:lnSpc>
              <a:spcBef>
                <a:spcPts val="1055"/>
              </a:spcBef>
              <a:spcAft>
                <a:spcPts val="0"/>
              </a:spcAft>
              <a:buClrTx/>
              <a:buSzTx/>
              <a:buFont typeface="Arial" panose="020B0604020202020204" pitchFamily="34" charset="0"/>
              <a:buNone/>
              <a:tabLst/>
              <a:defRPr/>
            </a:pPr>
            <a:r>
              <a:rPr kumimoji="1" lang="zh-CN" altLang="en-US" sz="1600" b="0" i="0" u="none" strike="noStrike" kern="1200" cap="none" spc="0" normalizeH="0" baseline="0" noProof="0" dirty="0">
                <a:ln>
                  <a:noFill/>
                </a:ln>
                <a:solidFill>
                  <a:sysClr val="windowText" lastClr="000000">
                    <a:lumMod val="65000"/>
                    <a:lumOff val="35000"/>
                  </a:sysClr>
                </a:solidFill>
                <a:effectLst/>
                <a:uLnTx/>
                <a:uFillTx/>
                <a:latin typeface="Arial"/>
                <a:ea typeface="微软雅黑"/>
                <a:cs typeface="+mn-cs"/>
              </a:rPr>
              <a:t>Click to add the relevant title text.</a:t>
            </a:r>
          </a:p>
        </p:txBody>
      </p:sp>
    </p:spTree>
    <p:extLst>
      <p:ext uri="{BB962C8B-B14F-4D97-AF65-F5344CB8AC3E}">
        <p14:creationId xmlns:p14="http://schemas.microsoft.com/office/powerpoint/2010/main" val="179113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14881" y="1971067"/>
            <a:ext cx="10966155" cy="3030984"/>
            <a:chOff x="714881" y="1971067"/>
            <a:chExt cx="10966155" cy="3030984"/>
          </a:xfrm>
        </p:grpSpPr>
        <p:sp>
          <p:nvSpPr>
            <p:cNvPr id="2" name="PA-1"/>
            <p:cNvSpPr/>
            <p:nvPr>
              <p:custDataLst>
                <p:tags r:id="rId1"/>
              </p:custDataLst>
            </p:nvPr>
          </p:nvSpPr>
          <p:spPr bwMode="auto">
            <a:xfrm>
              <a:off x="1416869" y="4091931"/>
              <a:ext cx="1408662" cy="910120"/>
            </a:xfrm>
            <a:prstGeom prst="parallelogram">
              <a:avLst/>
            </a:prstGeom>
            <a:solidFill>
              <a:schemeClr val="accent1"/>
            </a:solidFill>
            <a:ln w="0">
              <a:noFill/>
              <a:prstDash val="solid"/>
              <a:round/>
            </a:ln>
          </p:spPr>
          <p:txBody>
            <a:bodyPr vert="horz" wrap="square" lIns="91440" tIns="45720" rIns="91440" bIns="45720" numCol="1" anchor="ctr" anchorCtr="0" compatLnSpc="1">
              <a:norm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3" name="PA-1"/>
            <p:cNvSpPr/>
            <p:nvPr>
              <p:custDataLst>
                <p:tags r:id="rId2"/>
              </p:custDataLst>
            </p:nvPr>
          </p:nvSpPr>
          <p:spPr bwMode="auto">
            <a:xfrm>
              <a:off x="4119783" y="2391721"/>
              <a:ext cx="1408662" cy="910120"/>
            </a:xfrm>
            <a:prstGeom prst="parallelogram">
              <a:avLst/>
            </a:prstGeom>
            <a:solidFill>
              <a:schemeClr val="accent2"/>
            </a:solidFill>
            <a:ln w="0">
              <a:noFill/>
              <a:prstDash val="solid"/>
              <a:round/>
            </a:ln>
          </p:spPr>
          <p:txBody>
            <a:bodyPr vert="horz" wrap="square" lIns="91440" tIns="45720" rIns="91440" bIns="45720" numCol="1" anchor="ctr" anchorCtr="0" compatLnSpc="1">
              <a:norm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4" name="PA-1"/>
            <p:cNvSpPr/>
            <p:nvPr>
              <p:custDataLst>
                <p:tags r:id="rId3"/>
              </p:custDataLst>
            </p:nvPr>
          </p:nvSpPr>
          <p:spPr bwMode="auto">
            <a:xfrm>
              <a:off x="6822697" y="4091931"/>
              <a:ext cx="1408662" cy="910120"/>
            </a:xfrm>
            <a:prstGeom prst="parallelogram">
              <a:avLst/>
            </a:prstGeom>
            <a:solidFill>
              <a:schemeClr val="accent1"/>
            </a:solidFill>
            <a:ln w="0">
              <a:noFill/>
              <a:prstDash val="solid"/>
              <a:round/>
            </a:ln>
          </p:spPr>
          <p:txBody>
            <a:bodyPr vert="horz" wrap="square" lIns="91440" tIns="45720" rIns="91440" bIns="45720" numCol="1" anchor="ctr" anchorCtr="0" compatLnSpc="1">
              <a:norm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sp>
          <p:nvSpPr>
            <p:cNvPr id="5" name="PA-1"/>
            <p:cNvSpPr/>
            <p:nvPr>
              <p:custDataLst>
                <p:tags r:id="rId4"/>
              </p:custDataLst>
            </p:nvPr>
          </p:nvSpPr>
          <p:spPr bwMode="auto">
            <a:xfrm>
              <a:off x="9525613" y="2391721"/>
              <a:ext cx="1408662" cy="910120"/>
            </a:xfrm>
            <a:prstGeom prst="parallelogram">
              <a:avLst/>
            </a:prstGeom>
            <a:solidFill>
              <a:schemeClr val="accent2"/>
            </a:solidFill>
            <a:ln w="0">
              <a:noFill/>
              <a:prstDash val="solid"/>
              <a:round/>
            </a:ln>
          </p:spPr>
          <p:txBody>
            <a:bodyPr vert="horz" wrap="square" lIns="91440" tIns="45720" rIns="91440" bIns="45720" numCol="1" anchor="ctr" anchorCtr="0" compatLnSpc="1">
              <a:normAutofit/>
            </a:bodyPr>
            <a:lstStyle/>
            <a:p>
              <a:pPr algn="ctr"/>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cxnSp>
          <p:nvCxnSpPr>
            <p:cNvPr id="6" name="PA-1"/>
            <p:cNvCxnSpPr/>
            <p:nvPr>
              <p:custDataLst>
                <p:tags r:id="rId5"/>
              </p:custDataLst>
            </p:nvPr>
          </p:nvCxnSpPr>
          <p:spPr>
            <a:xfrm flipV="1">
              <a:off x="2978347" y="3356150"/>
              <a:ext cx="1359021" cy="1190841"/>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PA-1"/>
            <p:cNvCxnSpPr/>
            <p:nvPr>
              <p:custDataLst>
                <p:tags r:id="rId6"/>
              </p:custDataLst>
            </p:nvPr>
          </p:nvCxnSpPr>
          <p:spPr>
            <a:xfrm>
              <a:off x="5528445" y="3356150"/>
              <a:ext cx="1141436" cy="1190841"/>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PA-1"/>
            <p:cNvCxnSpPr/>
            <p:nvPr>
              <p:custDataLst>
                <p:tags r:id="rId7"/>
              </p:custDataLst>
            </p:nvPr>
          </p:nvCxnSpPr>
          <p:spPr>
            <a:xfrm flipV="1">
              <a:off x="8384176" y="3356150"/>
              <a:ext cx="1353867" cy="1190841"/>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PA-1"/>
            <p:cNvGrpSpPr/>
            <p:nvPr>
              <p:custDataLst>
                <p:tags r:id="rId8"/>
              </p:custDataLst>
            </p:nvPr>
          </p:nvGrpSpPr>
          <p:grpSpPr>
            <a:xfrm>
              <a:off x="714881" y="2394106"/>
              <a:ext cx="2834183" cy="676083"/>
              <a:chOff x="4605115" y="4550867"/>
              <a:chExt cx="2834183" cy="676083"/>
            </a:xfrm>
          </p:grpSpPr>
          <p:sp>
            <p:nvSpPr>
              <p:cNvPr id="10" name="PA-矩形 10"/>
              <p:cNvSpPr/>
              <p:nvPr>
                <p:custDataLst>
                  <p:tags r:id="rId18"/>
                </p:custDataLst>
              </p:nvPr>
            </p:nvSpPr>
            <p:spPr>
              <a:xfrm>
                <a:off x="4777563" y="4550867"/>
                <a:ext cx="2661735" cy="418191"/>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600" kern="0" dirty="0">
                    <a:ln w="3175">
                      <a:noFill/>
                    </a:ln>
                    <a:solidFill>
                      <a:schemeClr val="tx1">
                        <a:lumMod val="75000"/>
                        <a:lumOff val="25000"/>
                      </a:schemeClr>
                    </a:solidFill>
                    <a:cs typeface="+mn-ea"/>
                    <a:sym typeface="+mn-lt"/>
                  </a:rPr>
                  <a:t>Enter the text here.</a:t>
                </a:r>
                <a:endParaRPr lang="en-US" altLang="zh-CN" sz="1600" kern="0" dirty="0">
                  <a:ln w="12700" cap="flat">
                    <a:noFill/>
                    <a:miter lim="800000"/>
                  </a:ln>
                  <a:solidFill>
                    <a:schemeClr val="tx1">
                      <a:lumMod val="75000"/>
                      <a:lumOff val="25000"/>
                    </a:schemeClr>
                  </a:solidFill>
                  <a:cs typeface="+mn-ea"/>
                  <a:sym typeface="+mn-lt"/>
                </a:endParaRPr>
              </a:p>
            </p:txBody>
          </p:sp>
          <p:sp>
            <p:nvSpPr>
              <p:cNvPr id="11" name="PA-文本框 11"/>
              <p:cNvSpPr txBox="1"/>
              <p:nvPr>
                <p:custDataLst>
                  <p:tags r:id="rId19"/>
                </p:custDataLst>
              </p:nvPr>
            </p:nvSpPr>
            <p:spPr>
              <a:xfrm>
                <a:off x="4605115" y="4915903"/>
                <a:ext cx="2778635" cy="311047"/>
              </a:xfrm>
              <a:prstGeom prst="rect">
                <a:avLst/>
              </a:prstGeom>
              <a:noFill/>
            </p:spPr>
            <p:txBody>
              <a:bodyPr wrap="square" rtlCol="0">
                <a:spAutoFit/>
              </a:bodyPr>
              <a:lstStyle/>
              <a:p>
                <a:pPr algn="ctr">
                  <a:lnSpc>
                    <a:spcPct val="154000"/>
                  </a:lnSpc>
                </a:pPr>
                <a:r>
                  <a:rPr lang="zh-CN" altLang="en-US" sz="1050" dirty="0">
                    <a:solidFill>
                      <a:schemeClr val="tx1">
                        <a:lumMod val="65000"/>
                        <a:lumOff val="35000"/>
                      </a:schemeClr>
                    </a:solidFill>
                    <a:cs typeface="+mn-ea"/>
                    <a:sym typeface="+mn-lt"/>
                  </a:rPr>
                  <a:t>Please replace the text.</a:t>
                </a:r>
                <a:endParaRPr kumimoji="1" lang="en-GB" altLang="zh-CN" sz="1050" dirty="0">
                  <a:solidFill>
                    <a:schemeClr val="tx1">
                      <a:lumMod val="75000"/>
                      <a:lumOff val="25000"/>
                    </a:schemeClr>
                  </a:solidFill>
                  <a:cs typeface="+mn-ea"/>
                  <a:sym typeface="+mn-lt"/>
                </a:endParaRPr>
              </a:p>
            </p:txBody>
          </p:sp>
        </p:grpSp>
        <p:grpSp>
          <p:nvGrpSpPr>
            <p:cNvPr id="12" name="PA-1"/>
            <p:cNvGrpSpPr/>
            <p:nvPr>
              <p:custDataLst>
                <p:tags r:id="rId9"/>
              </p:custDataLst>
            </p:nvPr>
          </p:nvGrpSpPr>
          <p:grpSpPr>
            <a:xfrm>
              <a:off x="3407022" y="4317840"/>
              <a:ext cx="2834183" cy="676083"/>
              <a:chOff x="4605115" y="4550867"/>
              <a:chExt cx="2834183" cy="676083"/>
            </a:xfrm>
          </p:grpSpPr>
          <p:sp>
            <p:nvSpPr>
              <p:cNvPr id="13" name="PA-矩形 13"/>
              <p:cNvSpPr/>
              <p:nvPr>
                <p:custDataLst>
                  <p:tags r:id="rId16"/>
                </p:custDataLst>
              </p:nvPr>
            </p:nvSpPr>
            <p:spPr>
              <a:xfrm>
                <a:off x="4777563" y="4550867"/>
                <a:ext cx="2661735" cy="418191"/>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600" kern="0" dirty="0">
                    <a:ln w="3175">
                      <a:noFill/>
                    </a:ln>
                    <a:solidFill>
                      <a:schemeClr val="tx1">
                        <a:lumMod val="75000"/>
                        <a:lumOff val="25000"/>
                      </a:schemeClr>
                    </a:solidFill>
                    <a:cs typeface="+mn-ea"/>
                    <a:sym typeface="+mn-lt"/>
                  </a:rPr>
                  <a:t>Enter the text here.</a:t>
                </a:r>
                <a:endParaRPr lang="en-US" altLang="zh-CN" sz="1600" kern="0" dirty="0">
                  <a:ln w="12700" cap="flat">
                    <a:noFill/>
                    <a:miter lim="800000"/>
                  </a:ln>
                  <a:solidFill>
                    <a:schemeClr val="tx1">
                      <a:lumMod val="75000"/>
                      <a:lumOff val="25000"/>
                    </a:schemeClr>
                  </a:solidFill>
                  <a:cs typeface="+mn-ea"/>
                  <a:sym typeface="+mn-lt"/>
                </a:endParaRPr>
              </a:p>
            </p:txBody>
          </p:sp>
          <p:sp>
            <p:nvSpPr>
              <p:cNvPr id="14" name="PA-文本框 14"/>
              <p:cNvSpPr txBox="1"/>
              <p:nvPr>
                <p:custDataLst>
                  <p:tags r:id="rId17"/>
                </p:custDataLst>
              </p:nvPr>
            </p:nvSpPr>
            <p:spPr>
              <a:xfrm>
                <a:off x="4605115" y="4915903"/>
                <a:ext cx="2778635" cy="311047"/>
              </a:xfrm>
              <a:prstGeom prst="rect">
                <a:avLst/>
              </a:prstGeom>
              <a:noFill/>
            </p:spPr>
            <p:txBody>
              <a:bodyPr wrap="square" rtlCol="0">
                <a:spAutoFit/>
              </a:bodyPr>
              <a:lstStyle/>
              <a:p>
                <a:pPr algn="ctr">
                  <a:lnSpc>
                    <a:spcPct val="154000"/>
                  </a:lnSpc>
                </a:pPr>
                <a:r>
                  <a:rPr lang="zh-CN" altLang="en-US" sz="1050" dirty="0">
                    <a:solidFill>
                      <a:schemeClr val="tx1">
                        <a:lumMod val="65000"/>
                        <a:lumOff val="35000"/>
                      </a:schemeClr>
                    </a:solidFill>
                    <a:cs typeface="+mn-ea"/>
                    <a:sym typeface="+mn-lt"/>
                  </a:rPr>
                  <a:t>Please replace the text.</a:t>
                </a:r>
                <a:endParaRPr kumimoji="1" lang="en-GB" altLang="zh-CN" sz="1050" dirty="0">
                  <a:solidFill>
                    <a:schemeClr val="tx1">
                      <a:lumMod val="75000"/>
                      <a:lumOff val="25000"/>
                    </a:schemeClr>
                  </a:solidFill>
                  <a:cs typeface="+mn-ea"/>
                  <a:sym typeface="+mn-lt"/>
                </a:endParaRPr>
              </a:p>
            </p:txBody>
          </p:sp>
        </p:grpSp>
        <p:grpSp>
          <p:nvGrpSpPr>
            <p:cNvPr id="15" name="PA-1"/>
            <p:cNvGrpSpPr/>
            <p:nvPr>
              <p:custDataLst>
                <p:tags r:id="rId10"/>
              </p:custDataLst>
            </p:nvPr>
          </p:nvGrpSpPr>
          <p:grpSpPr>
            <a:xfrm>
              <a:off x="6154712" y="1971067"/>
              <a:ext cx="2834183" cy="676083"/>
              <a:chOff x="4605115" y="4550867"/>
              <a:chExt cx="2834183" cy="676083"/>
            </a:xfrm>
          </p:grpSpPr>
          <p:sp>
            <p:nvSpPr>
              <p:cNvPr id="16" name="PA-矩形 17"/>
              <p:cNvSpPr/>
              <p:nvPr>
                <p:custDataLst>
                  <p:tags r:id="rId14"/>
                </p:custDataLst>
              </p:nvPr>
            </p:nvSpPr>
            <p:spPr>
              <a:xfrm>
                <a:off x="4777563" y="4550867"/>
                <a:ext cx="2661735" cy="418191"/>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600" kern="0" dirty="0">
                    <a:ln w="3175">
                      <a:noFill/>
                    </a:ln>
                    <a:solidFill>
                      <a:schemeClr val="tx1">
                        <a:lumMod val="75000"/>
                        <a:lumOff val="25000"/>
                      </a:schemeClr>
                    </a:solidFill>
                    <a:cs typeface="+mn-ea"/>
                    <a:sym typeface="+mn-lt"/>
                  </a:rPr>
                  <a:t>Enter the text here.</a:t>
                </a:r>
                <a:endParaRPr lang="en-US" altLang="zh-CN" sz="1600" kern="0" dirty="0">
                  <a:ln w="12700" cap="flat">
                    <a:noFill/>
                    <a:miter lim="800000"/>
                  </a:ln>
                  <a:solidFill>
                    <a:schemeClr val="tx1">
                      <a:lumMod val="75000"/>
                      <a:lumOff val="25000"/>
                    </a:schemeClr>
                  </a:solidFill>
                  <a:cs typeface="+mn-ea"/>
                  <a:sym typeface="+mn-lt"/>
                </a:endParaRPr>
              </a:p>
            </p:txBody>
          </p:sp>
          <p:sp>
            <p:nvSpPr>
              <p:cNvPr id="17" name="PA-文本框 18"/>
              <p:cNvSpPr txBox="1"/>
              <p:nvPr>
                <p:custDataLst>
                  <p:tags r:id="rId15"/>
                </p:custDataLst>
              </p:nvPr>
            </p:nvSpPr>
            <p:spPr>
              <a:xfrm>
                <a:off x="4605115" y="4915903"/>
                <a:ext cx="2778635" cy="311047"/>
              </a:xfrm>
              <a:prstGeom prst="rect">
                <a:avLst/>
              </a:prstGeom>
              <a:noFill/>
            </p:spPr>
            <p:txBody>
              <a:bodyPr wrap="square" rtlCol="0">
                <a:spAutoFit/>
              </a:bodyPr>
              <a:lstStyle/>
              <a:p>
                <a:pPr algn="ctr">
                  <a:lnSpc>
                    <a:spcPct val="154000"/>
                  </a:lnSpc>
                </a:pPr>
                <a:r>
                  <a:rPr lang="zh-CN" altLang="en-US" sz="1050" dirty="0">
                    <a:solidFill>
                      <a:schemeClr val="tx1">
                        <a:lumMod val="65000"/>
                        <a:lumOff val="35000"/>
                      </a:schemeClr>
                    </a:solidFill>
                    <a:cs typeface="+mn-ea"/>
                    <a:sym typeface="+mn-lt"/>
                  </a:rPr>
                  <a:t>Please replace the text.</a:t>
                </a:r>
                <a:endParaRPr kumimoji="1" lang="en-GB" altLang="zh-CN" sz="1050" dirty="0">
                  <a:solidFill>
                    <a:schemeClr val="tx1">
                      <a:lumMod val="75000"/>
                      <a:lumOff val="25000"/>
                    </a:schemeClr>
                  </a:solidFill>
                  <a:cs typeface="+mn-ea"/>
                  <a:sym typeface="+mn-lt"/>
                </a:endParaRPr>
              </a:p>
            </p:txBody>
          </p:sp>
        </p:grpSp>
        <p:grpSp>
          <p:nvGrpSpPr>
            <p:cNvPr id="18" name="PA-1"/>
            <p:cNvGrpSpPr/>
            <p:nvPr>
              <p:custDataLst>
                <p:tags r:id="rId11"/>
              </p:custDataLst>
            </p:nvPr>
          </p:nvGrpSpPr>
          <p:grpSpPr>
            <a:xfrm>
              <a:off x="8846853" y="3894801"/>
              <a:ext cx="2834183" cy="676083"/>
              <a:chOff x="4605115" y="4550867"/>
              <a:chExt cx="2834183" cy="676083"/>
            </a:xfrm>
          </p:grpSpPr>
          <p:sp>
            <p:nvSpPr>
              <p:cNvPr id="19" name="PA-矩形 20"/>
              <p:cNvSpPr/>
              <p:nvPr>
                <p:custDataLst>
                  <p:tags r:id="rId12"/>
                </p:custDataLst>
              </p:nvPr>
            </p:nvSpPr>
            <p:spPr>
              <a:xfrm>
                <a:off x="4777563" y="4550867"/>
                <a:ext cx="2661735" cy="418191"/>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600" kern="0" dirty="0">
                    <a:ln w="3175">
                      <a:noFill/>
                    </a:ln>
                    <a:solidFill>
                      <a:schemeClr val="tx1">
                        <a:lumMod val="75000"/>
                        <a:lumOff val="25000"/>
                      </a:schemeClr>
                    </a:solidFill>
                    <a:cs typeface="+mn-ea"/>
                    <a:sym typeface="+mn-lt"/>
                  </a:rPr>
                  <a:t>Enter the text here.</a:t>
                </a:r>
                <a:endParaRPr lang="en-US" altLang="zh-CN" sz="1600" kern="0" dirty="0">
                  <a:ln w="12700" cap="flat">
                    <a:noFill/>
                    <a:miter lim="800000"/>
                  </a:ln>
                  <a:solidFill>
                    <a:schemeClr val="tx1">
                      <a:lumMod val="75000"/>
                      <a:lumOff val="25000"/>
                    </a:schemeClr>
                  </a:solidFill>
                  <a:cs typeface="+mn-ea"/>
                  <a:sym typeface="+mn-lt"/>
                </a:endParaRPr>
              </a:p>
            </p:txBody>
          </p:sp>
          <p:sp>
            <p:nvSpPr>
              <p:cNvPr id="20" name="PA-文本框 21"/>
              <p:cNvSpPr txBox="1"/>
              <p:nvPr>
                <p:custDataLst>
                  <p:tags r:id="rId13"/>
                </p:custDataLst>
              </p:nvPr>
            </p:nvSpPr>
            <p:spPr>
              <a:xfrm>
                <a:off x="4605115" y="4915903"/>
                <a:ext cx="2778635" cy="311047"/>
              </a:xfrm>
              <a:prstGeom prst="rect">
                <a:avLst/>
              </a:prstGeom>
              <a:noFill/>
            </p:spPr>
            <p:txBody>
              <a:bodyPr wrap="square" rtlCol="0">
                <a:spAutoFit/>
              </a:bodyPr>
              <a:lstStyle/>
              <a:p>
                <a:pPr algn="ctr">
                  <a:lnSpc>
                    <a:spcPct val="154000"/>
                  </a:lnSpc>
                </a:pPr>
                <a:r>
                  <a:rPr lang="zh-CN" altLang="en-US" sz="1050" dirty="0">
                    <a:solidFill>
                      <a:schemeClr val="tx1">
                        <a:lumMod val="65000"/>
                        <a:lumOff val="35000"/>
                      </a:schemeClr>
                    </a:solidFill>
                    <a:cs typeface="+mn-ea"/>
                    <a:sym typeface="+mn-lt"/>
                  </a:rPr>
                  <a:t>Please replace the text.</a:t>
                </a:r>
                <a:endParaRPr kumimoji="1" lang="en-GB" altLang="zh-CN" sz="1050" dirty="0">
                  <a:solidFill>
                    <a:schemeClr val="tx1">
                      <a:lumMod val="75000"/>
                      <a:lumOff val="2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1"/>
            </p:custDataLst>
          </p:nvPr>
        </p:nvGrpSpPr>
        <p:grpSpPr>
          <a:xfrm>
            <a:off x="4158644" y="1597047"/>
            <a:ext cx="3874713" cy="3928701"/>
            <a:chOff x="4158644" y="1859937"/>
            <a:chExt cx="3874713" cy="3928701"/>
          </a:xfrm>
        </p:grpSpPr>
        <p:sp>
          <p:nvSpPr>
            <p:cNvPr id="4" name="PA-ValueBack1"/>
            <p:cNvSpPr/>
            <p:nvPr>
              <p:custDataLst>
                <p:tags r:id="rId14"/>
              </p:custDataLst>
            </p:nvPr>
          </p:nvSpPr>
          <p:spPr bwMode="auto">
            <a:xfrm>
              <a:off x="7192140" y="1992170"/>
              <a:ext cx="841217" cy="843031"/>
            </a:xfrm>
            <a:prstGeom prst="ellipse">
              <a:avLst/>
            </a:prstGeom>
            <a:solidFill>
              <a:schemeClr val="accent2"/>
            </a:solidFill>
            <a:ln>
              <a:noFill/>
            </a:ln>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5" name="PA-ValueBack2"/>
            <p:cNvSpPr/>
            <p:nvPr>
              <p:custDataLst>
                <p:tags r:id="rId15"/>
              </p:custDataLst>
            </p:nvPr>
          </p:nvSpPr>
          <p:spPr bwMode="auto">
            <a:xfrm>
              <a:off x="4158644" y="2939864"/>
              <a:ext cx="841217" cy="843031"/>
            </a:xfrm>
            <a:prstGeom prst="ellipse">
              <a:avLst/>
            </a:pr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6" name="PA-ValueBack3"/>
            <p:cNvSpPr/>
            <p:nvPr>
              <p:custDataLst>
                <p:tags r:id="rId16"/>
              </p:custDataLst>
            </p:nvPr>
          </p:nvSpPr>
          <p:spPr bwMode="auto">
            <a:xfrm>
              <a:off x="7181345" y="3898343"/>
              <a:ext cx="841217" cy="841217"/>
            </a:xfrm>
            <a:prstGeom prst="ellipse">
              <a:avLst/>
            </a:pr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7" name="PA-ValueBack4"/>
            <p:cNvSpPr/>
            <p:nvPr>
              <p:custDataLst>
                <p:tags r:id="rId17"/>
              </p:custDataLst>
            </p:nvPr>
          </p:nvSpPr>
          <p:spPr bwMode="auto">
            <a:xfrm>
              <a:off x="4158644" y="4823211"/>
              <a:ext cx="841217" cy="841217"/>
            </a:xfrm>
            <a:prstGeom prst="ellipse">
              <a:avLst/>
            </a:prstGeom>
            <a:solidFill>
              <a:schemeClr val="accent2"/>
            </a:solidFill>
            <a:ln>
              <a:noFill/>
            </a:ln>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12" name="PA-IconShape1"/>
            <p:cNvSpPr/>
            <p:nvPr>
              <p:custDataLst>
                <p:tags r:id="rId18"/>
              </p:custDataLst>
            </p:nvPr>
          </p:nvSpPr>
          <p:spPr bwMode="auto">
            <a:xfrm rot="1152490">
              <a:off x="7453718" y="2231091"/>
              <a:ext cx="312006" cy="311540"/>
            </a:xfrm>
            <a:custGeom>
              <a:avLst/>
              <a:gdLst>
                <a:gd name="connsiteX0" fmla="*/ 314908 w 606774"/>
                <a:gd name="connsiteY0" fmla="*/ 144967 h 605874"/>
                <a:gd name="connsiteX1" fmla="*/ 332463 w 606774"/>
                <a:gd name="connsiteY1" fmla="*/ 152733 h 605874"/>
                <a:gd name="connsiteX2" fmla="*/ 371086 w 606774"/>
                <a:gd name="connsiteY2" fmla="*/ 248648 h 605874"/>
                <a:gd name="connsiteX3" fmla="*/ 345943 w 606774"/>
                <a:gd name="connsiteY3" fmla="*/ 273652 h 605874"/>
                <a:gd name="connsiteX4" fmla="*/ 320895 w 606774"/>
                <a:gd name="connsiteY4" fmla="*/ 248648 h 605874"/>
                <a:gd name="connsiteX5" fmla="*/ 296038 w 606774"/>
                <a:gd name="connsiteY5" fmla="*/ 187281 h 605874"/>
                <a:gd name="connsiteX6" fmla="*/ 296994 w 606774"/>
                <a:gd name="connsiteY6" fmla="*/ 151874 h 605874"/>
                <a:gd name="connsiteX7" fmla="*/ 314908 w 606774"/>
                <a:gd name="connsiteY7" fmla="*/ 144967 h 605874"/>
                <a:gd name="connsiteX8" fmla="*/ 226175 w 606774"/>
                <a:gd name="connsiteY8" fmla="*/ 107542 h 605874"/>
                <a:gd name="connsiteX9" fmla="*/ 262324 w 606774"/>
                <a:gd name="connsiteY9" fmla="*/ 111934 h 605874"/>
                <a:gd name="connsiteX10" fmla="*/ 280590 w 606774"/>
                <a:gd name="connsiteY10" fmla="*/ 142386 h 605874"/>
                <a:gd name="connsiteX11" fmla="*/ 256203 w 606774"/>
                <a:gd name="connsiteY11" fmla="*/ 161383 h 605874"/>
                <a:gd name="connsiteX12" fmla="*/ 250083 w 606774"/>
                <a:gd name="connsiteY12" fmla="*/ 160620 h 605874"/>
                <a:gd name="connsiteX13" fmla="*/ 226175 w 606774"/>
                <a:gd name="connsiteY13" fmla="*/ 157660 h 605874"/>
                <a:gd name="connsiteX14" fmla="*/ 201023 w 606774"/>
                <a:gd name="connsiteY14" fmla="*/ 132553 h 605874"/>
                <a:gd name="connsiteX15" fmla="*/ 226175 w 606774"/>
                <a:gd name="connsiteY15" fmla="*/ 107542 h 605874"/>
                <a:gd name="connsiteX16" fmla="*/ 240497 w 606774"/>
                <a:gd name="connsiteY16" fmla="*/ 82367 h 605874"/>
                <a:gd name="connsiteX17" fmla="*/ 128649 w 606774"/>
                <a:gd name="connsiteY17" fmla="*/ 128562 h 605874"/>
                <a:gd name="connsiteX18" fmla="*/ 128649 w 606774"/>
                <a:gd name="connsiteY18" fmla="*/ 351709 h 605874"/>
                <a:gd name="connsiteX19" fmla="*/ 240497 w 606774"/>
                <a:gd name="connsiteY19" fmla="*/ 397999 h 605874"/>
                <a:gd name="connsiteX20" fmla="*/ 352249 w 606774"/>
                <a:gd name="connsiteY20" fmla="*/ 351709 h 605874"/>
                <a:gd name="connsiteX21" fmla="*/ 398518 w 606774"/>
                <a:gd name="connsiteY21" fmla="*/ 240136 h 605874"/>
                <a:gd name="connsiteX22" fmla="*/ 352249 w 606774"/>
                <a:gd name="connsiteY22" fmla="*/ 128562 h 605874"/>
                <a:gd name="connsiteX23" fmla="*/ 240497 w 606774"/>
                <a:gd name="connsiteY23" fmla="*/ 82367 h 605874"/>
                <a:gd name="connsiteX24" fmla="*/ 240497 w 606774"/>
                <a:gd name="connsiteY24" fmla="*/ 0 h 605874"/>
                <a:gd name="connsiteX25" fmla="*/ 410563 w 606774"/>
                <a:gd name="connsiteY25" fmla="*/ 70341 h 605874"/>
                <a:gd name="connsiteX26" fmla="*/ 481018 w 606774"/>
                <a:gd name="connsiteY26" fmla="*/ 240136 h 605874"/>
                <a:gd name="connsiteX27" fmla="*/ 439624 w 606774"/>
                <a:gd name="connsiteY27" fmla="*/ 374806 h 605874"/>
                <a:gd name="connsiteX28" fmla="*/ 593439 w 606774"/>
                <a:gd name="connsiteY28" fmla="*/ 528374 h 605874"/>
                <a:gd name="connsiteX29" fmla="*/ 593439 w 606774"/>
                <a:gd name="connsiteY29" fmla="*/ 592608 h 605874"/>
                <a:gd name="connsiteX30" fmla="*/ 561319 w 606774"/>
                <a:gd name="connsiteY30" fmla="*/ 605874 h 605874"/>
                <a:gd name="connsiteX31" fmla="*/ 529103 w 606774"/>
                <a:gd name="connsiteY31" fmla="*/ 592608 h 605874"/>
                <a:gd name="connsiteX32" fmla="*/ 375384 w 606774"/>
                <a:gd name="connsiteY32" fmla="*/ 439039 h 605874"/>
                <a:gd name="connsiteX33" fmla="*/ 240497 w 606774"/>
                <a:gd name="connsiteY33" fmla="*/ 480271 h 605874"/>
                <a:gd name="connsiteX34" fmla="*/ 70335 w 606774"/>
                <a:gd name="connsiteY34" fmla="*/ 409929 h 605874"/>
                <a:gd name="connsiteX35" fmla="*/ 70335 w 606774"/>
                <a:gd name="connsiteY35" fmla="*/ 70341 h 605874"/>
                <a:gd name="connsiteX36" fmla="*/ 240497 w 606774"/>
                <a:gd name="connsiteY36"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774" h="605874">
                  <a:moveTo>
                    <a:pt x="314908" y="144967"/>
                  </a:moveTo>
                  <a:cubicBezTo>
                    <a:pt x="321325" y="145122"/>
                    <a:pt x="327683" y="147723"/>
                    <a:pt x="332463" y="152733"/>
                  </a:cubicBezTo>
                  <a:cubicBezTo>
                    <a:pt x="357319" y="178883"/>
                    <a:pt x="371086" y="212954"/>
                    <a:pt x="371086" y="248648"/>
                  </a:cubicBezTo>
                  <a:cubicBezTo>
                    <a:pt x="371086" y="262486"/>
                    <a:pt x="359805" y="273652"/>
                    <a:pt x="345943" y="273652"/>
                  </a:cubicBezTo>
                  <a:cubicBezTo>
                    <a:pt x="332080" y="273652"/>
                    <a:pt x="320895" y="262486"/>
                    <a:pt x="320895" y="248648"/>
                  </a:cubicBezTo>
                  <a:cubicBezTo>
                    <a:pt x="320895" y="225838"/>
                    <a:pt x="312100" y="204078"/>
                    <a:pt x="296038" y="187281"/>
                  </a:cubicBezTo>
                  <a:cubicBezTo>
                    <a:pt x="286478" y="177260"/>
                    <a:pt x="286956" y="161418"/>
                    <a:pt x="296994" y="151874"/>
                  </a:cubicBezTo>
                  <a:cubicBezTo>
                    <a:pt x="302013" y="147102"/>
                    <a:pt x="308491" y="144812"/>
                    <a:pt x="314908" y="144967"/>
                  </a:cubicBezTo>
                  <a:close/>
                  <a:moveTo>
                    <a:pt x="226175" y="107542"/>
                  </a:moveTo>
                  <a:cubicBezTo>
                    <a:pt x="238416" y="107542"/>
                    <a:pt x="250561" y="108974"/>
                    <a:pt x="262324" y="111934"/>
                  </a:cubicBezTo>
                  <a:cubicBezTo>
                    <a:pt x="275808" y="115275"/>
                    <a:pt x="283937" y="128926"/>
                    <a:pt x="280590" y="142386"/>
                  </a:cubicBezTo>
                  <a:cubicBezTo>
                    <a:pt x="277721" y="153746"/>
                    <a:pt x="267488" y="161383"/>
                    <a:pt x="256203" y="161383"/>
                  </a:cubicBezTo>
                  <a:cubicBezTo>
                    <a:pt x="254195" y="161383"/>
                    <a:pt x="252187" y="161097"/>
                    <a:pt x="250083" y="160620"/>
                  </a:cubicBezTo>
                  <a:cubicBezTo>
                    <a:pt x="242337" y="158615"/>
                    <a:pt x="234303" y="157660"/>
                    <a:pt x="226175" y="157660"/>
                  </a:cubicBezTo>
                  <a:cubicBezTo>
                    <a:pt x="212308" y="157660"/>
                    <a:pt x="201023" y="146396"/>
                    <a:pt x="201023" y="132553"/>
                  </a:cubicBezTo>
                  <a:cubicBezTo>
                    <a:pt x="201023" y="118711"/>
                    <a:pt x="212308" y="107542"/>
                    <a:pt x="226175" y="107542"/>
                  </a:cubicBezTo>
                  <a:close/>
                  <a:moveTo>
                    <a:pt x="240497" y="82367"/>
                  </a:moveTo>
                  <a:cubicBezTo>
                    <a:pt x="198243" y="82367"/>
                    <a:pt x="158571" y="98784"/>
                    <a:pt x="128649" y="128562"/>
                  </a:cubicBezTo>
                  <a:cubicBezTo>
                    <a:pt x="67085" y="190123"/>
                    <a:pt x="67085" y="290243"/>
                    <a:pt x="128649" y="351709"/>
                  </a:cubicBezTo>
                  <a:cubicBezTo>
                    <a:pt x="158571" y="381583"/>
                    <a:pt x="198243" y="397999"/>
                    <a:pt x="240497" y="397999"/>
                  </a:cubicBezTo>
                  <a:cubicBezTo>
                    <a:pt x="282655" y="397999"/>
                    <a:pt x="322328" y="381583"/>
                    <a:pt x="352249" y="351709"/>
                  </a:cubicBezTo>
                  <a:cubicBezTo>
                    <a:pt x="382075" y="321930"/>
                    <a:pt x="398518" y="282321"/>
                    <a:pt x="398518" y="240136"/>
                  </a:cubicBezTo>
                  <a:cubicBezTo>
                    <a:pt x="398518" y="198045"/>
                    <a:pt x="382075" y="158341"/>
                    <a:pt x="352249" y="128562"/>
                  </a:cubicBezTo>
                  <a:cubicBezTo>
                    <a:pt x="322328" y="98784"/>
                    <a:pt x="282655" y="82367"/>
                    <a:pt x="240497" y="82367"/>
                  </a:cubicBezTo>
                  <a:close/>
                  <a:moveTo>
                    <a:pt x="240497" y="0"/>
                  </a:moveTo>
                  <a:cubicBezTo>
                    <a:pt x="304738" y="0"/>
                    <a:pt x="365155" y="25006"/>
                    <a:pt x="410563" y="70341"/>
                  </a:cubicBezTo>
                  <a:cubicBezTo>
                    <a:pt x="455971" y="115678"/>
                    <a:pt x="481018" y="175998"/>
                    <a:pt x="481018" y="240136"/>
                  </a:cubicBezTo>
                  <a:cubicBezTo>
                    <a:pt x="481018" y="288907"/>
                    <a:pt x="466487" y="335388"/>
                    <a:pt x="439624" y="374806"/>
                  </a:cubicBezTo>
                  <a:lnTo>
                    <a:pt x="593439" y="528374"/>
                  </a:lnTo>
                  <a:cubicBezTo>
                    <a:pt x="611220" y="546127"/>
                    <a:pt x="611220" y="574855"/>
                    <a:pt x="593439" y="592608"/>
                  </a:cubicBezTo>
                  <a:cubicBezTo>
                    <a:pt x="584549" y="601484"/>
                    <a:pt x="572886" y="605874"/>
                    <a:pt x="561319" y="605874"/>
                  </a:cubicBezTo>
                  <a:cubicBezTo>
                    <a:pt x="549656" y="605874"/>
                    <a:pt x="537993" y="601484"/>
                    <a:pt x="529103" y="592608"/>
                  </a:cubicBezTo>
                  <a:lnTo>
                    <a:pt x="375384" y="439039"/>
                  </a:lnTo>
                  <a:cubicBezTo>
                    <a:pt x="335807" y="465859"/>
                    <a:pt x="289251" y="480271"/>
                    <a:pt x="240497" y="480271"/>
                  </a:cubicBezTo>
                  <a:cubicBezTo>
                    <a:pt x="176256" y="480271"/>
                    <a:pt x="115839" y="455360"/>
                    <a:pt x="70335" y="409929"/>
                  </a:cubicBezTo>
                  <a:cubicBezTo>
                    <a:pt x="-23445" y="316299"/>
                    <a:pt x="-23445" y="163972"/>
                    <a:pt x="70335" y="70341"/>
                  </a:cubicBezTo>
                  <a:cubicBezTo>
                    <a:pt x="115839" y="25006"/>
                    <a:pt x="176256" y="0"/>
                    <a:pt x="240497" y="0"/>
                  </a:cubicBezTo>
                  <a:close/>
                </a:path>
              </a:pathLst>
            </a:custGeom>
            <a:solidFill>
              <a:schemeClr val="bg1"/>
            </a:solidFill>
            <a:ln>
              <a:noFill/>
            </a:ln>
          </p:spPr>
          <p:txBody>
            <a:bodyPr>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13" name="PA-IconShape2"/>
            <p:cNvSpPr/>
            <p:nvPr>
              <p:custDataLst>
                <p:tags r:id="rId19"/>
              </p:custDataLst>
            </p:nvPr>
          </p:nvSpPr>
          <p:spPr bwMode="auto">
            <a:xfrm>
              <a:off x="4429483" y="3213101"/>
              <a:ext cx="299540" cy="296558"/>
            </a:xfrm>
            <a:custGeom>
              <a:avLst/>
              <a:gdLst>
                <a:gd name="connsiteX0" fmla="*/ 222995 w 364407"/>
                <a:gd name="connsiteY0" fmla="*/ 98807 h 360781"/>
                <a:gd name="connsiteX1" fmla="*/ 261068 w 364407"/>
                <a:gd name="connsiteY1" fmla="*/ 98807 h 360781"/>
                <a:gd name="connsiteX2" fmla="*/ 261068 w 364407"/>
                <a:gd name="connsiteY2" fmla="*/ 261974 h 360781"/>
                <a:gd name="connsiteX3" fmla="*/ 222995 w 364407"/>
                <a:gd name="connsiteY3" fmla="*/ 261974 h 360781"/>
                <a:gd name="connsiteX4" fmla="*/ 97900 w 364407"/>
                <a:gd name="connsiteY4" fmla="*/ 98807 h 360781"/>
                <a:gd name="connsiteX5" fmla="*/ 141411 w 364407"/>
                <a:gd name="connsiteY5" fmla="*/ 98807 h 360781"/>
                <a:gd name="connsiteX6" fmla="*/ 141411 w 364407"/>
                <a:gd name="connsiteY6" fmla="*/ 261974 h 360781"/>
                <a:gd name="connsiteX7" fmla="*/ 97900 w 364407"/>
                <a:gd name="connsiteY7" fmla="*/ 261974 h 360781"/>
                <a:gd name="connsiteX8" fmla="*/ 42872 w 364407"/>
                <a:gd name="connsiteY8" fmla="*/ 38655 h 360781"/>
                <a:gd name="connsiteX9" fmla="*/ 42872 w 364407"/>
                <a:gd name="connsiteY9" fmla="*/ 322126 h 360781"/>
                <a:gd name="connsiteX10" fmla="*/ 321536 w 364407"/>
                <a:gd name="connsiteY10" fmla="*/ 322126 h 360781"/>
                <a:gd name="connsiteX11" fmla="*/ 321536 w 364407"/>
                <a:gd name="connsiteY11" fmla="*/ 38655 h 360781"/>
                <a:gd name="connsiteX12" fmla="*/ 42872 w 364407"/>
                <a:gd name="connsiteY12" fmla="*/ 38655 h 360781"/>
                <a:gd name="connsiteX13" fmla="*/ 38585 w 364407"/>
                <a:gd name="connsiteY13" fmla="*/ 0 h 360781"/>
                <a:gd name="connsiteX14" fmla="*/ 330110 w 364407"/>
                <a:gd name="connsiteY14" fmla="*/ 0 h 360781"/>
                <a:gd name="connsiteX15" fmla="*/ 364407 w 364407"/>
                <a:gd name="connsiteY15" fmla="*/ 34360 h 360781"/>
                <a:gd name="connsiteX16" fmla="*/ 364407 w 364407"/>
                <a:gd name="connsiteY16" fmla="*/ 326421 h 360781"/>
                <a:gd name="connsiteX17" fmla="*/ 330110 w 364407"/>
                <a:gd name="connsiteY17" fmla="*/ 360781 h 360781"/>
                <a:gd name="connsiteX18" fmla="*/ 38585 w 364407"/>
                <a:gd name="connsiteY18" fmla="*/ 360781 h 360781"/>
                <a:gd name="connsiteX19" fmla="*/ 0 w 364407"/>
                <a:gd name="connsiteY19" fmla="*/ 326421 h 360781"/>
                <a:gd name="connsiteX20" fmla="*/ 0 w 364407"/>
                <a:gd name="connsiteY20" fmla="*/ 34360 h 360781"/>
                <a:gd name="connsiteX21" fmla="*/ 38585 w 364407"/>
                <a:gd name="connsiteY21" fmla="*/ 0 h 36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4407" h="360781">
                  <a:moveTo>
                    <a:pt x="222995" y="98807"/>
                  </a:moveTo>
                  <a:lnTo>
                    <a:pt x="261068" y="98807"/>
                  </a:lnTo>
                  <a:lnTo>
                    <a:pt x="261068" y="261974"/>
                  </a:lnTo>
                  <a:lnTo>
                    <a:pt x="222995" y="261974"/>
                  </a:lnTo>
                  <a:close/>
                  <a:moveTo>
                    <a:pt x="97900" y="98807"/>
                  </a:moveTo>
                  <a:lnTo>
                    <a:pt x="141411" y="98807"/>
                  </a:lnTo>
                  <a:lnTo>
                    <a:pt x="141411" y="261974"/>
                  </a:lnTo>
                  <a:lnTo>
                    <a:pt x="97900" y="261974"/>
                  </a:lnTo>
                  <a:close/>
                  <a:moveTo>
                    <a:pt x="42872" y="38655"/>
                  </a:moveTo>
                  <a:lnTo>
                    <a:pt x="42872" y="322126"/>
                  </a:lnTo>
                  <a:cubicBezTo>
                    <a:pt x="321536" y="322126"/>
                    <a:pt x="321536" y="322126"/>
                    <a:pt x="321536" y="322126"/>
                  </a:cubicBezTo>
                  <a:cubicBezTo>
                    <a:pt x="321536" y="38655"/>
                    <a:pt x="321536" y="38655"/>
                    <a:pt x="321536" y="38655"/>
                  </a:cubicBezTo>
                  <a:cubicBezTo>
                    <a:pt x="42872" y="38655"/>
                    <a:pt x="42872" y="38655"/>
                    <a:pt x="42872" y="38655"/>
                  </a:cubicBezTo>
                  <a:close/>
                  <a:moveTo>
                    <a:pt x="38585" y="0"/>
                  </a:moveTo>
                  <a:cubicBezTo>
                    <a:pt x="330110" y="0"/>
                    <a:pt x="330110" y="0"/>
                    <a:pt x="330110" y="0"/>
                  </a:cubicBezTo>
                  <a:cubicBezTo>
                    <a:pt x="347259" y="0"/>
                    <a:pt x="364407" y="12885"/>
                    <a:pt x="364407" y="34360"/>
                  </a:cubicBezTo>
                  <a:cubicBezTo>
                    <a:pt x="364407" y="326421"/>
                    <a:pt x="364407" y="326421"/>
                    <a:pt x="364407" y="326421"/>
                  </a:cubicBezTo>
                  <a:cubicBezTo>
                    <a:pt x="364407" y="347896"/>
                    <a:pt x="347259" y="360781"/>
                    <a:pt x="330110" y="360781"/>
                  </a:cubicBezTo>
                  <a:cubicBezTo>
                    <a:pt x="38585" y="360781"/>
                    <a:pt x="38585" y="360781"/>
                    <a:pt x="38585" y="360781"/>
                  </a:cubicBezTo>
                  <a:cubicBezTo>
                    <a:pt x="17149" y="360781"/>
                    <a:pt x="0" y="347896"/>
                    <a:pt x="0" y="326421"/>
                  </a:cubicBezTo>
                  <a:cubicBezTo>
                    <a:pt x="0" y="34360"/>
                    <a:pt x="0" y="34360"/>
                    <a:pt x="0" y="34360"/>
                  </a:cubicBezTo>
                  <a:cubicBezTo>
                    <a:pt x="0" y="12885"/>
                    <a:pt x="17149" y="0"/>
                    <a:pt x="38585" y="0"/>
                  </a:cubicBezTo>
                  <a:close/>
                </a:path>
              </a:pathLst>
            </a:custGeom>
            <a:solidFill>
              <a:schemeClr val="bg1"/>
            </a:solidFill>
            <a:ln>
              <a:noFill/>
            </a:ln>
          </p:spPr>
          <p:txBody>
            <a:bodyPr vert="horz" wrap="square" lIns="91440" tIns="45720" rIns="91440" bIns="45720" numCol="1" anchor="t" anchorCtr="0" compatLnSpc="1">
              <a:noAutofit/>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14" name="PA-IconShape3"/>
            <p:cNvSpPr/>
            <p:nvPr>
              <p:custDataLst>
                <p:tags r:id="rId20"/>
              </p:custDataLst>
            </p:nvPr>
          </p:nvSpPr>
          <p:spPr bwMode="auto">
            <a:xfrm>
              <a:off x="7487521" y="4140669"/>
              <a:ext cx="244402" cy="356170"/>
            </a:xfrm>
            <a:custGeom>
              <a:avLst/>
              <a:gdLst>
                <a:gd name="connsiteX0" fmla="*/ 68893 w 297327"/>
                <a:gd name="connsiteY0" fmla="*/ 322708 h 433300"/>
                <a:gd name="connsiteX1" fmla="*/ 232060 w 297327"/>
                <a:gd name="connsiteY1" fmla="*/ 322708 h 433300"/>
                <a:gd name="connsiteX2" fmla="*/ 232060 w 297327"/>
                <a:gd name="connsiteY2" fmla="*/ 364407 h 433300"/>
                <a:gd name="connsiteX3" fmla="*/ 68893 w 297327"/>
                <a:gd name="connsiteY3" fmla="*/ 364407 h 433300"/>
                <a:gd name="connsiteX4" fmla="*/ 68893 w 297327"/>
                <a:gd name="connsiteY4" fmla="*/ 262880 h 433300"/>
                <a:gd name="connsiteX5" fmla="*/ 232060 w 297327"/>
                <a:gd name="connsiteY5" fmla="*/ 262880 h 433300"/>
                <a:gd name="connsiteX6" fmla="*/ 232060 w 297327"/>
                <a:gd name="connsiteY6" fmla="*/ 300953 h 433300"/>
                <a:gd name="connsiteX7" fmla="*/ 68893 w 297327"/>
                <a:gd name="connsiteY7" fmla="*/ 300953 h 433300"/>
                <a:gd name="connsiteX8" fmla="*/ 43091 w 297327"/>
                <a:gd name="connsiteY8" fmla="*/ 102963 h 433300"/>
                <a:gd name="connsiteX9" fmla="*/ 43091 w 297327"/>
                <a:gd name="connsiteY9" fmla="*/ 390399 h 433300"/>
                <a:gd name="connsiteX10" fmla="*/ 254236 w 297327"/>
                <a:gd name="connsiteY10" fmla="*/ 390399 h 433300"/>
                <a:gd name="connsiteX11" fmla="*/ 254236 w 297327"/>
                <a:gd name="connsiteY11" fmla="*/ 102963 h 433300"/>
                <a:gd name="connsiteX12" fmla="*/ 232691 w 297327"/>
                <a:gd name="connsiteY12" fmla="*/ 102963 h 433300"/>
                <a:gd name="connsiteX13" fmla="*/ 64637 w 297327"/>
                <a:gd name="connsiteY13" fmla="*/ 102963 h 433300"/>
                <a:gd name="connsiteX14" fmla="*/ 43091 w 297327"/>
                <a:gd name="connsiteY14" fmla="*/ 102963 h 433300"/>
                <a:gd name="connsiteX15" fmla="*/ 86182 w 297327"/>
                <a:gd name="connsiteY15" fmla="*/ 42901 h 433300"/>
                <a:gd name="connsiteX16" fmla="*/ 86182 w 297327"/>
                <a:gd name="connsiteY16" fmla="*/ 60062 h 433300"/>
                <a:gd name="connsiteX17" fmla="*/ 211146 w 297327"/>
                <a:gd name="connsiteY17" fmla="*/ 60062 h 433300"/>
                <a:gd name="connsiteX18" fmla="*/ 211146 w 297327"/>
                <a:gd name="connsiteY18" fmla="*/ 42901 h 433300"/>
                <a:gd name="connsiteX19" fmla="*/ 86182 w 297327"/>
                <a:gd name="connsiteY19" fmla="*/ 42901 h 433300"/>
                <a:gd name="connsiteX20" fmla="*/ 64637 w 297327"/>
                <a:gd name="connsiteY20" fmla="*/ 0 h 433300"/>
                <a:gd name="connsiteX21" fmla="*/ 232691 w 297327"/>
                <a:gd name="connsiteY21" fmla="*/ 0 h 433300"/>
                <a:gd name="connsiteX22" fmla="*/ 254236 w 297327"/>
                <a:gd name="connsiteY22" fmla="*/ 21451 h 433300"/>
                <a:gd name="connsiteX23" fmla="*/ 254236 w 297327"/>
                <a:gd name="connsiteY23" fmla="*/ 60062 h 433300"/>
                <a:gd name="connsiteX24" fmla="*/ 275782 w 297327"/>
                <a:gd name="connsiteY24" fmla="*/ 60062 h 433300"/>
                <a:gd name="connsiteX25" fmla="*/ 297327 w 297327"/>
                <a:gd name="connsiteY25" fmla="*/ 81512 h 433300"/>
                <a:gd name="connsiteX26" fmla="*/ 297327 w 297327"/>
                <a:gd name="connsiteY26" fmla="*/ 411850 h 433300"/>
                <a:gd name="connsiteX27" fmla="*/ 275782 w 297327"/>
                <a:gd name="connsiteY27" fmla="*/ 433300 h 433300"/>
                <a:gd name="connsiteX28" fmla="*/ 21546 w 297327"/>
                <a:gd name="connsiteY28" fmla="*/ 433300 h 433300"/>
                <a:gd name="connsiteX29" fmla="*/ 0 w 297327"/>
                <a:gd name="connsiteY29" fmla="*/ 411850 h 433300"/>
                <a:gd name="connsiteX30" fmla="*/ 0 w 297327"/>
                <a:gd name="connsiteY30" fmla="*/ 81512 h 433300"/>
                <a:gd name="connsiteX31" fmla="*/ 21546 w 297327"/>
                <a:gd name="connsiteY31" fmla="*/ 60062 h 433300"/>
                <a:gd name="connsiteX32" fmla="*/ 43091 w 297327"/>
                <a:gd name="connsiteY32" fmla="*/ 60062 h 433300"/>
                <a:gd name="connsiteX33" fmla="*/ 43091 w 297327"/>
                <a:gd name="connsiteY33" fmla="*/ 21451 h 433300"/>
                <a:gd name="connsiteX34" fmla="*/ 64637 w 297327"/>
                <a:gd name="connsiteY34" fmla="*/ 0 h 4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7327" h="433300">
                  <a:moveTo>
                    <a:pt x="68893" y="322708"/>
                  </a:moveTo>
                  <a:lnTo>
                    <a:pt x="232060" y="322708"/>
                  </a:lnTo>
                  <a:lnTo>
                    <a:pt x="232060" y="364407"/>
                  </a:lnTo>
                  <a:lnTo>
                    <a:pt x="68893" y="364407"/>
                  </a:lnTo>
                  <a:close/>
                  <a:moveTo>
                    <a:pt x="68893" y="262880"/>
                  </a:moveTo>
                  <a:lnTo>
                    <a:pt x="232060" y="262880"/>
                  </a:lnTo>
                  <a:lnTo>
                    <a:pt x="232060" y="300953"/>
                  </a:lnTo>
                  <a:lnTo>
                    <a:pt x="68893" y="300953"/>
                  </a:lnTo>
                  <a:close/>
                  <a:moveTo>
                    <a:pt x="43091" y="102963"/>
                  </a:moveTo>
                  <a:cubicBezTo>
                    <a:pt x="43091" y="102963"/>
                    <a:pt x="43091" y="102963"/>
                    <a:pt x="43091" y="390399"/>
                  </a:cubicBezTo>
                  <a:cubicBezTo>
                    <a:pt x="43091" y="390399"/>
                    <a:pt x="43091" y="390399"/>
                    <a:pt x="254236" y="390399"/>
                  </a:cubicBezTo>
                  <a:lnTo>
                    <a:pt x="254236" y="102963"/>
                  </a:lnTo>
                  <a:cubicBezTo>
                    <a:pt x="254236" y="102963"/>
                    <a:pt x="254236" y="102963"/>
                    <a:pt x="232691" y="102963"/>
                  </a:cubicBezTo>
                  <a:cubicBezTo>
                    <a:pt x="232691" y="102963"/>
                    <a:pt x="232691" y="102963"/>
                    <a:pt x="64637" y="102963"/>
                  </a:cubicBezTo>
                  <a:cubicBezTo>
                    <a:pt x="64637" y="102963"/>
                    <a:pt x="64637" y="102963"/>
                    <a:pt x="43091" y="102963"/>
                  </a:cubicBezTo>
                  <a:close/>
                  <a:moveTo>
                    <a:pt x="86182" y="42901"/>
                  </a:moveTo>
                  <a:lnTo>
                    <a:pt x="86182" y="60062"/>
                  </a:lnTo>
                  <a:cubicBezTo>
                    <a:pt x="86182" y="60062"/>
                    <a:pt x="86182" y="60062"/>
                    <a:pt x="211146" y="60062"/>
                  </a:cubicBezTo>
                  <a:cubicBezTo>
                    <a:pt x="211146" y="60062"/>
                    <a:pt x="211146" y="60062"/>
                    <a:pt x="211146" y="42901"/>
                  </a:cubicBezTo>
                  <a:cubicBezTo>
                    <a:pt x="211146" y="42901"/>
                    <a:pt x="211146" y="42901"/>
                    <a:pt x="86182" y="42901"/>
                  </a:cubicBezTo>
                  <a:close/>
                  <a:moveTo>
                    <a:pt x="64637" y="0"/>
                  </a:moveTo>
                  <a:cubicBezTo>
                    <a:pt x="64637" y="0"/>
                    <a:pt x="64637" y="0"/>
                    <a:pt x="232691" y="0"/>
                  </a:cubicBezTo>
                  <a:cubicBezTo>
                    <a:pt x="245618" y="0"/>
                    <a:pt x="254236" y="8580"/>
                    <a:pt x="254236" y="21451"/>
                  </a:cubicBezTo>
                  <a:cubicBezTo>
                    <a:pt x="254236" y="21451"/>
                    <a:pt x="254236" y="21451"/>
                    <a:pt x="254236" y="60062"/>
                  </a:cubicBezTo>
                  <a:cubicBezTo>
                    <a:pt x="254236" y="60062"/>
                    <a:pt x="254236" y="60062"/>
                    <a:pt x="275782" y="60062"/>
                  </a:cubicBezTo>
                  <a:cubicBezTo>
                    <a:pt x="288709" y="60062"/>
                    <a:pt x="297327" y="68642"/>
                    <a:pt x="297327" y="81512"/>
                  </a:cubicBezTo>
                  <a:cubicBezTo>
                    <a:pt x="297327" y="81512"/>
                    <a:pt x="297327" y="81512"/>
                    <a:pt x="297327" y="411850"/>
                  </a:cubicBezTo>
                  <a:cubicBezTo>
                    <a:pt x="297327" y="424720"/>
                    <a:pt x="288709" y="433300"/>
                    <a:pt x="275782" y="433300"/>
                  </a:cubicBezTo>
                  <a:cubicBezTo>
                    <a:pt x="275782" y="433300"/>
                    <a:pt x="275782" y="433300"/>
                    <a:pt x="21546" y="433300"/>
                  </a:cubicBezTo>
                  <a:cubicBezTo>
                    <a:pt x="8618" y="433300"/>
                    <a:pt x="0" y="424720"/>
                    <a:pt x="0" y="411850"/>
                  </a:cubicBezTo>
                  <a:cubicBezTo>
                    <a:pt x="0" y="411850"/>
                    <a:pt x="0" y="411850"/>
                    <a:pt x="0" y="81512"/>
                  </a:cubicBezTo>
                  <a:cubicBezTo>
                    <a:pt x="0" y="68642"/>
                    <a:pt x="8618" y="60062"/>
                    <a:pt x="21546" y="60062"/>
                  </a:cubicBezTo>
                  <a:cubicBezTo>
                    <a:pt x="21546" y="60062"/>
                    <a:pt x="21546" y="60062"/>
                    <a:pt x="43091" y="60062"/>
                  </a:cubicBezTo>
                  <a:cubicBezTo>
                    <a:pt x="43091" y="60062"/>
                    <a:pt x="43091" y="60062"/>
                    <a:pt x="43091" y="21451"/>
                  </a:cubicBezTo>
                  <a:cubicBezTo>
                    <a:pt x="43091" y="8580"/>
                    <a:pt x="56018" y="0"/>
                    <a:pt x="64637" y="0"/>
                  </a:cubicBezTo>
                  <a:close/>
                </a:path>
              </a:pathLst>
            </a:custGeom>
            <a:solidFill>
              <a:schemeClr val="bg1"/>
            </a:solidFill>
            <a:ln>
              <a:noFill/>
            </a:ln>
          </p:spPr>
          <p:txBody>
            <a:bodyPr vert="horz" wrap="square" lIns="91440" tIns="45720" rIns="91440" bIns="45720" numCol="1" anchor="t" anchorCtr="0" compatLnSpc="1">
              <a:noAutofit/>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15" name="PA-IconShape4"/>
            <p:cNvSpPr/>
            <p:nvPr>
              <p:custDataLst>
                <p:tags r:id="rId21"/>
              </p:custDataLst>
            </p:nvPr>
          </p:nvSpPr>
          <p:spPr bwMode="auto">
            <a:xfrm>
              <a:off x="4463013" y="5063500"/>
              <a:ext cx="232480" cy="360640"/>
            </a:xfrm>
            <a:custGeom>
              <a:avLst/>
              <a:gdLst>
                <a:gd name="T0" fmla="*/ 33 w 66"/>
                <a:gd name="T1" fmla="*/ 0 h 102"/>
                <a:gd name="T2" fmla="*/ 0 w 66"/>
                <a:gd name="T3" fmla="*/ 33 h 102"/>
                <a:gd name="T4" fmla="*/ 4 w 66"/>
                <a:gd name="T5" fmla="*/ 49 h 102"/>
                <a:gd name="T6" fmla="*/ 4 w 66"/>
                <a:gd name="T7" fmla="*/ 49 h 102"/>
                <a:gd name="T8" fmla="*/ 32 w 66"/>
                <a:gd name="T9" fmla="*/ 102 h 102"/>
                <a:gd name="T10" fmla="*/ 61 w 66"/>
                <a:gd name="T11" fmla="*/ 49 h 102"/>
                <a:gd name="T12" fmla="*/ 66 w 66"/>
                <a:gd name="T13" fmla="*/ 33 h 102"/>
                <a:gd name="T14" fmla="*/ 33 w 66"/>
                <a:gd name="T15" fmla="*/ 0 h 102"/>
                <a:gd name="T16" fmla="*/ 33 w 66"/>
                <a:gd name="T17" fmla="*/ 45 h 102"/>
                <a:gd name="T18" fmla="*/ 19 w 66"/>
                <a:gd name="T19" fmla="*/ 31 h 102"/>
                <a:gd name="T20" fmla="*/ 33 w 66"/>
                <a:gd name="T21" fmla="*/ 17 h 102"/>
                <a:gd name="T22" fmla="*/ 47 w 66"/>
                <a:gd name="T23" fmla="*/ 31 h 102"/>
                <a:gd name="T24" fmla="*/ 33 w 66"/>
                <a:gd name="T25" fmla="*/ 4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2">
                  <a:moveTo>
                    <a:pt x="33" y="0"/>
                  </a:moveTo>
                  <a:cubicBezTo>
                    <a:pt x="14" y="0"/>
                    <a:pt x="0" y="14"/>
                    <a:pt x="0" y="33"/>
                  </a:cubicBezTo>
                  <a:cubicBezTo>
                    <a:pt x="0" y="39"/>
                    <a:pt x="1" y="44"/>
                    <a:pt x="4" y="49"/>
                  </a:cubicBezTo>
                  <a:cubicBezTo>
                    <a:pt x="4" y="49"/>
                    <a:pt x="4" y="49"/>
                    <a:pt x="4" y="49"/>
                  </a:cubicBezTo>
                  <a:cubicBezTo>
                    <a:pt x="32" y="102"/>
                    <a:pt x="32" y="102"/>
                    <a:pt x="32" y="102"/>
                  </a:cubicBezTo>
                  <a:cubicBezTo>
                    <a:pt x="61" y="49"/>
                    <a:pt x="61" y="49"/>
                    <a:pt x="61" y="49"/>
                  </a:cubicBezTo>
                  <a:cubicBezTo>
                    <a:pt x="64" y="44"/>
                    <a:pt x="66" y="39"/>
                    <a:pt x="66" y="33"/>
                  </a:cubicBezTo>
                  <a:cubicBezTo>
                    <a:pt x="66" y="14"/>
                    <a:pt x="51" y="0"/>
                    <a:pt x="33" y="0"/>
                  </a:cubicBezTo>
                  <a:close/>
                  <a:moveTo>
                    <a:pt x="33" y="45"/>
                  </a:moveTo>
                  <a:cubicBezTo>
                    <a:pt x="25" y="45"/>
                    <a:pt x="19" y="39"/>
                    <a:pt x="19" y="31"/>
                  </a:cubicBezTo>
                  <a:cubicBezTo>
                    <a:pt x="19" y="24"/>
                    <a:pt x="25" y="17"/>
                    <a:pt x="33" y="17"/>
                  </a:cubicBezTo>
                  <a:cubicBezTo>
                    <a:pt x="40" y="17"/>
                    <a:pt x="47" y="24"/>
                    <a:pt x="47" y="31"/>
                  </a:cubicBezTo>
                  <a:cubicBezTo>
                    <a:pt x="47" y="39"/>
                    <a:pt x="40" y="45"/>
                    <a:pt x="33" y="45"/>
                  </a:cubicBezTo>
                  <a:close/>
                </a:path>
              </a:pathLst>
            </a:custGeom>
            <a:solidFill>
              <a:schemeClr val="bg1"/>
            </a:solidFill>
            <a:ln>
              <a:noFill/>
            </a:ln>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sp>
          <p:nvSpPr>
            <p:cNvPr id="17" name="PA-ValueText1"/>
            <p:cNvSpPr txBox="1"/>
            <p:nvPr>
              <p:custDataLst>
                <p:tags r:id="rId22"/>
              </p:custDataLst>
            </p:nvPr>
          </p:nvSpPr>
          <p:spPr>
            <a:xfrm>
              <a:off x="6093043" y="2183439"/>
              <a:ext cx="540178" cy="460494"/>
            </a:xfrm>
            <a:prstGeom prst="rect">
              <a:avLst/>
            </a:prstGeom>
            <a:noFill/>
            <a:ln>
              <a:noFill/>
            </a:ln>
          </p:spPr>
          <p:txBody>
            <a:bodyPr wrap="none" lIns="90000" tIns="90000" rIns="90000" bIns="90000" anchor="ctr" anchorCtr="0">
              <a:noAutofit/>
              <a:scene3d>
                <a:camera prst="orthographicFront"/>
                <a:lightRig rig="threePt" dir="t"/>
              </a:scene3d>
              <a:sp3d contourW="12700"/>
            </a:bodyPr>
            <a:lstStyle/>
            <a:p>
              <a:pPr algn="ctr"/>
              <a:r>
                <a:rPr lang="en-US" altLang="zh-CN" sz="2400" dirty="0">
                  <a:solidFill>
                    <a:schemeClr val="tx1">
                      <a:lumMod val="85000"/>
                      <a:lumOff val="15000"/>
                    </a:schemeClr>
                  </a:solidFill>
                  <a:cs typeface="+mn-ea"/>
                  <a:sym typeface="+mn-lt"/>
                </a:rPr>
                <a:t>43%</a:t>
              </a:r>
              <a:endParaRPr lang="en-US" sz="2400" dirty="0">
                <a:solidFill>
                  <a:schemeClr val="tx1">
                    <a:lumMod val="85000"/>
                    <a:lumOff val="15000"/>
                  </a:schemeClr>
                </a:solidFill>
                <a:cs typeface="+mn-ea"/>
                <a:sym typeface="+mn-lt"/>
              </a:endParaRPr>
            </a:p>
          </p:txBody>
        </p:sp>
        <p:sp>
          <p:nvSpPr>
            <p:cNvPr id="18" name="PA-ValueText2"/>
            <p:cNvSpPr txBox="1"/>
            <p:nvPr>
              <p:custDataLst>
                <p:tags r:id="rId23"/>
              </p:custDataLst>
            </p:nvPr>
          </p:nvSpPr>
          <p:spPr>
            <a:xfrm>
              <a:off x="5504934" y="3131133"/>
              <a:ext cx="540178" cy="460494"/>
            </a:xfrm>
            <a:prstGeom prst="rect">
              <a:avLst/>
            </a:prstGeom>
            <a:noFill/>
            <a:ln>
              <a:noFill/>
            </a:ln>
          </p:spPr>
          <p:txBody>
            <a:bodyPr wrap="none" lIns="90000" tIns="90000" rIns="90000" bIns="90000" anchor="ctr" anchorCtr="0">
              <a:noAutofit/>
              <a:scene3d>
                <a:camera prst="orthographicFront"/>
                <a:lightRig rig="threePt" dir="t"/>
              </a:scene3d>
              <a:sp3d contourW="12700"/>
            </a:bodyPr>
            <a:lstStyle/>
            <a:p>
              <a:pPr algn="ctr"/>
              <a:r>
                <a:rPr lang="en-US" altLang="zh-CN" sz="2400" dirty="0">
                  <a:solidFill>
                    <a:schemeClr val="tx1">
                      <a:lumMod val="85000"/>
                      <a:lumOff val="15000"/>
                    </a:schemeClr>
                  </a:solidFill>
                  <a:cs typeface="+mn-ea"/>
                  <a:sym typeface="+mn-lt"/>
                </a:rPr>
                <a:t>68%</a:t>
              </a:r>
              <a:endParaRPr lang="en-US" sz="2400" dirty="0">
                <a:solidFill>
                  <a:schemeClr val="tx1">
                    <a:lumMod val="85000"/>
                    <a:lumOff val="15000"/>
                  </a:schemeClr>
                </a:solidFill>
                <a:cs typeface="+mn-ea"/>
                <a:sym typeface="+mn-lt"/>
              </a:endParaRPr>
            </a:p>
          </p:txBody>
        </p:sp>
        <p:sp>
          <p:nvSpPr>
            <p:cNvPr id="19" name="PA-ValueText3"/>
            <p:cNvSpPr txBox="1"/>
            <p:nvPr>
              <p:custDataLst>
                <p:tags r:id="rId24"/>
              </p:custDataLst>
            </p:nvPr>
          </p:nvSpPr>
          <p:spPr>
            <a:xfrm>
              <a:off x="6093466" y="4073465"/>
              <a:ext cx="540178" cy="460494"/>
            </a:xfrm>
            <a:prstGeom prst="rect">
              <a:avLst/>
            </a:prstGeom>
            <a:noFill/>
            <a:ln>
              <a:noFill/>
            </a:ln>
          </p:spPr>
          <p:txBody>
            <a:bodyPr wrap="none" lIns="90000" tIns="90000" rIns="90000" bIns="90000" anchor="ctr" anchorCtr="0">
              <a:noAutofit/>
              <a:scene3d>
                <a:camera prst="orthographicFront"/>
                <a:lightRig rig="threePt" dir="t"/>
              </a:scene3d>
              <a:sp3d contourW="12700"/>
            </a:bodyPr>
            <a:lstStyle/>
            <a:p>
              <a:pPr algn="ctr"/>
              <a:r>
                <a:rPr lang="en-US" altLang="zh-CN" sz="2400" dirty="0">
                  <a:solidFill>
                    <a:schemeClr val="tx1">
                      <a:lumMod val="85000"/>
                      <a:lumOff val="15000"/>
                    </a:schemeClr>
                  </a:solidFill>
                  <a:cs typeface="+mn-ea"/>
                  <a:sym typeface="+mn-lt"/>
                </a:rPr>
                <a:t>37%</a:t>
              </a:r>
              <a:endParaRPr lang="en-US" sz="2400" dirty="0">
                <a:solidFill>
                  <a:schemeClr val="tx1">
                    <a:lumMod val="85000"/>
                    <a:lumOff val="15000"/>
                  </a:schemeClr>
                </a:solidFill>
                <a:cs typeface="+mn-ea"/>
                <a:sym typeface="+mn-lt"/>
              </a:endParaRPr>
            </a:p>
          </p:txBody>
        </p:sp>
        <p:sp>
          <p:nvSpPr>
            <p:cNvPr id="20" name="PA-ValueText4"/>
            <p:cNvSpPr txBox="1"/>
            <p:nvPr>
              <p:custDataLst>
                <p:tags r:id="rId25"/>
              </p:custDataLst>
            </p:nvPr>
          </p:nvSpPr>
          <p:spPr>
            <a:xfrm>
              <a:off x="5504934" y="5013573"/>
              <a:ext cx="540178" cy="460494"/>
            </a:xfrm>
            <a:prstGeom prst="rect">
              <a:avLst/>
            </a:prstGeom>
            <a:noFill/>
            <a:ln>
              <a:noFill/>
            </a:ln>
          </p:spPr>
          <p:txBody>
            <a:bodyPr wrap="none" lIns="90000" tIns="90000" rIns="90000" bIns="90000" anchor="ctr" anchorCtr="0">
              <a:noAutofit/>
              <a:scene3d>
                <a:camera prst="orthographicFront"/>
                <a:lightRig rig="threePt" dir="t"/>
              </a:scene3d>
              <a:sp3d contourW="12700"/>
            </a:bodyPr>
            <a:lstStyle/>
            <a:p>
              <a:pPr algn="ctr"/>
              <a:r>
                <a:rPr lang="en-US" altLang="zh-CN" sz="2400" dirty="0">
                  <a:solidFill>
                    <a:schemeClr val="tx1">
                      <a:lumMod val="85000"/>
                      <a:lumOff val="15000"/>
                    </a:schemeClr>
                  </a:solidFill>
                  <a:cs typeface="+mn-ea"/>
                  <a:sym typeface="+mn-lt"/>
                </a:rPr>
                <a:t>64%</a:t>
              </a:r>
              <a:endParaRPr lang="en-US" sz="2400" dirty="0">
                <a:solidFill>
                  <a:schemeClr val="tx1">
                    <a:lumMod val="85000"/>
                    <a:lumOff val="15000"/>
                  </a:schemeClr>
                </a:solidFill>
                <a:cs typeface="+mn-ea"/>
                <a:sym typeface="+mn-lt"/>
              </a:endParaRPr>
            </a:p>
          </p:txBody>
        </p:sp>
        <p:sp>
          <p:nvSpPr>
            <p:cNvPr id="21" name="PA-ExtraShape "/>
            <p:cNvSpPr/>
            <p:nvPr>
              <p:custDataLst>
                <p:tags r:id="rId26"/>
              </p:custDataLst>
            </p:nvPr>
          </p:nvSpPr>
          <p:spPr bwMode="auto">
            <a:xfrm>
              <a:off x="5111104" y="1859937"/>
              <a:ext cx="1915222" cy="3928701"/>
            </a:xfrm>
            <a:custGeom>
              <a:avLst/>
              <a:gdLst>
                <a:gd name="T0" fmla="*/ 370 w 519"/>
                <a:gd name="T1" fmla="*/ 513 h 1068"/>
                <a:gd name="T2" fmla="*/ 149 w 519"/>
                <a:gd name="T3" fmla="*/ 513 h 1068"/>
                <a:gd name="T4" fmla="*/ 40 w 519"/>
                <a:gd name="T5" fmla="*/ 406 h 1068"/>
                <a:gd name="T6" fmla="*/ 149 w 519"/>
                <a:gd name="T7" fmla="*/ 298 h 1068"/>
                <a:gd name="T8" fmla="*/ 370 w 519"/>
                <a:gd name="T9" fmla="*/ 298 h 1068"/>
                <a:gd name="T10" fmla="*/ 519 w 519"/>
                <a:gd name="T11" fmla="*/ 149 h 1068"/>
                <a:gd name="T12" fmla="*/ 370 w 519"/>
                <a:gd name="T13" fmla="*/ 0 h 1068"/>
                <a:gd name="T14" fmla="*/ 149 w 519"/>
                <a:gd name="T15" fmla="*/ 0 h 1068"/>
                <a:gd name="T16" fmla="*/ 128 w 519"/>
                <a:gd name="T17" fmla="*/ 20 h 1068"/>
                <a:gd name="T18" fmla="*/ 149 w 519"/>
                <a:gd name="T19" fmla="*/ 41 h 1068"/>
                <a:gd name="T20" fmla="*/ 370 w 519"/>
                <a:gd name="T21" fmla="*/ 41 h 1068"/>
                <a:gd name="T22" fmla="*/ 477 w 519"/>
                <a:gd name="T23" fmla="*/ 149 h 1068"/>
                <a:gd name="T24" fmla="*/ 370 w 519"/>
                <a:gd name="T25" fmla="*/ 256 h 1068"/>
                <a:gd name="T26" fmla="*/ 360 w 519"/>
                <a:gd name="T27" fmla="*/ 256 h 1068"/>
                <a:gd name="T28" fmla="*/ 360 w 519"/>
                <a:gd name="T29" fmla="*/ 256 h 1068"/>
                <a:gd name="T30" fmla="*/ 149 w 519"/>
                <a:gd name="T31" fmla="*/ 256 h 1068"/>
                <a:gd name="T32" fmla="*/ 0 w 519"/>
                <a:gd name="T33" fmla="*/ 406 h 1068"/>
                <a:gd name="T34" fmla="*/ 149 w 519"/>
                <a:gd name="T35" fmla="*/ 555 h 1068"/>
                <a:gd name="T36" fmla="*/ 360 w 519"/>
                <a:gd name="T37" fmla="*/ 555 h 1068"/>
                <a:gd name="T38" fmla="*/ 360 w 519"/>
                <a:gd name="T39" fmla="*/ 555 h 1068"/>
                <a:gd name="T40" fmla="*/ 370 w 519"/>
                <a:gd name="T41" fmla="*/ 555 h 1068"/>
                <a:gd name="T42" fmla="*/ 477 w 519"/>
                <a:gd name="T43" fmla="*/ 662 h 1068"/>
                <a:gd name="T44" fmla="*/ 370 w 519"/>
                <a:gd name="T45" fmla="*/ 770 h 1068"/>
                <a:gd name="T46" fmla="*/ 360 w 519"/>
                <a:gd name="T47" fmla="*/ 770 h 1068"/>
                <a:gd name="T48" fmla="*/ 360 w 519"/>
                <a:gd name="T49" fmla="*/ 770 h 1068"/>
                <a:gd name="T50" fmla="*/ 149 w 519"/>
                <a:gd name="T51" fmla="*/ 770 h 1068"/>
                <a:gd name="T52" fmla="*/ 0 w 519"/>
                <a:gd name="T53" fmla="*/ 919 h 1068"/>
                <a:gd name="T54" fmla="*/ 149 w 519"/>
                <a:gd name="T55" fmla="*/ 1068 h 1068"/>
                <a:gd name="T56" fmla="*/ 370 w 519"/>
                <a:gd name="T57" fmla="*/ 1068 h 1068"/>
                <a:gd name="T58" fmla="*/ 390 w 519"/>
                <a:gd name="T59" fmla="*/ 1047 h 1068"/>
                <a:gd name="T60" fmla="*/ 370 w 519"/>
                <a:gd name="T61" fmla="*/ 1026 h 1068"/>
                <a:gd name="T62" fmla="*/ 149 w 519"/>
                <a:gd name="T63" fmla="*/ 1026 h 1068"/>
                <a:gd name="T64" fmla="*/ 40 w 519"/>
                <a:gd name="T65" fmla="*/ 919 h 1068"/>
                <a:gd name="T66" fmla="*/ 149 w 519"/>
                <a:gd name="T67" fmla="*/ 812 h 1068"/>
                <a:gd name="T68" fmla="*/ 370 w 519"/>
                <a:gd name="T69" fmla="*/ 812 h 1068"/>
                <a:gd name="T70" fmla="*/ 519 w 519"/>
                <a:gd name="T71" fmla="*/ 662 h 1068"/>
                <a:gd name="T72" fmla="*/ 370 w 519"/>
                <a:gd name="T73" fmla="*/ 513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9" h="1068">
                  <a:moveTo>
                    <a:pt x="370" y="513"/>
                  </a:moveTo>
                  <a:cubicBezTo>
                    <a:pt x="149" y="513"/>
                    <a:pt x="149" y="513"/>
                    <a:pt x="149" y="513"/>
                  </a:cubicBezTo>
                  <a:cubicBezTo>
                    <a:pt x="89" y="513"/>
                    <a:pt x="40" y="466"/>
                    <a:pt x="40" y="406"/>
                  </a:cubicBezTo>
                  <a:cubicBezTo>
                    <a:pt x="40" y="346"/>
                    <a:pt x="89" y="298"/>
                    <a:pt x="149" y="298"/>
                  </a:cubicBezTo>
                  <a:cubicBezTo>
                    <a:pt x="322" y="298"/>
                    <a:pt x="370" y="298"/>
                    <a:pt x="370" y="298"/>
                  </a:cubicBezTo>
                  <a:cubicBezTo>
                    <a:pt x="452" y="298"/>
                    <a:pt x="519" y="231"/>
                    <a:pt x="519" y="149"/>
                  </a:cubicBezTo>
                  <a:cubicBezTo>
                    <a:pt x="519" y="67"/>
                    <a:pt x="452" y="0"/>
                    <a:pt x="370" y="0"/>
                  </a:cubicBezTo>
                  <a:cubicBezTo>
                    <a:pt x="192" y="0"/>
                    <a:pt x="149" y="0"/>
                    <a:pt x="149" y="0"/>
                  </a:cubicBezTo>
                  <a:cubicBezTo>
                    <a:pt x="149" y="0"/>
                    <a:pt x="128" y="9"/>
                    <a:pt x="128" y="20"/>
                  </a:cubicBezTo>
                  <a:cubicBezTo>
                    <a:pt x="128" y="32"/>
                    <a:pt x="138" y="41"/>
                    <a:pt x="149" y="41"/>
                  </a:cubicBezTo>
                  <a:cubicBezTo>
                    <a:pt x="334" y="41"/>
                    <a:pt x="367" y="41"/>
                    <a:pt x="370" y="41"/>
                  </a:cubicBezTo>
                  <a:cubicBezTo>
                    <a:pt x="430" y="41"/>
                    <a:pt x="477" y="89"/>
                    <a:pt x="477" y="149"/>
                  </a:cubicBezTo>
                  <a:cubicBezTo>
                    <a:pt x="477" y="209"/>
                    <a:pt x="430" y="256"/>
                    <a:pt x="370" y="256"/>
                  </a:cubicBezTo>
                  <a:cubicBezTo>
                    <a:pt x="367" y="256"/>
                    <a:pt x="364" y="256"/>
                    <a:pt x="360" y="256"/>
                  </a:cubicBezTo>
                  <a:cubicBezTo>
                    <a:pt x="360" y="256"/>
                    <a:pt x="360" y="256"/>
                    <a:pt x="360" y="256"/>
                  </a:cubicBezTo>
                  <a:cubicBezTo>
                    <a:pt x="208" y="256"/>
                    <a:pt x="149" y="256"/>
                    <a:pt x="149" y="256"/>
                  </a:cubicBezTo>
                  <a:cubicBezTo>
                    <a:pt x="67" y="256"/>
                    <a:pt x="0" y="323"/>
                    <a:pt x="0" y="406"/>
                  </a:cubicBezTo>
                  <a:cubicBezTo>
                    <a:pt x="0" y="488"/>
                    <a:pt x="67" y="555"/>
                    <a:pt x="149" y="555"/>
                  </a:cubicBezTo>
                  <a:cubicBezTo>
                    <a:pt x="343" y="555"/>
                    <a:pt x="360" y="555"/>
                    <a:pt x="360" y="555"/>
                  </a:cubicBezTo>
                  <a:cubicBezTo>
                    <a:pt x="360" y="555"/>
                    <a:pt x="360" y="555"/>
                    <a:pt x="360" y="555"/>
                  </a:cubicBezTo>
                  <a:cubicBezTo>
                    <a:pt x="363" y="553"/>
                    <a:pt x="367" y="555"/>
                    <a:pt x="370" y="555"/>
                  </a:cubicBezTo>
                  <a:cubicBezTo>
                    <a:pt x="430" y="555"/>
                    <a:pt x="477" y="602"/>
                    <a:pt x="477" y="662"/>
                  </a:cubicBezTo>
                  <a:cubicBezTo>
                    <a:pt x="477" y="722"/>
                    <a:pt x="430" y="770"/>
                    <a:pt x="370" y="770"/>
                  </a:cubicBezTo>
                  <a:cubicBezTo>
                    <a:pt x="367" y="770"/>
                    <a:pt x="363" y="770"/>
                    <a:pt x="360" y="770"/>
                  </a:cubicBezTo>
                  <a:cubicBezTo>
                    <a:pt x="360" y="770"/>
                    <a:pt x="360" y="770"/>
                    <a:pt x="360" y="770"/>
                  </a:cubicBezTo>
                  <a:cubicBezTo>
                    <a:pt x="197" y="770"/>
                    <a:pt x="149" y="770"/>
                    <a:pt x="149" y="770"/>
                  </a:cubicBezTo>
                  <a:cubicBezTo>
                    <a:pt x="67" y="770"/>
                    <a:pt x="0" y="837"/>
                    <a:pt x="0" y="919"/>
                  </a:cubicBezTo>
                  <a:cubicBezTo>
                    <a:pt x="0" y="1001"/>
                    <a:pt x="67" y="1068"/>
                    <a:pt x="149" y="1068"/>
                  </a:cubicBezTo>
                  <a:cubicBezTo>
                    <a:pt x="297" y="1068"/>
                    <a:pt x="370" y="1068"/>
                    <a:pt x="370" y="1068"/>
                  </a:cubicBezTo>
                  <a:cubicBezTo>
                    <a:pt x="381" y="1068"/>
                    <a:pt x="390" y="1058"/>
                    <a:pt x="390" y="1047"/>
                  </a:cubicBezTo>
                  <a:cubicBezTo>
                    <a:pt x="390" y="1036"/>
                    <a:pt x="381" y="1026"/>
                    <a:pt x="370" y="1026"/>
                  </a:cubicBezTo>
                  <a:cubicBezTo>
                    <a:pt x="199" y="1026"/>
                    <a:pt x="149" y="1026"/>
                    <a:pt x="149" y="1026"/>
                  </a:cubicBezTo>
                  <a:cubicBezTo>
                    <a:pt x="89" y="1026"/>
                    <a:pt x="40" y="979"/>
                    <a:pt x="40" y="919"/>
                  </a:cubicBezTo>
                  <a:cubicBezTo>
                    <a:pt x="40" y="859"/>
                    <a:pt x="89" y="812"/>
                    <a:pt x="149" y="812"/>
                  </a:cubicBezTo>
                  <a:cubicBezTo>
                    <a:pt x="317" y="812"/>
                    <a:pt x="370" y="812"/>
                    <a:pt x="370" y="812"/>
                  </a:cubicBezTo>
                  <a:cubicBezTo>
                    <a:pt x="452" y="812"/>
                    <a:pt x="519" y="745"/>
                    <a:pt x="519" y="662"/>
                  </a:cubicBezTo>
                  <a:cubicBezTo>
                    <a:pt x="519" y="580"/>
                    <a:pt x="452" y="513"/>
                    <a:pt x="370" y="51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scene3d>
                <a:camera prst="orthographicFront"/>
                <a:lightRig rig="threePt" dir="t"/>
              </a:scene3d>
              <a:sp3d contourW="12700"/>
            </a:bodyPr>
            <a:lstStyle/>
            <a:p>
              <a:pPr algn="ctr"/>
              <a:endParaRPr lang="zh-CN" altLang="en-US" sz="2400" dirty="0">
                <a:solidFill>
                  <a:schemeClr val="tx1">
                    <a:lumMod val="85000"/>
                    <a:lumOff val="15000"/>
                  </a:schemeClr>
                </a:solidFill>
                <a:cs typeface="+mn-ea"/>
                <a:sym typeface="+mn-lt"/>
              </a:endParaRPr>
            </a:p>
          </p:txBody>
        </p:sp>
      </p:grpSp>
      <p:grpSp>
        <p:nvGrpSpPr>
          <p:cNvPr id="2" name="组合 1"/>
          <p:cNvGrpSpPr/>
          <p:nvPr/>
        </p:nvGrpSpPr>
        <p:grpSpPr>
          <a:xfrm>
            <a:off x="8258547" y="1645011"/>
            <a:ext cx="3196853" cy="2603858"/>
            <a:chOff x="8258547" y="1645011"/>
            <a:chExt cx="3196853" cy="2603858"/>
          </a:xfrm>
        </p:grpSpPr>
        <p:grpSp>
          <p:nvGrpSpPr>
            <p:cNvPr id="22" name="PA-组合 21"/>
            <p:cNvGrpSpPr/>
            <p:nvPr>
              <p:custDataLst>
                <p:tags r:id="rId8"/>
              </p:custDataLst>
            </p:nvPr>
          </p:nvGrpSpPr>
          <p:grpSpPr>
            <a:xfrm>
              <a:off x="8258547" y="1645011"/>
              <a:ext cx="3196853" cy="685257"/>
              <a:chOff x="960767" y="2779776"/>
              <a:chExt cx="3196853" cy="685257"/>
            </a:xfrm>
          </p:grpSpPr>
          <p:sp>
            <p:nvSpPr>
              <p:cNvPr id="23" name="PA-文本框 22"/>
              <p:cNvSpPr txBox="1"/>
              <p:nvPr>
                <p:custDataLst>
                  <p:tags r:id="rId12"/>
                </p:custDataLst>
              </p:nvPr>
            </p:nvSpPr>
            <p:spPr>
              <a:xfrm>
                <a:off x="1630554" y="2779776"/>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The title is added.</a:t>
                </a:r>
              </a:p>
            </p:txBody>
          </p:sp>
          <p:sp>
            <p:nvSpPr>
              <p:cNvPr id="24" name="PA-文本框 23"/>
              <p:cNvSpPr txBox="1"/>
              <p:nvPr>
                <p:custDataLst>
                  <p:tags r:id="rId13"/>
                </p:custDataLst>
              </p:nvPr>
            </p:nvSpPr>
            <p:spPr>
              <a:xfrm>
                <a:off x="960767" y="3169888"/>
                <a:ext cx="3196853" cy="295145"/>
              </a:xfrm>
              <a:prstGeom prst="rect">
                <a:avLst/>
              </a:prstGeom>
              <a:noFill/>
            </p:spPr>
            <p:txBody>
              <a:bodyPr wrap="square" rtlCol="0">
                <a:spAutoFit/>
                <a:scene3d>
                  <a:camera prst="orthographicFront"/>
                  <a:lightRig rig="threePt" dir="t"/>
                </a:scene3d>
                <a:sp3d contourW="12700"/>
              </a:bodyPr>
              <a:lstStyle/>
              <a:p>
                <a:pPr algn="l" rtl="0">
                  <a:lnSpc>
                    <a:spcPct val="120000"/>
                  </a:lnSpc>
                </a:pPr>
                <a:r>
                  <a:rPr lang="zh-CN" altLang="en-US" sz="1200" kern="100" dirty="0">
                    <a:solidFill>
                      <a:schemeClr val="tx1">
                        <a:lumMod val="65000"/>
                        <a:lumOff val="35000"/>
                      </a:schemeClr>
                    </a:solidFill>
                    <a:cs typeface="+mn-ea"/>
                    <a:sym typeface="+mn-lt"/>
                  </a:rPr>
                  <a:t>Please replace the text.</a:t>
                </a:r>
                <a:endParaRPr lang="en-US" altLang="zh-CN" sz="1200" dirty="0">
                  <a:solidFill>
                    <a:schemeClr val="tx1">
                      <a:lumMod val="50000"/>
                      <a:lumOff val="50000"/>
                    </a:schemeClr>
                  </a:solidFill>
                  <a:cs typeface="+mn-ea"/>
                  <a:sym typeface="+mn-lt"/>
                </a:endParaRPr>
              </a:p>
            </p:txBody>
          </p:sp>
        </p:grpSp>
        <p:grpSp>
          <p:nvGrpSpPr>
            <p:cNvPr id="25" name="PA-组合 24"/>
            <p:cNvGrpSpPr/>
            <p:nvPr>
              <p:custDataLst>
                <p:tags r:id="rId9"/>
              </p:custDataLst>
            </p:nvPr>
          </p:nvGrpSpPr>
          <p:grpSpPr>
            <a:xfrm>
              <a:off x="8258547" y="3579742"/>
              <a:ext cx="3196853" cy="669127"/>
              <a:chOff x="960767" y="2795906"/>
              <a:chExt cx="3196853" cy="669127"/>
            </a:xfrm>
          </p:grpSpPr>
          <p:sp>
            <p:nvSpPr>
              <p:cNvPr id="26" name="PA-文本框 25"/>
              <p:cNvSpPr txBox="1"/>
              <p:nvPr>
                <p:custDataLst>
                  <p:tags r:id="rId10"/>
                </p:custDataLst>
              </p:nvPr>
            </p:nvSpPr>
            <p:spPr>
              <a:xfrm>
                <a:off x="1630554" y="2795906"/>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The title is added.</a:t>
                </a:r>
              </a:p>
            </p:txBody>
          </p:sp>
          <p:sp>
            <p:nvSpPr>
              <p:cNvPr id="27" name="PA-文本框 26"/>
              <p:cNvSpPr txBox="1"/>
              <p:nvPr>
                <p:custDataLst>
                  <p:tags r:id="rId11"/>
                </p:custDataLst>
              </p:nvPr>
            </p:nvSpPr>
            <p:spPr>
              <a:xfrm>
                <a:off x="960767" y="3169888"/>
                <a:ext cx="3196853" cy="295145"/>
              </a:xfrm>
              <a:prstGeom prst="rect">
                <a:avLst/>
              </a:prstGeom>
              <a:noFill/>
            </p:spPr>
            <p:txBody>
              <a:bodyPr wrap="square" rtlCol="0">
                <a:spAutoFit/>
                <a:scene3d>
                  <a:camera prst="orthographicFront"/>
                  <a:lightRig rig="threePt" dir="t"/>
                </a:scene3d>
                <a:sp3d contourW="12700"/>
              </a:bodyPr>
              <a:lstStyle/>
              <a:p>
                <a:pPr algn="l" rtl="0">
                  <a:lnSpc>
                    <a:spcPct val="120000"/>
                  </a:lnSpc>
                </a:pPr>
                <a:r>
                  <a:rPr lang="zh-CN" altLang="en-US" sz="1200" kern="100" dirty="0">
                    <a:solidFill>
                      <a:schemeClr val="tx1">
                        <a:lumMod val="65000"/>
                        <a:lumOff val="35000"/>
                      </a:schemeClr>
                    </a:solidFill>
                    <a:cs typeface="+mn-ea"/>
                    <a:sym typeface="+mn-lt"/>
                  </a:rPr>
                  <a:t>Please replace the text.</a:t>
                </a:r>
                <a:endParaRPr lang="en-US" altLang="zh-CN" sz="1200" dirty="0">
                  <a:solidFill>
                    <a:schemeClr val="tx1">
                      <a:lumMod val="50000"/>
                      <a:lumOff val="50000"/>
                    </a:schemeClr>
                  </a:solidFill>
                  <a:cs typeface="+mn-ea"/>
                  <a:sym typeface="+mn-lt"/>
                </a:endParaRPr>
              </a:p>
            </p:txBody>
          </p:sp>
        </p:grpSp>
      </p:grpSp>
      <p:grpSp>
        <p:nvGrpSpPr>
          <p:cNvPr id="34" name="组合 33"/>
          <p:cNvGrpSpPr/>
          <p:nvPr/>
        </p:nvGrpSpPr>
        <p:grpSpPr>
          <a:xfrm>
            <a:off x="769113" y="2638649"/>
            <a:ext cx="3196853" cy="2550328"/>
            <a:chOff x="769113" y="2638649"/>
            <a:chExt cx="3196853" cy="2550328"/>
          </a:xfrm>
        </p:grpSpPr>
        <p:grpSp>
          <p:nvGrpSpPr>
            <p:cNvPr id="28" name="PA-组合 27"/>
            <p:cNvGrpSpPr/>
            <p:nvPr>
              <p:custDataLst>
                <p:tags r:id="rId2"/>
              </p:custDataLst>
            </p:nvPr>
          </p:nvGrpSpPr>
          <p:grpSpPr>
            <a:xfrm>
              <a:off x="769113" y="2638649"/>
              <a:ext cx="3196853" cy="668473"/>
              <a:chOff x="960767" y="2796560"/>
              <a:chExt cx="3196853" cy="668473"/>
            </a:xfrm>
          </p:grpSpPr>
          <p:sp>
            <p:nvSpPr>
              <p:cNvPr id="29" name="PA-文本框 28"/>
              <p:cNvSpPr txBox="1"/>
              <p:nvPr>
                <p:custDataLst>
                  <p:tags r:id="rId6"/>
                </p:custDataLst>
              </p:nvPr>
            </p:nvSpPr>
            <p:spPr>
              <a:xfrm>
                <a:off x="2741848" y="2796560"/>
                <a:ext cx="1415772" cy="461665"/>
              </a:xfrm>
              <a:prstGeom prst="rect">
                <a:avLst/>
              </a:prstGeom>
              <a:noFill/>
            </p:spPr>
            <p:txBody>
              <a:bodyPr wrap="none" rtlCol="0">
                <a:spAutoFit/>
                <a:scene3d>
                  <a:camera prst="orthographicFront"/>
                  <a:lightRig rig="threePt" dir="t"/>
                </a:scene3d>
                <a:sp3d contourW="12700"/>
              </a:bodyPr>
              <a:lstStyle/>
              <a:p>
                <a:pPr algn="r"/>
                <a:r>
                  <a:rPr lang="zh-CN" altLang="en-US" sz="2400" dirty="0">
                    <a:cs typeface="+mn-ea"/>
                    <a:sym typeface="+mn-lt"/>
                  </a:rPr>
                  <a:t>The title is added.</a:t>
                </a:r>
              </a:p>
            </p:txBody>
          </p:sp>
          <p:sp>
            <p:nvSpPr>
              <p:cNvPr id="30" name="PA-文本框 29"/>
              <p:cNvSpPr txBox="1"/>
              <p:nvPr>
                <p:custDataLst>
                  <p:tags r:id="rId7"/>
                </p:custDataLst>
              </p:nvPr>
            </p:nvSpPr>
            <p:spPr>
              <a:xfrm>
                <a:off x="960767" y="3169888"/>
                <a:ext cx="3196853" cy="295145"/>
              </a:xfrm>
              <a:prstGeom prst="rect">
                <a:avLst/>
              </a:prstGeom>
              <a:noFill/>
            </p:spPr>
            <p:txBody>
              <a:bodyPr wrap="square" rtlCol="0">
                <a:spAutoFit/>
                <a:scene3d>
                  <a:camera prst="orthographicFront"/>
                  <a:lightRig rig="threePt" dir="t"/>
                </a:scene3d>
                <a:sp3d contourW="12700"/>
              </a:bodyPr>
              <a:lstStyle/>
              <a:p>
                <a:pPr algn="r" rtl="0">
                  <a:lnSpc>
                    <a:spcPct val="120000"/>
                  </a:lnSpc>
                </a:pPr>
                <a:r>
                  <a:rPr lang="zh-CN" altLang="en-US" sz="1200" kern="100" dirty="0">
                    <a:solidFill>
                      <a:schemeClr val="tx1">
                        <a:lumMod val="65000"/>
                        <a:lumOff val="35000"/>
                      </a:schemeClr>
                    </a:solidFill>
                    <a:cs typeface="+mn-ea"/>
                    <a:sym typeface="+mn-lt"/>
                  </a:rPr>
                  <a:t>Please replace the text.</a:t>
                </a:r>
                <a:endParaRPr lang="en-US" altLang="zh-CN" sz="1200" dirty="0">
                  <a:solidFill>
                    <a:schemeClr val="tx1">
                      <a:lumMod val="50000"/>
                      <a:lumOff val="50000"/>
                    </a:schemeClr>
                  </a:solidFill>
                  <a:cs typeface="+mn-ea"/>
                  <a:sym typeface="+mn-lt"/>
                </a:endParaRPr>
              </a:p>
            </p:txBody>
          </p:sp>
        </p:grpSp>
        <p:grpSp>
          <p:nvGrpSpPr>
            <p:cNvPr id="31" name="PA-组合 30"/>
            <p:cNvGrpSpPr/>
            <p:nvPr>
              <p:custDataLst>
                <p:tags r:id="rId3"/>
              </p:custDataLst>
            </p:nvPr>
          </p:nvGrpSpPr>
          <p:grpSpPr>
            <a:xfrm>
              <a:off x="769113" y="4520504"/>
              <a:ext cx="3196853" cy="668473"/>
              <a:chOff x="960767" y="2796560"/>
              <a:chExt cx="3196853" cy="668473"/>
            </a:xfrm>
          </p:grpSpPr>
          <p:sp>
            <p:nvSpPr>
              <p:cNvPr id="32" name="PA-文本框 31"/>
              <p:cNvSpPr txBox="1"/>
              <p:nvPr>
                <p:custDataLst>
                  <p:tags r:id="rId4"/>
                </p:custDataLst>
              </p:nvPr>
            </p:nvSpPr>
            <p:spPr>
              <a:xfrm>
                <a:off x="2741848" y="2796560"/>
                <a:ext cx="1415772" cy="461665"/>
              </a:xfrm>
              <a:prstGeom prst="rect">
                <a:avLst/>
              </a:prstGeom>
              <a:noFill/>
            </p:spPr>
            <p:txBody>
              <a:bodyPr wrap="none" rtlCol="0">
                <a:spAutoFit/>
                <a:scene3d>
                  <a:camera prst="orthographicFront"/>
                  <a:lightRig rig="threePt" dir="t"/>
                </a:scene3d>
                <a:sp3d contourW="12700"/>
              </a:bodyPr>
              <a:lstStyle/>
              <a:p>
                <a:pPr algn="r"/>
                <a:r>
                  <a:rPr lang="zh-CN" altLang="en-US" sz="2400" dirty="0">
                    <a:cs typeface="+mn-ea"/>
                    <a:sym typeface="+mn-lt"/>
                  </a:rPr>
                  <a:t>The title is added.</a:t>
                </a:r>
              </a:p>
            </p:txBody>
          </p:sp>
          <p:sp>
            <p:nvSpPr>
              <p:cNvPr id="33" name="PA-文本框 32"/>
              <p:cNvSpPr txBox="1"/>
              <p:nvPr>
                <p:custDataLst>
                  <p:tags r:id="rId5"/>
                </p:custDataLst>
              </p:nvPr>
            </p:nvSpPr>
            <p:spPr>
              <a:xfrm>
                <a:off x="960767" y="3169888"/>
                <a:ext cx="3196853" cy="295145"/>
              </a:xfrm>
              <a:prstGeom prst="rect">
                <a:avLst/>
              </a:prstGeom>
              <a:noFill/>
            </p:spPr>
            <p:txBody>
              <a:bodyPr wrap="square" rtlCol="0">
                <a:spAutoFit/>
                <a:scene3d>
                  <a:camera prst="orthographicFront"/>
                  <a:lightRig rig="threePt" dir="t"/>
                </a:scene3d>
                <a:sp3d contourW="12700"/>
              </a:bodyPr>
              <a:lstStyle/>
              <a:p>
                <a:pPr algn="r" rtl="0">
                  <a:lnSpc>
                    <a:spcPct val="120000"/>
                  </a:lnSpc>
                </a:pPr>
                <a:r>
                  <a:rPr lang="zh-CN" altLang="en-US" sz="1200" kern="100" dirty="0">
                    <a:solidFill>
                      <a:schemeClr val="tx1">
                        <a:lumMod val="65000"/>
                        <a:lumOff val="35000"/>
                      </a:schemeClr>
                    </a:solidFill>
                    <a:cs typeface="+mn-ea"/>
                    <a:sym typeface="+mn-lt"/>
                  </a:rPr>
                  <a:t>Please replace the text.</a:t>
                </a:r>
                <a:endParaRPr lang="en-US" altLang="zh-CN" sz="1200" dirty="0">
                  <a:solidFill>
                    <a:schemeClr val="tx1">
                      <a:lumMod val="50000"/>
                      <a:lumOff val="5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7"/>
          <p:cNvCxnSpPr/>
          <p:nvPr/>
        </p:nvCxnSpPr>
        <p:spPr>
          <a:xfrm>
            <a:off x="5971070" y="1053904"/>
            <a:ext cx="0" cy="4953997"/>
          </a:xfrm>
          <a:prstGeom prst="line">
            <a:avLst/>
          </a:prstGeom>
          <a:noFill/>
          <a:ln w="9525" cap="flat" cmpd="sng" algn="ctr">
            <a:solidFill>
              <a:sysClr val="window" lastClr="FFFFFF">
                <a:lumMod val="65000"/>
              </a:sysClr>
            </a:solidFill>
            <a:prstDash val="solid"/>
            <a:miter lim="800000"/>
          </a:ln>
          <a:effectLst/>
        </p:spPr>
      </p:cxnSp>
      <p:grpSp>
        <p:nvGrpSpPr>
          <p:cNvPr id="3" name="Group 8"/>
          <p:cNvGrpSpPr/>
          <p:nvPr/>
        </p:nvGrpSpPr>
        <p:grpSpPr>
          <a:xfrm>
            <a:off x="5868674" y="1391056"/>
            <a:ext cx="980089" cy="204795"/>
            <a:chOff x="5964215" y="1531583"/>
            <a:chExt cx="1070244" cy="223633"/>
          </a:xfrm>
        </p:grpSpPr>
        <p:sp>
          <p:nvSpPr>
            <p:cNvPr id="4" name="椭圆 8"/>
            <p:cNvSpPr/>
            <p:nvPr/>
          </p:nvSpPr>
          <p:spPr>
            <a:xfrm>
              <a:off x="5964215" y="1531583"/>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 name="直接连接符 12"/>
            <p:cNvCxnSpPr>
              <a:stCxn id="4" idx="6"/>
            </p:cNvCxnSpPr>
            <p:nvPr/>
          </p:nvCxnSpPr>
          <p:spPr>
            <a:xfrm flipV="1">
              <a:off x="6187848" y="1643399"/>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grpSp>
        <p:nvGrpSpPr>
          <p:cNvPr id="6" name="Group 12"/>
          <p:cNvGrpSpPr/>
          <p:nvPr/>
        </p:nvGrpSpPr>
        <p:grpSpPr>
          <a:xfrm>
            <a:off x="5868672" y="4375352"/>
            <a:ext cx="981820" cy="204795"/>
            <a:chOff x="5964215" y="4790393"/>
            <a:chExt cx="1072134" cy="223633"/>
          </a:xfrm>
        </p:grpSpPr>
        <p:sp>
          <p:nvSpPr>
            <p:cNvPr id="7" name="椭圆 10"/>
            <p:cNvSpPr/>
            <p:nvPr/>
          </p:nvSpPr>
          <p:spPr>
            <a:xfrm>
              <a:off x="5964215" y="4790393"/>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4"/>
            <p:cNvCxnSpPr/>
            <p:nvPr/>
          </p:nvCxnSpPr>
          <p:spPr>
            <a:xfrm flipV="1">
              <a:off x="6189738" y="4902208"/>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grpSp>
        <p:nvGrpSpPr>
          <p:cNvPr id="9" name="Group 10"/>
          <p:cNvGrpSpPr/>
          <p:nvPr/>
        </p:nvGrpSpPr>
        <p:grpSpPr>
          <a:xfrm>
            <a:off x="5868672" y="2766253"/>
            <a:ext cx="981820" cy="204795"/>
            <a:chOff x="5964215" y="3033279"/>
            <a:chExt cx="1072134" cy="223633"/>
          </a:xfrm>
        </p:grpSpPr>
        <p:sp>
          <p:nvSpPr>
            <p:cNvPr id="10" name="椭圆 9"/>
            <p:cNvSpPr/>
            <p:nvPr/>
          </p:nvSpPr>
          <p:spPr>
            <a:xfrm>
              <a:off x="5964215" y="3033279"/>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6"/>
            <p:cNvCxnSpPr/>
            <p:nvPr/>
          </p:nvCxnSpPr>
          <p:spPr>
            <a:xfrm flipV="1">
              <a:off x="6189738" y="3145093"/>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sp>
        <p:nvSpPr>
          <p:cNvPr id="12" name="TextBox 11"/>
          <p:cNvSpPr txBox="1"/>
          <p:nvPr/>
        </p:nvSpPr>
        <p:spPr>
          <a:xfrm>
            <a:off x="7005524" y="1330327"/>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2015。</a:t>
            </a:r>
            <a:endParaRPr kumimoji="0" lang="en-GB"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7005523" y="2705176"/>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2014。</a:t>
            </a:r>
            <a:endParaRPr kumimoji="0" lang="en-GB"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7005523" y="4325044"/>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2013。</a:t>
            </a:r>
            <a:endParaRPr kumimoji="0" lang="en-GB"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34"/>
          <p:cNvGrpSpPr/>
          <p:nvPr/>
        </p:nvGrpSpPr>
        <p:grpSpPr>
          <a:xfrm>
            <a:off x="1925141" y="1651030"/>
            <a:ext cx="2560851" cy="720706"/>
            <a:chOff x="-158386" y="2124222"/>
            <a:chExt cx="4463257" cy="787003"/>
          </a:xfrm>
        </p:grpSpPr>
        <p:sp>
          <p:nvSpPr>
            <p:cNvPr id="16" name="TextBox 15"/>
            <p:cNvSpPr txBox="1"/>
            <p:nvPr/>
          </p:nvSpPr>
          <p:spPr>
            <a:xfrm>
              <a:off x="2262013" y="2124222"/>
              <a:ext cx="2042858" cy="322646"/>
            </a:xfrm>
            <a:prstGeom prst="rect">
              <a:avLst/>
            </a:prstGeom>
            <a:noFill/>
          </p:spPr>
          <p:txBody>
            <a:bodyPr wrap="non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33"/>
            <p:cNvSpPr/>
            <p:nvPr/>
          </p:nvSpPr>
          <p:spPr>
            <a:xfrm>
              <a:off x="-158386" y="2447422"/>
              <a:ext cx="4451859" cy="463803"/>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 click Add the relevant title text, modify the text content, or copy your content directly to this. , click to add the relevant title text, modify the text content, you can also copy your content directly to this.</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35"/>
          <p:cNvGrpSpPr/>
          <p:nvPr/>
        </p:nvGrpSpPr>
        <p:grpSpPr>
          <a:xfrm>
            <a:off x="1925141" y="4722950"/>
            <a:ext cx="2562609" cy="720706"/>
            <a:chOff x="-159167" y="2124222"/>
            <a:chExt cx="4466319" cy="787003"/>
          </a:xfrm>
        </p:grpSpPr>
        <p:sp>
          <p:nvSpPr>
            <p:cNvPr id="19" name="TextBox 18"/>
            <p:cNvSpPr txBox="1"/>
            <p:nvPr/>
          </p:nvSpPr>
          <p:spPr>
            <a:xfrm>
              <a:off x="2264295" y="2124222"/>
              <a:ext cx="2042857" cy="322646"/>
            </a:xfrm>
            <a:prstGeom prst="rect">
              <a:avLst/>
            </a:prstGeom>
            <a:noFill/>
          </p:spPr>
          <p:txBody>
            <a:bodyPr wrap="non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37"/>
            <p:cNvSpPr/>
            <p:nvPr/>
          </p:nvSpPr>
          <p:spPr>
            <a:xfrm>
              <a:off x="-159167" y="2447422"/>
              <a:ext cx="4452636" cy="463803"/>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zh-CN" altLang="en-US" sz="6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click to add the relevant title text, modify the text content, you can also copy your content directly to this. , click to add the relevant title text, modify the text content, you can also copy your content directly to this.</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38"/>
          <p:cNvGrpSpPr/>
          <p:nvPr/>
        </p:nvGrpSpPr>
        <p:grpSpPr>
          <a:xfrm>
            <a:off x="6953631" y="3148767"/>
            <a:ext cx="2724784" cy="720704"/>
            <a:chOff x="257395" y="2124222"/>
            <a:chExt cx="4036076" cy="787002"/>
          </a:xfrm>
        </p:grpSpPr>
        <p:sp>
          <p:nvSpPr>
            <p:cNvPr id="22" name="TextBox 21"/>
            <p:cNvSpPr txBox="1"/>
            <p:nvPr/>
          </p:nvSpPr>
          <p:spPr>
            <a:xfrm>
              <a:off x="257395" y="2124222"/>
              <a:ext cx="1736192" cy="32264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40"/>
            <p:cNvSpPr/>
            <p:nvPr/>
          </p:nvSpPr>
          <p:spPr>
            <a:xfrm>
              <a:off x="276739" y="2447421"/>
              <a:ext cx="4016732" cy="463803"/>
            </a:xfrm>
            <a:prstGeom prst="rect">
              <a:avLst/>
            </a:prstGeom>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zh-CN" altLang="en-US" sz="6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click to add the relevant title text, modify the text content, you can also copy your content directly to this. , click to add the relevant title text, modify the text content, you can also copy your content directly to this.</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4"/>
          <p:cNvGrpSpPr/>
          <p:nvPr/>
        </p:nvGrpSpPr>
        <p:grpSpPr>
          <a:xfrm>
            <a:off x="5305489" y="1830047"/>
            <a:ext cx="3913037" cy="614384"/>
            <a:chOff x="5349226" y="2010956"/>
            <a:chExt cx="4272984" cy="670899"/>
          </a:xfrm>
        </p:grpSpPr>
        <p:sp>
          <p:nvSpPr>
            <p:cNvPr id="25" name="燕尾形 18"/>
            <p:cNvSpPr/>
            <p:nvPr/>
          </p:nvSpPr>
          <p:spPr>
            <a:xfrm rot="10800000">
              <a:off x="5349226" y="2010956"/>
              <a:ext cx="4272984" cy="670899"/>
            </a:xfrm>
            <a:prstGeom prst="chevron">
              <a:avLst>
                <a:gd name="adj" fmla="val 67746"/>
              </a:avLst>
            </a:prstGeom>
            <a:solidFill>
              <a:srgbClr val="1D5BB3"/>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6126831" y="2162574"/>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5"/>
          <p:cNvGrpSpPr/>
          <p:nvPr/>
        </p:nvGrpSpPr>
        <p:grpSpPr>
          <a:xfrm>
            <a:off x="2760187" y="3327787"/>
            <a:ext cx="3913037" cy="614384"/>
            <a:chOff x="2569789" y="3646467"/>
            <a:chExt cx="4272984" cy="670899"/>
          </a:xfrm>
        </p:grpSpPr>
        <p:sp>
          <p:nvSpPr>
            <p:cNvPr id="28" name="燕尾形 20"/>
            <p:cNvSpPr/>
            <p:nvPr/>
          </p:nvSpPr>
          <p:spPr>
            <a:xfrm>
              <a:off x="2569789" y="3646467"/>
              <a:ext cx="4272984" cy="670899"/>
            </a:xfrm>
            <a:prstGeom prst="chevron">
              <a:avLst>
                <a:gd name="adj" fmla="val 67746"/>
              </a:avLst>
            </a:pr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3347394" y="3795078"/>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7"/>
          <p:cNvGrpSpPr/>
          <p:nvPr/>
        </p:nvGrpSpPr>
        <p:grpSpPr>
          <a:xfrm>
            <a:off x="5305489" y="4901966"/>
            <a:ext cx="3913037" cy="614384"/>
            <a:chOff x="5349226" y="5365450"/>
            <a:chExt cx="4272984" cy="670899"/>
          </a:xfrm>
        </p:grpSpPr>
        <p:sp>
          <p:nvSpPr>
            <p:cNvPr id="31" name="燕尾形 23"/>
            <p:cNvSpPr/>
            <p:nvPr/>
          </p:nvSpPr>
          <p:spPr>
            <a:xfrm rot="10800000">
              <a:off x="5349226" y="5365450"/>
              <a:ext cx="4272984" cy="670899"/>
            </a:xfrm>
            <a:prstGeom prst="chevron">
              <a:avLst>
                <a:gd name="adj" fmla="val 67746"/>
              </a:avLst>
            </a:pr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6131914" y="5516234"/>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04808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菱形 149"/>
          <p:cNvSpPr/>
          <p:nvPr/>
        </p:nvSpPr>
        <p:spPr>
          <a:xfrm>
            <a:off x="3243710" y="-2945852"/>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 name="组合 1"/>
          <p:cNvGrpSpPr/>
          <p:nvPr/>
        </p:nvGrpSpPr>
        <p:grpSpPr>
          <a:xfrm rot="4500000">
            <a:off x="1466473" y="-1904212"/>
            <a:ext cx="2727492" cy="5543125"/>
            <a:chOff x="9297358" y="1077707"/>
            <a:chExt cx="2727492" cy="5543125"/>
          </a:xfrm>
        </p:grpSpPr>
        <p:sp>
          <p:nvSpPr>
            <p:cNvPr id="3" name="PA-椭圆 6"/>
            <p:cNvSpPr>
              <a:spLocks noChangeAspect="1"/>
            </p:cNvSpPr>
            <p:nvPr>
              <p:custDataLst>
                <p:tags r:id="rId65"/>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66"/>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67"/>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68"/>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69"/>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0"/>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1"/>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72"/>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73"/>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74"/>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75"/>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76"/>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77"/>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78"/>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79"/>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0"/>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1"/>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2"/>
            <p:cNvSpPr/>
            <p:nvPr>
              <p:custDataLst>
                <p:tags r:id="rId82"/>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3"/>
            <p:cNvSpPr/>
            <p:nvPr>
              <p:custDataLst>
                <p:tags r:id="rId83"/>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4"/>
            <p:cNvSpPr/>
            <p:nvPr>
              <p:custDataLst>
                <p:tags r:id="rId84"/>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5"/>
            <p:cNvSpPr/>
            <p:nvPr>
              <p:custDataLst>
                <p:tags r:id="rId85"/>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6"/>
            <p:cNvSpPr/>
            <p:nvPr>
              <p:custDataLst>
                <p:tags r:id="rId86"/>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37"/>
            <p:cNvSpPr/>
            <p:nvPr>
              <p:custDataLst>
                <p:tags r:id="rId87"/>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6" name="PA-任意多边形 38"/>
            <p:cNvSpPr/>
            <p:nvPr>
              <p:custDataLst>
                <p:tags r:id="rId88"/>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39"/>
            <p:cNvSpPr/>
            <p:nvPr>
              <p:custDataLst>
                <p:tags r:id="rId89"/>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0"/>
            <p:cNvSpPr/>
            <p:nvPr>
              <p:custDataLst>
                <p:tags r:id="rId90"/>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1"/>
            <p:cNvSpPr/>
            <p:nvPr>
              <p:custDataLst>
                <p:tags r:id="rId91"/>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42"/>
            <p:cNvSpPr/>
            <p:nvPr>
              <p:custDataLst>
                <p:tags r:id="rId92"/>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43"/>
            <p:cNvSpPr/>
            <p:nvPr>
              <p:custDataLst>
                <p:tags r:id="rId93"/>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44"/>
            <p:cNvSpPr/>
            <p:nvPr>
              <p:custDataLst>
                <p:tags r:id="rId94"/>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45"/>
            <p:cNvSpPr/>
            <p:nvPr>
              <p:custDataLst>
                <p:tags r:id="rId95"/>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46"/>
            <p:cNvSpPr/>
            <p:nvPr>
              <p:custDataLst>
                <p:tags r:id="rId96"/>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47"/>
            <p:cNvSpPr/>
            <p:nvPr>
              <p:custDataLst>
                <p:tags r:id="rId97"/>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48"/>
            <p:cNvSpPr/>
            <p:nvPr>
              <p:custDataLst>
                <p:tags r:id="rId98"/>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49"/>
            <p:cNvSpPr/>
            <p:nvPr>
              <p:custDataLst>
                <p:tags r:id="rId99"/>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50"/>
            <p:cNvSpPr/>
            <p:nvPr>
              <p:custDataLst>
                <p:tags r:id="rId100"/>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51"/>
            <p:cNvSpPr/>
            <p:nvPr>
              <p:custDataLst>
                <p:tags r:id="rId101"/>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52"/>
            <p:cNvSpPr/>
            <p:nvPr>
              <p:custDataLst>
                <p:tags r:id="rId102"/>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53"/>
            <p:cNvSpPr/>
            <p:nvPr>
              <p:custDataLst>
                <p:tags r:id="rId103"/>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54"/>
            <p:cNvSpPr/>
            <p:nvPr>
              <p:custDataLst>
                <p:tags r:id="rId104"/>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55"/>
            <p:cNvSpPr/>
            <p:nvPr>
              <p:custDataLst>
                <p:tags r:id="rId105"/>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56"/>
            <p:cNvSpPr/>
            <p:nvPr>
              <p:custDataLst>
                <p:tags r:id="rId106"/>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57"/>
            <p:cNvSpPr/>
            <p:nvPr>
              <p:custDataLst>
                <p:tags r:id="rId107"/>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58"/>
            <p:cNvSpPr/>
            <p:nvPr>
              <p:custDataLst>
                <p:tags r:id="rId108"/>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59"/>
            <p:cNvSpPr/>
            <p:nvPr>
              <p:custDataLst>
                <p:tags r:id="rId109"/>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60"/>
            <p:cNvSpPr/>
            <p:nvPr>
              <p:custDataLst>
                <p:tags r:id="rId110"/>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61"/>
            <p:cNvSpPr/>
            <p:nvPr>
              <p:custDataLst>
                <p:tags r:id="rId111"/>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任意多边形 62"/>
            <p:cNvSpPr/>
            <p:nvPr>
              <p:custDataLst>
                <p:tags r:id="rId112"/>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1" name="PA-任意多边形 63"/>
            <p:cNvSpPr/>
            <p:nvPr>
              <p:custDataLst>
                <p:tags r:id="rId113"/>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2" name="PA-任意多边形 65"/>
            <p:cNvSpPr/>
            <p:nvPr>
              <p:custDataLst>
                <p:tags r:id="rId114"/>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3" name="PA-任意多边形 66"/>
            <p:cNvSpPr/>
            <p:nvPr>
              <p:custDataLst>
                <p:tags r:id="rId115"/>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4" name="PA-任意多边形 68"/>
            <p:cNvSpPr/>
            <p:nvPr>
              <p:custDataLst>
                <p:tags r:id="rId116"/>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5" name="PA-任意多边形 69"/>
            <p:cNvSpPr/>
            <p:nvPr>
              <p:custDataLst>
                <p:tags r:id="rId117"/>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6" name="PA-任意多边形 70"/>
            <p:cNvSpPr/>
            <p:nvPr>
              <p:custDataLst>
                <p:tags r:id="rId118"/>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7" name="PA-任意多边形 72"/>
            <p:cNvSpPr/>
            <p:nvPr>
              <p:custDataLst>
                <p:tags r:id="rId119"/>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8" name="PA-椭圆 73"/>
            <p:cNvSpPr/>
            <p:nvPr>
              <p:custDataLst>
                <p:tags r:id="rId120"/>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74"/>
            <p:cNvSpPr/>
            <p:nvPr>
              <p:custDataLst>
                <p:tags r:id="rId121"/>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75"/>
            <p:cNvSpPr/>
            <p:nvPr>
              <p:custDataLst>
                <p:tags r:id="rId122"/>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76"/>
            <p:cNvSpPr/>
            <p:nvPr>
              <p:custDataLst>
                <p:tags r:id="rId123"/>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77"/>
            <p:cNvSpPr/>
            <p:nvPr>
              <p:custDataLst>
                <p:tags r:id="rId124"/>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79"/>
            <p:cNvSpPr/>
            <p:nvPr>
              <p:custDataLst>
                <p:tags r:id="rId125"/>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0"/>
            <p:cNvSpPr/>
            <p:nvPr>
              <p:custDataLst>
                <p:tags r:id="rId126"/>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1"/>
            <p:cNvSpPr/>
            <p:nvPr>
              <p:custDataLst>
                <p:tags r:id="rId127"/>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2"/>
            <p:cNvSpPr/>
            <p:nvPr>
              <p:custDataLst>
                <p:tags r:id="rId128"/>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7" name="PA-椭圆 83"/>
            <p:cNvSpPr/>
            <p:nvPr>
              <p:custDataLst>
                <p:tags r:id="rId129"/>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8" name="PA-椭圆 84"/>
            <p:cNvSpPr/>
            <p:nvPr>
              <p:custDataLst>
                <p:tags r:id="rId130"/>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9" name="PA-椭圆 85"/>
            <p:cNvSpPr/>
            <p:nvPr>
              <p:custDataLst>
                <p:tags r:id="rId131"/>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0" name="PA-椭圆 86"/>
            <p:cNvSpPr/>
            <p:nvPr>
              <p:custDataLst>
                <p:tags r:id="rId132"/>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PA-椭圆 87"/>
            <p:cNvSpPr/>
            <p:nvPr>
              <p:custDataLst>
                <p:tags r:id="rId133"/>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2" name="PA-椭圆 88"/>
            <p:cNvSpPr/>
            <p:nvPr>
              <p:custDataLst>
                <p:tags r:id="rId134"/>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3" name="PA-椭圆 89"/>
            <p:cNvSpPr/>
            <p:nvPr>
              <p:custDataLst>
                <p:tags r:id="rId135"/>
              </p:custDataLst>
            </p:nvPr>
          </p:nvSpPr>
          <p:spPr>
            <a:xfrm>
              <a:off x="11356692" y="3365500"/>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75" name="组合 74"/>
          <p:cNvGrpSpPr/>
          <p:nvPr/>
        </p:nvGrpSpPr>
        <p:grpSpPr>
          <a:xfrm>
            <a:off x="9502608" y="1077707"/>
            <a:ext cx="2727492" cy="5543125"/>
            <a:chOff x="9502608" y="1077707"/>
            <a:chExt cx="2727492" cy="5543125"/>
          </a:xfrm>
        </p:grpSpPr>
        <p:sp>
          <p:nvSpPr>
            <p:cNvPr id="76" name="PA-椭圆 6"/>
            <p:cNvSpPr>
              <a:spLocks noChangeAspect="1"/>
            </p:cNvSpPr>
            <p:nvPr>
              <p:custDataLst>
                <p:tags r:id="rId1"/>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PA-椭圆 17"/>
            <p:cNvSpPr>
              <a:spLocks noChangeAspect="1"/>
            </p:cNvSpPr>
            <p:nvPr>
              <p:custDataLst>
                <p:tags r:id="rId2"/>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18"/>
            <p:cNvSpPr>
              <a:spLocks noChangeAspect="1"/>
            </p:cNvSpPr>
            <p:nvPr>
              <p:custDataLst>
                <p:tags r:id="rId3"/>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19"/>
            <p:cNvSpPr>
              <a:spLocks noChangeAspect="1"/>
            </p:cNvSpPr>
            <p:nvPr>
              <p:custDataLst>
                <p:tags r:id="rId4"/>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0"/>
            <p:cNvSpPr>
              <a:spLocks noChangeAspect="1"/>
            </p:cNvSpPr>
            <p:nvPr>
              <p:custDataLst>
                <p:tags r:id="rId5"/>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1"/>
            <p:cNvSpPr>
              <a:spLocks noChangeAspect="1"/>
            </p:cNvSpPr>
            <p:nvPr>
              <p:custDataLst>
                <p:tags r:id="rId6"/>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22"/>
            <p:cNvSpPr>
              <a:spLocks noChangeAspect="1"/>
            </p:cNvSpPr>
            <p:nvPr>
              <p:custDataLst>
                <p:tags r:id="rId7"/>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23"/>
            <p:cNvSpPr>
              <a:spLocks noChangeAspect="1"/>
            </p:cNvSpPr>
            <p:nvPr>
              <p:custDataLst>
                <p:tags r:id="rId8"/>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24"/>
            <p:cNvSpPr>
              <a:spLocks noChangeAspect="1"/>
            </p:cNvSpPr>
            <p:nvPr>
              <p:custDataLst>
                <p:tags r:id="rId9"/>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5" name="PA-椭圆 25"/>
            <p:cNvSpPr>
              <a:spLocks noChangeAspect="1"/>
            </p:cNvSpPr>
            <p:nvPr>
              <p:custDataLst>
                <p:tags r:id="rId10"/>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6" name="PA-椭圆 26"/>
            <p:cNvSpPr>
              <a:spLocks noChangeAspect="1"/>
            </p:cNvSpPr>
            <p:nvPr>
              <p:custDataLst>
                <p:tags r:id="rId11"/>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7" name="PA-椭圆 27"/>
            <p:cNvSpPr>
              <a:spLocks noChangeAspect="1"/>
            </p:cNvSpPr>
            <p:nvPr>
              <p:custDataLst>
                <p:tags r:id="rId12"/>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8" name="PA-椭圆 28"/>
            <p:cNvSpPr>
              <a:spLocks noChangeAspect="1"/>
            </p:cNvSpPr>
            <p:nvPr>
              <p:custDataLst>
                <p:tags r:id="rId13"/>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9" name="PA-椭圆 29"/>
            <p:cNvSpPr>
              <a:spLocks noChangeAspect="1"/>
            </p:cNvSpPr>
            <p:nvPr>
              <p:custDataLst>
                <p:tags r:id="rId14"/>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0" name="PA-椭圆 30"/>
            <p:cNvSpPr>
              <a:spLocks noChangeAspect="1"/>
            </p:cNvSpPr>
            <p:nvPr>
              <p:custDataLst>
                <p:tags r:id="rId15"/>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1" name="PA-椭圆 31"/>
            <p:cNvSpPr>
              <a:spLocks noChangeAspect="1"/>
            </p:cNvSpPr>
            <p:nvPr>
              <p:custDataLst>
                <p:tags r:id="rId16"/>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2" name="PA-椭圆 16"/>
            <p:cNvSpPr>
              <a:spLocks noChangeAspect="1"/>
            </p:cNvSpPr>
            <p:nvPr>
              <p:custDataLst>
                <p:tags r:id="rId17"/>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PA-任意多边形 33"/>
            <p:cNvSpPr/>
            <p:nvPr>
              <p:custDataLst>
                <p:tags r:id="rId18"/>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34"/>
            <p:cNvSpPr/>
            <p:nvPr>
              <p:custDataLst>
                <p:tags r:id="rId19"/>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35"/>
            <p:cNvSpPr/>
            <p:nvPr>
              <p:custDataLst>
                <p:tags r:id="rId20"/>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36"/>
            <p:cNvSpPr/>
            <p:nvPr>
              <p:custDataLst>
                <p:tags r:id="rId21"/>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38"/>
            <p:cNvSpPr/>
            <p:nvPr>
              <p:custDataLst>
                <p:tags r:id="rId22"/>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0"/>
            <p:cNvSpPr/>
            <p:nvPr>
              <p:custDataLst>
                <p:tags r:id="rId23"/>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1"/>
            <p:cNvSpPr/>
            <p:nvPr>
              <p:custDataLst>
                <p:tags r:id="rId24"/>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2"/>
            <p:cNvSpPr/>
            <p:nvPr>
              <p:custDataLst>
                <p:tags r:id="rId25"/>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6"/>
            <p:cNvSpPr/>
            <p:nvPr>
              <p:custDataLst>
                <p:tags r:id="rId26"/>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8"/>
            <p:cNvSpPr/>
            <p:nvPr>
              <p:custDataLst>
                <p:tags r:id="rId27"/>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1"/>
            <p:cNvSpPr/>
            <p:nvPr>
              <p:custDataLst>
                <p:tags r:id="rId28"/>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4"/>
            <p:cNvSpPr/>
            <p:nvPr>
              <p:custDataLst>
                <p:tags r:id="rId29"/>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5"/>
            <p:cNvSpPr/>
            <p:nvPr>
              <p:custDataLst>
                <p:tags r:id="rId30"/>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6"/>
            <p:cNvSpPr/>
            <p:nvPr>
              <p:custDataLst>
                <p:tags r:id="rId31"/>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7"/>
            <p:cNvSpPr/>
            <p:nvPr>
              <p:custDataLst>
                <p:tags r:id="rId32"/>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8"/>
            <p:cNvSpPr/>
            <p:nvPr>
              <p:custDataLst>
                <p:tags r:id="rId33"/>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9"/>
            <p:cNvSpPr/>
            <p:nvPr>
              <p:custDataLst>
                <p:tags r:id="rId34"/>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60"/>
            <p:cNvSpPr/>
            <p:nvPr>
              <p:custDataLst>
                <p:tags r:id="rId35"/>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61"/>
            <p:cNvSpPr/>
            <p:nvPr>
              <p:custDataLst>
                <p:tags r:id="rId36"/>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62"/>
            <p:cNvSpPr/>
            <p:nvPr>
              <p:custDataLst>
                <p:tags r:id="rId37"/>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3"/>
            <p:cNvSpPr/>
            <p:nvPr>
              <p:custDataLst>
                <p:tags r:id="rId38"/>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4"/>
            <p:cNvSpPr/>
            <p:nvPr>
              <p:custDataLst>
                <p:tags r:id="rId39"/>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5"/>
            <p:cNvSpPr/>
            <p:nvPr>
              <p:custDataLst>
                <p:tags r:id="rId40"/>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6"/>
            <p:cNvSpPr/>
            <p:nvPr>
              <p:custDataLst>
                <p:tags r:id="rId41"/>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7"/>
            <p:cNvSpPr/>
            <p:nvPr>
              <p:custDataLst>
                <p:tags r:id="rId42"/>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8"/>
            <p:cNvSpPr/>
            <p:nvPr>
              <p:custDataLst>
                <p:tags r:id="rId43"/>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9"/>
            <p:cNvSpPr/>
            <p:nvPr>
              <p:custDataLst>
                <p:tags r:id="rId44"/>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70"/>
            <p:cNvSpPr/>
            <p:nvPr>
              <p:custDataLst>
                <p:tags r:id="rId45"/>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1"/>
            <p:cNvSpPr/>
            <p:nvPr>
              <p:custDataLst>
                <p:tags r:id="rId46"/>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47"/>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48"/>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49"/>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0"/>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1"/>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52"/>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53"/>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54"/>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55"/>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56"/>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57"/>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58"/>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59"/>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0"/>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1"/>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62"/>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63"/>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64"/>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51" name="组合 150"/>
          <p:cNvGrpSpPr/>
          <p:nvPr/>
        </p:nvGrpSpPr>
        <p:grpSpPr>
          <a:xfrm>
            <a:off x="1954257" y="3069961"/>
            <a:ext cx="8275766" cy="2320767"/>
            <a:chOff x="1954257" y="3093407"/>
            <a:chExt cx="8275766" cy="2320767"/>
          </a:xfrm>
        </p:grpSpPr>
        <p:sp>
          <p:nvSpPr>
            <p:cNvPr id="142" name="矩形 141"/>
            <p:cNvSpPr/>
            <p:nvPr/>
          </p:nvSpPr>
          <p:spPr>
            <a:xfrm>
              <a:off x="1954257" y="3093407"/>
              <a:ext cx="8275766" cy="1323439"/>
            </a:xfrm>
            <a:prstGeom prst="rect">
              <a:avLst/>
            </a:prstGeom>
          </p:spPr>
          <p:txBody>
            <a:bodyPr wrap="square">
              <a:spAutoFit/>
            </a:bodyPr>
            <a:lstStyle/>
            <a:p>
              <a:pPr algn="ctr">
                <a:defRPr/>
              </a:pPr>
              <a:r>
                <a:rPr lang="zh-CN" altLang="en-US" sz="8000" dirty="0">
                  <a:solidFill>
                    <a:schemeClr val="tx1">
                      <a:lumMod val="75000"/>
                      <a:lumOff val="25000"/>
                    </a:schemeClr>
                  </a:solidFill>
                  <a:cs typeface="+mn-ea"/>
                  <a:sym typeface="+mn-lt"/>
                </a:rPr>
                <a:t>Thank you</a:t>
              </a:r>
            </a:p>
          </p:txBody>
        </p:sp>
        <p:sp>
          <p:nvSpPr>
            <p:cNvPr id="143" name="圆角矩形 3"/>
            <p:cNvSpPr/>
            <p:nvPr/>
          </p:nvSpPr>
          <p:spPr>
            <a:xfrm>
              <a:off x="4651980" y="4945882"/>
              <a:ext cx="2880320" cy="468292"/>
            </a:xfrm>
            <a:prstGeom prst="snip1Rect">
              <a:avLst>
                <a:gd name="adj" fmla="val 27515"/>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www.jpppt.com</a:t>
              </a:r>
              <a:endParaRPr lang="zh-CN" altLang="en-US" sz="2000" dirty="0">
                <a:solidFill>
                  <a:schemeClr val="bg1"/>
                </a:solidFill>
                <a:cs typeface="+mn-ea"/>
                <a:sym typeface="+mn-lt"/>
              </a:endParaRPr>
            </a:p>
          </p:txBody>
        </p:sp>
      </p:grpSp>
      <p:pic>
        <p:nvPicPr>
          <p:cNvPr id="149" name="图片 148"/>
          <p:cNvPicPr>
            <a:picLocks noChangeAspect="1"/>
          </p:cNvPicPr>
          <p:nvPr/>
        </p:nvPicPr>
        <p:blipFill>
          <a:blip r:embed="rId137">
            <a:extLst>
              <a:ext uri="{28A0092B-C50C-407E-A947-70E740481C1C}">
                <a14:useLocalDpi xmlns:a14="http://schemas.microsoft.com/office/drawing/2010/main"/>
              </a:ext>
            </a:extLst>
          </a:blip>
          <a:stretch>
            <a:fillRect/>
          </a:stretch>
        </p:blipFill>
        <p:spPr>
          <a:xfrm>
            <a:off x="3167581" y="1171337"/>
            <a:ext cx="5271245" cy="281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500"/>
                                        <p:tgtEl>
                                          <p:spTgt spid="7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anim calcmode="lin" valueType="num">
                                      <p:cBhvr>
                                        <p:cTn id="18" dur="500" fill="hold"/>
                                        <p:tgtEl>
                                          <p:spTgt spid="150"/>
                                        </p:tgtEl>
                                        <p:attrNameLst>
                                          <p:attrName>ppt_x</p:attrName>
                                        </p:attrNameLst>
                                      </p:cBhvr>
                                      <p:tavLst>
                                        <p:tav tm="0">
                                          <p:val>
                                            <p:strVal val="#ppt_x"/>
                                          </p:val>
                                        </p:tav>
                                        <p:tav tm="100000">
                                          <p:val>
                                            <p:strVal val="#ppt_x"/>
                                          </p:val>
                                        </p:tav>
                                      </p:tavLst>
                                    </p:anim>
                                    <p:anim calcmode="lin" valueType="num">
                                      <p:cBhvr>
                                        <p:cTn id="19" dur="500" fill="hold"/>
                                        <p:tgtEl>
                                          <p:spTgt spid="15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 calcmode="lin" valueType="num">
                                      <p:cBhvr>
                                        <p:cTn id="23" dur="500" fill="hold"/>
                                        <p:tgtEl>
                                          <p:spTgt spid="149"/>
                                        </p:tgtEl>
                                        <p:attrNameLst>
                                          <p:attrName>ppt_w</p:attrName>
                                        </p:attrNameLst>
                                      </p:cBhvr>
                                      <p:tavLst>
                                        <p:tav tm="0">
                                          <p:val>
                                            <p:fltVal val="0"/>
                                          </p:val>
                                        </p:tav>
                                        <p:tav tm="100000">
                                          <p:val>
                                            <p:strVal val="#ppt_w"/>
                                          </p:val>
                                        </p:tav>
                                      </p:tavLst>
                                    </p:anim>
                                    <p:anim calcmode="lin" valueType="num">
                                      <p:cBhvr>
                                        <p:cTn id="24" dur="500" fill="hold"/>
                                        <p:tgtEl>
                                          <p:spTgt spid="149"/>
                                        </p:tgtEl>
                                        <p:attrNameLst>
                                          <p:attrName>ppt_h</p:attrName>
                                        </p:attrNameLst>
                                      </p:cBhvr>
                                      <p:tavLst>
                                        <p:tav tm="0">
                                          <p:val>
                                            <p:fltVal val="0"/>
                                          </p:val>
                                        </p:tav>
                                        <p:tav tm="100000">
                                          <p:val>
                                            <p:strVal val="#ppt_h"/>
                                          </p:val>
                                        </p:tav>
                                      </p:tavLst>
                                    </p:anim>
                                    <p:animEffect transition="in" filter="fade">
                                      <p:cBhvr>
                                        <p:cTn id="25" dur="500"/>
                                        <p:tgtEl>
                                          <p:spTgt spid="149"/>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fade">
                                      <p:cBhvr>
                                        <p:cTn id="29" dur="500"/>
                                        <p:tgtEl>
                                          <p:spTgt spid="151"/>
                                        </p:tgtEl>
                                      </p:cBhvr>
                                    </p:animEffect>
                                    <p:anim calcmode="lin" valueType="num">
                                      <p:cBhvr>
                                        <p:cTn id="30" dur="500" fill="hold"/>
                                        <p:tgtEl>
                                          <p:spTgt spid="151"/>
                                        </p:tgtEl>
                                        <p:attrNameLst>
                                          <p:attrName>ppt_x</p:attrName>
                                        </p:attrNameLst>
                                      </p:cBhvr>
                                      <p:tavLst>
                                        <p:tav tm="0">
                                          <p:val>
                                            <p:strVal val="#ppt_x"/>
                                          </p:val>
                                        </p:tav>
                                        <p:tav tm="100000">
                                          <p:val>
                                            <p:strVal val="#ppt_x"/>
                                          </p:val>
                                        </p:tav>
                                      </p:tavLst>
                                    </p:anim>
                                    <p:anim calcmode="lin" valueType="num">
                                      <p:cBhvr>
                                        <p:cTn id="31" dur="5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9955" y="178677"/>
            <a:ext cx="2727492" cy="5543125"/>
            <a:chOff x="9502608" y="1077707"/>
            <a:chExt cx="2727492" cy="5543125"/>
          </a:xfrm>
        </p:grpSpPr>
        <p:sp>
          <p:nvSpPr>
            <p:cNvPr id="3" name="PA-椭圆 6"/>
            <p:cNvSpPr>
              <a:spLocks noChangeAspect="1"/>
            </p:cNvSpPr>
            <p:nvPr>
              <p:custDataLst>
                <p:tags r:id="rId73"/>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74"/>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75"/>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76"/>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77"/>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8"/>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9"/>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80"/>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81"/>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82"/>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83"/>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84"/>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85"/>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86"/>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87"/>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8"/>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9"/>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3"/>
            <p:cNvSpPr/>
            <p:nvPr>
              <p:custDataLst>
                <p:tags r:id="rId90"/>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4"/>
            <p:cNvSpPr/>
            <p:nvPr>
              <p:custDataLst>
                <p:tags r:id="rId91"/>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5"/>
            <p:cNvSpPr/>
            <p:nvPr>
              <p:custDataLst>
                <p:tags r:id="rId92"/>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6"/>
            <p:cNvSpPr/>
            <p:nvPr>
              <p:custDataLst>
                <p:tags r:id="rId93"/>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8"/>
            <p:cNvSpPr/>
            <p:nvPr>
              <p:custDataLst>
                <p:tags r:id="rId94"/>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40"/>
            <p:cNvSpPr/>
            <p:nvPr>
              <p:custDataLst>
                <p:tags r:id="rId95"/>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41"/>
            <p:cNvSpPr/>
            <p:nvPr>
              <p:custDataLst>
                <p:tags r:id="rId96"/>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42"/>
            <p:cNvSpPr/>
            <p:nvPr>
              <p:custDataLst>
                <p:tags r:id="rId97"/>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6"/>
            <p:cNvSpPr/>
            <p:nvPr>
              <p:custDataLst>
                <p:tags r:id="rId98"/>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8"/>
            <p:cNvSpPr/>
            <p:nvPr>
              <p:custDataLst>
                <p:tags r:id="rId99"/>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51"/>
            <p:cNvSpPr/>
            <p:nvPr>
              <p:custDataLst>
                <p:tags r:id="rId100"/>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54"/>
            <p:cNvSpPr/>
            <p:nvPr>
              <p:custDataLst>
                <p:tags r:id="rId101"/>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55"/>
            <p:cNvSpPr/>
            <p:nvPr>
              <p:custDataLst>
                <p:tags r:id="rId102"/>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56"/>
            <p:cNvSpPr/>
            <p:nvPr>
              <p:custDataLst>
                <p:tags r:id="rId103"/>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57"/>
            <p:cNvSpPr/>
            <p:nvPr>
              <p:custDataLst>
                <p:tags r:id="rId104"/>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58"/>
            <p:cNvSpPr/>
            <p:nvPr>
              <p:custDataLst>
                <p:tags r:id="rId105"/>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59"/>
            <p:cNvSpPr/>
            <p:nvPr>
              <p:custDataLst>
                <p:tags r:id="rId106"/>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60"/>
            <p:cNvSpPr/>
            <p:nvPr>
              <p:custDataLst>
                <p:tags r:id="rId107"/>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61"/>
            <p:cNvSpPr/>
            <p:nvPr>
              <p:custDataLst>
                <p:tags r:id="rId108"/>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62"/>
            <p:cNvSpPr/>
            <p:nvPr>
              <p:custDataLst>
                <p:tags r:id="rId109"/>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63"/>
            <p:cNvSpPr/>
            <p:nvPr>
              <p:custDataLst>
                <p:tags r:id="rId110"/>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64"/>
            <p:cNvSpPr/>
            <p:nvPr>
              <p:custDataLst>
                <p:tags r:id="rId111"/>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65"/>
            <p:cNvSpPr/>
            <p:nvPr>
              <p:custDataLst>
                <p:tags r:id="rId112"/>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66"/>
            <p:cNvSpPr/>
            <p:nvPr>
              <p:custDataLst>
                <p:tags r:id="rId113"/>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67"/>
            <p:cNvSpPr/>
            <p:nvPr>
              <p:custDataLst>
                <p:tags r:id="rId114"/>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68"/>
            <p:cNvSpPr/>
            <p:nvPr>
              <p:custDataLst>
                <p:tags r:id="rId115"/>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69"/>
            <p:cNvSpPr/>
            <p:nvPr>
              <p:custDataLst>
                <p:tags r:id="rId116"/>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70"/>
            <p:cNvSpPr/>
            <p:nvPr>
              <p:custDataLst>
                <p:tags r:id="rId117"/>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71"/>
            <p:cNvSpPr/>
            <p:nvPr>
              <p:custDataLst>
                <p:tags r:id="rId118"/>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72"/>
            <p:cNvSpPr/>
            <p:nvPr>
              <p:custDataLst>
                <p:tags r:id="rId119"/>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椭圆 73"/>
            <p:cNvSpPr/>
            <p:nvPr>
              <p:custDataLst>
                <p:tags r:id="rId120"/>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PA-椭圆 74"/>
            <p:cNvSpPr/>
            <p:nvPr>
              <p:custDataLst>
                <p:tags r:id="rId121"/>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PA-椭圆 75"/>
            <p:cNvSpPr/>
            <p:nvPr>
              <p:custDataLst>
                <p:tags r:id="rId122"/>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PA-椭圆 76"/>
            <p:cNvSpPr/>
            <p:nvPr>
              <p:custDataLst>
                <p:tags r:id="rId123"/>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PA-椭圆 77"/>
            <p:cNvSpPr/>
            <p:nvPr>
              <p:custDataLst>
                <p:tags r:id="rId124"/>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PA-椭圆 78"/>
            <p:cNvSpPr/>
            <p:nvPr>
              <p:custDataLst>
                <p:tags r:id="rId125"/>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6" name="PA-椭圆 79"/>
            <p:cNvSpPr/>
            <p:nvPr>
              <p:custDataLst>
                <p:tags r:id="rId126"/>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7" name="PA-椭圆 80"/>
            <p:cNvSpPr/>
            <p:nvPr>
              <p:custDataLst>
                <p:tags r:id="rId127"/>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8" name="PA-椭圆 81"/>
            <p:cNvSpPr/>
            <p:nvPr>
              <p:custDataLst>
                <p:tags r:id="rId128"/>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82"/>
            <p:cNvSpPr/>
            <p:nvPr>
              <p:custDataLst>
                <p:tags r:id="rId129"/>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83"/>
            <p:cNvSpPr/>
            <p:nvPr>
              <p:custDataLst>
                <p:tags r:id="rId130"/>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84"/>
            <p:cNvSpPr/>
            <p:nvPr>
              <p:custDataLst>
                <p:tags r:id="rId131"/>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85"/>
            <p:cNvSpPr/>
            <p:nvPr>
              <p:custDataLst>
                <p:tags r:id="rId132"/>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86"/>
            <p:cNvSpPr/>
            <p:nvPr>
              <p:custDataLst>
                <p:tags r:id="rId133"/>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7"/>
            <p:cNvSpPr/>
            <p:nvPr>
              <p:custDataLst>
                <p:tags r:id="rId134"/>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8"/>
            <p:cNvSpPr/>
            <p:nvPr>
              <p:custDataLst>
                <p:tags r:id="rId135"/>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9"/>
            <p:cNvSpPr/>
            <p:nvPr>
              <p:custDataLst>
                <p:tags r:id="rId136"/>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67" name="组合 66"/>
          <p:cNvGrpSpPr/>
          <p:nvPr/>
        </p:nvGrpSpPr>
        <p:grpSpPr>
          <a:xfrm>
            <a:off x="-899075" y="231871"/>
            <a:ext cx="2545472" cy="5173201"/>
            <a:chOff x="9297358" y="1077707"/>
            <a:chExt cx="2727492" cy="5543125"/>
          </a:xfrm>
        </p:grpSpPr>
        <p:sp>
          <p:nvSpPr>
            <p:cNvPr id="68" name="PA-椭圆 6"/>
            <p:cNvSpPr>
              <a:spLocks noChangeAspect="1"/>
            </p:cNvSpPr>
            <p:nvPr>
              <p:custDataLst>
                <p:tags r:id="rId1"/>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PA-椭圆 17"/>
            <p:cNvSpPr>
              <a:spLocks noChangeAspect="1"/>
            </p:cNvSpPr>
            <p:nvPr>
              <p:custDataLst>
                <p:tags r:id="rId2"/>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0" name="PA-椭圆 18"/>
            <p:cNvSpPr>
              <a:spLocks noChangeAspect="1"/>
            </p:cNvSpPr>
            <p:nvPr>
              <p:custDataLst>
                <p:tags r:id="rId3"/>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1" name="PA-椭圆 19"/>
            <p:cNvSpPr>
              <a:spLocks noChangeAspect="1"/>
            </p:cNvSpPr>
            <p:nvPr>
              <p:custDataLst>
                <p:tags r:id="rId4"/>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2" name="PA-椭圆 20"/>
            <p:cNvSpPr>
              <a:spLocks noChangeAspect="1"/>
            </p:cNvSpPr>
            <p:nvPr>
              <p:custDataLst>
                <p:tags r:id="rId5"/>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3" name="PA-椭圆 21"/>
            <p:cNvSpPr>
              <a:spLocks noChangeAspect="1"/>
            </p:cNvSpPr>
            <p:nvPr>
              <p:custDataLst>
                <p:tags r:id="rId6"/>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4" name="PA-椭圆 22"/>
            <p:cNvSpPr>
              <a:spLocks noChangeAspect="1"/>
            </p:cNvSpPr>
            <p:nvPr>
              <p:custDataLst>
                <p:tags r:id="rId7"/>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5" name="PA-椭圆 23"/>
            <p:cNvSpPr>
              <a:spLocks noChangeAspect="1"/>
            </p:cNvSpPr>
            <p:nvPr>
              <p:custDataLst>
                <p:tags r:id="rId8"/>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6" name="PA-椭圆 24"/>
            <p:cNvSpPr>
              <a:spLocks noChangeAspect="1"/>
            </p:cNvSpPr>
            <p:nvPr>
              <p:custDataLst>
                <p:tags r:id="rId9"/>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7" name="PA-椭圆 25"/>
            <p:cNvSpPr>
              <a:spLocks noChangeAspect="1"/>
            </p:cNvSpPr>
            <p:nvPr>
              <p:custDataLst>
                <p:tags r:id="rId10"/>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26"/>
            <p:cNvSpPr>
              <a:spLocks noChangeAspect="1"/>
            </p:cNvSpPr>
            <p:nvPr>
              <p:custDataLst>
                <p:tags r:id="rId11"/>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27"/>
            <p:cNvSpPr>
              <a:spLocks noChangeAspect="1"/>
            </p:cNvSpPr>
            <p:nvPr>
              <p:custDataLst>
                <p:tags r:id="rId12"/>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8"/>
            <p:cNvSpPr>
              <a:spLocks noChangeAspect="1"/>
            </p:cNvSpPr>
            <p:nvPr>
              <p:custDataLst>
                <p:tags r:id="rId13"/>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9"/>
            <p:cNvSpPr>
              <a:spLocks noChangeAspect="1"/>
            </p:cNvSpPr>
            <p:nvPr>
              <p:custDataLst>
                <p:tags r:id="rId14"/>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30"/>
            <p:cNvSpPr>
              <a:spLocks noChangeAspect="1"/>
            </p:cNvSpPr>
            <p:nvPr>
              <p:custDataLst>
                <p:tags r:id="rId15"/>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31"/>
            <p:cNvSpPr>
              <a:spLocks noChangeAspect="1"/>
            </p:cNvSpPr>
            <p:nvPr>
              <p:custDataLst>
                <p:tags r:id="rId16"/>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16"/>
            <p:cNvSpPr>
              <a:spLocks noChangeAspect="1"/>
            </p:cNvSpPr>
            <p:nvPr>
              <p:custDataLst>
                <p:tags r:id="rId17"/>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PA-任意多边形 32"/>
            <p:cNvSpPr/>
            <p:nvPr>
              <p:custDataLst>
                <p:tags r:id="rId18"/>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6" name="PA-任意多边形 33"/>
            <p:cNvSpPr/>
            <p:nvPr>
              <p:custDataLst>
                <p:tags r:id="rId19"/>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7" name="PA-任意多边形 34"/>
            <p:cNvSpPr/>
            <p:nvPr>
              <p:custDataLst>
                <p:tags r:id="rId20"/>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8" name="PA-任意多边形 35"/>
            <p:cNvSpPr/>
            <p:nvPr>
              <p:custDataLst>
                <p:tags r:id="rId21"/>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9" name="PA-任意多边形 36"/>
            <p:cNvSpPr/>
            <p:nvPr>
              <p:custDataLst>
                <p:tags r:id="rId22"/>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0" name="PA-任意多边形 37"/>
            <p:cNvSpPr/>
            <p:nvPr>
              <p:custDataLst>
                <p:tags r:id="rId23"/>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1" name="PA-任意多边形 38"/>
            <p:cNvSpPr/>
            <p:nvPr>
              <p:custDataLst>
                <p:tags r:id="rId24"/>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2" name="PA-任意多边形 39"/>
            <p:cNvSpPr/>
            <p:nvPr>
              <p:custDataLst>
                <p:tags r:id="rId25"/>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PA-任意多边形 40"/>
            <p:cNvSpPr/>
            <p:nvPr>
              <p:custDataLst>
                <p:tags r:id="rId26"/>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41"/>
            <p:cNvSpPr/>
            <p:nvPr>
              <p:custDataLst>
                <p:tags r:id="rId27"/>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42"/>
            <p:cNvSpPr/>
            <p:nvPr>
              <p:custDataLst>
                <p:tags r:id="rId28"/>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43"/>
            <p:cNvSpPr/>
            <p:nvPr>
              <p:custDataLst>
                <p:tags r:id="rId29"/>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44"/>
            <p:cNvSpPr/>
            <p:nvPr>
              <p:custDataLst>
                <p:tags r:id="rId30"/>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5"/>
            <p:cNvSpPr/>
            <p:nvPr>
              <p:custDataLst>
                <p:tags r:id="rId31"/>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6"/>
            <p:cNvSpPr/>
            <p:nvPr>
              <p:custDataLst>
                <p:tags r:id="rId32"/>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7"/>
            <p:cNvSpPr/>
            <p:nvPr>
              <p:custDataLst>
                <p:tags r:id="rId33"/>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8"/>
            <p:cNvSpPr/>
            <p:nvPr>
              <p:custDataLst>
                <p:tags r:id="rId34"/>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9"/>
            <p:cNvSpPr/>
            <p:nvPr>
              <p:custDataLst>
                <p:tags r:id="rId35"/>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0"/>
            <p:cNvSpPr/>
            <p:nvPr>
              <p:custDataLst>
                <p:tags r:id="rId36"/>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1"/>
            <p:cNvSpPr/>
            <p:nvPr>
              <p:custDataLst>
                <p:tags r:id="rId37"/>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2"/>
            <p:cNvSpPr/>
            <p:nvPr>
              <p:custDataLst>
                <p:tags r:id="rId38"/>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3"/>
            <p:cNvSpPr/>
            <p:nvPr>
              <p:custDataLst>
                <p:tags r:id="rId39"/>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4"/>
            <p:cNvSpPr/>
            <p:nvPr>
              <p:custDataLst>
                <p:tags r:id="rId40"/>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5"/>
            <p:cNvSpPr/>
            <p:nvPr>
              <p:custDataLst>
                <p:tags r:id="rId41"/>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6"/>
            <p:cNvSpPr/>
            <p:nvPr>
              <p:custDataLst>
                <p:tags r:id="rId42"/>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57"/>
            <p:cNvSpPr/>
            <p:nvPr>
              <p:custDataLst>
                <p:tags r:id="rId43"/>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58"/>
            <p:cNvSpPr/>
            <p:nvPr>
              <p:custDataLst>
                <p:tags r:id="rId44"/>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59"/>
            <p:cNvSpPr/>
            <p:nvPr>
              <p:custDataLst>
                <p:tags r:id="rId45"/>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0"/>
            <p:cNvSpPr/>
            <p:nvPr>
              <p:custDataLst>
                <p:tags r:id="rId46"/>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1"/>
            <p:cNvSpPr/>
            <p:nvPr>
              <p:custDataLst>
                <p:tags r:id="rId47"/>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2"/>
            <p:cNvSpPr/>
            <p:nvPr>
              <p:custDataLst>
                <p:tags r:id="rId48"/>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3"/>
            <p:cNvSpPr/>
            <p:nvPr>
              <p:custDataLst>
                <p:tags r:id="rId49"/>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5"/>
            <p:cNvSpPr/>
            <p:nvPr>
              <p:custDataLst>
                <p:tags r:id="rId50"/>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6"/>
            <p:cNvSpPr/>
            <p:nvPr>
              <p:custDataLst>
                <p:tags r:id="rId51"/>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8"/>
            <p:cNvSpPr/>
            <p:nvPr>
              <p:custDataLst>
                <p:tags r:id="rId52"/>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69"/>
            <p:cNvSpPr/>
            <p:nvPr>
              <p:custDataLst>
                <p:tags r:id="rId53"/>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0"/>
            <p:cNvSpPr/>
            <p:nvPr>
              <p:custDataLst>
                <p:tags r:id="rId54"/>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55"/>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56"/>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57"/>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8"/>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9"/>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60"/>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61"/>
              </p:custDataLst>
            </p:nvPr>
          </p:nvSpPr>
          <p:spPr>
            <a:xfrm>
              <a:off x="1153385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62"/>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63"/>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64"/>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65"/>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66"/>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67"/>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8"/>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9"/>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70"/>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71"/>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72"/>
              </p:custDataLst>
            </p:nvPr>
          </p:nvSpPr>
          <p:spPr>
            <a:xfrm>
              <a:off x="1135669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45" name="组合 144"/>
          <p:cNvGrpSpPr/>
          <p:nvPr/>
        </p:nvGrpSpPr>
        <p:grpSpPr>
          <a:xfrm>
            <a:off x="3054931" y="2138752"/>
            <a:ext cx="6257656" cy="2628371"/>
            <a:chOff x="3054931" y="2138752"/>
            <a:chExt cx="6257656" cy="2628371"/>
          </a:xfrm>
        </p:grpSpPr>
        <p:sp>
          <p:nvSpPr>
            <p:cNvPr id="140" name="矩形 139"/>
            <p:cNvSpPr/>
            <p:nvPr/>
          </p:nvSpPr>
          <p:spPr>
            <a:xfrm>
              <a:off x="3054931" y="2940133"/>
              <a:ext cx="6257656" cy="1107996"/>
            </a:xfrm>
            <a:prstGeom prst="rect">
              <a:avLst/>
            </a:prstGeom>
          </p:spPr>
          <p:txBody>
            <a:bodyPr wrap="square">
              <a:spAutoFit/>
            </a:bodyPr>
            <a:lstStyle/>
            <a:p>
              <a:pPr algn="ctr">
                <a:defRPr/>
              </a:pPr>
              <a:r>
                <a:rPr lang="zh-CN" altLang="en-US" sz="6600" spc="-300" dirty="0">
                  <a:solidFill>
                    <a:schemeClr val="tx1">
                      <a:lumMod val="65000"/>
                      <a:lumOff val="35000"/>
                    </a:schemeClr>
                  </a:solidFill>
                  <a:cs typeface="+mn-ea"/>
                  <a:sym typeface="+mn-lt"/>
                </a:rPr>
                <a:t>Business profile</a:t>
              </a:r>
            </a:p>
          </p:txBody>
        </p:sp>
        <p:sp>
          <p:nvSpPr>
            <p:cNvPr id="141" name="矩形 140"/>
            <p:cNvSpPr/>
            <p:nvPr/>
          </p:nvSpPr>
          <p:spPr>
            <a:xfrm>
              <a:off x="3865565" y="2138752"/>
              <a:ext cx="4426788" cy="5126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4800" dirty="0">
                  <a:solidFill>
                    <a:srgbClr val="1C46F2"/>
                  </a:solidFill>
                  <a:cs typeface="+mn-ea"/>
                  <a:sym typeface="+mn-lt"/>
                </a:rPr>
                <a:t>PART 01</a:t>
              </a:r>
              <a:endParaRPr lang="zh-CN" altLang="en-US" sz="4800" dirty="0">
                <a:solidFill>
                  <a:srgbClr val="1C46F2"/>
                </a:solidFill>
                <a:cs typeface="+mn-ea"/>
                <a:sym typeface="+mn-lt"/>
              </a:endParaRPr>
            </a:p>
          </p:txBody>
        </p:sp>
        <p:sp>
          <p:nvSpPr>
            <p:cNvPr id="142" name="TextBox 26"/>
            <p:cNvSpPr txBox="1"/>
            <p:nvPr/>
          </p:nvSpPr>
          <p:spPr>
            <a:xfrm>
              <a:off x="3721189" y="4397791"/>
              <a:ext cx="4715540" cy="369332"/>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INPUT TEXT HERR</a:t>
              </a:r>
              <a:endParaRPr lang="zh-CN" altLang="en-US" dirty="0">
                <a:solidFill>
                  <a:schemeClr val="tx1">
                    <a:lumMod val="75000"/>
                    <a:lumOff val="25000"/>
                  </a:schemeClr>
                </a:solidFill>
                <a:cs typeface="+mn-ea"/>
                <a:sym typeface="+mn-lt"/>
              </a:endParaRPr>
            </a:p>
          </p:txBody>
        </p:sp>
      </p:grpSp>
      <p:sp>
        <p:nvSpPr>
          <p:cNvPr id="143" name="菱形 142"/>
          <p:cNvSpPr/>
          <p:nvPr/>
        </p:nvSpPr>
        <p:spPr>
          <a:xfrm>
            <a:off x="404671" y="-3863345"/>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4" name="菱形 143"/>
          <p:cNvSpPr/>
          <p:nvPr/>
        </p:nvSpPr>
        <p:spPr>
          <a:xfrm>
            <a:off x="6361050" y="5248130"/>
            <a:ext cx="5913910" cy="591391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anim calcmode="lin" valueType="num">
                                      <p:cBhvr>
                                        <p:cTn id="16" dur="500" fill="hold"/>
                                        <p:tgtEl>
                                          <p:spTgt spid="143"/>
                                        </p:tgtEl>
                                        <p:attrNameLst>
                                          <p:attrName>ppt_x</p:attrName>
                                        </p:attrNameLst>
                                      </p:cBhvr>
                                      <p:tavLst>
                                        <p:tav tm="0">
                                          <p:val>
                                            <p:strVal val="#ppt_x"/>
                                          </p:val>
                                        </p:tav>
                                        <p:tav tm="100000">
                                          <p:val>
                                            <p:strVal val="#ppt_x"/>
                                          </p:val>
                                        </p:tav>
                                      </p:tavLst>
                                    </p:anim>
                                    <p:anim calcmode="lin" valueType="num">
                                      <p:cBhvr>
                                        <p:cTn id="17" dur="500" fill="hold"/>
                                        <p:tgtEl>
                                          <p:spTgt spid="14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anim calcmode="lin" valueType="num">
                                      <p:cBhvr>
                                        <p:cTn id="22" dur="500" fill="hold"/>
                                        <p:tgtEl>
                                          <p:spTgt spid="144"/>
                                        </p:tgtEl>
                                        <p:attrNameLst>
                                          <p:attrName>ppt_x</p:attrName>
                                        </p:attrNameLst>
                                      </p:cBhvr>
                                      <p:tavLst>
                                        <p:tav tm="0">
                                          <p:val>
                                            <p:strVal val="#ppt_x"/>
                                          </p:val>
                                        </p:tav>
                                        <p:tav tm="100000">
                                          <p:val>
                                            <p:strVal val="#ppt_x"/>
                                          </p:val>
                                        </p:tav>
                                      </p:tavLst>
                                    </p:anim>
                                    <p:anim calcmode="lin" valueType="num">
                                      <p:cBhvr>
                                        <p:cTn id="23" dur="500" fill="hold"/>
                                        <p:tgtEl>
                                          <p:spTgt spid="14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anim calcmode="lin" valueType="num">
                                      <p:cBhvr>
                                        <p:cTn id="28" dur="500" fill="hold"/>
                                        <p:tgtEl>
                                          <p:spTgt spid="145"/>
                                        </p:tgtEl>
                                        <p:attrNameLst>
                                          <p:attrName>ppt_x</p:attrName>
                                        </p:attrNameLst>
                                      </p:cBhvr>
                                      <p:tavLst>
                                        <p:tav tm="0">
                                          <p:val>
                                            <p:strVal val="#ppt_x"/>
                                          </p:val>
                                        </p:tav>
                                        <p:tav tm="100000">
                                          <p:val>
                                            <p:strVal val="#ppt_x"/>
                                          </p:val>
                                        </p:tav>
                                      </p:tavLst>
                                    </p:anim>
                                    <p:anim calcmode="lin" valueType="num">
                                      <p:cBhvr>
                                        <p:cTn id="2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A-PicturePlaceholder 47"/>
          <p:cNvPicPr>
            <a:picLocks noGrp="1" noChangeAspect="1"/>
          </p:cNvPicPr>
          <p:nvPr>
            <p:ph type="pic" sz="quarter" idx="4294967295"/>
            <p:custDataLst>
              <p:tags r:id="rId1"/>
            </p:custDataLst>
          </p:nvPr>
        </p:nvPicPr>
        <p:blipFill>
          <a:blip r:embed="rId22" cstate="screen">
            <a:extLst>
              <a:ext uri="{28A0092B-C50C-407E-A947-70E740481C1C}">
                <a14:useLocalDpi xmlns:a14="http://schemas.microsoft.com/office/drawing/2010/main"/>
              </a:ext>
            </a:extLst>
          </a:blip>
          <a:srcRect/>
          <a:stretch>
            <a:fillRect/>
          </a:stretch>
        </p:blipFill>
        <p:spPr>
          <a:xfrm>
            <a:off x="0" y="2397125"/>
            <a:ext cx="4643438" cy="2063750"/>
          </a:xfrm>
        </p:spPr>
      </p:pic>
      <p:sp>
        <p:nvSpPr>
          <p:cNvPr id="6" name="PA-椭圆 5"/>
          <p:cNvSpPr/>
          <p:nvPr>
            <p:custDataLst>
              <p:tags r:id="rId2"/>
            </p:custDataLst>
          </p:nvPr>
        </p:nvSpPr>
        <p:spPr>
          <a:xfrm>
            <a:off x="4644037" y="4246202"/>
            <a:ext cx="622421" cy="62242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7" name="PA-椭圆 6"/>
          <p:cNvSpPr/>
          <p:nvPr>
            <p:custDataLst>
              <p:tags r:id="rId3"/>
            </p:custDataLst>
          </p:nvPr>
        </p:nvSpPr>
        <p:spPr>
          <a:xfrm>
            <a:off x="516793" y="2233096"/>
            <a:ext cx="385049" cy="38504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4" name="PA-椭圆 23"/>
          <p:cNvSpPr/>
          <p:nvPr>
            <p:custDataLst>
              <p:tags r:id="rId4"/>
            </p:custDataLst>
          </p:nvPr>
        </p:nvSpPr>
        <p:spPr>
          <a:xfrm>
            <a:off x="5851698" y="2082801"/>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1。</a:t>
            </a:r>
          </a:p>
        </p:txBody>
      </p:sp>
      <p:sp>
        <p:nvSpPr>
          <p:cNvPr id="20" name="PA-椭圆 19"/>
          <p:cNvSpPr/>
          <p:nvPr>
            <p:custDataLst>
              <p:tags r:id="rId5"/>
            </p:custDataLst>
          </p:nvPr>
        </p:nvSpPr>
        <p:spPr>
          <a:xfrm>
            <a:off x="5851698" y="3011409"/>
            <a:ext cx="488142" cy="4881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2。</a:t>
            </a:r>
          </a:p>
        </p:txBody>
      </p:sp>
      <p:sp>
        <p:nvSpPr>
          <p:cNvPr id="16" name="PA-椭圆 15"/>
          <p:cNvSpPr/>
          <p:nvPr>
            <p:custDataLst>
              <p:tags r:id="rId6"/>
            </p:custDataLst>
          </p:nvPr>
        </p:nvSpPr>
        <p:spPr>
          <a:xfrm>
            <a:off x="5851698" y="3940016"/>
            <a:ext cx="488142" cy="4881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3。</a:t>
            </a:r>
          </a:p>
        </p:txBody>
      </p:sp>
      <p:sp>
        <p:nvSpPr>
          <p:cNvPr id="12" name="PA-椭圆 11"/>
          <p:cNvSpPr/>
          <p:nvPr>
            <p:custDataLst>
              <p:tags r:id="rId7"/>
            </p:custDataLst>
          </p:nvPr>
        </p:nvSpPr>
        <p:spPr>
          <a:xfrm>
            <a:off x="5851698" y="4868623"/>
            <a:ext cx="488142" cy="48814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4。</a:t>
            </a:r>
          </a:p>
        </p:txBody>
      </p:sp>
      <p:grpSp>
        <p:nvGrpSpPr>
          <p:cNvPr id="33" name="PA-组合 32"/>
          <p:cNvGrpSpPr/>
          <p:nvPr>
            <p:custDataLst>
              <p:tags r:id="rId8"/>
            </p:custDataLst>
          </p:nvPr>
        </p:nvGrpSpPr>
        <p:grpSpPr>
          <a:xfrm>
            <a:off x="6464299" y="2024888"/>
            <a:ext cx="4791530" cy="585177"/>
            <a:chOff x="874711" y="3387780"/>
            <a:chExt cx="4791530" cy="585177"/>
          </a:xfrm>
        </p:grpSpPr>
        <p:sp>
          <p:nvSpPr>
            <p:cNvPr id="34" name="PA-矩形 33"/>
            <p:cNvSpPr/>
            <p:nvPr>
              <p:custDataLst>
                <p:tags r:id="rId18"/>
              </p:custDataLst>
            </p:nvPr>
          </p:nvSpPr>
          <p:spPr>
            <a:xfrm>
              <a:off x="874712" y="3677812"/>
              <a:ext cx="4791529"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cs typeface="+mn-ea"/>
                  <a:sym typeface="+mn-lt"/>
                </a:rPr>
                <a:t>Users can present the presentation on a projector or computer.</a:t>
              </a:r>
            </a:p>
          </p:txBody>
        </p:sp>
        <p:sp>
          <p:nvSpPr>
            <p:cNvPr id="35" name="PA-矩形 34"/>
            <p:cNvSpPr/>
            <p:nvPr>
              <p:custDataLst>
                <p:tags r:id="rId19"/>
              </p:custDataLst>
            </p:nvPr>
          </p:nvSpPr>
          <p:spPr>
            <a:xfrm>
              <a:off x="874711" y="3387780"/>
              <a:ext cx="3623597"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cs typeface="+mn-ea"/>
                  <a:sym typeface="+mn-lt"/>
                </a:rPr>
                <a:t>The title text is added.</a:t>
              </a:r>
            </a:p>
          </p:txBody>
        </p:sp>
      </p:grpSp>
      <p:grpSp>
        <p:nvGrpSpPr>
          <p:cNvPr id="36" name="PA-组合 35"/>
          <p:cNvGrpSpPr/>
          <p:nvPr>
            <p:custDataLst>
              <p:tags r:id="rId9"/>
            </p:custDataLst>
          </p:nvPr>
        </p:nvGrpSpPr>
        <p:grpSpPr>
          <a:xfrm>
            <a:off x="6464300" y="2953496"/>
            <a:ext cx="4791529" cy="585177"/>
            <a:chOff x="874712" y="3387780"/>
            <a:chExt cx="4791529" cy="585177"/>
          </a:xfrm>
        </p:grpSpPr>
        <p:sp>
          <p:nvSpPr>
            <p:cNvPr id="37" name="PA-矩形 36"/>
            <p:cNvSpPr/>
            <p:nvPr>
              <p:custDataLst>
                <p:tags r:id="rId16"/>
              </p:custDataLst>
            </p:nvPr>
          </p:nvSpPr>
          <p:spPr>
            <a:xfrm>
              <a:off x="874712" y="3677812"/>
              <a:ext cx="4791529"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cs typeface="+mn-ea"/>
                  <a:sym typeface="+mn-lt"/>
                </a:rPr>
                <a:t>Users can present the presentation on a projector or computer.</a:t>
              </a:r>
            </a:p>
          </p:txBody>
        </p:sp>
        <p:sp>
          <p:nvSpPr>
            <p:cNvPr id="38" name="PA-矩形 37"/>
            <p:cNvSpPr/>
            <p:nvPr>
              <p:custDataLst>
                <p:tags r:id="rId17"/>
              </p:custDataLst>
            </p:nvPr>
          </p:nvSpPr>
          <p:spPr>
            <a:xfrm>
              <a:off x="874712" y="3387780"/>
              <a:ext cx="375633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cs typeface="+mn-ea"/>
                  <a:sym typeface="+mn-lt"/>
                </a:rPr>
                <a:t>The title text is added.</a:t>
              </a:r>
            </a:p>
          </p:txBody>
        </p:sp>
      </p:grpSp>
      <p:grpSp>
        <p:nvGrpSpPr>
          <p:cNvPr id="39" name="PA-组合 38"/>
          <p:cNvGrpSpPr/>
          <p:nvPr>
            <p:custDataLst>
              <p:tags r:id="rId10"/>
            </p:custDataLst>
          </p:nvPr>
        </p:nvGrpSpPr>
        <p:grpSpPr>
          <a:xfrm>
            <a:off x="6464299" y="3882103"/>
            <a:ext cx="4791530" cy="585177"/>
            <a:chOff x="874711" y="3387780"/>
            <a:chExt cx="4791530" cy="585177"/>
          </a:xfrm>
        </p:grpSpPr>
        <p:sp>
          <p:nvSpPr>
            <p:cNvPr id="40" name="PA-矩形 39"/>
            <p:cNvSpPr/>
            <p:nvPr>
              <p:custDataLst>
                <p:tags r:id="rId14"/>
              </p:custDataLst>
            </p:nvPr>
          </p:nvSpPr>
          <p:spPr>
            <a:xfrm>
              <a:off x="874712" y="3677812"/>
              <a:ext cx="4791529"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cs typeface="+mn-ea"/>
                  <a:sym typeface="+mn-lt"/>
                </a:rPr>
                <a:t>Users can present the presentation on a projector or computer.</a:t>
              </a:r>
            </a:p>
          </p:txBody>
        </p:sp>
        <p:sp>
          <p:nvSpPr>
            <p:cNvPr id="41" name="PA-矩形 40"/>
            <p:cNvSpPr/>
            <p:nvPr>
              <p:custDataLst>
                <p:tags r:id="rId15"/>
              </p:custDataLst>
            </p:nvPr>
          </p:nvSpPr>
          <p:spPr>
            <a:xfrm>
              <a:off x="874711" y="3387780"/>
              <a:ext cx="3387623"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cs typeface="+mn-ea"/>
                  <a:sym typeface="+mn-lt"/>
                </a:rPr>
                <a:t>The title text is added.</a:t>
              </a:r>
            </a:p>
          </p:txBody>
        </p:sp>
      </p:grpSp>
      <p:grpSp>
        <p:nvGrpSpPr>
          <p:cNvPr id="42" name="PA-组合 41"/>
          <p:cNvGrpSpPr/>
          <p:nvPr>
            <p:custDataLst>
              <p:tags r:id="rId11"/>
            </p:custDataLst>
          </p:nvPr>
        </p:nvGrpSpPr>
        <p:grpSpPr>
          <a:xfrm>
            <a:off x="6464300" y="4810710"/>
            <a:ext cx="4791529" cy="585177"/>
            <a:chOff x="874712" y="3387780"/>
            <a:chExt cx="4791529" cy="585177"/>
          </a:xfrm>
        </p:grpSpPr>
        <p:sp>
          <p:nvSpPr>
            <p:cNvPr id="43" name="PA-矩形 42"/>
            <p:cNvSpPr/>
            <p:nvPr>
              <p:custDataLst>
                <p:tags r:id="rId12"/>
              </p:custDataLst>
            </p:nvPr>
          </p:nvSpPr>
          <p:spPr>
            <a:xfrm>
              <a:off x="874712" y="3677812"/>
              <a:ext cx="4791529" cy="295145"/>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cs typeface="+mn-ea"/>
                  <a:sym typeface="+mn-lt"/>
                </a:rPr>
                <a:t>Users can present the presentation on a projector or computer.</a:t>
              </a:r>
            </a:p>
          </p:txBody>
        </p:sp>
        <p:sp>
          <p:nvSpPr>
            <p:cNvPr id="44" name="PA-矩形 43"/>
            <p:cNvSpPr/>
            <p:nvPr>
              <p:custDataLst>
                <p:tags r:id="rId13"/>
              </p:custDataLst>
            </p:nvPr>
          </p:nvSpPr>
          <p:spPr>
            <a:xfrm>
              <a:off x="874712" y="3387780"/>
              <a:ext cx="3623596"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accent1"/>
                  </a:solidFill>
                  <a:cs typeface="+mn-ea"/>
                  <a:sym typeface="+mn-lt"/>
                </a:rPr>
                <a:t>The title text is added.</a:t>
              </a: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1+#ppt_w/2"/>
                                          </p:val>
                                        </p:tav>
                                        <p:tav tm="100000">
                                          <p:val>
                                            <p:strVal val="#ppt_x"/>
                                          </p:val>
                                        </p:tav>
                                      </p:tavLst>
                                    </p:anim>
                                    <p:anim calcmode="lin" valueType="num">
                                      <p:cBhvr additive="base">
                                        <p:cTn id="30" dur="10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5" presetClass="path" presetSubtype="0" autoRev="1" fill="hold" grpId="1" nodeType="afterEffect">
                                  <p:stCondLst>
                                    <p:cond delay="0"/>
                                  </p:stCondLst>
                                  <p:childTnLst>
                                    <p:animMotion origin="layout" path="M 0 -3.7037E-7 L -0.02969 -3.7037E-7 " pathEditMode="relative" rAng="0" ptsTypes="AA">
                                      <p:cBhvr>
                                        <p:cTn id="41" dur="500" fill="hold"/>
                                        <p:tgtEl>
                                          <p:spTgt spid="16"/>
                                        </p:tgtEl>
                                        <p:attrNameLst>
                                          <p:attrName>ppt_x</p:attrName>
                                          <p:attrName>ppt_y</p:attrName>
                                        </p:attrNameLst>
                                      </p:cBhvr>
                                      <p:rCtr x="-1484" y="0"/>
                                    </p:animMotion>
                                  </p:childTnLst>
                                </p:cTn>
                              </p:par>
                              <p:par>
                                <p:cTn id="42" presetID="35" presetClass="path" presetSubtype="0" autoRev="1" fill="hold" grpId="1" nodeType="withEffect">
                                  <p:stCondLst>
                                    <p:cond delay="0"/>
                                  </p:stCondLst>
                                  <p:childTnLst>
                                    <p:animMotion origin="layout" path="M 0 -3.7037E-7 L -0.02969 -3.7037E-7 " pathEditMode="relative" rAng="0" ptsTypes="AA">
                                      <p:cBhvr>
                                        <p:cTn id="43" dur="500" fill="hold"/>
                                        <p:tgtEl>
                                          <p:spTgt spid="20"/>
                                        </p:tgtEl>
                                        <p:attrNameLst>
                                          <p:attrName>ppt_x</p:attrName>
                                          <p:attrName>ppt_y</p:attrName>
                                        </p:attrNameLst>
                                      </p:cBhvr>
                                      <p:rCtr x="-1484" y="0"/>
                                    </p:animMotion>
                                  </p:childTnLst>
                                </p:cTn>
                              </p:par>
                              <p:par>
                                <p:cTn id="44" presetID="35" presetClass="path" presetSubtype="0" autoRev="1" fill="hold" grpId="1" nodeType="withEffect">
                                  <p:stCondLst>
                                    <p:cond delay="0"/>
                                  </p:stCondLst>
                                  <p:childTnLst>
                                    <p:animMotion origin="layout" path="M 0 -3.7037E-7 L -0.02969 -3.7037E-7 " pathEditMode="relative" rAng="0" ptsTypes="AA">
                                      <p:cBhvr>
                                        <p:cTn id="45" dur="500" fill="hold"/>
                                        <p:tgtEl>
                                          <p:spTgt spid="12"/>
                                        </p:tgtEl>
                                        <p:attrNameLst>
                                          <p:attrName>ppt_x</p:attrName>
                                          <p:attrName>ppt_y</p:attrName>
                                        </p:attrNameLst>
                                      </p:cBhvr>
                                      <p:rCtr x="-1484" y="0"/>
                                    </p:animMotion>
                                  </p:childTnLst>
                                </p:cTn>
                              </p:par>
                              <p:par>
                                <p:cTn id="46" presetID="35" presetClass="path" presetSubtype="0" autoRev="1" fill="hold" grpId="1" nodeType="withEffect">
                                  <p:stCondLst>
                                    <p:cond delay="0"/>
                                  </p:stCondLst>
                                  <p:childTnLst>
                                    <p:animMotion origin="layout" path="M 0 -3.7037E-7 L -0.02969 -3.7037E-7 " pathEditMode="relative" rAng="0" ptsTypes="AA">
                                      <p:cBhvr>
                                        <p:cTn id="47" dur="500" fill="hold"/>
                                        <p:tgtEl>
                                          <p:spTgt spid="24"/>
                                        </p:tgtEl>
                                        <p:attrNameLst>
                                          <p:attrName>ppt_x</p:attrName>
                                          <p:attrName>ppt_y</p:attrName>
                                        </p:attrNameLst>
                                      </p:cBhvr>
                                      <p:rCtr x="-1484" y="0"/>
                                    </p:animMotion>
                                  </p:childTnLst>
                                </p:cTn>
                              </p:par>
                              <p:par>
                                <p:cTn id="48" presetID="22" presetClass="entr" presetSubtype="8"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par>
                                <p:cTn id="51" presetID="22" presetClass="entr" presetSubtype="8" fill="hold" nodeType="with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1000"/>
                                        <p:tgtEl>
                                          <p:spTgt spid="36"/>
                                        </p:tgtEl>
                                      </p:cBhvr>
                                    </p:animEffect>
                                  </p:childTnLst>
                                </p:cTn>
                              </p:par>
                              <p:par>
                                <p:cTn id="54" presetID="22" presetClass="entr" presetSubtype="8" fill="hold" nodeType="withEffect">
                                  <p:stCondLst>
                                    <p:cond delay="50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1000"/>
                                        <p:tgtEl>
                                          <p:spTgt spid="39"/>
                                        </p:tgtEl>
                                      </p:cBhvr>
                                    </p:animEffect>
                                  </p:childTnLst>
                                </p:cTn>
                              </p:par>
                              <p:par>
                                <p:cTn id="57" presetID="22" presetClass="entr" presetSubtype="8" fill="hold" nodeType="withEffect">
                                  <p:stCondLst>
                                    <p:cond delay="50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4" grpId="0" animBg="1"/>
      <p:bldP spid="24" grpId="1" animBg="1"/>
      <p:bldP spid="20" grpId="0" animBg="1"/>
      <p:bldP spid="20" grpId="1" animBg="1"/>
      <p:bldP spid="16" grpId="0" animBg="1"/>
      <p:bldP spid="16"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9248682" y="1948440"/>
            <a:ext cx="2360432" cy="2651380"/>
            <a:chOff x="9248682" y="1948440"/>
            <a:chExt cx="2360432" cy="2651380"/>
          </a:xfrm>
        </p:grpSpPr>
        <p:grpSp>
          <p:nvGrpSpPr>
            <p:cNvPr id="29" name="组合 28"/>
            <p:cNvGrpSpPr/>
            <p:nvPr/>
          </p:nvGrpSpPr>
          <p:grpSpPr>
            <a:xfrm>
              <a:off x="9248682" y="3754685"/>
              <a:ext cx="2360432" cy="845135"/>
              <a:chOff x="3488972" y="2425949"/>
              <a:chExt cx="2360432" cy="845135"/>
            </a:xfrm>
          </p:grpSpPr>
          <p:sp>
            <p:nvSpPr>
              <p:cNvPr id="30" name="PA-矩形 29"/>
              <p:cNvSpPr/>
              <p:nvPr>
                <p:custDataLst>
                  <p:tags r:id="rId19"/>
                </p:custDataLst>
              </p:nvPr>
            </p:nvSpPr>
            <p:spPr>
              <a:xfrm>
                <a:off x="3488972" y="2942148"/>
                <a:ext cx="236043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85000"/>
                        <a:lumOff val="15000"/>
                      </a:schemeClr>
                    </a:solidFill>
                    <a:cs typeface="+mn-ea"/>
                    <a:sym typeface="+mn-lt"/>
                  </a:rPr>
                  <a:t>Add detailed description text here.</a:t>
                </a:r>
              </a:p>
            </p:txBody>
          </p:sp>
          <p:sp>
            <p:nvSpPr>
              <p:cNvPr id="31" name="PA-矩形 30"/>
              <p:cNvSpPr/>
              <p:nvPr>
                <p:custDataLst>
                  <p:tags r:id="rId20"/>
                </p:custDataLst>
              </p:nvPr>
            </p:nvSpPr>
            <p:spPr>
              <a:xfrm>
                <a:off x="3626995" y="2425949"/>
                <a:ext cx="2084387"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85000"/>
                        <a:lumOff val="15000"/>
                      </a:schemeClr>
                    </a:solidFill>
                    <a:cs typeface="+mn-ea"/>
                    <a:sym typeface="+mn-lt"/>
                  </a:rPr>
                  <a:t>Text added.</a:t>
                </a:r>
              </a:p>
            </p:txBody>
          </p:sp>
        </p:grpSp>
        <p:sp>
          <p:nvSpPr>
            <p:cNvPr id="39" name="PA-椭圆 38"/>
            <p:cNvSpPr/>
            <p:nvPr>
              <p:custDataLst>
                <p:tags r:id="rId17"/>
              </p:custDataLst>
            </p:nvPr>
          </p:nvSpPr>
          <p:spPr>
            <a:xfrm rot="3190635" flipV="1">
              <a:off x="9790223" y="1948440"/>
              <a:ext cx="1277350" cy="1277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sz="2000" dirty="0">
                <a:solidFill>
                  <a:schemeClr val="tx1">
                    <a:lumMod val="85000"/>
                    <a:lumOff val="15000"/>
                  </a:schemeClr>
                </a:solidFill>
                <a:cs typeface="+mn-ea"/>
                <a:sym typeface="+mn-lt"/>
              </a:endParaRPr>
            </a:p>
          </p:txBody>
        </p:sp>
        <p:sp>
          <p:nvSpPr>
            <p:cNvPr id="40" name="PA-book-closed-tool_59175"/>
            <p:cNvSpPr>
              <a:spLocks noChangeAspect="1"/>
            </p:cNvSpPr>
            <p:nvPr>
              <p:custDataLst>
                <p:tags r:id="rId18"/>
              </p:custDataLst>
            </p:nvPr>
          </p:nvSpPr>
          <p:spPr bwMode="auto">
            <a:xfrm>
              <a:off x="10150804" y="2282272"/>
              <a:ext cx="556187" cy="609685"/>
            </a:xfrm>
            <a:custGeom>
              <a:avLst/>
              <a:gdLst>
                <a:gd name="T0" fmla="*/ 1160 w 1187"/>
                <a:gd name="T1" fmla="*/ 0 h 1303"/>
                <a:gd name="T2" fmla="*/ 1098 w 1187"/>
                <a:gd name="T3" fmla="*/ 0 h 1303"/>
                <a:gd name="T4" fmla="*/ 1071 w 1187"/>
                <a:gd name="T5" fmla="*/ 27 h 1303"/>
                <a:gd name="T6" fmla="*/ 1071 w 1187"/>
                <a:gd name="T7" fmla="*/ 1187 h 1303"/>
                <a:gd name="T8" fmla="*/ 342 w 1187"/>
                <a:gd name="T9" fmla="*/ 1187 h 1303"/>
                <a:gd name="T10" fmla="*/ 246 w 1187"/>
                <a:gd name="T11" fmla="*/ 1091 h 1303"/>
                <a:gd name="T12" fmla="*/ 342 w 1187"/>
                <a:gd name="T13" fmla="*/ 994 h 1303"/>
                <a:gd name="T14" fmla="*/ 911 w 1187"/>
                <a:gd name="T15" fmla="*/ 994 h 1303"/>
                <a:gd name="T16" fmla="*/ 938 w 1187"/>
                <a:gd name="T17" fmla="*/ 968 h 1303"/>
                <a:gd name="T18" fmla="*/ 938 w 1187"/>
                <a:gd name="T19" fmla="*/ 27 h 1303"/>
                <a:gd name="T20" fmla="*/ 911 w 1187"/>
                <a:gd name="T21" fmla="*/ 0 h 1303"/>
                <a:gd name="T22" fmla="*/ 306 w 1187"/>
                <a:gd name="T23" fmla="*/ 0 h 1303"/>
                <a:gd name="T24" fmla="*/ 0 w 1187"/>
                <a:gd name="T25" fmla="*/ 306 h 1303"/>
                <a:gd name="T26" fmla="*/ 0 w 1187"/>
                <a:gd name="T27" fmla="*/ 996 h 1303"/>
                <a:gd name="T28" fmla="*/ 307 w 1187"/>
                <a:gd name="T29" fmla="*/ 1303 h 1303"/>
                <a:gd name="T30" fmla="*/ 1160 w 1187"/>
                <a:gd name="T31" fmla="*/ 1303 h 1303"/>
                <a:gd name="T32" fmla="*/ 1187 w 1187"/>
                <a:gd name="T33" fmla="*/ 1276 h 1303"/>
                <a:gd name="T34" fmla="*/ 1187 w 1187"/>
                <a:gd name="T35" fmla="*/ 27 h 1303"/>
                <a:gd name="T36" fmla="*/ 1160 w 1187"/>
                <a:gd name="T37" fmla="*/ 0 h 1303"/>
                <a:gd name="T38" fmla="*/ 331 w 1187"/>
                <a:gd name="T39" fmla="*/ 134 h 1303"/>
                <a:gd name="T40" fmla="*/ 378 w 1187"/>
                <a:gd name="T41" fmla="*/ 87 h 1303"/>
                <a:gd name="T42" fmla="*/ 425 w 1187"/>
                <a:gd name="T43" fmla="*/ 134 h 1303"/>
                <a:gd name="T44" fmla="*/ 425 w 1187"/>
                <a:gd name="T45" fmla="*/ 860 h 1303"/>
                <a:gd name="T46" fmla="*/ 378 w 1187"/>
                <a:gd name="T47" fmla="*/ 907 h 1303"/>
                <a:gd name="T48" fmla="*/ 331 w 1187"/>
                <a:gd name="T49" fmla="*/ 860 h 1303"/>
                <a:gd name="T50" fmla="*/ 331 w 1187"/>
                <a:gd name="T51" fmla="*/ 13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7" h="1303">
                  <a:moveTo>
                    <a:pt x="1160" y="0"/>
                  </a:moveTo>
                  <a:lnTo>
                    <a:pt x="1098" y="0"/>
                  </a:lnTo>
                  <a:cubicBezTo>
                    <a:pt x="1083" y="0"/>
                    <a:pt x="1071" y="12"/>
                    <a:pt x="1071" y="27"/>
                  </a:cubicBezTo>
                  <a:lnTo>
                    <a:pt x="1071" y="1187"/>
                  </a:lnTo>
                  <a:lnTo>
                    <a:pt x="342" y="1187"/>
                  </a:lnTo>
                  <a:cubicBezTo>
                    <a:pt x="289" y="1187"/>
                    <a:pt x="246" y="1144"/>
                    <a:pt x="246" y="1091"/>
                  </a:cubicBezTo>
                  <a:cubicBezTo>
                    <a:pt x="246" y="1037"/>
                    <a:pt x="289" y="994"/>
                    <a:pt x="342" y="994"/>
                  </a:cubicBezTo>
                  <a:lnTo>
                    <a:pt x="911" y="994"/>
                  </a:lnTo>
                  <a:cubicBezTo>
                    <a:pt x="926" y="994"/>
                    <a:pt x="938" y="982"/>
                    <a:pt x="938" y="968"/>
                  </a:cubicBezTo>
                  <a:lnTo>
                    <a:pt x="938" y="27"/>
                  </a:lnTo>
                  <a:cubicBezTo>
                    <a:pt x="938" y="12"/>
                    <a:pt x="926" y="0"/>
                    <a:pt x="911" y="0"/>
                  </a:cubicBezTo>
                  <a:lnTo>
                    <a:pt x="306" y="0"/>
                  </a:lnTo>
                  <a:cubicBezTo>
                    <a:pt x="138" y="0"/>
                    <a:pt x="0" y="137"/>
                    <a:pt x="0" y="306"/>
                  </a:cubicBezTo>
                  <a:lnTo>
                    <a:pt x="0" y="996"/>
                  </a:lnTo>
                  <a:cubicBezTo>
                    <a:pt x="0" y="1165"/>
                    <a:pt x="138" y="1303"/>
                    <a:pt x="307" y="1303"/>
                  </a:cubicBezTo>
                  <a:lnTo>
                    <a:pt x="1160" y="1303"/>
                  </a:lnTo>
                  <a:cubicBezTo>
                    <a:pt x="1175" y="1303"/>
                    <a:pt x="1187" y="1291"/>
                    <a:pt x="1187" y="1276"/>
                  </a:cubicBezTo>
                  <a:lnTo>
                    <a:pt x="1187" y="27"/>
                  </a:lnTo>
                  <a:cubicBezTo>
                    <a:pt x="1187" y="12"/>
                    <a:pt x="1175" y="0"/>
                    <a:pt x="1160" y="0"/>
                  </a:cubicBezTo>
                  <a:close/>
                  <a:moveTo>
                    <a:pt x="331" y="134"/>
                  </a:moveTo>
                  <a:cubicBezTo>
                    <a:pt x="331" y="108"/>
                    <a:pt x="352" y="87"/>
                    <a:pt x="378" y="87"/>
                  </a:cubicBezTo>
                  <a:cubicBezTo>
                    <a:pt x="404" y="87"/>
                    <a:pt x="425" y="108"/>
                    <a:pt x="425" y="134"/>
                  </a:cubicBezTo>
                  <a:lnTo>
                    <a:pt x="425" y="860"/>
                  </a:lnTo>
                  <a:cubicBezTo>
                    <a:pt x="425" y="886"/>
                    <a:pt x="404" y="907"/>
                    <a:pt x="378" y="907"/>
                  </a:cubicBezTo>
                  <a:cubicBezTo>
                    <a:pt x="352" y="907"/>
                    <a:pt x="331" y="886"/>
                    <a:pt x="331" y="860"/>
                  </a:cubicBezTo>
                  <a:lnTo>
                    <a:pt x="331" y="134"/>
                  </a:ln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4" name="PA-组合 3"/>
          <p:cNvGrpSpPr/>
          <p:nvPr>
            <p:custDataLst>
              <p:tags r:id="rId2"/>
            </p:custDataLst>
          </p:nvPr>
        </p:nvGrpSpPr>
        <p:grpSpPr>
          <a:xfrm>
            <a:off x="6361580" y="1948440"/>
            <a:ext cx="2360432" cy="2651380"/>
            <a:chOff x="6361580" y="1948440"/>
            <a:chExt cx="2360432" cy="2651380"/>
          </a:xfrm>
        </p:grpSpPr>
        <p:grpSp>
          <p:nvGrpSpPr>
            <p:cNvPr id="23" name="组合 22"/>
            <p:cNvGrpSpPr/>
            <p:nvPr/>
          </p:nvGrpSpPr>
          <p:grpSpPr>
            <a:xfrm>
              <a:off x="6361580" y="3754685"/>
              <a:ext cx="2360432" cy="845135"/>
              <a:chOff x="3488972" y="2425949"/>
              <a:chExt cx="2360432" cy="845135"/>
            </a:xfrm>
          </p:grpSpPr>
          <p:sp>
            <p:nvSpPr>
              <p:cNvPr id="24" name="PA-矩形 23"/>
              <p:cNvSpPr/>
              <p:nvPr>
                <p:custDataLst>
                  <p:tags r:id="rId15"/>
                </p:custDataLst>
              </p:nvPr>
            </p:nvSpPr>
            <p:spPr>
              <a:xfrm>
                <a:off x="3488972" y="2942148"/>
                <a:ext cx="236043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85000"/>
                        <a:lumOff val="15000"/>
                      </a:schemeClr>
                    </a:solidFill>
                    <a:cs typeface="+mn-ea"/>
                    <a:sym typeface="+mn-lt"/>
                  </a:rPr>
                  <a:t>Add detailed description text here.</a:t>
                </a:r>
              </a:p>
            </p:txBody>
          </p:sp>
          <p:sp>
            <p:nvSpPr>
              <p:cNvPr id="25" name="PA-矩形 24"/>
              <p:cNvSpPr/>
              <p:nvPr>
                <p:custDataLst>
                  <p:tags r:id="rId16"/>
                </p:custDataLst>
              </p:nvPr>
            </p:nvSpPr>
            <p:spPr>
              <a:xfrm>
                <a:off x="3626995" y="2425949"/>
                <a:ext cx="2084387"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85000"/>
                        <a:lumOff val="15000"/>
                      </a:schemeClr>
                    </a:solidFill>
                    <a:cs typeface="+mn-ea"/>
                    <a:sym typeface="+mn-lt"/>
                  </a:rPr>
                  <a:t>Text added.</a:t>
                </a:r>
              </a:p>
            </p:txBody>
          </p:sp>
        </p:grpSp>
        <p:sp>
          <p:nvSpPr>
            <p:cNvPr id="38" name="PA-椭圆 37"/>
            <p:cNvSpPr/>
            <p:nvPr>
              <p:custDataLst>
                <p:tags r:id="rId13"/>
              </p:custDataLst>
            </p:nvPr>
          </p:nvSpPr>
          <p:spPr>
            <a:xfrm rot="3190635" flipV="1">
              <a:off x="6903120" y="1948440"/>
              <a:ext cx="1277350" cy="1277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sz="2000" dirty="0">
                <a:solidFill>
                  <a:schemeClr val="tx1">
                    <a:lumMod val="85000"/>
                    <a:lumOff val="15000"/>
                  </a:schemeClr>
                </a:solidFill>
                <a:cs typeface="+mn-ea"/>
                <a:sym typeface="+mn-lt"/>
              </a:endParaRPr>
            </a:p>
          </p:txBody>
        </p:sp>
        <p:sp>
          <p:nvSpPr>
            <p:cNvPr id="52" name="PA-bar-stats_84219"/>
            <p:cNvSpPr>
              <a:spLocks noChangeAspect="1"/>
            </p:cNvSpPr>
            <p:nvPr>
              <p:custDataLst>
                <p:tags r:id="rId14"/>
              </p:custDataLst>
            </p:nvPr>
          </p:nvSpPr>
          <p:spPr bwMode="auto">
            <a:xfrm>
              <a:off x="7236953" y="2313418"/>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2" name="PA-组合 1"/>
          <p:cNvGrpSpPr/>
          <p:nvPr>
            <p:custDataLst>
              <p:tags r:id="rId3"/>
            </p:custDataLst>
          </p:nvPr>
        </p:nvGrpSpPr>
        <p:grpSpPr>
          <a:xfrm>
            <a:off x="587374" y="1948440"/>
            <a:ext cx="2360432" cy="2651380"/>
            <a:chOff x="587374" y="1948440"/>
            <a:chExt cx="2360432" cy="2651380"/>
          </a:xfrm>
        </p:grpSpPr>
        <p:grpSp>
          <p:nvGrpSpPr>
            <p:cNvPr id="20" name="组合 19"/>
            <p:cNvGrpSpPr/>
            <p:nvPr/>
          </p:nvGrpSpPr>
          <p:grpSpPr>
            <a:xfrm>
              <a:off x="587374" y="3754685"/>
              <a:ext cx="2360432" cy="845135"/>
              <a:chOff x="3488972" y="2425949"/>
              <a:chExt cx="2360432" cy="845135"/>
            </a:xfrm>
          </p:grpSpPr>
          <p:sp>
            <p:nvSpPr>
              <p:cNvPr id="21" name="PA-矩形 20"/>
              <p:cNvSpPr/>
              <p:nvPr>
                <p:custDataLst>
                  <p:tags r:id="rId11"/>
                </p:custDataLst>
              </p:nvPr>
            </p:nvSpPr>
            <p:spPr>
              <a:xfrm>
                <a:off x="3488972" y="2942148"/>
                <a:ext cx="236043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85000"/>
                        <a:lumOff val="15000"/>
                      </a:schemeClr>
                    </a:solidFill>
                    <a:cs typeface="+mn-ea"/>
                    <a:sym typeface="+mn-lt"/>
                  </a:rPr>
                  <a:t>Add detailed description text here.</a:t>
                </a:r>
              </a:p>
            </p:txBody>
          </p:sp>
          <p:sp>
            <p:nvSpPr>
              <p:cNvPr id="22" name="PA-矩形 21"/>
              <p:cNvSpPr/>
              <p:nvPr>
                <p:custDataLst>
                  <p:tags r:id="rId12"/>
                </p:custDataLst>
              </p:nvPr>
            </p:nvSpPr>
            <p:spPr>
              <a:xfrm>
                <a:off x="3626995" y="2425949"/>
                <a:ext cx="2084387"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85000"/>
                        <a:lumOff val="15000"/>
                      </a:schemeClr>
                    </a:solidFill>
                    <a:cs typeface="+mn-ea"/>
                    <a:sym typeface="+mn-lt"/>
                  </a:rPr>
                  <a:t>Text added.</a:t>
                </a:r>
              </a:p>
            </p:txBody>
          </p:sp>
        </p:grpSp>
        <p:sp>
          <p:nvSpPr>
            <p:cNvPr id="36" name="PA-椭圆 35"/>
            <p:cNvSpPr/>
            <p:nvPr>
              <p:custDataLst>
                <p:tags r:id="rId9"/>
              </p:custDataLst>
            </p:nvPr>
          </p:nvSpPr>
          <p:spPr>
            <a:xfrm rot="3190635" flipV="1">
              <a:off x="1128914" y="1948440"/>
              <a:ext cx="1277350" cy="1277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sz="2000" dirty="0">
                <a:solidFill>
                  <a:schemeClr val="tx1">
                    <a:lumMod val="85000"/>
                    <a:lumOff val="15000"/>
                  </a:schemeClr>
                </a:solidFill>
                <a:cs typeface="+mn-ea"/>
                <a:sym typeface="+mn-lt"/>
              </a:endParaRPr>
            </a:p>
          </p:txBody>
        </p:sp>
        <p:sp>
          <p:nvSpPr>
            <p:cNvPr id="53" name="PA-blocked-folder_70725"/>
            <p:cNvSpPr>
              <a:spLocks noChangeAspect="1"/>
            </p:cNvSpPr>
            <p:nvPr>
              <p:custDataLst>
                <p:tags r:id="rId10"/>
              </p:custDataLst>
            </p:nvPr>
          </p:nvSpPr>
          <p:spPr bwMode="auto">
            <a:xfrm>
              <a:off x="1462746" y="2325687"/>
              <a:ext cx="609685" cy="522856"/>
            </a:xfrm>
            <a:custGeom>
              <a:avLst/>
              <a:gdLst>
                <a:gd name="connsiteX0" fmla="*/ 485836 w 605939"/>
                <a:gd name="connsiteY0" fmla="*/ 267866 h 519644"/>
                <a:gd name="connsiteX1" fmla="*/ 519990 w 605939"/>
                <a:gd name="connsiteY1" fmla="*/ 301972 h 519644"/>
                <a:gd name="connsiteX2" fmla="*/ 519990 w 605939"/>
                <a:gd name="connsiteY2" fmla="*/ 324601 h 519644"/>
                <a:gd name="connsiteX3" fmla="*/ 451683 w 605939"/>
                <a:gd name="connsiteY3" fmla="*/ 324601 h 519644"/>
                <a:gd name="connsiteX4" fmla="*/ 451683 w 605939"/>
                <a:gd name="connsiteY4" fmla="*/ 301972 h 519644"/>
                <a:gd name="connsiteX5" fmla="*/ 485836 w 605939"/>
                <a:gd name="connsiteY5" fmla="*/ 267866 h 519644"/>
                <a:gd name="connsiteX6" fmla="*/ 485877 w 605939"/>
                <a:gd name="connsiteY6" fmla="*/ 235079 h 519644"/>
                <a:gd name="connsiteX7" fmla="*/ 418850 w 605939"/>
                <a:gd name="connsiteY7" fmla="*/ 301998 h 519644"/>
                <a:gd name="connsiteX8" fmla="*/ 418850 w 605939"/>
                <a:gd name="connsiteY8" fmla="*/ 324845 h 519644"/>
                <a:gd name="connsiteX9" fmla="*/ 399111 w 605939"/>
                <a:gd name="connsiteY9" fmla="*/ 347585 h 519644"/>
                <a:gd name="connsiteX10" fmla="*/ 399111 w 605939"/>
                <a:gd name="connsiteY10" fmla="*/ 464096 h 519644"/>
                <a:gd name="connsiteX11" fmla="*/ 422104 w 605939"/>
                <a:gd name="connsiteY11" fmla="*/ 487160 h 519644"/>
                <a:gd name="connsiteX12" fmla="*/ 549650 w 605939"/>
                <a:gd name="connsiteY12" fmla="*/ 487160 h 519644"/>
                <a:gd name="connsiteX13" fmla="*/ 572643 w 605939"/>
                <a:gd name="connsiteY13" fmla="*/ 464096 h 519644"/>
                <a:gd name="connsiteX14" fmla="*/ 572643 w 605939"/>
                <a:gd name="connsiteY14" fmla="*/ 455325 h 519644"/>
                <a:gd name="connsiteX15" fmla="*/ 533598 w 605939"/>
                <a:gd name="connsiteY15" fmla="*/ 455325 h 519644"/>
                <a:gd name="connsiteX16" fmla="*/ 516787 w 605939"/>
                <a:gd name="connsiteY16" fmla="*/ 438541 h 519644"/>
                <a:gd name="connsiteX17" fmla="*/ 533598 w 605939"/>
                <a:gd name="connsiteY17" fmla="*/ 421866 h 519644"/>
                <a:gd name="connsiteX18" fmla="*/ 572643 w 605939"/>
                <a:gd name="connsiteY18" fmla="*/ 421866 h 519644"/>
                <a:gd name="connsiteX19" fmla="*/ 572643 w 605939"/>
                <a:gd name="connsiteY19" fmla="*/ 397936 h 519644"/>
                <a:gd name="connsiteX20" fmla="*/ 533598 w 605939"/>
                <a:gd name="connsiteY20" fmla="*/ 397936 h 519644"/>
                <a:gd name="connsiteX21" fmla="*/ 516787 w 605939"/>
                <a:gd name="connsiteY21" fmla="*/ 381152 h 519644"/>
                <a:gd name="connsiteX22" fmla="*/ 533598 w 605939"/>
                <a:gd name="connsiteY22" fmla="*/ 364477 h 519644"/>
                <a:gd name="connsiteX23" fmla="*/ 572643 w 605939"/>
                <a:gd name="connsiteY23" fmla="*/ 364477 h 519644"/>
                <a:gd name="connsiteX24" fmla="*/ 572643 w 605939"/>
                <a:gd name="connsiteY24" fmla="*/ 347585 h 519644"/>
                <a:gd name="connsiteX25" fmla="*/ 552903 w 605939"/>
                <a:gd name="connsiteY25" fmla="*/ 324845 h 519644"/>
                <a:gd name="connsiteX26" fmla="*/ 552903 w 605939"/>
                <a:gd name="connsiteY26" fmla="*/ 301998 h 519644"/>
                <a:gd name="connsiteX27" fmla="*/ 485877 w 605939"/>
                <a:gd name="connsiteY27" fmla="*/ 235079 h 519644"/>
                <a:gd name="connsiteX28" fmla="*/ 353667 w 605939"/>
                <a:gd name="connsiteY28" fmla="*/ 43746 h 519644"/>
                <a:gd name="connsiteX29" fmla="*/ 311477 w 605939"/>
                <a:gd name="connsiteY29" fmla="*/ 60638 h 519644"/>
                <a:gd name="connsiteX30" fmla="*/ 251391 w 605939"/>
                <a:gd name="connsiteY30" fmla="*/ 84568 h 519644"/>
                <a:gd name="connsiteX31" fmla="*/ 94128 w 605939"/>
                <a:gd name="connsiteY31" fmla="*/ 84568 h 519644"/>
                <a:gd name="connsiteX32" fmla="*/ 78185 w 605939"/>
                <a:gd name="connsiteY32" fmla="*/ 98969 h 519644"/>
                <a:gd name="connsiteX33" fmla="*/ 78185 w 605939"/>
                <a:gd name="connsiteY33" fmla="*/ 142607 h 519644"/>
                <a:gd name="connsiteX34" fmla="*/ 485768 w 605939"/>
                <a:gd name="connsiteY34" fmla="*/ 142607 h 519644"/>
                <a:gd name="connsiteX35" fmla="*/ 485768 w 605939"/>
                <a:gd name="connsiteY35" fmla="*/ 66918 h 519644"/>
                <a:gd name="connsiteX36" fmla="*/ 462558 w 605939"/>
                <a:gd name="connsiteY36" fmla="*/ 43746 h 519644"/>
                <a:gd name="connsiteX37" fmla="*/ 353667 w 605939"/>
                <a:gd name="connsiteY37" fmla="*/ 0 h 519644"/>
                <a:gd name="connsiteX38" fmla="*/ 462558 w 605939"/>
                <a:gd name="connsiteY38" fmla="*/ 0 h 519644"/>
                <a:gd name="connsiteX39" fmla="*/ 529585 w 605939"/>
                <a:gd name="connsiteY39" fmla="*/ 66918 h 519644"/>
                <a:gd name="connsiteX40" fmla="*/ 529585 w 605939"/>
                <a:gd name="connsiteY40" fmla="*/ 142715 h 519644"/>
                <a:gd name="connsiteX41" fmla="*/ 555181 w 605939"/>
                <a:gd name="connsiteY41" fmla="*/ 155276 h 519644"/>
                <a:gd name="connsiteX42" fmla="*/ 563532 w 605939"/>
                <a:gd name="connsiteY42" fmla="*/ 184295 h 519644"/>
                <a:gd name="connsiteX43" fmla="*/ 557242 w 605939"/>
                <a:gd name="connsiteY43" fmla="*/ 226958 h 519644"/>
                <a:gd name="connsiteX44" fmla="*/ 586200 w 605939"/>
                <a:gd name="connsiteY44" fmla="*/ 298425 h 519644"/>
                <a:gd name="connsiteX45" fmla="*/ 586200 w 605939"/>
                <a:gd name="connsiteY45" fmla="*/ 300049 h 519644"/>
                <a:gd name="connsiteX46" fmla="*/ 605939 w 605939"/>
                <a:gd name="connsiteY46" fmla="*/ 344011 h 519644"/>
                <a:gd name="connsiteX47" fmla="*/ 605939 w 605939"/>
                <a:gd name="connsiteY47" fmla="*/ 460522 h 519644"/>
                <a:gd name="connsiteX48" fmla="*/ 546721 w 605939"/>
                <a:gd name="connsiteY48" fmla="*/ 519644 h 519644"/>
                <a:gd name="connsiteX49" fmla="*/ 419284 w 605939"/>
                <a:gd name="connsiteY49" fmla="*/ 519644 h 519644"/>
                <a:gd name="connsiteX50" fmla="*/ 386313 w 605939"/>
                <a:gd name="connsiteY50" fmla="*/ 509574 h 519644"/>
                <a:gd name="connsiteX51" fmla="*/ 80029 w 605939"/>
                <a:gd name="connsiteY51" fmla="*/ 509574 h 519644"/>
                <a:gd name="connsiteX52" fmla="*/ 44021 w 605939"/>
                <a:gd name="connsiteY52" fmla="*/ 478497 h 519644"/>
                <a:gd name="connsiteX53" fmla="*/ 421 w 605939"/>
                <a:gd name="connsiteY53" fmla="*/ 184295 h 519644"/>
                <a:gd name="connsiteX54" fmla="*/ 8772 w 605939"/>
                <a:gd name="connsiteY54" fmla="*/ 155276 h 519644"/>
                <a:gd name="connsiteX55" fmla="*/ 34368 w 605939"/>
                <a:gd name="connsiteY55" fmla="*/ 142715 h 519644"/>
                <a:gd name="connsiteX56" fmla="*/ 34368 w 605939"/>
                <a:gd name="connsiteY56" fmla="*/ 98969 h 519644"/>
                <a:gd name="connsiteX57" fmla="*/ 94128 w 605939"/>
                <a:gd name="connsiteY57" fmla="*/ 40822 h 519644"/>
                <a:gd name="connsiteX58" fmla="*/ 251391 w 605939"/>
                <a:gd name="connsiteY58" fmla="*/ 40822 h 519644"/>
                <a:gd name="connsiteX59" fmla="*/ 284146 w 605939"/>
                <a:gd name="connsiteY59" fmla="*/ 26420 h 519644"/>
                <a:gd name="connsiteX60" fmla="*/ 353667 w 605939"/>
                <a:gd name="connsiteY60" fmla="*/ 0 h 5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5939" h="519644">
                  <a:moveTo>
                    <a:pt x="485836" y="267866"/>
                  </a:moveTo>
                  <a:cubicBezTo>
                    <a:pt x="504702" y="267866"/>
                    <a:pt x="519990" y="283241"/>
                    <a:pt x="519990" y="301972"/>
                  </a:cubicBezTo>
                  <a:lnTo>
                    <a:pt x="519990" y="324601"/>
                  </a:lnTo>
                  <a:lnTo>
                    <a:pt x="451683" y="324601"/>
                  </a:lnTo>
                  <a:lnTo>
                    <a:pt x="451683" y="301972"/>
                  </a:lnTo>
                  <a:cubicBezTo>
                    <a:pt x="451683" y="283241"/>
                    <a:pt x="466971" y="267866"/>
                    <a:pt x="485836" y="267866"/>
                  </a:cubicBezTo>
                  <a:close/>
                  <a:moveTo>
                    <a:pt x="485877" y="235079"/>
                  </a:moveTo>
                  <a:cubicBezTo>
                    <a:pt x="448893" y="235079"/>
                    <a:pt x="418850" y="265182"/>
                    <a:pt x="418850" y="301998"/>
                  </a:cubicBezTo>
                  <a:lnTo>
                    <a:pt x="418850" y="324845"/>
                  </a:lnTo>
                  <a:cubicBezTo>
                    <a:pt x="407679" y="326470"/>
                    <a:pt x="399111" y="335998"/>
                    <a:pt x="399111" y="347585"/>
                  </a:cubicBezTo>
                  <a:lnTo>
                    <a:pt x="399111" y="464096"/>
                  </a:lnTo>
                  <a:cubicBezTo>
                    <a:pt x="399111" y="476873"/>
                    <a:pt x="409414" y="487160"/>
                    <a:pt x="422104" y="487160"/>
                  </a:cubicBezTo>
                  <a:lnTo>
                    <a:pt x="549650" y="487160"/>
                  </a:lnTo>
                  <a:cubicBezTo>
                    <a:pt x="562339" y="487160"/>
                    <a:pt x="572643" y="476873"/>
                    <a:pt x="572643" y="464096"/>
                  </a:cubicBezTo>
                  <a:lnTo>
                    <a:pt x="572643" y="455325"/>
                  </a:lnTo>
                  <a:lnTo>
                    <a:pt x="533598" y="455325"/>
                  </a:lnTo>
                  <a:cubicBezTo>
                    <a:pt x="524270" y="455325"/>
                    <a:pt x="516787" y="447745"/>
                    <a:pt x="516787" y="438541"/>
                  </a:cubicBezTo>
                  <a:cubicBezTo>
                    <a:pt x="516787" y="429337"/>
                    <a:pt x="524270" y="421866"/>
                    <a:pt x="533598" y="421866"/>
                  </a:cubicBezTo>
                  <a:lnTo>
                    <a:pt x="572643" y="421866"/>
                  </a:lnTo>
                  <a:lnTo>
                    <a:pt x="572643" y="397936"/>
                  </a:lnTo>
                  <a:lnTo>
                    <a:pt x="533598" y="397936"/>
                  </a:lnTo>
                  <a:cubicBezTo>
                    <a:pt x="524270" y="397936"/>
                    <a:pt x="516787" y="390464"/>
                    <a:pt x="516787" y="381152"/>
                  </a:cubicBezTo>
                  <a:cubicBezTo>
                    <a:pt x="516787" y="371948"/>
                    <a:pt x="524270" y="364477"/>
                    <a:pt x="533598" y="364477"/>
                  </a:cubicBezTo>
                  <a:lnTo>
                    <a:pt x="572643" y="364477"/>
                  </a:lnTo>
                  <a:lnTo>
                    <a:pt x="572643" y="347585"/>
                  </a:lnTo>
                  <a:cubicBezTo>
                    <a:pt x="572643" y="335998"/>
                    <a:pt x="564074" y="326470"/>
                    <a:pt x="552903" y="324845"/>
                  </a:cubicBezTo>
                  <a:lnTo>
                    <a:pt x="552903" y="301998"/>
                  </a:lnTo>
                  <a:cubicBezTo>
                    <a:pt x="552903" y="265182"/>
                    <a:pt x="522861" y="235079"/>
                    <a:pt x="485877" y="235079"/>
                  </a:cubicBezTo>
                  <a:close/>
                  <a:moveTo>
                    <a:pt x="353667" y="43746"/>
                  </a:moveTo>
                  <a:cubicBezTo>
                    <a:pt x="332735" y="43746"/>
                    <a:pt x="323841" y="50892"/>
                    <a:pt x="311477" y="60638"/>
                  </a:cubicBezTo>
                  <a:cubicBezTo>
                    <a:pt x="298028" y="71357"/>
                    <a:pt x="281326" y="84568"/>
                    <a:pt x="251391" y="84568"/>
                  </a:cubicBezTo>
                  <a:lnTo>
                    <a:pt x="94128" y="84568"/>
                  </a:lnTo>
                  <a:cubicBezTo>
                    <a:pt x="86319" y="84568"/>
                    <a:pt x="78185" y="89982"/>
                    <a:pt x="78185" y="98969"/>
                  </a:cubicBezTo>
                  <a:lnTo>
                    <a:pt x="78185" y="142607"/>
                  </a:lnTo>
                  <a:lnTo>
                    <a:pt x="485768" y="142607"/>
                  </a:lnTo>
                  <a:lnTo>
                    <a:pt x="485768" y="66918"/>
                  </a:lnTo>
                  <a:cubicBezTo>
                    <a:pt x="485768" y="54141"/>
                    <a:pt x="475356" y="43746"/>
                    <a:pt x="462558" y="43746"/>
                  </a:cubicBezTo>
                  <a:close/>
                  <a:moveTo>
                    <a:pt x="353667" y="0"/>
                  </a:moveTo>
                  <a:lnTo>
                    <a:pt x="462558" y="0"/>
                  </a:lnTo>
                  <a:cubicBezTo>
                    <a:pt x="499542" y="0"/>
                    <a:pt x="529585" y="29994"/>
                    <a:pt x="529585" y="66918"/>
                  </a:cubicBezTo>
                  <a:lnTo>
                    <a:pt x="529585" y="142715"/>
                  </a:lnTo>
                  <a:cubicBezTo>
                    <a:pt x="539455" y="143256"/>
                    <a:pt x="548673" y="147804"/>
                    <a:pt x="555181" y="155276"/>
                  </a:cubicBezTo>
                  <a:cubicBezTo>
                    <a:pt x="562014" y="163289"/>
                    <a:pt x="565159" y="173900"/>
                    <a:pt x="563532" y="184295"/>
                  </a:cubicBezTo>
                  <a:lnTo>
                    <a:pt x="557242" y="226958"/>
                  </a:lnTo>
                  <a:cubicBezTo>
                    <a:pt x="575137" y="245474"/>
                    <a:pt x="586200" y="270705"/>
                    <a:pt x="586200" y="298425"/>
                  </a:cubicBezTo>
                  <a:lnTo>
                    <a:pt x="586200" y="300049"/>
                  </a:lnTo>
                  <a:cubicBezTo>
                    <a:pt x="598347" y="310985"/>
                    <a:pt x="605939" y="326794"/>
                    <a:pt x="605939" y="344011"/>
                  </a:cubicBezTo>
                  <a:lnTo>
                    <a:pt x="605939" y="460522"/>
                  </a:lnTo>
                  <a:cubicBezTo>
                    <a:pt x="605939" y="493115"/>
                    <a:pt x="579367" y="519644"/>
                    <a:pt x="546721" y="519644"/>
                  </a:cubicBezTo>
                  <a:lnTo>
                    <a:pt x="419284" y="519644"/>
                  </a:lnTo>
                  <a:cubicBezTo>
                    <a:pt x="407028" y="519644"/>
                    <a:pt x="395640" y="515854"/>
                    <a:pt x="386313" y="509574"/>
                  </a:cubicBezTo>
                  <a:lnTo>
                    <a:pt x="80029" y="509574"/>
                  </a:lnTo>
                  <a:cubicBezTo>
                    <a:pt x="62025" y="509574"/>
                    <a:pt x="46732" y="496364"/>
                    <a:pt x="44021" y="478497"/>
                  </a:cubicBezTo>
                  <a:lnTo>
                    <a:pt x="421" y="184295"/>
                  </a:lnTo>
                  <a:cubicBezTo>
                    <a:pt x="-1206" y="173900"/>
                    <a:pt x="1939" y="163289"/>
                    <a:pt x="8772" y="155276"/>
                  </a:cubicBezTo>
                  <a:cubicBezTo>
                    <a:pt x="15280" y="147804"/>
                    <a:pt x="24498" y="143256"/>
                    <a:pt x="34368" y="142715"/>
                  </a:cubicBezTo>
                  <a:lnTo>
                    <a:pt x="34368" y="98969"/>
                  </a:lnTo>
                  <a:cubicBezTo>
                    <a:pt x="34368" y="66918"/>
                    <a:pt x="61157" y="40822"/>
                    <a:pt x="94128" y="40822"/>
                  </a:cubicBezTo>
                  <a:lnTo>
                    <a:pt x="251391" y="40822"/>
                  </a:lnTo>
                  <a:cubicBezTo>
                    <a:pt x="266033" y="40822"/>
                    <a:pt x="272866" y="35408"/>
                    <a:pt x="284146" y="26420"/>
                  </a:cubicBezTo>
                  <a:cubicBezTo>
                    <a:pt x="298245" y="15267"/>
                    <a:pt x="317442" y="0"/>
                    <a:pt x="353667" y="0"/>
                  </a:cubicBez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3" name="PA-组合 2"/>
          <p:cNvGrpSpPr/>
          <p:nvPr>
            <p:custDataLst>
              <p:tags r:id="rId4"/>
            </p:custDataLst>
          </p:nvPr>
        </p:nvGrpSpPr>
        <p:grpSpPr>
          <a:xfrm>
            <a:off x="3474477" y="1948440"/>
            <a:ext cx="2360432" cy="2651380"/>
            <a:chOff x="3474477" y="1948440"/>
            <a:chExt cx="2360432" cy="2651380"/>
          </a:xfrm>
        </p:grpSpPr>
        <p:grpSp>
          <p:nvGrpSpPr>
            <p:cNvPr id="26" name="组合 25"/>
            <p:cNvGrpSpPr/>
            <p:nvPr/>
          </p:nvGrpSpPr>
          <p:grpSpPr>
            <a:xfrm>
              <a:off x="3474477" y="3754685"/>
              <a:ext cx="2360432" cy="845135"/>
              <a:chOff x="3488972" y="2425949"/>
              <a:chExt cx="2360432" cy="845135"/>
            </a:xfrm>
          </p:grpSpPr>
          <p:sp>
            <p:nvSpPr>
              <p:cNvPr id="27" name="PA-矩形 26"/>
              <p:cNvSpPr/>
              <p:nvPr>
                <p:custDataLst>
                  <p:tags r:id="rId7"/>
                </p:custDataLst>
              </p:nvPr>
            </p:nvSpPr>
            <p:spPr>
              <a:xfrm>
                <a:off x="3488972" y="2942148"/>
                <a:ext cx="236043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85000"/>
                        <a:lumOff val="15000"/>
                      </a:schemeClr>
                    </a:solidFill>
                    <a:cs typeface="+mn-ea"/>
                    <a:sym typeface="+mn-lt"/>
                  </a:rPr>
                  <a:t>Add detailed description text here.</a:t>
                </a:r>
              </a:p>
            </p:txBody>
          </p:sp>
          <p:sp>
            <p:nvSpPr>
              <p:cNvPr id="28" name="PA-矩形 27"/>
              <p:cNvSpPr/>
              <p:nvPr>
                <p:custDataLst>
                  <p:tags r:id="rId8"/>
                </p:custDataLst>
              </p:nvPr>
            </p:nvSpPr>
            <p:spPr>
              <a:xfrm>
                <a:off x="3626995" y="2425949"/>
                <a:ext cx="2084387"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85000"/>
                        <a:lumOff val="15000"/>
                      </a:schemeClr>
                    </a:solidFill>
                    <a:cs typeface="+mn-ea"/>
                    <a:sym typeface="+mn-lt"/>
                  </a:rPr>
                  <a:t>Text added.</a:t>
                </a:r>
              </a:p>
            </p:txBody>
          </p:sp>
        </p:grpSp>
        <p:sp>
          <p:nvSpPr>
            <p:cNvPr id="37" name="PA-椭圆 36"/>
            <p:cNvSpPr/>
            <p:nvPr>
              <p:custDataLst>
                <p:tags r:id="rId5"/>
              </p:custDataLst>
            </p:nvPr>
          </p:nvSpPr>
          <p:spPr>
            <a:xfrm rot="3190635" flipV="1">
              <a:off x="4016017" y="1948440"/>
              <a:ext cx="1277350" cy="1277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sz="2000" dirty="0">
                <a:solidFill>
                  <a:schemeClr val="tx1">
                    <a:lumMod val="85000"/>
                    <a:lumOff val="15000"/>
                  </a:schemeClr>
                </a:solidFill>
                <a:cs typeface="+mn-ea"/>
                <a:sym typeface="+mn-lt"/>
              </a:endParaRPr>
            </a:p>
          </p:txBody>
        </p:sp>
        <p:sp>
          <p:nvSpPr>
            <p:cNvPr id="54" name="PA-brightness-setting_68801"/>
            <p:cNvSpPr>
              <a:spLocks noChangeAspect="1"/>
            </p:cNvSpPr>
            <p:nvPr>
              <p:custDataLst>
                <p:tags r:id="rId6"/>
              </p:custDataLst>
            </p:nvPr>
          </p:nvSpPr>
          <p:spPr bwMode="auto">
            <a:xfrm>
              <a:off x="4349849" y="2282771"/>
              <a:ext cx="609685" cy="608689"/>
            </a:xfrm>
            <a:custGeom>
              <a:avLst/>
              <a:gdLst>
                <a:gd name="connsiteX0" fmla="*/ 302479 w 605734"/>
                <a:gd name="connsiteY0" fmla="*/ 518585 h 604745"/>
                <a:gd name="connsiteX1" fmla="*/ 345630 w 605734"/>
                <a:gd name="connsiteY1" fmla="*/ 561665 h 604745"/>
                <a:gd name="connsiteX2" fmla="*/ 302479 w 605734"/>
                <a:gd name="connsiteY2" fmla="*/ 604745 h 604745"/>
                <a:gd name="connsiteX3" fmla="*/ 259328 w 605734"/>
                <a:gd name="connsiteY3" fmla="*/ 561665 h 604745"/>
                <a:gd name="connsiteX4" fmla="*/ 302479 w 605734"/>
                <a:gd name="connsiteY4" fmla="*/ 518585 h 604745"/>
                <a:gd name="connsiteX5" fmla="*/ 490324 w 605734"/>
                <a:gd name="connsiteY5" fmla="*/ 446396 h 604745"/>
                <a:gd name="connsiteX6" fmla="*/ 533546 w 605734"/>
                <a:gd name="connsiteY6" fmla="*/ 489547 h 604745"/>
                <a:gd name="connsiteX7" fmla="*/ 490324 w 605734"/>
                <a:gd name="connsiteY7" fmla="*/ 532698 h 604745"/>
                <a:gd name="connsiteX8" fmla="*/ 447102 w 605734"/>
                <a:gd name="connsiteY8" fmla="*/ 489547 h 604745"/>
                <a:gd name="connsiteX9" fmla="*/ 490324 w 605734"/>
                <a:gd name="connsiteY9" fmla="*/ 446396 h 604745"/>
                <a:gd name="connsiteX10" fmla="*/ 114880 w 605734"/>
                <a:gd name="connsiteY10" fmla="*/ 446396 h 604745"/>
                <a:gd name="connsiteX11" fmla="*/ 158066 w 605734"/>
                <a:gd name="connsiteY11" fmla="*/ 489547 h 604745"/>
                <a:gd name="connsiteX12" fmla="*/ 114880 w 605734"/>
                <a:gd name="connsiteY12" fmla="*/ 532698 h 604745"/>
                <a:gd name="connsiteX13" fmla="*/ 71694 w 605734"/>
                <a:gd name="connsiteY13" fmla="*/ 489547 h 604745"/>
                <a:gd name="connsiteX14" fmla="*/ 114880 w 605734"/>
                <a:gd name="connsiteY14" fmla="*/ 446396 h 604745"/>
                <a:gd name="connsiteX15" fmla="*/ 562583 w 605734"/>
                <a:gd name="connsiteY15" fmla="*/ 259680 h 604745"/>
                <a:gd name="connsiteX16" fmla="*/ 605734 w 605734"/>
                <a:gd name="connsiteY16" fmla="*/ 302760 h 604745"/>
                <a:gd name="connsiteX17" fmla="*/ 562583 w 605734"/>
                <a:gd name="connsiteY17" fmla="*/ 345840 h 604745"/>
                <a:gd name="connsiteX18" fmla="*/ 519432 w 605734"/>
                <a:gd name="connsiteY18" fmla="*/ 302760 h 604745"/>
                <a:gd name="connsiteX19" fmla="*/ 562583 w 605734"/>
                <a:gd name="connsiteY19" fmla="*/ 259680 h 604745"/>
                <a:gd name="connsiteX20" fmla="*/ 43151 w 605734"/>
                <a:gd name="connsiteY20" fmla="*/ 259680 h 604745"/>
                <a:gd name="connsiteX21" fmla="*/ 86302 w 605734"/>
                <a:gd name="connsiteY21" fmla="*/ 302760 h 604745"/>
                <a:gd name="connsiteX22" fmla="*/ 43151 w 605734"/>
                <a:gd name="connsiteY22" fmla="*/ 345840 h 604745"/>
                <a:gd name="connsiteX23" fmla="*/ 0 w 605734"/>
                <a:gd name="connsiteY23" fmla="*/ 302760 h 604745"/>
                <a:gd name="connsiteX24" fmla="*/ 43151 w 605734"/>
                <a:gd name="connsiteY24" fmla="*/ 259680 h 604745"/>
                <a:gd name="connsiteX25" fmla="*/ 302479 w 605734"/>
                <a:gd name="connsiteY25" fmla="*/ 144024 h 604745"/>
                <a:gd name="connsiteX26" fmla="*/ 461428 w 605734"/>
                <a:gd name="connsiteY26" fmla="*/ 302726 h 604745"/>
                <a:gd name="connsiteX27" fmla="*/ 302479 w 605734"/>
                <a:gd name="connsiteY27" fmla="*/ 461428 h 604745"/>
                <a:gd name="connsiteX28" fmla="*/ 143530 w 605734"/>
                <a:gd name="connsiteY28" fmla="*/ 302726 h 604745"/>
                <a:gd name="connsiteX29" fmla="*/ 302479 w 605734"/>
                <a:gd name="connsiteY29" fmla="*/ 144024 h 604745"/>
                <a:gd name="connsiteX30" fmla="*/ 490324 w 605734"/>
                <a:gd name="connsiteY30" fmla="*/ 72118 h 604745"/>
                <a:gd name="connsiteX31" fmla="*/ 533546 w 605734"/>
                <a:gd name="connsiteY31" fmla="*/ 115198 h 604745"/>
                <a:gd name="connsiteX32" fmla="*/ 490324 w 605734"/>
                <a:gd name="connsiteY32" fmla="*/ 158278 h 604745"/>
                <a:gd name="connsiteX33" fmla="*/ 447102 w 605734"/>
                <a:gd name="connsiteY33" fmla="*/ 115198 h 604745"/>
                <a:gd name="connsiteX34" fmla="*/ 490324 w 605734"/>
                <a:gd name="connsiteY34" fmla="*/ 72118 h 604745"/>
                <a:gd name="connsiteX35" fmla="*/ 114880 w 605734"/>
                <a:gd name="connsiteY35" fmla="*/ 72118 h 604745"/>
                <a:gd name="connsiteX36" fmla="*/ 158066 w 605734"/>
                <a:gd name="connsiteY36" fmla="*/ 115198 h 604745"/>
                <a:gd name="connsiteX37" fmla="*/ 114880 w 605734"/>
                <a:gd name="connsiteY37" fmla="*/ 158278 h 604745"/>
                <a:gd name="connsiteX38" fmla="*/ 71694 w 605734"/>
                <a:gd name="connsiteY38" fmla="*/ 115198 h 604745"/>
                <a:gd name="connsiteX39" fmla="*/ 114880 w 605734"/>
                <a:gd name="connsiteY39" fmla="*/ 72118 h 604745"/>
                <a:gd name="connsiteX40" fmla="*/ 302620 w 605734"/>
                <a:gd name="connsiteY40" fmla="*/ 0 h 604745"/>
                <a:gd name="connsiteX41" fmla="*/ 345771 w 605734"/>
                <a:gd name="connsiteY41" fmla="*/ 43080 h 604745"/>
                <a:gd name="connsiteX42" fmla="*/ 302620 w 605734"/>
                <a:gd name="connsiteY42" fmla="*/ 86160 h 604745"/>
                <a:gd name="connsiteX43" fmla="*/ 259469 w 605734"/>
                <a:gd name="connsiteY43" fmla="*/ 43080 h 604745"/>
                <a:gd name="connsiteX44" fmla="*/ 302620 w 605734"/>
                <a:gd name="connsiteY4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5734" h="604745">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等腰三角形 21"/>
          <p:cNvSpPr/>
          <p:nvPr/>
        </p:nvSpPr>
        <p:spPr bwMode="auto">
          <a:xfrm rot="16200000" flipH="1">
            <a:off x="5737593" y="2366715"/>
            <a:ext cx="2292156" cy="234485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noFill/>
          <a:ln w="9525" cap="rnd">
            <a:solidFill>
              <a:srgbClr val="E6E6E6"/>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endParaRPr>
          </a:p>
        </p:txBody>
      </p:sp>
      <p:sp>
        <p:nvSpPr>
          <p:cNvPr id="28" name="等腰三角形 21"/>
          <p:cNvSpPr/>
          <p:nvPr/>
        </p:nvSpPr>
        <p:spPr bwMode="auto">
          <a:xfrm rot="5400000">
            <a:off x="3467041" y="2366715"/>
            <a:ext cx="2292156" cy="234485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noFill/>
          <a:ln w="9525" cap="rnd">
            <a:solidFill>
              <a:srgbClr val="E6E6E6"/>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endParaRPr>
          </a:p>
        </p:txBody>
      </p:sp>
      <p:sp>
        <p:nvSpPr>
          <p:cNvPr id="29" name="椭圆 28"/>
          <p:cNvSpPr/>
          <p:nvPr/>
        </p:nvSpPr>
        <p:spPr bwMode="auto">
          <a:xfrm>
            <a:off x="3442138" y="2201868"/>
            <a:ext cx="2890585" cy="2890585"/>
          </a:xfrm>
          <a:prstGeom prst="ellipse">
            <a:avLst/>
          </a:prstGeom>
          <a:noFill/>
          <a:ln w="25400" cap="flat" cmpd="sng" algn="ctr">
            <a:solidFill>
              <a:srgbClr val="1D5BB3"/>
            </a:solidFill>
            <a:prstDash val="solid"/>
          </a:ln>
          <a:effectLst/>
        </p:spPr>
        <p:txBody>
          <a:bodyPr anchor="ctr"/>
          <a:lstStyle/>
          <a:p>
            <a:pPr algn="ctr">
              <a:defRPr/>
            </a:pPr>
            <a:endParaRPr lang="zh-CN" altLang="en-US" sz="1200" kern="0" dirty="0">
              <a:solidFill>
                <a:sysClr val="window" lastClr="FFFFFF"/>
              </a:solidFill>
              <a:latin typeface="Calibri"/>
            </a:endParaRPr>
          </a:p>
        </p:txBody>
      </p:sp>
      <p:sp>
        <p:nvSpPr>
          <p:cNvPr id="30" name="椭圆 29"/>
          <p:cNvSpPr/>
          <p:nvPr/>
        </p:nvSpPr>
        <p:spPr bwMode="auto">
          <a:xfrm>
            <a:off x="5171709" y="2201868"/>
            <a:ext cx="2891843" cy="2890585"/>
          </a:xfrm>
          <a:prstGeom prst="ellipse">
            <a:avLst/>
          </a:prstGeom>
          <a:noFill/>
          <a:ln w="25400" cap="flat" cmpd="sng" algn="ctr">
            <a:solidFill>
              <a:srgbClr val="1D5BB3"/>
            </a:solidFill>
            <a:prstDash val="solid"/>
          </a:ln>
          <a:effectLst/>
        </p:spPr>
        <p:txBody>
          <a:bodyPr anchor="ctr"/>
          <a:lstStyle/>
          <a:p>
            <a:pPr algn="ctr">
              <a:defRPr/>
            </a:pPr>
            <a:endParaRPr lang="zh-CN" altLang="en-US" sz="1200" kern="0" dirty="0">
              <a:solidFill>
                <a:sysClr val="window" lastClr="FFFFFF"/>
              </a:solidFill>
              <a:latin typeface="Calibri"/>
            </a:endParaRPr>
          </a:p>
        </p:txBody>
      </p:sp>
      <p:cxnSp>
        <p:nvCxnSpPr>
          <p:cNvPr id="31" name="直接连接符 30"/>
          <p:cNvCxnSpPr>
            <a:cxnSpLocks noChangeShapeType="1"/>
          </p:cNvCxnSpPr>
          <p:nvPr/>
        </p:nvCxnSpPr>
        <p:spPr bwMode="auto">
          <a:xfrm>
            <a:off x="4235854" y="2907535"/>
            <a:ext cx="452833" cy="212579"/>
          </a:xfrm>
          <a:prstGeom prst="line">
            <a:avLst/>
          </a:prstGeom>
          <a:noFill/>
          <a:ln w="9525" algn="ctr">
            <a:solidFill>
              <a:srgbClr val="1D5BB3"/>
            </a:solidFill>
            <a:round/>
            <a:headEnd type="none" w="med" len="med"/>
            <a:tailEnd type="arrow" w="med" len="med"/>
          </a:ln>
        </p:spPr>
      </p:cxnSp>
      <p:cxnSp>
        <p:nvCxnSpPr>
          <p:cNvPr id="32" name="直接连接符 31"/>
          <p:cNvCxnSpPr>
            <a:cxnSpLocks noChangeShapeType="1"/>
          </p:cNvCxnSpPr>
          <p:nvPr/>
        </p:nvCxnSpPr>
        <p:spPr bwMode="auto">
          <a:xfrm>
            <a:off x="3994341" y="3560367"/>
            <a:ext cx="467928" cy="0"/>
          </a:xfrm>
          <a:prstGeom prst="line">
            <a:avLst/>
          </a:prstGeom>
          <a:noFill/>
          <a:ln w="9525" algn="ctr">
            <a:solidFill>
              <a:srgbClr val="1D5BB3"/>
            </a:solidFill>
            <a:round/>
            <a:headEnd type="none" w="med" len="med"/>
            <a:tailEnd type="arrow" w="med" len="med"/>
          </a:ln>
        </p:spPr>
      </p:cxnSp>
      <p:cxnSp>
        <p:nvCxnSpPr>
          <p:cNvPr id="33" name="直接连接符 32"/>
          <p:cNvCxnSpPr>
            <a:cxnSpLocks noChangeShapeType="1"/>
          </p:cNvCxnSpPr>
          <p:nvPr/>
        </p:nvCxnSpPr>
        <p:spPr bwMode="auto">
          <a:xfrm flipV="1">
            <a:off x="4235853" y="3983012"/>
            <a:ext cx="467928" cy="247801"/>
          </a:xfrm>
          <a:prstGeom prst="line">
            <a:avLst/>
          </a:prstGeom>
          <a:noFill/>
          <a:ln w="9525" algn="ctr">
            <a:solidFill>
              <a:srgbClr val="1D5BB3"/>
            </a:solidFill>
            <a:round/>
            <a:headEnd type="none" w="med" len="med"/>
            <a:tailEnd type="arrow" w="med" len="med"/>
          </a:ln>
        </p:spPr>
      </p:cxnSp>
      <p:cxnSp>
        <p:nvCxnSpPr>
          <p:cNvPr id="34" name="直接连接符 33"/>
          <p:cNvCxnSpPr>
            <a:cxnSpLocks noChangeShapeType="1"/>
          </p:cNvCxnSpPr>
          <p:nvPr/>
        </p:nvCxnSpPr>
        <p:spPr bwMode="auto">
          <a:xfrm flipH="1" flipV="1">
            <a:off x="6876121" y="3972949"/>
            <a:ext cx="467928" cy="247801"/>
          </a:xfrm>
          <a:prstGeom prst="line">
            <a:avLst/>
          </a:prstGeom>
          <a:noFill/>
          <a:ln w="9525" algn="ctr">
            <a:solidFill>
              <a:srgbClr val="1D5BB3"/>
            </a:solidFill>
            <a:round/>
            <a:headEnd type="none" w="med" len="med"/>
            <a:tailEnd type="arrow" w="med" len="med"/>
          </a:ln>
        </p:spPr>
      </p:cxnSp>
      <p:cxnSp>
        <p:nvCxnSpPr>
          <p:cNvPr id="35" name="直接连接符 34"/>
          <p:cNvCxnSpPr>
            <a:cxnSpLocks noChangeShapeType="1"/>
          </p:cNvCxnSpPr>
          <p:nvPr/>
        </p:nvCxnSpPr>
        <p:spPr bwMode="auto">
          <a:xfrm flipH="1">
            <a:off x="7110085" y="3557852"/>
            <a:ext cx="467928" cy="0"/>
          </a:xfrm>
          <a:prstGeom prst="line">
            <a:avLst/>
          </a:prstGeom>
          <a:noFill/>
          <a:ln w="9525" algn="ctr">
            <a:solidFill>
              <a:srgbClr val="1D5BB3"/>
            </a:solidFill>
            <a:round/>
            <a:headEnd type="none" w="med" len="med"/>
            <a:tailEnd type="arrow" w="med" len="med"/>
          </a:ln>
        </p:spPr>
      </p:cxnSp>
      <p:cxnSp>
        <p:nvCxnSpPr>
          <p:cNvPr id="36" name="直接连接符 35"/>
          <p:cNvCxnSpPr>
            <a:cxnSpLocks noChangeShapeType="1"/>
          </p:cNvCxnSpPr>
          <p:nvPr/>
        </p:nvCxnSpPr>
        <p:spPr bwMode="auto">
          <a:xfrm flipH="1">
            <a:off x="6891217" y="2907535"/>
            <a:ext cx="452833" cy="212579"/>
          </a:xfrm>
          <a:prstGeom prst="line">
            <a:avLst/>
          </a:prstGeom>
          <a:noFill/>
          <a:ln w="9525" algn="ctr">
            <a:solidFill>
              <a:srgbClr val="1D5BB3"/>
            </a:solidFill>
            <a:round/>
            <a:headEnd type="none" w="med" len="med"/>
            <a:tailEnd type="arrow" w="med" len="med"/>
          </a:ln>
        </p:spPr>
      </p:cxnSp>
      <p:grpSp>
        <p:nvGrpSpPr>
          <p:cNvPr id="37" name="组合 36"/>
          <p:cNvGrpSpPr/>
          <p:nvPr/>
        </p:nvGrpSpPr>
        <p:grpSpPr>
          <a:xfrm>
            <a:off x="4920134" y="2731431"/>
            <a:ext cx="1667935" cy="1667936"/>
            <a:chOff x="5014912" y="2584450"/>
            <a:chExt cx="2105025" cy="2105025"/>
          </a:xfrm>
          <a:solidFill>
            <a:srgbClr val="0170C1"/>
          </a:solidFill>
        </p:grpSpPr>
        <p:sp>
          <p:nvSpPr>
            <p:cNvPr id="38" name="Oval 19"/>
            <p:cNvSpPr>
              <a:spLocks noChangeArrowheads="1"/>
            </p:cNvSpPr>
            <p:nvPr/>
          </p:nvSpPr>
          <p:spPr bwMode="auto">
            <a:xfrm>
              <a:off x="5014912" y="2584450"/>
              <a:ext cx="2105025" cy="2105025"/>
            </a:xfrm>
            <a:prstGeom prst="ellipse">
              <a:avLst/>
            </a:prstGeom>
            <a:solidFill>
              <a:srgbClr val="1D5BB3"/>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050" b="0" i="0" u="none" strike="noStrike" kern="0" cap="none" spc="0" normalizeH="0" baseline="0" noProof="0" dirty="0">
                <a:ln>
                  <a:noFill/>
                </a:ln>
                <a:solidFill>
                  <a:srgbClr val="4D4D4D"/>
                </a:solidFill>
                <a:effectLst/>
                <a:uLnTx/>
                <a:uFillTx/>
              </a:endParaRPr>
            </a:p>
          </p:txBody>
        </p:sp>
        <p:sp>
          <p:nvSpPr>
            <p:cNvPr id="39" name="Oval 19"/>
            <p:cNvSpPr>
              <a:spLocks noChangeArrowheads="1"/>
            </p:cNvSpPr>
            <p:nvPr/>
          </p:nvSpPr>
          <p:spPr bwMode="auto">
            <a:xfrm>
              <a:off x="5497512" y="3066331"/>
              <a:ext cx="1139825" cy="1139825"/>
            </a:xfrm>
            <a:prstGeom prst="ellipse">
              <a:avLst/>
            </a:prstGeom>
            <a:solidFill>
              <a:srgbClr val="1D5BB3"/>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ysClr val="window" lastClr="FFFFFF"/>
                  </a:solidFill>
                  <a:effectLst/>
                  <a:uLnTx/>
                  <a:uFillTx/>
                  <a:latin typeface="Arial"/>
                  <a:cs typeface="+mn-ea"/>
                  <a:sym typeface="Arial" panose="020B0604020202020204" pitchFamily="34" charset="0"/>
                </a:rPr>
                <a:t>Please replace the text.</a:t>
              </a:r>
              <a:endParaRPr kumimoji="0" lang="en-US" altLang="zh-CN" sz="1000" b="0" i="0" u="none" strike="noStrike" kern="0" cap="none" spc="0" normalizeH="0" baseline="0" noProof="0" dirty="0">
                <a:ln>
                  <a:noFill/>
                </a:ln>
                <a:solidFill>
                  <a:sysClr val="window" lastClr="FFFFFF"/>
                </a:solidFill>
                <a:effectLst/>
                <a:uLnTx/>
                <a:uFillTx/>
                <a:latin typeface="Arial"/>
                <a:cs typeface="+mn-ea"/>
                <a:sym typeface="Arial" panose="020B0604020202020204" pitchFamily="34" charset="0"/>
              </a:endParaRPr>
            </a:p>
          </p:txBody>
        </p:sp>
      </p:grpSp>
      <p:sp>
        <p:nvSpPr>
          <p:cNvPr id="40" name="Oval 19"/>
          <p:cNvSpPr>
            <a:spLocks noChangeArrowheads="1"/>
          </p:cNvSpPr>
          <p:nvPr/>
        </p:nvSpPr>
        <p:spPr bwMode="auto">
          <a:xfrm>
            <a:off x="3455975" y="2269793"/>
            <a:ext cx="786169" cy="786168"/>
          </a:xfrm>
          <a:prstGeom prst="ellipse">
            <a:avLst/>
          </a:prstGeom>
          <a:solidFill>
            <a:srgbClr val="FFC000"/>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1" name="Oval 19"/>
          <p:cNvSpPr>
            <a:spLocks noChangeArrowheads="1"/>
          </p:cNvSpPr>
          <p:nvPr/>
        </p:nvSpPr>
        <p:spPr bwMode="auto">
          <a:xfrm>
            <a:off x="7303797" y="2282372"/>
            <a:ext cx="786168" cy="787427"/>
          </a:xfrm>
          <a:prstGeom prst="ellipse">
            <a:avLst/>
          </a:prstGeom>
          <a:solidFill>
            <a:srgbClr val="1D5BB3"/>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2" name="Oval 19"/>
          <p:cNvSpPr>
            <a:spLocks noChangeArrowheads="1"/>
          </p:cNvSpPr>
          <p:nvPr/>
        </p:nvSpPr>
        <p:spPr bwMode="auto">
          <a:xfrm>
            <a:off x="7661033" y="3195586"/>
            <a:ext cx="787427" cy="787427"/>
          </a:xfrm>
          <a:prstGeom prst="ellipse">
            <a:avLst/>
          </a:prstGeom>
          <a:solidFill>
            <a:srgbClr val="FFC000"/>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3" name="Oval 19"/>
          <p:cNvSpPr>
            <a:spLocks noChangeArrowheads="1"/>
          </p:cNvSpPr>
          <p:nvPr/>
        </p:nvSpPr>
        <p:spPr bwMode="auto">
          <a:xfrm>
            <a:off x="7342792" y="4098736"/>
            <a:ext cx="787427" cy="787427"/>
          </a:xfrm>
          <a:prstGeom prst="ellipse">
            <a:avLst/>
          </a:prstGeom>
          <a:solidFill>
            <a:srgbClr val="FFC000"/>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4" name="Oval 19"/>
          <p:cNvSpPr>
            <a:spLocks noChangeArrowheads="1"/>
          </p:cNvSpPr>
          <p:nvPr/>
        </p:nvSpPr>
        <p:spPr bwMode="auto">
          <a:xfrm>
            <a:off x="3103771" y="3165397"/>
            <a:ext cx="787427" cy="787427"/>
          </a:xfrm>
          <a:prstGeom prst="ellipse">
            <a:avLst/>
          </a:prstGeom>
          <a:solidFill>
            <a:srgbClr val="1D5BB3"/>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5" name="Oval 19"/>
          <p:cNvSpPr>
            <a:spLocks noChangeArrowheads="1"/>
          </p:cNvSpPr>
          <p:nvPr/>
        </p:nvSpPr>
        <p:spPr bwMode="auto">
          <a:xfrm>
            <a:off x="3425785" y="4093705"/>
            <a:ext cx="787427" cy="787427"/>
          </a:xfrm>
          <a:prstGeom prst="ellipse">
            <a:avLst/>
          </a:prstGeom>
          <a:solidFill>
            <a:srgbClr val="FFC000"/>
          </a:solidFill>
          <a:ln w="9525">
            <a:noFill/>
            <a:round/>
            <a:headEnd/>
            <a:tailEnd/>
          </a:ln>
          <a:effectLst/>
        </p:spPr>
        <p:txBody>
          <a:bodyPr anchor="ctr"/>
          <a:lstStyle/>
          <a:p>
            <a:pPr algn="ctr">
              <a:lnSpc>
                <a:spcPct val="120000"/>
              </a:lnSpc>
              <a:defRPr/>
            </a:pPr>
            <a:r>
              <a:rPr lang="zh-CN" altLang="en-US" sz="800" kern="0" dirty="0">
                <a:solidFill>
                  <a:sysClr val="window" lastClr="FFFFFF"/>
                </a:solidFill>
                <a:latin typeface="Arial"/>
                <a:cs typeface="+mn-ea"/>
                <a:sym typeface="Arial" panose="020B0604020202020204" pitchFamily="34" charset="0"/>
              </a:rPr>
              <a:t>Please replace the text.</a:t>
            </a:r>
            <a:endParaRPr lang="en-US" altLang="zh-CN" sz="800" kern="0" dirty="0">
              <a:solidFill>
                <a:sysClr val="window" lastClr="FFFFFF"/>
              </a:solidFill>
              <a:latin typeface="Arial"/>
              <a:cs typeface="+mn-ea"/>
              <a:sym typeface="Arial" panose="020B0604020202020204" pitchFamily="34" charset="0"/>
            </a:endParaRPr>
          </a:p>
        </p:txBody>
      </p:sp>
      <p:sp>
        <p:nvSpPr>
          <p:cNvPr id="46" name="TextBox 45"/>
          <p:cNvSpPr txBox="1"/>
          <p:nvPr/>
        </p:nvSpPr>
        <p:spPr>
          <a:xfrm>
            <a:off x="1663245" y="2293645"/>
            <a:ext cx="1590643" cy="234872"/>
          </a:xfrm>
          <a:prstGeom prst="rect">
            <a:avLst/>
          </a:prstGeom>
          <a:noFill/>
        </p:spPr>
        <p:txBody>
          <a:bodyPr wrap="square" rtlCol="0">
            <a:spAutoFit/>
          </a:bodyPr>
          <a:lstStyle/>
          <a:p>
            <a:pPr algn="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
        <p:nvSpPr>
          <p:cNvPr id="47" name="TextBox 46"/>
          <p:cNvSpPr txBox="1"/>
          <p:nvPr/>
        </p:nvSpPr>
        <p:spPr>
          <a:xfrm>
            <a:off x="8264447" y="2293645"/>
            <a:ext cx="1685771" cy="234872"/>
          </a:xfrm>
          <a:prstGeom prst="rect">
            <a:avLst/>
          </a:prstGeom>
          <a:noFill/>
        </p:spPr>
        <p:txBody>
          <a:bodyPr wrap="square" rtlCol="0">
            <a:spAutoFit/>
          </a:bodyPr>
          <a:lstStyle/>
          <a:p>
            <a:pP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
        <p:nvSpPr>
          <p:cNvPr id="48" name="TextBox 47"/>
          <p:cNvSpPr txBox="1"/>
          <p:nvPr/>
        </p:nvSpPr>
        <p:spPr>
          <a:xfrm>
            <a:off x="1502161" y="3237001"/>
            <a:ext cx="1590643" cy="234872"/>
          </a:xfrm>
          <a:prstGeom prst="rect">
            <a:avLst/>
          </a:prstGeom>
          <a:noFill/>
        </p:spPr>
        <p:txBody>
          <a:bodyPr wrap="square" rtlCol="0">
            <a:spAutoFit/>
          </a:bodyPr>
          <a:lstStyle/>
          <a:p>
            <a:pPr algn="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
        <p:nvSpPr>
          <p:cNvPr id="49" name="TextBox 48"/>
          <p:cNvSpPr txBox="1"/>
          <p:nvPr/>
        </p:nvSpPr>
        <p:spPr>
          <a:xfrm>
            <a:off x="8634801" y="3330798"/>
            <a:ext cx="1685771" cy="234872"/>
          </a:xfrm>
          <a:prstGeom prst="rect">
            <a:avLst/>
          </a:prstGeom>
          <a:noFill/>
        </p:spPr>
        <p:txBody>
          <a:bodyPr wrap="square" rtlCol="0">
            <a:spAutoFit/>
          </a:bodyPr>
          <a:lstStyle/>
          <a:p>
            <a:pP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
        <p:nvSpPr>
          <p:cNvPr id="50" name="TextBox 49"/>
          <p:cNvSpPr txBox="1"/>
          <p:nvPr/>
        </p:nvSpPr>
        <p:spPr>
          <a:xfrm>
            <a:off x="8284894" y="4233948"/>
            <a:ext cx="1685771" cy="234872"/>
          </a:xfrm>
          <a:prstGeom prst="rect">
            <a:avLst/>
          </a:prstGeom>
          <a:noFill/>
        </p:spPr>
        <p:txBody>
          <a:bodyPr wrap="square" rtlCol="0">
            <a:spAutoFit/>
          </a:bodyPr>
          <a:lstStyle/>
          <a:p>
            <a:pP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
        <p:nvSpPr>
          <p:cNvPr id="51" name="TextBox 50"/>
          <p:cNvSpPr txBox="1"/>
          <p:nvPr/>
        </p:nvSpPr>
        <p:spPr>
          <a:xfrm>
            <a:off x="1639923" y="4233948"/>
            <a:ext cx="1590643" cy="234872"/>
          </a:xfrm>
          <a:prstGeom prst="rect">
            <a:avLst/>
          </a:prstGeom>
          <a:noFill/>
        </p:spPr>
        <p:txBody>
          <a:bodyPr wrap="square" rtlCol="0">
            <a:spAutoFit/>
          </a:bodyPr>
          <a:lstStyle/>
          <a:p>
            <a:pPr algn="r">
              <a:lnSpc>
                <a:spcPct val="150000"/>
              </a:lnSpc>
              <a:defRPr/>
            </a:pPr>
            <a:r>
              <a:rPr lang="zh-CN" altLang="en-US" sz="700" kern="0" dirty="0">
                <a:solidFill>
                  <a:sysClr val="window" lastClr="FFFFFF">
                    <a:lumMod val="65000"/>
                  </a:sysClr>
                </a:solidFill>
                <a:cs typeface="+mn-ea"/>
                <a:sym typeface="+mn-lt"/>
              </a:rPr>
              <a:t>Click to add the relevant title text.</a:t>
            </a:r>
            <a:endParaRPr lang="en-GB" altLang="zh-CN" sz="700" kern="0" dirty="0">
              <a:solidFill>
                <a:sysClr val="window" lastClr="FFFFFF">
                  <a:lumMod val="65000"/>
                </a:sysClr>
              </a:solidFill>
              <a:cs typeface="+mn-ea"/>
              <a:sym typeface="+mn-lt"/>
            </a:endParaRPr>
          </a:p>
        </p:txBody>
      </p:sp>
    </p:spTree>
    <p:extLst>
      <p:ext uri="{BB962C8B-B14F-4D97-AF65-F5344CB8AC3E}">
        <p14:creationId xmlns:p14="http://schemas.microsoft.com/office/powerpoint/2010/main" val="261448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弧形 36"/>
          <p:cNvSpPr/>
          <p:nvPr/>
        </p:nvSpPr>
        <p:spPr>
          <a:xfrm rot="13095499">
            <a:off x="2318105" y="2166888"/>
            <a:ext cx="3036648" cy="3228043"/>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38" name="弧形 37"/>
          <p:cNvSpPr/>
          <p:nvPr/>
        </p:nvSpPr>
        <p:spPr>
          <a:xfrm rot="13095499">
            <a:off x="3181094" y="2781687"/>
            <a:ext cx="1879950" cy="1998443"/>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39" name="弧形 38"/>
          <p:cNvSpPr/>
          <p:nvPr/>
        </p:nvSpPr>
        <p:spPr>
          <a:xfrm rot="13095499">
            <a:off x="3632646" y="3284237"/>
            <a:ext cx="837446" cy="890230"/>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grpSp>
        <p:nvGrpSpPr>
          <p:cNvPr id="40" name="组合 39"/>
          <p:cNvGrpSpPr/>
          <p:nvPr/>
        </p:nvGrpSpPr>
        <p:grpSpPr>
          <a:xfrm>
            <a:off x="5581062" y="4369330"/>
            <a:ext cx="1303832" cy="648660"/>
            <a:chOff x="6040947" y="4783891"/>
            <a:chExt cx="1577637" cy="784879"/>
          </a:xfrm>
        </p:grpSpPr>
        <p:grpSp>
          <p:nvGrpSpPr>
            <p:cNvPr id="41" name="组合 40"/>
            <p:cNvGrpSpPr/>
            <p:nvPr/>
          </p:nvGrpSpPr>
          <p:grpSpPr>
            <a:xfrm>
              <a:off x="6957175" y="4783891"/>
              <a:ext cx="661409" cy="784879"/>
              <a:chOff x="5950416" y="3480496"/>
              <a:chExt cx="627191" cy="744273"/>
            </a:xfrm>
          </p:grpSpPr>
          <p:sp>
            <p:nvSpPr>
              <p:cNvPr id="43" name="弧形 42"/>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44" name="饼形 43"/>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45" name="饼形 44"/>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grpSp>
        <p:cxnSp>
          <p:nvCxnSpPr>
            <p:cNvPr id="42" name="直接连接符 41"/>
            <p:cNvCxnSpPr/>
            <p:nvPr/>
          </p:nvCxnSpPr>
          <p:spPr>
            <a:xfrm>
              <a:off x="6040947" y="5191152"/>
              <a:ext cx="893975" cy="0"/>
            </a:xfrm>
            <a:prstGeom prst="line">
              <a:avLst/>
            </a:prstGeom>
            <a:noFill/>
            <a:ln w="19050" cap="flat" cmpd="sng" algn="ctr">
              <a:solidFill>
                <a:srgbClr val="1D5BB3"/>
              </a:solidFill>
              <a:prstDash val="solid"/>
              <a:miter lim="800000"/>
            </a:ln>
            <a:effectLst/>
          </p:spPr>
        </p:cxnSp>
      </p:grpSp>
      <p:grpSp>
        <p:nvGrpSpPr>
          <p:cNvPr id="46" name="组合 45"/>
          <p:cNvGrpSpPr/>
          <p:nvPr/>
        </p:nvGrpSpPr>
        <p:grpSpPr>
          <a:xfrm>
            <a:off x="5564461" y="3132428"/>
            <a:ext cx="1312132" cy="648660"/>
            <a:chOff x="6020861" y="3287240"/>
            <a:chExt cx="1587680" cy="784879"/>
          </a:xfrm>
        </p:grpSpPr>
        <p:grpSp>
          <p:nvGrpSpPr>
            <p:cNvPr id="47" name="组合 46"/>
            <p:cNvGrpSpPr/>
            <p:nvPr/>
          </p:nvGrpSpPr>
          <p:grpSpPr>
            <a:xfrm>
              <a:off x="6947132" y="3287240"/>
              <a:ext cx="661409" cy="784879"/>
              <a:chOff x="5950416" y="3480496"/>
              <a:chExt cx="627191" cy="744273"/>
            </a:xfrm>
          </p:grpSpPr>
          <p:sp>
            <p:nvSpPr>
              <p:cNvPr id="49" name="弧形 48"/>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50" name="饼形 49"/>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51" name="饼形 50"/>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grpSp>
        <p:cxnSp>
          <p:nvCxnSpPr>
            <p:cNvPr id="48" name="直接连接符 47"/>
            <p:cNvCxnSpPr/>
            <p:nvPr/>
          </p:nvCxnSpPr>
          <p:spPr>
            <a:xfrm>
              <a:off x="6020861" y="3692237"/>
              <a:ext cx="893975" cy="0"/>
            </a:xfrm>
            <a:prstGeom prst="line">
              <a:avLst/>
            </a:prstGeom>
            <a:noFill/>
            <a:ln w="19050" cap="flat" cmpd="sng" algn="ctr">
              <a:solidFill>
                <a:srgbClr val="1D5BB3"/>
              </a:solidFill>
              <a:prstDash val="solid"/>
              <a:miter lim="800000"/>
            </a:ln>
            <a:effectLst/>
          </p:spPr>
        </p:cxnSp>
      </p:grpSp>
      <p:grpSp>
        <p:nvGrpSpPr>
          <p:cNvPr id="52" name="组合 51"/>
          <p:cNvGrpSpPr/>
          <p:nvPr/>
        </p:nvGrpSpPr>
        <p:grpSpPr>
          <a:xfrm>
            <a:off x="5568612" y="1882092"/>
            <a:ext cx="1307980" cy="648660"/>
            <a:chOff x="6025884" y="1774333"/>
            <a:chExt cx="1582656" cy="784879"/>
          </a:xfrm>
        </p:grpSpPr>
        <p:grpSp>
          <p:nvGrpSpPr>
            <p:cNvPr id="53" name="组合 52"/>
            <p:cNvGrpSpPr/>
            <p:nvPr/>
          </p:nvGrpSpPr>
          <p:grpSpPr>
            <a:xfrm>
              <a:off x="6947131" y="1774333"/>
              <a:ext cx="661409" cy="784879"/>
              <a:chOff x="5950416" y="3480496"/>
              <a:chExt cx="627191" cy="744273"/>
            </a:xfrm>
          </p:grpSpPr>
          <p:sp>
            <p:nvSpPr>
              <p:cNvPr id="55" name="弧形 54"/>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56" name="饼形 55"/>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sp>
            <p:nvSpPr>
              <p:cNvPr id="57" name="饼形 56"/>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lumMod val="95000"/>
                    </a:sysClr>
                  </a:solidFill>
                  <a:effectLst/>
                  <a:uLnTx/>
                  <a:uFillTx/>
                </a:endParaRPr>
              </a:p>
            </p:txBody>
          </p:sp>
        </p:grpSp>
        <p:cxnSp>
          <p:nvCxnSpPr>
            <p:cNvPr id="54" name="直接连接符 53"/>
            <p:cNvCxnSpPr/>
            <p:nvPr/>
          </p:nvCxnSpPr>
          <p:spPr>
            <a:xfrm>
              <a:off x="6025884" y="2171554"/>
              <a:ext cx="893975" cy="0"/>
            </a:xfrm>
            <a:prstGeom prst="line">
              <a:avLst/>
            </a:prstGeom>
            <a:noFill/>
            <a:ln w="19050" cap="flat" cmpd="sng" algn="ctr">
              <a:solidFill>
                <a:srgbClr val="1D5BB3"/>
              </a:solidFill>
              <a:prstDash val="solid"/>
              <a:miter lim="800000"/>
            </a:ln>
            <a:effectLst/>
          </p:spPr>
        </p:cxnSp>
      </p:grpSp>
      <p:grpSp>
        <p:nvGrpSpPr>
          <p:cNvPr id="58" name="组合 57"/>
          <p:cNvGrpSpPr/>
          <p:nvPr/>
        </p:nvGrpSpPr>
        <p:grpSpPr>
          <a:xfrm>
            <a:off x="3992296" y="2020475"/>
            <a:ext cx="1576384" cy="3487286"/>
            <a:chOff x="4118540" y="1941776"/>
            <a:chExt cx="1907425" cy="4219617"/>
          </a:xfrm>
          <a:solidFill>
            <a:srgbClr val="0170C1"/>
          </a:solidFill>
        </p:grpSpPr>
        <p:sp>
          <p:nvSpPr>
            <p:cNvPr id="59" name="矩形 58"/>
            <p:cNvSpPr/>
            <p:nvPr/>
          </p:nvSpPr>
          <p:spPr>
            <a:xfrm>
              <a:off x="4119300" y="5725074"/>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lumMod val="95000"/>
                  </a:sysClr>
                </a:solidFill>
                <a:effectLst/>
                <a:uLnTx/>
                <a:uFillTx/>
              </a:endParaRPr>
            </a:p>
          </p:txBody>
        </p:sp>
        <p:sp>
          <p:nvSpPr>
            <p:cNvPr id="60" name="矩形 59"/>
            <p:cNvSpPr/>
            <p:nvPr/>
          </p:nvSpPr>
          <p:spPr>
            <a:xfrm>
              <a:off x="4118540" y="4182002"/>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lumMod val="95000"/>
                  </a:sysClr>
                </a:solidFill>
                <a:effectLst/>
                <a:uLnTx/>
                <a:uFillTx/>
              </a:endParaRPr>
            </a:p>
          </p:txBody>
        </p:sp>
        <p:sp>
          <p:nvSpPr>
            <p:cNvPr id="61" name="矩形 60"/>
            <p:cNvSpPr/>
            <p:nvPr/>
          </p:nvSpPr>
          <p:spPr>
            <a:xfrm>
              <a:off x="4120162" y="3459009"/>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Segoe UI Emoji" panose="020B0502040204020203" pitchFamily="34" charset="0"/>
                </a:rPr>
                <a:t>YOUR TITLE.</a:t>
              </a:r>
              <a:endParaRPr kumimoji="0" lang="zh-CN" altLang="en-US"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宋体"/>
              </a:endParaRPr>
            </a:p>
          </p:txBody>
        </p:sp>
        <p:sp>
          <p:nvSpPr>
            <p:cNvPr id="62" name="矩形 61"/>
            <p:cNvSpPr/>
            <p:nvPr/>
          </p:nvSpPr>
          <p:spPr>
            <a:xfrm>
              <a:off x="4120162" y="4955660"/>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Segoe UI Emoji" panose="020B0502040204020203" pitchFamily="34" charset="0"/>
                </a:rPr>
                <a:t>YOUR TITLE.</a:t>
              </a:r>
              <a:endParaRPr kumimoji="0" lang="zh-CN" altLang="en-US"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宋体"/>
              </a:endParaRPr>
            </a:p>
          </p:txBody>
        </p:sp>
        <p:sp>
          <p:nvSpPr>
            <p:cNvPr id="63" name="矩形 62"/>
            <p:cNvSpPr/>
            <p:nvPr/>
          </p:nvSpPr>
          <p:spPr>
            <a:xfrm>
              <a:off x="4124325" y="2680221"/>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lumMod val="95000"/>
                  </a:sysClr>
                </a:solidFill>
                <a:effectLst/>
                <a:uLnTx/>
                <a:uFillTx/>
              </a:endParaRPr>
            </a:p>
          </p:txBody>
        </p:sp>
        <p:sp>
          <p:nvSpPr>
            <p:cNvPr id="64" name="矩形 63"/>
            <p:cNvSpPr/>
            <p:nvPr/>
          </p:nvSpPr>
          <p:spPr>
            <a:xfrm>
              <a:off x="4120162" y="1941776"/>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Segoe UI Emoji" panose="020B0502040204020203" pitchFamily="34" charset="0"/>
                </a:rPr>
                <a:t>YOUR TITLE.</a:t>
              </a:r>
              <a:endParaRPr kumimoji="0" lang="zh-CN" altLang="en-US" sz="1400" b="1" i="0" u="none" strike="noStrike" kern="0" cap="none" spc="0" normalizeH="0" baseline="0" noProof="0" dirty="0">
                <a:ln>
                  <a:noFill/>
                </a:ln>
                <a:solidFill>
                  <a:sysClr val="window" lastClr="FFFFFF"/>
                </a:solidFill>
                <a:effectLst/>
                <a:uLnTx/>
                <a:uFillTx/>
                <a:latin typeface="Franklin Gothic Book" panose="020B0503020102020204" pitchFamily="34" charset="0"/>
                <a:ea typeface="宋体"/>
              </a:endParaRPr>
            </a:p>
          </p:txBody>
        </p:sp>
      </p:grpSp>
      <p:sp>
        <p:nvSpPr>
          <p:cNvPr id="65" name="矩形 64"/>
          <p:cNvSpPr/>
          <p:nvPr/>
        </p:nvSpPr>
        <p:spPr>
          <a:xfrm>
            <a:off x="1494230" y="3529075"/>
            <a:ext cx="1896091" cy="483180"/>
          </a:xfrm>
          <a:prstGeom prst="rect">
            <a:avLst/>
          </a:prstGeom>
          <a:solidFill>
            <a:srgbClr val="FFC000"/>
          </a:solidFill>
          <a:ln w="12700" cap="flat" cmpd="sng" algn="ctr">
            <a:noFill/>
            <a:prstDash val="solid"/>
            <a:miter lim="800000"/>
          </a:ln>
          <a:effectLst>
            <a:outerShdw blurRad="50800" dist="38100" dir="8100000" algn="tr" rotWithShape="0">
              <a:prstClr val="black">
                <a:alpha val="40000"/>
              </a:prstClr>
            </a:outerShdw>
            <a:softEdge rad="12700"/>
          </a:effectLst>
        </p:spPr>
        <p:txBody>
          <a:bodyPr rtlCol="0" anchor="ctr"/>
          <a:lstStyle/>
          <a:p>
            <a:pPr algn="ctr">
              <a:defRPr/>
            </a:pPr>
            <a:r>
              <a:rPr lang="en-US" altLang="zh-CN" sz="2000" b="1" kern="0" dirty="0">
                <a:solidFill>
                  <a:sysClr val="window" lastClr="FFFFFF"/>
                </a:solidFill>
                <a:latin typeface="Franklin Gothic Book" panose="020B0503020102020204" pitchFamily="34" charset="0"/>
                <a:ea typeface="Segoe UI Emoji" panose="020B0502040204020203" pitchFamily="34" charset="0"/>
              </a:rPr>
              <a:t>YOUR TITLE.</a:t>
            </a:r>
            <a:endParaRPr lang="zh-CN" altLang="en-US" sz="2000" b="1" kern="0" dirty="0">
              <a:solidFill>
                <a:sysClr val="window" lastClr="FFFFFF"/>
              </a:solidFill>
              <a:latin typeface="Franklin Gothic Book" panose="020B0503020102020204" pitchFamily="34" charset="0"/>
              <a:ea typeface="宋体"/>
            </a:endParaRPr>
          </a:p>
        </p:txBody>
      </p:sp>
      <p:sp>
        <p:nvSpPr>
          <p:cNvPr id="66" name="TextBox 41"/>
          <p:cNvSpPr txBox="1"/>
          <p:nvPr/>
        </p:nvSpPr>
        <p:spPr>
          <a:xfrm>
            <a:off x="6977818" y="2194251"/>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67" name="TextBox 170"/>
          <p:cNvSpPr txBox="1"/>
          <p:nvPr/>
        </p:nvSpPr>
        <p:spPr>
          <a:xfrm>
            <a:off x="6977818" y="1944594"/>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68" name="TextBox 41"/>
          <p:cNvSpPr txBox="1"/>
          <p:nvPr/>
        </p:nvSpPr>
        <p:spPr>
          <a:xfrm>
            <a:off x="6977818" y="3552155"/>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69" name="TextBox 170"/>
          <p:cNvSpPr txBox="1"/>
          <p:nvPr/>
        </p:nvSpPr>
        <p:spPr>
          <a:xfrm>
            <a:off x="6977818" y="3302497"/>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
        <p:nvSpPr>
          <p:cNvPr id="70" name="TextBox 41"/>
          <p:cNvSpPr txBox="1"/>
          <p:nvPr/>
        </p:nvSpPr>
        <p:spPr>
          <a:xfrm>
            <a:off x="6977818" y="4851018"/>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cs typeface="+mn-ea"/>
                <a:sym typeface="+mn-lt"/>
              </a:rPr>
              <a:t>Click to add the relevant title text, click to add the relevant title text, click to add the relevant title text, click to add the relevant title text.</a:t>
            </a:r>
            <a:endParaRPr lang="en-GB" altLang="zh-CN" sz="600" kern="0" dirty="0">
              <a:solidFill>
                <a:sysClr val="window" lastClr="FFFFFF">
                  <a:lumMod val="65000"/>
                </a:sysClr>
              </a:solidFill>
              <a:cs typeface="+mn-ea"/>
              <a:sym typeface="+mn-lt"/>
            </a:endParaRPr>
          </a:p>
        </p:txBody>
      </p:sp>
      <p:sp>
        <p:nvSpPr>
          <p:cNvPr id="71" name="TextBox 170"/>
          <p:cNvSpPr txBox="1"/>
          <p:nvPr/>
        </p:nvSpPr>
        <p:spPr>
          <a:xfrm>
            <a:off x="6977818" y="4601360"/>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latin typeface="Arial"/>
                <a:cs typeface="+mn-ea"/>
                <a:sym typeface="Arial" panose="020B0604020202020204" pitchFamily="34" charset="0"/>
              </a:rPr>
              <a:t>Please replace the text.</a:t>
            </a:r>
            <a:endParaRPr lang="en-US" altLang="zh-CN" sz="1100" kern="0" dirty="0">
              <a:solidFill>
                <a:sysClr val="window" lastClr="FFFFFF">
                  <a:lumMod val="65000"/>
                </a:sysClr>
              </a:solidFill>
              <a:latin typeface="Arial"/>
              <a:cs typeface="+mn-ea"/>
              <a:sym typeface="Arial" panose="020B0604020202020204" pitchFamily="34" charset="0"/>
            </a:endParaRPr>
          </a:p>
        </p:txBody>
      </p:sp>
    </p:spTree>
    <p:extLst>
      <p:ext uri="{BB962C8B-B14F-4D97-AF65-F5344CB8AC3E}">
        <p14:creationId xmlns:p14="http://schemas.microsoft.com/office/powerpoint/2010/main" val="55359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9955" y="178677"/>
            <a:ext cx="2727492" cy="5543125"/>
            <a:chOff x="9502608" y="1077707"/>
            <a:chExt cx="2727492" cy="5543125"/>
          </a:xfrm>
        </p:grpSpPr>
        <p:sp>
          <p:nvSpPr>
            <p:cNvPr id="3" name="PA-椭圆 6"/>
            <p:cNvSpPr>
              <a:spLocks noChangeAspect="1"/>
            </p:cNvSpPr>
            <p:nvPr>
              <p:custDataLst>
                <p:tags r:id="rId73"/>
              </p:custDataLst>
            </p:nvPr>
          </p:nvSpPr>
          <p:spPr>
            <a:xfrm>
              <a:off x="1022527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椭圆 17"/>
            <p:cNvSpPr>
              <a:spLocks noChangeAspect="1"/>
            </p:cNvSpPr>
            <p:nvPr>
              <p:custDataLst>
                <p:tags r:id="rId74"/>
              </p:custDataLst>
            </p:nvPr>
          </p:nvSpPr>
          <p:spPr>
            <a:xfrm>
              <a:off x="1062919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PA-椭圆 18"/>
            <p:cNvSpPr>
              <a:spLocks noChangeAspect="1"/>
            </p:cNvSpPr>
            <p:nvPr>
              <p:custDataLst>
                <p:tags r:id="rId75"/>
              </p:custDataLst>
            </p:nvPr>
          </p:nvSpPr>
          <p:spPr>
            <a:xfrm>
              <a:off x="1057457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PA-椭圆 19"/>
            <p:cNvSpPr>
              <a:spLocks noChangeAspect="1"/>
            </p:cNvSpPr>
            <p:nvPr>
              <p:custDataLst>
                <p:tags r:id="rId76"/>
              </p:custDataLst>
            </p:nvPr>
          </p:nvSpPr>
          <p:spPr>
            <a:xfrm>
              <a:off x="1057591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PA-椭圆 20"/>
            <p:cNvSpPr>
              <a:spLocks noChangeAspect="1"/>
            </p:cNvSpPr>
            <p:nvPr>
              <p:custDataLst>
                <p:tags r:id="rId77"/>
              </p:custDataLst>
            </p:nvPr>
          </p:nvSpPr>
          <p:spPr>
            <a:xfrm>
              <a:off x="1044751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PA-椭圆 21"/>
            <p:cNvSpPr>
              <a:spLocks noChangeAspect="1"/>
            </p:cNvSpPr>
            <p:nvPr>
              <p:custDataLst>
                <p:tags r:id="rId78"/>
              </p:custDataLst>
            </p:nvPr>
          </p:nvSpPr>
          <p:spPr>
            <a:xfrm>
              <a:off x="1173285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PA-椭圆 22"/>
            <p:cNvSpPr>
              <a:spLocks noChangeAspect="1"/>
            </p:cNvSpPr>
            <p:nvPr>
              <p:custDataLst>
                <p:tags r:id="rId79"/>
              </p:custDataLst>
            </p:nvPr>
          </p:nvSpPr>
          <p:spPr>
            <a:xfrm>
              <a:off x="1107262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PA-椭圆 23"/>
            <p:cNvSpPr>
              <a:spLocks noChangeAspect="1"/>
            </p:cNvSpPr>
            <p:nvPr>
              <p:custDataLst>
                <p:tags r:id="rId80"/>
              </p:custDataLst>
            </p:nvPr>
          </p:nvSpPr>
          <p:spPr>
            <a:xfrm>
              <a:off x="1119110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PA-椭圆 24"/>
            <p:cNvSpPr>
              <a:spLocks noChangeAspect="1"/>
            </p:cNvSpPr>
            <p:nvPr>
              <p:custDataLst>
                <p:tags r:id="rId81"/>
              </p:custDataLst>
            </p:nvPr>
          </p:nvSpPr>
          <p:spPr>
            <a:xfrm>
              <a:off x="971657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PA-椭圆 25"/>
            <p:cNvSpPr>
              <a:spLocks noChangeAspect="1"/>
            </p:cNvSpPr>
            <p:nvPr>
              <p:custDataLst>
                <p:tags r:id="rId82"/>
              </p:custDataLst>
            </p:nvPr>
          </p:nvSpPr>
          <p:spPr>
            <a:xfrm>
              <a:off x="1044751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PA-椭圆 26"/>
            <p:cNvSpPr>
              <a:spLocks noChangeAspect="1"/>
            </p:cNvSpPr>
            <p:nvPr>
              <p:custDataLst>
                <p:tags r:id="rId83"/>
              </p:custDataLst>
            </p:nvPr>
          </p:nvSpPr>
          <p:spPr>
            <a:xfrm>
              <a:off x="950260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PA-椭圆 27"/>
            <p:cNvSpPr>
              <a:spLocks noChangeAspect="1"/>
            </p:cNvSpPr>
            <p:nvPr>
              <p:custDataLst>
                <p:tags r:id="rId84"/>
              </p:custDataLst>
            </p:nvPr>
          </p:nvSpPr>
          <p:spPr>
            <a:xfrm>
              <a:off x="1187235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PA-椭圆 28"/>
            <p:cNvSpPr>
              <a:spLocks noChangeAspect="1"/>
            </p:cNvSpPr>
            <p:nvPr>
              <p:custDataLst>
                <p:tags r:id="rId85"/>
              </p:custDataLst>
            </p:nvPr>
          </p:nvSpPr>
          <p:spPr>
            <a:xfrm>
              <a:off x="1010827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PA-椭圆 29"/>
            <p:cNvSpPr>
              <a:spLocks noChangeAspect="1"/>
            </p:cNvSpPr>
            <p:nvPr>
              <p:custDataLst>
                <p:tags r:id="rId86"/>
              </p:custDataLst>
            </p:nvPr>
          </p:nvSpPr>
          <p:spPr>
            <a:xfrm>
              <a:off x="1119372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PA-椭圆 30"/>
            <p:cNvSpPr>
              <a:spLocks noChangeAspect="1"/>
            </p:cNvSpPr>
            <p:nvPr>
              <p:custDataLst>
                <p:tags r:id="rId87"/>
              </p:custDataLst>
            </p:nvPr>
          </p:nvSpPr>
          <p:spPr>
            <a:xfrm>
              <a:off x="1094212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PA-椭圆 31"/>
            <p:cNvSpPr>
              <a:spLocks noChangeAspect="1"/>
            </p:cNvSpPr>
            <p:nvPr>
              <p:custDataLst>
                <p:tags r:id="rId88"/>
              </p:custDataLst>
            </p:nvPr>
          </p:nvSpPr>
          <p:spPr>
            <a:xfrm>
              <a:off x="1195560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PA-椭圆 16"/>
            <p:cNvSpPr>
              <a:spLocks noChangeAspect="1"/>
            </p:cNvSpPr>
            <p:nvPr>
              <p:custDataLst>
                <p:tags r:id="rId89"/>
              </p:custDataLst>
            </p:nvPr>
          </p:nvSpPr>
          <p:spPr>
            <a:xfrm>
              <a:off x="1148144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任意多边形 33"/>
            <p:cNvSpPr/>
            <p:nvPr>
              <p:custDataLst>
                <p:tags r:id="rId90"/>
              </p:custDataLst>
            </p:nvPr>
          </p:nvSpPr>
          <p:spPr>
            <a:xfrm>
              <a:off x="1026127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34"/>
            <p:cNvSpPr/>
            <p:nvPr>
              <p:custDataLst>
                <p:tags r:id="rId91"/>
              </p:custDataLst>
            </p:nvPr>
          </p:nvSpPr>
          <p:spPr>
            <a:xfrm>
              <a:off x="1051051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35"/>
            <p:cNvSpPr/>
            <p:nvPr>
              <p:custDataLst>
                <p:tags r:id="rId92"/>
              </p:custDataLst>
            </p:nvPr>
          </p:nvSpPr>
          <p:spPr>
            <a:xfrm>
              <a:off x="1062407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36"/>
            <p:cNvSpPr/>
            <p:nvPr>
              <p:custDataLst>
                <p:tags r:id="rId93"/>
              </p:custDataLst>
            </p:nvPr>
          </p:nvSpPr>
          <p:spPr>
            <a:xfrm>
              <a:off x="1026127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38"/>
            <p:cNvSpPr/>
            <p:nvPr>
              <p:custDataLst>
                <p:tags r:id="rId94"/>
              </p:custDataLst>
            </p:nvPr>
          </p:nvSpPr>
          <p:spPr>
            <a:xfrm>
              <a:off x="1114912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40"/>
            <p:cNvSpPr/>
            <p:nvPr>
              <p:custDataLst>
                <p:tags r:id="rId95"/>
              </p:custDataLst>
            </p:nvPr>
          </p:nvSpPr>
          <p:spPr>
            <a:xfrm>
              <a:off x="1063216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41"/>
            <p:cNvSpPr/>
            <p:nvPr>
              <p:custDataLst>
                <p:tags r:id="rId96"/>
              </p:custDataLst>
            </p:nvPr>
          </p:nvSpPr>
          <p:spPr>
            <a:xfrm>
              <a:off x="1054426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PA-任意多边形 42"/>
            <p:cNvSpPr/>
            <p:nvPr>
              <p:custDataLst>
                <p:tags r:id="rId97"/>
              </p:custDataLst>
            </p:nvPr>
          </p:nvSpPr>
          <p:spPr>
            <a:xfrm>
              <a:off x="1054426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PA-任意多边形 46"/>
            <p:cNvSpPr/>
            <p:nvPr>
              <p:custDataLst>
                <p:tags r:id="rId98"/>
              </p:custDataLst>
            </p:nvPr>
          </p:nvSpPr>
          <p:spPr>
            <a:xfrm>
              <a:off x="1051051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48"/>
            <p:cNvSpPr/>
            <p:nvPr>
              <p:custDataLst>
                <p:tags r:id="rId99"/>
              </p:custDataLst>
            </p:nvPr>
          </p:nvSpPr>
          <p:spPr>
            <a:xfrm>
              <a:off x="960610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51"/>
            <p:cNvSpPr/>
            <p:nvPr>
              <p:custDataLst>
                <p:tags r:id="rId100"/>
              </p:custDataLst>
            </p:nvPr>
          </p:nvSpPr>
          <p:spPr>
            <a:xfrm>
              <a:off x="960610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54"/>
            <p:cNvSpPr/>
            <p:nvPr>
              <p:custDataLst>
                <p:tags r:id="rId101"/>
              </p:custDataLst>
            </p:nvPr>
          </p:nvSpPr>
          <p:spPr>
            <a:xfrm>
              <a:off x="980657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55"/>
            <p:cNvSpPr/>
            <p:nvPr>
              <p:custDataLst>
                <p:tags r:id="rId102"/>
              </p:custDataLst>
            </p:nvPr>
          </p:nvSpPr>
          <p:spPr>
            <a:xfrm>
              <a:off x="1063216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56"/>
            <p:cNvSpPr/>
            <p:nvPr>
              <p:custDataLst>
                <p:tags r:id="rId103"/>
              </p:custDataLst>
            </p:nvPr>
          </p:nvSpPr>
          <p:spPr>
            <a:xfrm>
              <a:off x="1127435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57"/>
            <p:cNvSpPr/>
            <p:nvPr>
              <p:custDataLst>
                <p:tags r:id="rId104"/>
              </p:custDataLst>
            </p:nvPr>
          </p:nvSpPr>
          <p:spPr>
            <a:xfrm>
              <a:off x="980657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58"/>
            <p:cNvSpPr/>
            <p:nvPr>
              <p:custDataLst>
                <p:tags r:id="rId105"/>
              </p:custDataLst>
            </p:nvPr>
          </p:nvSpPr>
          <p:spPr>
            <a:xfrm>
              <a:off x="1022527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59"/>
            <p:cNvSpPr/>
            <p:nvPr>
              <p:custDataLst>
                <p:tags r:id="rId106"/>
              </p:custDataLst>
            </p:nvPr>
          </p:nvSpPr>
          <p:spPr>
            <a:xfrm>
              <a:off x="1063216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60"/>
            <p:cNvSpPr/>
            <p:nvPr>
              <p:custDataLst>
                <p:tags r:id="rId107"/>
              </p:custDataLst>
            </p:nvPr>
          </p:nvSpPr>
          <p:spPr>
            <a:xfrm>
              <a:off x="1131747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61"/>
            <p:cNvSpPr/>
            <p:nvPr>
              <p:custDataLst>
                <p:tags r:id="rId108"/>
              </p:custDataLst>
            </p:nvPr>
          </p:nvSpPr>
          <p:spPr>
            <a:xfrm>
              <a:off x="1107262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62"/>
            <p:cNvSpPr/>
            <p:nvPr>
              <p:custDataLst>
                <p:tags r:id="rId109"/>
              </p:custDataLst>
            </p:nvPr>
          </p:nvSpPr>
          <p:spPr>
            <a:xfrm>
              <a:off x="1107262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63"/>
            <p:cNvSpPr/>
            <p:nvPr>
              <p:custDataLst>
                <p:tags r:id="rId110"/>
              </p:custDataLst>
            </p:nvPr>
          </p:nvSpPr>
          <p:spPr>
            <a:xfrm>
              <a:off x="1131747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64"/>
            <p:cNvSpPr/>
            <p:nvPr>
              <p:custDataLst>
                <p:tags r:id="rId111"/>
              </p:custDataLst>
            </p:nvPr>
          </p:nvSpPr>
          <p:spPr>
            <a:xfrm>
              <a:off x="11274357" y="4696095"/>
              <a:ext cx="818494" cy="244357"/>
            </a:xfrm>
            <a:custGeom>
              <a:avLst/>
              <a:gdLst/>
              <a:ahLst/>
              <a:cxnLst/>
              <a:rect l="0" t="0" r="0" b="0"/>
              <a:pathLst>
                <a:path w="818494" h="244357">
                  <a:moveTo>
                    <a:pt x="0" y="0"/>
                  </a:moveTo>
                  <a:lnTo>
                    <a:pt x="818493" y="244356"/>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65"/>
            <p:cNvSpPr/>
            <p:nvPr>
              <p:custDataLst>
                <p:tags r:id="rId112"/>
              </p:custDataLst>
            </p:nvPr>
          </p:nvSpPr>
          <p:spPr>
            <a:xfrm>
              <a:off x="1198260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66"/>
            <p:cNvSpPr/>
            <p:nvPr>
              <p:custDataLst>
                <p:tags r:id="rId113"/>
              </p:custDataLst>
            </p:nvPr>
          </p:nvSpPr>
          <p:spPr>
            <a:xfrm>
              <a:off x="1067194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67"/>
            <p:cNvSpPr/>
            <p:nvPr>
              <p:custDataLst>
                <p:tags r:id="rId114"/>
              </p:custDataLst>
            </p:nvPr>
          </p:nvSpPr>
          <p:spPr>
            <a:xfrm>
              <a:off x="10510514" y="3210692"/>
              <a:ext cx="1114929" cy="218309"/>
            </a:xfrm>
            <a:custGeom>
              <a:avLst/>
              <a:gdLst/>
              <a:ahLst/>
              <a:cxnLst/>
              <a:rect l="0" t="0" r="0" b="0"/>
              <a:pathLst>
                <a:path w="1114929" h="218309">
                  <a:moveTo>
                    <a:pt x="0" y="0"/>
                  </a:moveTo>
                  <a:lnTo>
                    <a:pt x="1114928" y="21830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68"/>
            <p:cNvSpPr/>
            <p:nvPr>
              <p:custDataLst>
                <p:tags r:id="rId115"/>
              </p:custDataLst>
            </p:nvPr>
          </p:nvSpPr>
          <p:spPr>
            <a:xfrm>
              <a:off x="1114912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69"/>
            <p:cNvSpPr/>
            <p:nvPr>
              <p:custDataLst>
                <p:tags r:id="rId116"/>
              </p:custDataLst>
            </p:nvPr>
          </p:nvSpPr>
          <p:spPr>
            <a:xfrm>
              <a:off x="1127435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PA-任意多边形 70"/>
            <p:cNvSpPr/>
            <p:nvPr>
              <p:custDataLst>
                <p:tags r:id="rId117"/>
              </p:custDataLst>
            </p:nvPr>
          </p:nvSpPr>
          <p:spPr>
            <a:xfrm>
              <a:off x="1162544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PA-任意多边形 71"/>
            <p:cNvSpPr/>
            <p:nvPr>
              <p:custDataLst>
                <p:tags r:id="rId118"/>
              </p:custDataLst>
            </p:nvPr>
          </p:nvSpPr>
          <p:spPr>
            <a:xfrm>
              <a:off x="11802600" y="1147457"/>
              <a:ext cx="290251" cy="3792995"/>
            </a:xfrm>
            <a:custGeom>
              <a:avLst/>
              <a:gdLst/>
              <a:ahLst/>
              <a:cxnLst/>
              <a:rect l="0" t="0" r="0" b="0"/>
              <a:pathLst>
                <a:path w="290251" h="3792995">
                  <a:moveTo>
                    <a:pt x="290250" y="3792994"/>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PA-任意多边形 72"/>
            <p:cNvSpPr/>
            <p:nvPr>
              <p:custDataLst>
                <p:tags r:id="rId119"/>
              </p:custDataLst>
            </p:nvPr>
          </p:nvSpPr>
          <p:spPr>
            <a:xfrm>
              <a:off x="1162544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PA-椭圆 73"/>
            <p:cNvSpPr/>
            <p:nvPr>
              <p:custDataLst>
                <p:tags r:id="rId120"/>
              </p:custDataLst>
            </p:nvPr>
          </p:nvSpPr>
          <p:spPr>
            <a:xfrm>
              <a:off x="10171278" y="1548638"/>
              <a:ext cx="179998" cy="1799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PA-椭圆 74"/>
            <p:cNvSpPr/>
            <p:nvPr>
              <p:custDataLst>
                <p:tags r:id="rId121"/>
              </p:custDataLst>
            </p:nvPr>
          </p:nvSpPr>
          <p:spPr>
            <a:xfrm>
              <a:off x="1060844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PA-椭圆 75"/>
            <p:cNvSpPr/>
            <p:nvPr>
              <p:custDataLst>
                <p:tags r:id="rId122"/>
              </p:custDataLst>
            </p:nvPr>
          </p:nvSpPr>
          <p:spPr>
            <a:xfrm>
              <a:off x="1056057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PA-椭圆 76"/>
            <p:cNvSpPr/>
            <p:nvPr>
              <p:custDataLst>
                <p:tags r:id="rId123"/>
              </p:custDataLst>
            </p:nvPr>
          </p:nvSpPr>
          <p:spPr>
            <a:xfrm>
              <a:off x="1056866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PA-椭圆 77"/>
            <p:cNvSpPr/>
            <p:nvPr>
              <p:custDataLst>
                <p:tags r:id="rId124"/>
              </p:custDataLst>
            </p:nvPr>
          </p:nvSpPr>
          <p:spPr>
            <a:xfrm>
              <a:off x="10447014" y="3147192"/>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PA-椭圆 78"/>
            <p:cNvSpPr/>
            <p:nvPr>
              <p:custDataLst>
                <p:tags r:id="rId125"/>
              </p:custDataLst>
            </p:nvPr>
          </p:nvSpPr>
          <p:spPr>
            <a:xfrm>
              <a:off x="1173910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6" name="PA-椭圆 79"/>
            <p:cNvSpPr/>
            <p:nvPr>
              <p:custDataLst>
                <p:tags r:id="rId126"/>
              </p:custDataLst>
            </p:nvPr>
          </p:nvSpPr>
          <p:spPr>
            <a:xfrm>
              <a:off x="1108562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7" name="PA-椭圆 80"/>
            <p:cNvSpPr/>
            <p:nvPr>
              <p:custDataLst>
                <p:tags r:id="rId127"/>
              </p:custDataLst>
            </p:nvPr>
          </p:nvSpPr>
          <p:spPr>
            <a:xfrm>
              <a:off x="1121085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8" name="PA-椭圆 81"/>
            <p:cNvSpPr/>
            <p:nvPr>
              <p:custDataLst>
                <p:tags r:id="rId128"/>
              </p:custDataLst>
            </p:nvPr>
          </p:nvSpPr>
          <p:spPr>
            <a:xfrm>
              <a:off x="974307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PA-椭圆 82"/>
            <p:cNvSpPr/>
            <p:nvPr>
              <p:custDataLst>
                <p:tags r:id="rId129"/>
              </p:custDataLst>
            </p:nvPr>
          </p:nvSpPr>
          <p:spPr>
            <a:xfrm>
              <a:off x="1048076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PA-椭圆 83"/>
            <p:cNvSpPr/>
            <p:nvPr>
              <p:custDataLst>
                <p:tags r:id="rId130"/>
              </p:custDataLst>
            </p:nvPr>
          </p:nvSpPr>
          <p:spPr>
            <a:xfrm>
              <a:off x="9542608" y="5280589"/>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PA-椭圆 84"/>
            <p:cNvSpPr/>
            <p:nvPr>
              <p:custDataLst>
                <p:tags r:id="rId131"/>
              </p:custDataLst>
            </p:nvPr>
          </p:nvSpPr>
          <p:spPr>
            <a:xfrm>
              <a:off x="1191910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PA-椭圆 85"/>
            <p:cNvSpPr/>
            <p:nvPr>
              <p:custDataLst>
                <p:tags r:id="rId132"/>
              </p:custDataLst>
            </p:nvPr>
          </p:nvSpPr>
          <p:spPr>
            <a:xfrm>
              <a:off x="1016177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PA-椭圆 86"/>
            <p:cNvSpPr/>
            <p:nvPr>
              <p:custDataLst>
                <p:tags r:id="rId133"/>
              </p:custDataLst>
            </p:nvPr>
          </p:nvSpPr>
          <p:spPr>
            <a:xfrm>
              <a:off x="1125397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4" name="PA-椭圆 87"/>
            <p:cNvSpPr/>
            <p:nvPr>
              <p:custDataLst>
                <p:tags r:id="rId134"/>
              </p:custDataLst>
            </p:nvPr>
          </p:nvSpPr>
          <p:spPr>
            <a:xfrm>
              <a:off x="1100912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5" name="PA-椭圆 88"/>
            <p:cNvSpPr/>
            <p:nvPr>
              <p:custDataLst>
                <p:tags r:id="rId135"/>
              </p:custDataLst>
            </p:nvPr>
          </p:nvSpPr>
          <p:spPr>
            <a:xfrm>
              <a:off x="1202935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6" name="PA-椭圆 89"/>
            <p:cNvSpPr/>
            <p:nvPr>
              <p:custDataLst>
                <p:tags r:id="rId136"/>
              </p:custDataLst>
            </p:nvPr>
          </p:nvSpPr>
          <p:spPr>
            <a:xfrm>
              <a:off x="1156194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67" name="组合 66"/>
          <p:cNvGrpSpPr/>
          <p:nvPr/>
        </p:nvGrpSpPr>
        <p:grpSpPr>
          <a:xfrm>
            <a:off x="-899075" y="231871"/>
            <a:ext cx="2545472" cy="5173201"/>
            <a:chOff x="9297358" y="1077707"/>
            <a:chExt cx="2727492" cy="5543125"/>
          </a:xfrm>
        </p:grpSpPr>
        <p:sp>
          <p:nvSpPr>
            <p:cNvPr id="68" name="PA-椭圆 6"/>
            <p:cNvSpPr>
              <a:spLocks noChangeAspect="1"/>
            </p:cNvSpPr>
            <p:nvPr>
              <p:custDataLst>
                <p:tags r:id="rId1"/>
              </p:custDataLst>
            </p:nvPr>
          </p:nvSpPr>
          <p:spPr>
            <a:xfrm>
              <a:off x="10020026" y="1602637"/>
              <a:ext cx="72000" cy="7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PA-椭圆 17"/>
            <p:cNvSpPr>
              <a:spLocks noChangeAspect="1"/>
            </p:cNvSpPr>
            <p:nvPr>
              <p:custDataLst>
                <p:tags r:id="rId2"/>
              </p:custDataLst>
            </p:nvPr>
          </p:nvSpPr>
          <p:spPr>
            <a:xfrm>
              <a:off x="10423949" y="3884210"/>
              <a:ext cx="85500" cy="85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0" name="PA-椭圆 18"/>
            <p:cNvSpPr>
              <a:spLocks noChangeAspect="1"/>
            </p:cNvSpPr>
            <p:nvPr>
              <p:custDataLst>
                <p:tags r:id="rId3"/>
              </p:custDataLst>
            </p:nvPr>
          </p:nvSpPr>
          <p:spPr>
            <a:xfrm>
              <a:off x="10369323" y="2299218"/>
              <a:ext cx="99000" cy="99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1" name="PA-椭圆 19"/>
            <p:cNvSpPr>
              <a:spLocks noChangeAspect="1"/>
            </p:cNvSpPr>
            <p:nvPr>
              <p:custDataLst>
                <p:tags r:id="rId4"/>
              </p:custDataLst>
            </p:nvPr>
          </p:nvSpPr>
          <p:spPr>
            <a:xfrm>
              <a:off x="10370662" y="5228311"/>
              <a:ext cx="112500" cy="112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2" name="PA-椭圆 20"/>
            <p:cNvSpPr>
              <a:spLocks noChangeAspect="1"/>
            </p:cNvSpPr>
            <p:nvPr>
              <p:custDataLst>
                <p:tags r:id="rId5"/>
              </p:custDataLst>
            </p:nvPr>
          </p:nvSpPr>
          <p:spPr>
            <a:xfrm>
              <a:off x="10242264" y="3147692"/>
              <a:ext cx="126000" cy="126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3" name="PA-椭圆 21"/>
            <p:cNvSpPr>
              <a:spLocks noChangeAspect="1"/>
            </p:cNvSpPr>
            <p:nvPr>
              <p:custDataLst>
                <p:tags r:id="rId6"/>
              </p:custDataLst>
            </p:nvPr>
          </p:nvSpPr>
          <p:spPr>
            <a:xfrm>
              <a:off x="11527600" y="1077707"/>
              <a:ext cx="139500" cy="139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4" name="PA-椭圆 22"/>
            <p:cNvSpPr>
              <a:spLocks noChangeAspect="1"/>
            </p:cNvSpPr>
            <p:nvPr>
              <p:custDataLst>
                <p:tags r:id="rId7"/>
              </p:custDataLst>
            </p:nvPr>
          </p:nvSpPr>
          <p:spPr>
            <a:xfrm>
              <a:off x="10867375" y="2194896"/>
              <a:ext cx="153000" cy="153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5" name="PA-椭圆 23"/>
            <p:cNvSpPr>
              <a:spLocks noChangeAspect="1"/>
            </p:cNvSpPr>
            <p:nvPr>
              <p:custDataLst>
                <p:tags r:id="rId8"/>
              </p:custDataLst>
            </p:nvPr>
          </p:nvSpPr>
          <p:spPr>
            <a:xfrm>
              <a:off x="10985857" y="4612845"/>
              <a:ext cx="166500" cy="166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6" name="PA-椭圆 24"/>
            <p:cNvSpPr>
              <a:spLocks noChangeAspect="1"/>
            </p:cNvSpPr>
            <p:nvPr>
              <p:custDataLst>
                <p:tags r:id="rId9"/>
              </p:custDataLst>
            </p:nvPr>
          </p:nvSpPr>
          <p:spPr>
            <a:xfrm>
              <a:off x="9511324" y="6440832"/>
              <a:ext cx="180000" cy="180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7" name="PA-椭圆 25"/>
            <p:cNvSpPr>
              <a:spLocks noChangeAspect="1"/>
            </p:cNvSpPr>
            <p:nvPr>
              <p:custDataLst>
                <p:tags r:id="rId10"/>
              </p:custDataLst>
            </p:nvPr>
          </p:nvSpPr>
          <p:spPr>
            <a:xfrm>
              <a:off x="10242264" y="4023165"/>
              <a:ext cx="193500" cy="193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8" name="PA-椭圆 26"/>
            <p:cNvSpPr>
              <a:spLocks noChangeAspect="1"/>
            </p:cNvSpPr>
            <p:nvPr>
              <p:custDataLst>
                <p:tags r:id="rId11"/>
              </p:custDataLst>
            </p:nvPr>
          </p:nvSpPr>
          <p:spPr>
            <a:xfrm>
              <a:off x="9297358" y="5240589"/>
              <a:ext cx="207000" cy="207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9" name="PA-椭圆 27"/>
            <p:cNvSpPr>
              <a:spLocks noChangeAspect="1"/>
            </p:cNvSpPr>
            <p:nvPr>
              <p:custDataLst>
                <p:tags r:id="rId12"/>
              </p:custDataLst>
            </p:nvPr>
          </p:nvSpPr>
          <p:spPr>
            <a:xfrm>
              <a:off x="11667100" y="5865159"/>
              <a:ext cx="220500" cy="220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0" name="PA-椭圆 28"/>
            <p:cNvSpPr>
              <a:spLocks noChangeAspect="1"/>
            </p:cNvSpPr>
            <p:nvPr>
              <p:custDataLst>
                <p:tags r:id="rId13"/>
              </p:custDataLst>
            </p:nvPr>
          </p:nvSpPr>
          <p:spPr>
            <a:xfrm>
              <a:off x="9903026" y="5748159"/>
              <a:ext cx="234000" cy="234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1" name="PA-椭圆 29"/>
            <p:cNvSpPr>
              <a:spLocks noChangeAspect="1"/>
            </p:cNvSpPr>
            <p:nvPr>
              <p:custDataLst>
                <p:tags r:id="rId14"/>
              </p:custDataLst>
            </p:nvPr>
          </p:nvSpPr>
          <p:spPr>
            <a:xfrm>
              <a:off x="10988479" y="4915914"/>
              <a:ext cx="247500" cy="247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2" name="PA-椭圆 30"/>
            <p:cNvSpPr>
              <a:spLocks noChangeAspect="1"/>
            </p:cNvSpPr>
            <p:nvPr>
              <p:custDataLst>
                <p:tags r:id="rId15"/>
              </p:custDataLst>
            </p:nvPr>
          </p:nvSpPr>
          <p:spPr>
            <a:xfrm>
              <a:off x="10736875" y="6175659"/>
              <a:ext cx="261000" cy="261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3" name="PA-椭圆 31"/>
            <p:cNvSpPr>
              <a:spLocks noChangeAspect="1"/>
            </p:cNvSpPr>
            <p:nvPr>
              <p:custDataLst>
                <p:tags r:id="rId16"/>
              </p:custDataLst>
            </p:nvPr>
          </p:nvSpPr>
          <p:spPr>
            <a:xfrm>
              <a:off x="11750350" y="4803201"/>
              <a:ext cx="274500" cy="2745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4" name="PA-椭圆 16"/>
            <p:cNvSpPr>
              <a:spLocks noChangeAspect="1"/>
            </p:cNvSpPr>
            <p:nvPr>
              <p:custDataLst>
                <p:tags r:id="rId17"/>
              </p:custDataLst>
            </p:nvPr>
          </p:nvSpPr>
          <p:spPr>
            <a:xfrm>
              <a:off x="11276192" y="3285000"/>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PA-任意多边形 32"/>
            <p:cNvSpPr/>
            <p:nvPr>
              <p:custDataLst>
                <p:tags r:id="rId18"/>
              </p:custDataLst>
            </p:nvPr>
          </p:nvSpPr>
          <p:spPr>
            <a:xfrm>
              <a:off x="10056027" y="1638637"/>
              <a:ext cx="362797" cy="710082"/>
            </a:xfrm>
            <a:custGeom>
              <a:avLst/>
              <a:gdLst/>
              <a:ahLst/>
              <a:cxnLst/>
              <a:rect l="0" t="0" r="0" b="0"/>
              <a:pathLst>
                <a:path w="362797" h="710082">
                  <a:moveTo>
                    <a:pt x="362796" y="71008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6" name="PA-任意多边形 33"/>
            <p:cNvSpPr/>
            <p:nvPr>
              <p:custDataLst>
                <p:tags r:id="rId19"/>
              </p:custDataLst>
            </p:nvPr>
          </p:nvSpPr>
          <p:spPr>
            <a:xfrm>
              <a:off x="10056027" y="1638637"/>
              <a:ext cx="249238" cy="1572056"/>
            </a:xfrm>
            <a:custGeom>
              <a:avLst/>
              <a:gdLst/>
              <a:ahLst/>
              <a:cxnLst/>
              <a:rect l="0" t="0" r="0" b="0"/>
              <a:pathLst>
                <a:path w="249238" h="1572056">
                  <a:moveTo>
                    <a:pt x="0" y="0"/>
                  </a:moveTo>
                  <a:lnTo>
                    <a:pt x="249237" y="15720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7" name="PA-任意多边形 34"/>
            <p:cNvSpPr/>
            <p:nvPr>
              <p:custDataLst>
                <p:tags r:id="rId20"/>
              </p:custDataLst>
            </p:nvPr>
          </p:nvSpPr>
          <p:spPr>
            <a:xfrm>
              <a:off x="10305264" y="2348718"/>
              <a:ext cx="113560" cy="861975"/>
            </a:xfrm>
            <a:custGeom>
              <a:avLst/>
              <a:gdLst/>
              <a:ahLst/>
              <a:cxnLst/>
              <a:rect l="0" t="0" r="0" b="0"/>
              <a:pathLst>
                <a:path w="113560" h="861975">
                  <a:moveTo>
                    <a:pt x="113559" y="0"/>
                  </a:moveTo>
                  <a:lnTo>
                    <a:pt x="0" y="8619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8" name="PA-任意多边形 35"/>
            <p:cNvSpPr/>
            <p:nvPr>
              <p:custDataLst>
                <p:tags r:id="rId21"/>
              </p:custDataLst>
            </p:nvPr>
          </p:nvSpPr>
          <p:spPr>
            <a:xfrm>
              <a:off x="10418823" y="2271396"/>
              <a:ext cx="525053" cy="77323"/>
            </a:xfrm>
            <a:custGeom>
              <a:avLst/>
              <a:gdLst/>
              <a:ahLst/>
              <a:cxnLst/>
              <a:rect l="0" t="0" r="0" b="0"/>
              <a:pathLst>
                <a:path w="525053" h="77323">
                  <a:moveTo>
                    <a:pt x="0" y="77322"/>
                  </a:moveTo>
                  <a:lnTo>
                    <a:pt x="52505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89" name="PA-任意多边形 36"/>
            <p:cNvSpPr/>
            <p:nvPr>
              <p:custDataLst>
                <p:tags r:id="rId22"/>
              </p:custDataLst>
            </p:nvPr>
          </p:nvSpPr>
          <p:spPr>
            <a:xfrm>
              <a:off x="10056027" y="1638637"/>
              <a:ext cx="887849" cy="632760"/>
            </a:xfrm>
            <a:custGeom>
              <a:avLst/>
              <a:gdLst/>
              <a:ahLst/>
              <a:cxnLst/>
              <a:rect l="0" t="0" r="0" b="0"/>
              <a:pathLst>
                <a:path w="887849" h="632760">
                  <a:moveTo>
                    <a:pt x="0" y="0"/>
                  </a:moveTo>
                  <a:lnTo>
                    <a:pt x="887848" y="63275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0" name="PA-任意多边形 37"/>
            <p:cNvSpPr/>
            <p:nvPr>
              <p:custDataLst>
                <p:tags r:id="rId23"/>
              </p:custDataLst>
            </p:nvPr>
          </p:nvSpPr>
          <p:spPr>
            <a:xfrm>
              <a:off x="10056027" y="1147457"/>
              <a:ext cx="1541324" cy="491181"/>
            </a:xfrm>
            <a:custGeom>
              <a:avLst/>
              <a:gdLst/>
              <a:ahLst/>
              <a:cxnLst/>
              <a:rect l="0" t="0" r="0" b="0"/>
              <a:pathLst>
                <a:path w="1541324" h="491181">
                  <a:moveTo>
                    <a:pt x="1541323" y="0"/>
                  </a:moveTo>
                  <a:lnTo>
                    <a:pt x="0" y="49118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1" name="PA-任意多边形 38"/>
            <p:cNvSpPr/>
            <p:nvPr>
              <p:custDataLst>
                <p:tags r:id="rId24"/>
              </p:custDataLst>
            </p:nvPr>
          </p:nvSpPr>
          <p:spPr>
            <a:xfrm>
              <a:off x="10943875" y="1147457"/>
              <a:ext cx="653476" cy="1123940"/>
            </a:xfrm>
            <a:custGeom>
              <a:avLst/>
              <a:gdLst/>
              <a:ahLst/>
              <a:cxnLst/>
              <a:rect l="0" t="0" r="0" b="0"/>
              <a:pathLst>
                <a:path w="653476" h="1123940">
                  <a:moveTo>
                    <a:pt x="653475" y="0"/>
                  </a:moveTo>
                  <a:lnTo>
                    <a:pt x="0" y="112393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2" name="PA-任意多边形 39"/>
            <p:cNvSpPr/>
            <p:nvPr>
              <p:custDataLst>
                <p:tags r:id="rId25"/>
              </p:custDataLst>
            </p:nvPr>
          </p:nvSpPr>
          <p:spPr>
            <a:xfrm>
              <a:off x="10305264" y="2271396"/>
              <a:ext cx="638612" cy="939297"/>
            </a:xfrm>
            <a:custGeom>
              <a:avLst/>
              <a:gdLst/>
              <a:ahLst/>
              <a:cxnLst/>
              <a:rect l="0" t="0" r="0" b="0"/>
              <a:pathLst>
                <a:path w="638612" h="939297">
                  <a:moveTo>
                    <a:pt x="0" y="939296"/>
                  </a:moveTo>
                  <a:lnTo>
                    <a:pt x="63861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PA-任意多边形 40"/>
            <p:cNvSpPr/>
            <p:nvPr>
              <p:custDataLst>
                <p:tags r:id="rId26"/>
              </p:custDataLst>
            </p:nvPr>
          </p:nvSpPr>
          <p:spPr>
            <a:xfrm>
              <a:off x="10426912" y="4696095"/>
              <a:ext cx="642196" cy="588467"/>
            </a:xfrm>
            <a:custGeom>
              <a:avLst/>
              <a:gdLst/>
              <a:ahLst/>
              <a:cxnLst/>
              <a:rect l="0" t="0" r="0" b="0"/>
              <a:pathLst>
                <a:path w="642196" h="588467">
                  <a:moveTo>
                    <a:pt x="0" y="588466"/>
                  </a:moveTo>
                  <a:lnTo>
                    <a:pt x="64219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PA-任意多边形 41"/>
            <p:cNvSpPr/>
            <p:nvPr>
              <p:custDataLst>
                <p:tags r:id="rId27"/>
              </p:custDataLst>
            </p:nvPr>
          </p:nvSpPr>
          <p:spPr>
            <a:xfrm>
              <a:off x="10339014" y="4119915"/>
              <a:ext cx="730094" cy="576181"/>
            </a:xfrm>
            <a:custGeom>
              <a:avLst/>
              <a:gdLst/>
              <a:ahLst/>
              <a:cxnLst/>
              <a:rect l="0" t="0" r="0" b="0"/>
              <a:pathLst>
                <a:path w="730094" h="576181">
                  <a:moveTo>
                    <a:pt x="730093" y="576180"/>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PA-任意多边形 42"/>
            <p:cNvSpPr/>
            <p:nvPr>
              <p:custDataLst>
                <p:tags r:id="rId28"/>
              </p:custDataLst>
            </p:nvPr>
          </p:nvSpPr>
          <p:spPr>
            <a:xfrm>
              <a:off x="10339014" y="4119915"/>
              <a:ext cx="87899" cy="1164647"/>
            </a:xfrm>
            <a:custGeom>
              <a:avLst/>
              <a:gdLst/>
              <a:ahLst/>
              <a:cxnLst/>
              <a:rect l="0" t="0" r="0" b="0"/>
              <a:pathLst>
                <a:path w="87899" h="1164647">
                  <a:moveTo>
                    <a:pt x="87898" y="1164646"/>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PA-任意多边形 43"/>
            <p:cNvSpPr/>
            <p:nvPr>
              <p:custDataLst>
                <p:tags r:id="rId29"/>
              </p:custDataLst>
            </p:nvPr>
          </p:nvSpPr>
          <p:spPr>
            <a:xfrm>
              <a:off x="10466699" y="3926960"/>
              <a:ext cx="602409" cy="769136"/>
            </a:xfrm>
            <a:custGeom>
              <a:avLst/>
              <a:gdLst/>
              <a:ahLst/>
              <a:cxnLst/>
              <a:rect l="0" t="0" r="0" b="0"/>
              <a:pathLst>
                <a:path w="602409" h="769136">
                  <a:moveTo>
                    <a:pt x="602408" y="76913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7" name="PA-任意多边形 44"/>
            <p:cNvSpPr/>
            <p:nvPr>
              <p:custDataLst>
                <p:tags r:id="rId30"/>
              </p:custDataLst>
            </p:nvPr>
          </p:nvSpPr>
          <p:spPr>
            <a:xfrm>
              <a:off x="10339014" y="3926960"/>
              <a:ext cx="127686" cy="192956"/>
            </a:xfrm>
            <a:custGeom>
              <a:avLst/>
              <a:gdLst/>
              <a:ahLst/>
              <a:cxnLst/>
              <a:rect l="0" t="0" r="0" b="0"/>
              <a:pathLst>
                <a:path w="127686" h="192956">
                  <a:moveTo>
                    <a:pt x="127685" y="0"/>
                  </a:moveTo>
                  <a:lnTo>
                    <a:pt x="0" y="19295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8" name="PA-任意多边形 45"/>
            <p:cNvSpPr/>
            <p:nvPr>
              <p:custDataLst>
                <p:tags r:id="rId31"/>
              </p:custDataLst>
            </p:nvPr>
          </p:nvSpPr>
          <p:spPr>
            <a:xfrm>
              <a:off x="10305264" y="3210692"/>
              <a:ext cx="161436" cy="716269"/>
            </a:xfrm>
            <a:custGeom>
              <a:avLst/>
              <a:gdLst/>
              <a:ahLst/>
              <a:cxnLst/>
              <a:rect l="0" t="0" r="0" b="0"/>
              <a:pathLst>
                <a:path w="161436" h="716269">
                  <a:moveTo>
                    <a:pt x="161435" y="716268"/>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9" name="PA-任意多边形 46"/>
            <p:cNvSpPr/>
            <p:nvPr>
              <p:custDataLst>
                <p:tags r:id="rId32"/>
              </p:custDataLst>
            </p:nvPr>
          </p:nvSpPr>
          <p:spPr>
            <a:xfrm>
              <a:off x="10305264" y="3210692"/>
              <a:ext cx="33751" cy="909224"/>
            </a:xfrm>
            <a:custGeom>
              <a:avLst/>
              <a:gdLst/>
              <a:ahLst/>
              <a:cxnLst/>
              <a:rect l="0" t="0" r="0" b="0"/>
              <a:pathLst>
                <a:path w="33751" h="909224">
                  <a:moveTo>
                    <a:pt x="0" y="0"/>
                  </a:moveTo>
                  <a:lnTo>
                    <a:pt x="33750" y="90922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0" name="PA-任意多边形 47"/>
            <p:cNvSpPr/>
            <p:nvPr>
              <p:custDataLst>
                <p:tags r:id="rId33"/>
              </p:custDataLst>
            </p:nvPr>
          </p:nvSpPr>
          <p:spPr>
            <a:xfrm>
              <a:off x="9400858" y="1638637"/>
              <a:ext cx="655170" cy="3705453"/>
            </a:xfrm>
            <a:custGeom>
              <a:avLst/>
              <a:gdLst/>
              <a:ahLst/>
              <a:cxnLst/>
              <a:rect l="0" t="0" r="0" b="0"/>
              <a:pathLst>
                <a:path w="655170" h="3705453">
                  <a:moveTo>
                    <a:pt x="655169" y="0"/>
                  </a:moveTo>
                  <a:lnTo>
                    <a:pt x="0" y="3705452"/>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1" name="PA-任意多边形 48"/>
            <p:cNvSpPr/>
            <p:nvPr>
              <p:custDataLst>
                <p:tags r:id="rId34"/>
              </p:custDataLst>
            </p:nvPr>
          </p:nvSpPr>
          <p:spPr>
            <a:xfrm>
              <a:off x="9400858" y="3210692"/>
              <a:ext cx="904407" cy="2133398"/>
            </a:xfrm>
            <a:custGeom>
              <a:avLst/>
              <a:gdLst/>
              <a:ahLst/>
              <a:cxnLst/>
              <a:rect l="0" t="0" r="0" b="0"/>
              <a:pathLst>
                <a:path w="904407" h="2133398">
                  <a:moveTo>
                    <a:pt x="904406" y="0"/>
                  </a:moveTo>
                  <a:lnTo>
                    <a:pt x="0" y="2133397"/>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2" name="PA-任意多边形 49"/>
            <p:cNvSpPr/>
            <p:nvPr>
              <p:custDataLst>
                <p:tags r:id="rId35"/>
              </p:custDataLst>
            </p:nvPr>
          </p:nvSpPr>
          <p:spPr>
            <a:xfrm>
              <a:off x="9400858" y="4119915"/>
              <a:ext cx="938157" cy="1224175"/>
            </a:xfrm>
            <a:custGeom>
              <a:avLst/>
              <a:gdLst/>
              <a:ahLst/>
              <a:cxnLst/>
              <a:rect l="0" t="0" r="0" b="0"/>
              <a:pathLst>
                <a:path w="938157" h="1224175">
                  <a:moveTo>
                    <a:pt x="938156" y="0"/>
                  </a:moveTo>
                  <a:lnTo>
                    <a:pt x="0" y="122417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3" name="PA-任意多边形 50"/>
            <p:cNvSpPr/>
            <p:nvPr>
              <p:custDataLst>
                <p:tags r:id="rId36"/>
              </p:custDataLst>
            </p:nvPr>
          </p:nvSpPr>
          <p:spPr>
            <a:xfrm>
              <a:off x="9400858" y="5284561"/>
              <a:ext cx="1026055" cy="59529"/>
            </a:xfrm>
            <a:custGeom>
              <a:avLst/>
              <a:gdLst/>
              <a:ahLst/>
              <a:cxnLst/>
              <a:rect l="0" t="0" r="0" b="0"/>
              <a:pathLst>
                <a:path w="1026055" h="59529">
                  <a:moveTo>
                    <a:pt x="1026054" y="0"/>
                  </a:moveTo>
                  <a:lnTo>
                    <a:pt x="0" y="5952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4" name="PA-任意多边形 51"/>
            <p:cNvSpPr/>
            <p:nvPr>
              <p:custDataLst>
                <p:tags r:id="rId37"/>
              </p:custDataLst>
            </p:nvPr>
          </p:nvSpPr>
          <p:spPr>
            <a:xfrm>
              <a:off x="9400858" y="5344089"/>
              <a:ext cx="619169" cy="521071"/>
            </a:xfrm>
            <a:custGeom>
              <a:avLst/>
              <a:gdLst/>
              <a:ahLst/>
              <a:cxnLst/>
              <a:rect l="0" t="0" r="0" b="0"/>
              <a:pathLst>
                <a:path w="619169" h="521071">
                  <a:moveTo>
                    <a:pt x="0" y="0"/>
                  </a:moveTo>
                  <a:lnTo>
                    <a:pt x="619168" y="52107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5" name="PA-任意多边形 52"/>
            <p:cNvSpPr/>
            <p:nvPr>
              <p:custDataLst>
                <p:tags r:id="rId38"/>
              </p:custDataLst>
            </p:nvPr>
          </p:nvSpPr>
          <p:spPr>
            <a:xfrm>
              <a:off x="10020026" y="5284561"/>
              <a:ext cx="406887" cy="580599"/>
            </a:xfrm>
            <a:custGeom>
              <a:avLst/>
              <a:gdLst/>
              <a:ahLst/>
              <a:cxnLst/>
              <a:rect l="0" t="0" r="0" b="0"/>
              <a:pathLst>
                <a:path w="406887" h="580599">
                  <a:moveTo>
                    <a:pt x="406886" y="0"/>
                  </a:moveTo>
                  <a:lnTo>
                    <a:pt x="0" y="580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6" name="PA-任意多边形 53"/>
            <p:cNvSpPr/>
            <p:nvPr>
              <p:custDataLst>
                <p:tags r:id="rId39"/>
              </p:custDataLst>
            </p:nvPr>
          </p:nvSpPr>
          <p:spPr>
            <a:xfrm>
              <a:off x="9400858" y="5344089"/>
              <a:ext cx="200467" cy="1186744"/>
            </a:xfrm>
            <a:custGeom>
              <a:avLst/>
              <a:gdLst/>
              <a:ahLst/>
              <a:cxnLst/>
              <a:rect l="0" t="0" r="0" b="0"/>
              <a:pathLst>
                <a:path w="200467" h="1186744">
                  <a:moveTo>
                    <a:pt x="0" y="0"/>
                  </a:moveTo>
                  <a:lnTo>
                    <a:pt x="200466" y="11867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7" name="PA-任意多边形 54"/>
            <p:cNvSpPr/>
            <p:nvPr>
              <p:custDataLst>
                <p:tags r:id="rId40"/>
              </p:custDataLst>
            </p:nvPr>
          </p:nvSpPr>
          <p:spPr>
            <a:xfrm>
              <a:off x="9601324" y="5865159"/>
              <a:ext cx="418703" cy="665674"/>
            </a:xfrm>
            <a:custGeom>
              <a:avLst/>
              <a:gdLst/>
              <a:ahLst/>
              <a:cxnLst/>
              <a:rect l="0" t="0" r="0" b="0"/>
              <a:pathLst>
                <a:path w="418703" h="665674">
                  <a:moveTo>
                    <a:pt x="0" y="665673"/>
                  </a:moveTo>
                  <a:lnTo>
                    <a:pt x="418702"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8" name="PA-任意多边形 55"/>
            <p:cNvSpPr/>
            <p:nvPr>
              <p:custDataLst>
                <p:tags r:id="rId41"/>
              </p:custDataLst>
            </p:nvPr>
          </p:nvSpPr>
          <p:spPr>
            <a:xfrm>
              <a:off x="10426912" y="5039664"/>
              <a:ext cx="685318" cy="244898"/>
            </a:xfrm>
            <a:custGeom>
              <a:avLst/>
              <a:gdLst/>
              <a:ahLst/>
              <a:cxnLst/>
              <a:rect l="0" t="0" r="0" b="0"/>
              <a:pathLst>
                <a:path w="685318" h="244898">
                  <a:moveTo>
                    <a:pt x="0" y="244897"/>
                  </a:moveTo>
                  <a:lnTo>
                    <a:pt x="685317"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9" name="PA-任意多边形 56"/>
            <p:cNvSpPr/>
            <p:nvPr>
              <p:custDataLst>
                <p:tags r:id="rId42"/>
              </p:custDataLst>
            </p:nvPr>
          </p:nvSpPr>
          <p:spPr>
            <a:xfrm>
              <a:off x="11069107" y="4696095"/>
              <a:ext cx="43123" cy="343570"/>
            </a:xfrm>
            <a:custGeom>
              <a:avLst/>
              <a:gdLst/>
              <a:ahLst/>
              <a:cxnLst/>
              <a:rect l="0" t="0" r="0" b="0"/>
              <a:pathLst>
                <a:path w="43123" h="343570">
                  <a:moveTo>
                    <a:pt x="0" y="0"/>
                  </a:moveTo>
                  <a:lnTo>
                    <a:pt x="43122" y="343569"/>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0" name="PA-任意多边形 57"/>
            <p:cNvSpPr/>
            <p:nvPr>
              <p:custDataLst>
                <p:tags r:id="rId43"/>
              </p:custDataLst>
            </p:nvPr>
          </p:nvSpPr>
          <p:spPr>
            <a:xfrm>
              <a:off x="9601324" y="6306159"/>
              <a:ext cx="1266052" cy="224674"/>
            </a:xfrm>
            <a:custGeom>
              <a:avLst/>
              <a:gdLst/>
              <a:ahLst/>
              <a:cxnLst/>
              <a:rect l="0" t="0" r="0" b="0"/>
              <a:pathLst>
                <a:path w="1266052" h="224674">
                  <a:moveTo>
                    <a:pt x="0" y="224673"/>
                  </a:moveTo>
                  <a:lnTo>
                    <a:pt x="126605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1" name="PA-任意多边形 58"/>
            <p:cNvSpPr/>
            <p:nvPr>
              <p:custDataLst>
                <p:tags r:id="rId44"/>
              </p:custDataLst>
            </p:nvPr>
          </p:nvSpPr>
          <p:spPr>
            <a:xfrm>
              <a:off x="10020026" y="5865159"/>
              <a:ext cx="847350" cy="441001"/>
            </a:xfrm>
            <a:custGeom>
              <a:avLst/>
              <a:gdLst/>
              <a:ahLst/>
              <a:cxnLst/>
              <a:rect l="0" t="0" r="0" b="0"/>
              <a:pathLst>
                <a:path w="847350" h="441001">
                  <a:moveTo>
                    <a:pt x="0" y="0"/>
                  </a:moveTo>
                  <a:lnTo>
                    <a:pt x="847349" y="44100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2" name="PA-任意多边形 59"/>
            <p:cNvSpPr/>
            <p:nvPr>
              <p:custDataLst>
                <p:tags r:id="rId45"/>
              </p:custDataLst>
            </p:nvPr>
          </p:nvSpPr>
          <p:spPr>
            <a:xfrm>
              <a:off x="10426912" y="5284561"/>
              <a:ext cx="440464" cy="1021599"/>
            </a:xfrm>
            <a:custGeom>
              <a:avLst/>
              <a:gdLst/>
              <a:ahLst/>
              <a:cxnLst/>
              <a:rect l="0" t="0" r="0" b="0"/>
              <a:pathLst>
                <a:path w="440464" h="1021599">
                  <a:moveTo>
                    <a:pt x="0" y="0"/>
                  </a:moveTo>
                  <a:lnTo>
                    <a:pt x="440463" y="1021598"/>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3" name="PA-任意多边形 60"/>
            <p:cNvSpPr/>
            <p:nvPr>
              <p:custDataLst>
                <p:tags r:id="rId46"/>
              </p:custDataLst>
            </p:nvPr>
          </p:nvSpPr>
          <p:spPr>
            <a:xfrm>
              <a:off x="11112229" y="5039664"/>
              <a:ext cx="665122" cy="935746"/>
            </a:xfrm>
            <a:custGeom>
              <a:avLst/>
              <a:gdLst/>
              <a:ahLst/>
              <a:cxnLst/>
              <a:rect l="0" t="0" r="0" b="0"/>
              <a:pathLst>
                <a:path w="665122" h="935746">
                  <a:moveTo>
                    <a:pt x="665121" y="935745"/>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4" name="PA-任意多边形 61"/>
            <p:cNvSpPr/>
            <p:nvPr>
              <p:custDataLst>
                <p:tags r:id="rId47"/>
              </p:custDataLst>
            </p:nvPr>
          </p:nvSpPr>
          <p:spPr>
            <a:xfrm>
              <a:off x="10867375" y="5039664"/>
              <a:ext cx="244855" cy="1266496"/>
            </a:xfrm>
            <a:custGeom>
              <a:avLst/>
              <a:gdLst/>
              <a:ahLst/>
              <a:cxnLst/>
              <a:rect l="0" t="0" r="0" b="0"/>
              <a:pathLst>
                <a:path w="244855" h="1266496">
                  <a:moveTo>
                    <a:pt x="244854" y="0"/>
                  </a:moveTo>
                  <a:lnTo>
                    <a:pt x="0" y="1266495"/>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5" name="PA-任意多边形 62"/>
            <p:cNvSpPr/>
            <p:nvPr>
              <p:custDataLst>
                <p:tags r:id="rId48"/>
              </p:custDataLst>
            </p:nvPr>
          </p:nvSpPr>
          <p:spPr>
            <a:xfrm>
              <a:off x="10867375" y="5975409"/>
              <a:ext cx="909976" cy="330751"/>
            </a:xfrm>
            <a:custGeom>
              <a:avLst/>
              <a:gdLst/>
              <a:ahLst/>
              <a:cxnLst/>
              <a:rect l="0" t="0" r="0" b="0"/>
              <a:pathLst>
                <a:path w="909976" h="330751">
                  <a:moveTo>
                    <a:pt x="909975" y="0"/>
                  </a:moveTo>
                  <a:lnTo>
                    <a:pt x="0" y="33075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6" name="PA-任意多边形 63"/>
            <p:cNvSpPr/>
            <p:nvPr>
              <p:custDataLst>
                <p:tags r:id="rId49"/>
              </p:custDataLst>
            </p:nvPr>
          </p:nvSpPr>
          <p:spPr>
            <a:xfrm>
              <a:off x="11112229" y="4940451"/>
              <a:ext cx="775372" cy="99214"/>
            </a:xfrm>
            <a:custGeom>
              <a:avLst/>
              <a:gdLst/>
              <a:ahLst/>
              <a:cxnLst/>
              <a:rect l="0" t="0" r="0" b="0"/>
              <a:pathLst>
                <a:path w="775372" h="99214">
                  <a:moveTo>
                    <a:pt x="0" y="99213"/>
                  </a:moveTo>
                  <a:lnTo>
                    <a:pt x="775371"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7" name="PA-任意多边形 65"/>
            <p:cNvSpPr/>
            <p:nvPr>
              <p:custDataLst>
                <p:tags r:id="rId50"/>
              </p:custDataLst>
            </p:nvPr>
          </p:nvSpPr>
          <p:spPr>
            <a:xfrm>
              <a:off x="11777350" y="4940451"/>
              <a:ext cx="110251" cy="1034959"/>
            </a:xfrm>
            <a:custGeom>
              <a:avLst/>
              <a:gdLst/>
              <a:ahLst/>
              <a:cxnLst/>
              <a:rect l="0" t="0" r="0" b="0"/>
              <a:pathLst>
                <a:path w="110251" h="1034959">
                  <a:moveTo>
                    <a:pt x="0" y="1034958"/>
                  </a:moveTo>
                  <a:lnTo>
                    <a:pt x="11025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8" name="PA-任意多边形 66"/>
            <p:cNvSpPr/>
            <p:nvPr>
              <p:custDataLst>
                <p:tags r:id="rId51"/>
              </p:custDataLst>
            </p:nvPr>
          </p:nvSpPr>
          <p:spPr>
            <a:xfrm>
              <a:off x="10466699" y="3429000"/>
              <a:ext cx="953494" cy="497961"/>
            </a:xfrm>
            <a:custGeom>
              <a:avLst/>
              <a:gdLst/>
              <a:ahLst/>
              <a:cxnLst/>
              <a:rect l="0" t="0" r="0" b="0"/>
              <a:pathLst>
                <a:path w="953494" h="497961">
                  <a:moveTo>
                    <a:pt x="0" y="497960"/>
                  </a:moveTo>
                  <a:lnTo>
                    <a:pt x="953493"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9" name="PA-任意多边形 68"/>
            <p:cNvSpPr/>
            <p:nvPr>
              <p:custDataLst>
                <p:tags r:id="rId52"/>
              </p:custDataLst>
            </p:nvPr>
          </p:nvSpPr>
          <p:spPr>
            <a:xfrm>
              <a:off x="10943875" y="2271396"/>
              <a:ext cx="476318" cy="1157605"/>
            </a:xfrm>
            <a:custGeom>
              <a:avLst/>
              <a:gdLst/>
              <a:ahLst/>
              <a:cxnLst/>
              <a:rect l="0" t="0" r="0" b="0"/>
              <a:pathLst>
                <a:path w="476318" h="1157605">
                  <a:moveTo>
                    <a:pt x="0" y="0"/>
                  </a:moveTo>
                  <a:lnTo>
                    <a:pt x="476317" y="1157604"/>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0" name="PA-任意多边形 69"/>
            <p:cNvSpPr/>
            <p:nvPr>
              <p:custDataLst>
                <p:tags r:id="rId53"/>
              </p:custDataLst>
            </p:nvPr>
          </p:nvSpPr>
          <p:spPr>
            <a:xfrm>
              <a:off x="11069107" y="3429000"/>
              <a:ext cx="351086" cy="1267096"/>
            </a:xfrm>
            <a:custGeom>
              <a:avLst/>
              <a:gdLst/>
              <a:ahLst/>
              <a:cxnLst/>
              <a:rect l="0" t="0" r="0" b="0"/>
              <a:pathLst>
                <a:path w="351086" h="1267096">
                  <a:moveTo>
                    <a:pt x="0" y="1267095"/>
                  </a:moveTo>
                  <a:lnTo>
                    <a:pt x="351085"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1" name="PA-任意多边形 70"/>
            <p:cNvSpPr/>
            <p:nvPr>
              <p:custDataLst>
                <p:tags r:id="rId54"/>
              </p:custDataLst>
            </p:nvPr>
          </p:nvSpPr>
          <p:spPr>
            <a:xfrm>
              <a:off x="11420192" y="1147457"/>
              <a:ext cx="177159" cy="2281544"/>
            </a:xfrm>
            <a:custGeom>
              <a:avLst/>
              <a:gdLst/>
              <a:ahLst/>
              <a:cxnLst/>
              <a:rect l="0" t="0" r="0" b="0"/>
              <a:pathLst>
                <a:path w="177159" h="2281544">
                  <a:moveTo>
                    <a:pt x="177158" y="0"/>
                  </a:moveTo>
                  <a:lnTo>
                    <a:pt x="0" y="2281543"/>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2" name="PA-任意多边形 72"/>
            <p:cNvSpPr/>
            <p:nvPr>
              <p:custDataLst>
                <p:tags r:id="rId55"/>
              </p:custDataLst>
            </p:nvPr>
          </p:nvSpPr>
          <p:spPr>
            <a:xfrm>
              <a:off x="11420192" y="3429000"/>
              <a:ext cx="467409" cy="1511452"/>
            </a:xfrm>
            <a:custGeom>
              <a:avLst/>
              <a:gdLst/>
              <a:ahLst/>
              <a:cxnLst/>
              <a:rect l="0" t="0" r="0" b="0"/>
              <a:pathLst>
                <a:path w="467409" h="1511452">
                  <a:moveTo>
                    <a:pt x="467408" y="1511451"/>
                  </a:moveTo>
                  <a:lnTo>
                    <a:pt x="0" y="0"/>
                  </a:lnTo>
                </a:path>
              </a:pathLst>
            </a:custGeom>
            <a:ln w="3175" cap="flat" cmpd="sng" algn="ctr">
              <a:solidFill>
                <a:schemeClr val="bg1">
                  <a:lumMod val="8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3" name="PA-椭圆 73"/>
            <p:cNvSpPr/>
            <p:nvPr>
              <p:custDataLst>
                <p:tags r:id="rId56"/>
              </p:custDataLst>
            </p:nvPr>
          </p:nvSpPr>
          <p:spPr>
            <a:xfrm>
              <a:off x="9992527" y="157513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4" name="PA-椭圆 74"/>
            <p:cNvSpPr/>
            <p:nvPr>
              <p:custDataLst>
                <p:tags r:id="rId57"/>
              </p:custDataLst>
            </p:nvPr>
          </p:nvSpPr>
          <p:spPr>
            <a:xfrm>
              <a:off x="10403199" y="386346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5" name="PA-椭圆 75"/>
            <p:cNvSpPr/>
            <p:nvPr>
              <p:custDataLst>
                <p:tags r:id="rId58"/>
              </p:custDataLst>
            </p:nvPr>
          </p:nvSpPr>
          <p:spPr>
            <a:xfrm>
              <a:off x="10355323" y="2285218"/>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6" name="PA-椭圆 76"/>
            <p:cNvSpPr/>
            <p:nvPr>
              <p:custDataLst>
                <p:tags r:id="rId59"/>
              </p:custDataLst>
            </p:nvPr>
          </p:nvSpPr>
          <p:spPr>
            <a:xfrm>
              <a:off x="10363412" y="522106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7" name="PA-椭圆 77"/>
            <p:cNvSpPr/>
            <p:nvPr>
              <p:custDataLst>
                <p:tags r:id="rId60"/>
              </p:custDataLst>
            </p:nvPr>
          </p:nvSpPr>
          <p:spPr>
            <a:xfrm>
              <a:off x="10241764" y="314719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8" name="PA-椭圆 78"/>
            <p:cNvSpPr/>
            <p:nvPr>
              <p:custDataLst>
                <p:tags r:id="rId61"/>
              </p:custDataLst>
            </p:nvPr>
          </p:nvSpPr>
          <p:spPr>
            <a:xfrm>
              <a:off x="11533850" y="1083957"/>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9" name="PA-椭圆 79"/>
            <p:cNvSpPr/>
            <p:nvPr>
              <p:custDataLst>
                <p:tags r:id="rId62"/>
              </p:custDataLst>
            </p:nvPr>
          </p:nvSpPr>
          <p:spPr>
            <a:xfrm>
              <a:off x="10880375" y="2207896"/>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0" name="PA-椭圆 80"/>
            <p:cNvSpPr/>
            <p:nvPr>
              <p:custDataLst>
                <p:tags r:id="rId63"/>
              </p:custDataLst>
            </p:nvPr>
          </p:nvSpPr>
          <p:spPr>
            <a:xfrm>
              <a:off x="11005607" y="463259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1" name="PA-椭圆 81"/>
            <p:cNvSpPr/>
            <p:nvPr>
              <p:custDataLst>
                <p:tags r:id="rId64"/>
              </p:custDataLst>
            </p:nvPr>
          </p:nvSpPr>
          <p:spPr>
            <a:xfrm>
              <a:off x="9537824" y="6467332"/>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2" name="PA-椭圆 82"/>
            <p:cNvSpPr/>
            <p:nvPr>
              <p:custDataLst>
                <p:tags r:id="rId65"/>
              </p:custDataLst>
            </p:nvPr>
          </p:nvSpPr>
          <p:spPr>
            <a:xfrm>
              <a:off x="10275514" y="4056415"/>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3" name="PA-椭圆 83"/>
            <p:cNvSpPr/>
            <p:nvPr>
              <p:custDataLst>
                <p:tags r:id="rId66"/>
              </p:custDataLst>
            </p:nvPr>
          </p:nvSpPr>
          <p:spPr>
            <a:xfrm>
              <a:off x="9337358" y="528058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4" name="PA-椭圆 84"/>
            <p:cNvSpPr/>
            <p:nvPr>
              <p:custDataLst>
                <p:tags r:id="rId67"/>
              </p:custDataLst>
            </p:nvPr>
          </p:nvSpPr>
          <p:spPr>
            <a:xfrm>
              <a:off x="11713850" y="591190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5" name="PA-椭圆 85"/>
            <p:cNvSpPr/>
            <p:nvPr>
              <p:custDataLst>
                <p:tags r:id="rId68"/>
              </p:custDataLst>
            </p:nvPr>
          </p:nvSpPr>
          <p:spPr>
            <a:xfrm>
              <a:off x="9956526" y="5801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6" name="PA-椭圆 86"/>
            <p:cNvSpPr/>
            <p:nvPr>
              <p:custDataLst>
                <p:tags r:id="rId69"/>
              </p:custDataLst>
            </p:nvPr>
          </p:nvSpPr>
          <p:spPr>
            <a:xfrm>
              <a:off x="11048729" y="4976164"/>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7" name="PA-椭圆 87"/>
            <p:cNvSpPr/>
            <p:nvPr>
              <p:custDataLst>
                <p:tags r:id="rId70"/>
              </p:custDataLst>
            </p:nvPr>
          </p:nvSpPr>
          <p:spPr>
            <a:xfrm>
              <a:off x="10803875" y="6242659"/>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8" name="PA-椭圆 88"/>
            <p:cNvSpPr/>
            <p:nvPr>
              <p:custDataLst>
                <p:tags r:id="rId71"/>
              </p:custDataLst>
            </p:nvPr>
          </p:nvSpPr>
          <p:spPr>
            <a:xfrm>
              <a:off x="11824100" y="4876951"/>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9" name="PA-椭圆 89"/>
            <p:cNvSpPr/>
            <p:nvPr>
              <p:custDataLst>
                <p:tags r:id="rId72"/>
              </p:custDataLst>
            </p:nvPr>
          </p:nvSpPr>
          <p:spPr>
            <a:xfrm>
              <a:off x="11356692" y="3365500"/>
              <a:ext cx="127000" cy="127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45" name="组合 144"/>
          <p:cNvGrpSpPr/>
          <p:nvPr/>
        </p:nvGrpSpPr>
        <p:grpSpPr>
          <a:xfrm>
            <a:off x="1998351" y="2138752"/>
            <a:ext cx="8109846" cy="2628371"/>
            <a:chOff x="1998351" y="2138752"/>
            <a:chExt cx="8109846" cy="2628371"/>
          </a:xfrm>
        </p:grpSpPr>
        <p:sp>
          <p:nvSpPr>
            <p:cNvPr id="140" name="矩形 139"/>
            <p:cNvSpPr/>
            <p:nvPr/>
          </p:nvSpPr>
          <p:spPr>
            <a:xfrm>
              <a:off x="1998351" y="3032342"/>
              <a:ext cx="8109846" cy="1015663"/>
            </a:xfrm>
            <a:prstGeom prst="rect">
              <a:avLst/>
            </a:prstGeom>
          </p:spPr>
          <p:txBody>
            <a:bodyPr wrap="square">
              <a:spAutoFit/>
            </a:bodyPr>
            <a:lstStyle/>
            <a:p>
              <a:pPr algn="ctr">
                <a:defRPr/>
              </a:pPr>
              <a:r>
                <a:rPr lang="zh-CN" altLang="en-US" sz="6000" spc="-300" dirty="0">
                  <a:solidFill>
                    <a:schemeClr val="tx1">
                      <a:lumMod val="65000"/>
                      <a:lumOff val="35000"/>
                    </a:schemeClr>
                  </a:solidFill>
                  <a:cs typeface="+mn-ea"/>
                  <a:sym typeface="+mn-lt"/>
                </a:rPr>
                <a:t>company's business.</a:t>
              </a:r>
            </a:p>
          </p:txBody>
        </p:sp>
        <p:sp>
          <p:nvSpPr>
            <p:cNvPr id="141" name="矩形 140"/>
            <p:cNvSpPr/>
            <p:nvPr/>
          </p:nvSpPr>
          <p:spPr>
            <a:xfrm>
              <a:off x="3865565" y="2138752"/>
              <a:ext cx="4426788" cy="5126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4800" dirty="0">
                  <a:solidFill>
                    <a:srgbClr val="1C46F2"/>
                  </a:solidFill>
                  <a:cs typeface="+mn-ea"/>
                  <a:sym typeface="+mn-lt"/>
                </a:rPr>
                <a:t>PART 02</a:t>
              </a:r>
              <a:endParaRPr lang="zh-CN" altLang="en-US" sz="4800" dirty="0">
                <a:solidFill>
                  <a:srgbClr val="1C46F2"/>
                </a:solidFill>
                <a:cs typeface="+mn-ea"/>
                <a:sym typeface="+mn-lt"/>
              </a:endParaRPr>
            </a:p>
          </p:txBody>
        </p:sp>
        <p:sp>
          <p:nvSpPr>
            <p:cNvPr id="142" name="TextBox 26"/>
            <p:cNvSpPr txBox="1"/>
            <p:nvPr/>
          </p:nvSpPr>
          <p:spPr>
            <a:xfrm>
              <a:off x="3721189" y="4397791"/>
              <a:ext cx="4715540" cy="369332"/>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INPUT TEXT HERR.</a:t>
              </a:r>
              <a:endParaRPr lang="zh-CN" altLang="en-US" dirty="0">
                <a:solidFill>
                  <a:schemeClr val="tx1">
                    <a:lumMod val="75000"/>
                    <a:lumOff val="25000"/>
                  </a:schemeClr>
                </a:solidFill>
                <a:cs typeface="+mn-ea"/>
                <a:sym typeface="+mn-lt"/>
              </a:endParaRPr>
            </a:p>
          </p:txBody>
        </p:sp>
      </p:grpSp>
      <p:sp>
        <p:nvSpPr>
          <p:cNvPr id="143" name="菱形 142"/>
          <p:cNvSpPr/>
          <p:nvPr/>
        </p:nvSpPr>
        <p:spPr>
          <a:xfrm>
            <a:off x="404671" y="-3863345"/>
            <a:ext cx="5913910" cy="591391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4" name="菱形 143"/>
          <p:cNvSpPr/>
          <p:nvPr/>
        </p:nvSpPr>
        <p:spPr>
          <a:xfrm>
            <a:off x="6361050" y="5248130"/>
            <a:ext cx="5913910" cy="591391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anim calcmode="lin" valueType="num">
                                      <p:cBhvr>
                                        <p:cTn id="16" dur="500" fill="hold"/>
                                        <p:tgtEl>
                                          <p:spTgt spid="143"/>
                                        </p:tgtEl>
                                        <p:attrNameLst>
                                          <p:attrName>ppt_x</p:attrName>
                                        </p:attrNameLst>
                                      </p:cBhvr>
                                      <p:tavLst>
                                        <p:tav tm="0">
                                          <p:val>
                                            <p:strVal val="#ppt_x"/>
                                          </p:val>
                                        </p:tav>
                                        <p:tav tm="100000">
                                          <p:val>
                                            <p:strVal val="#ppt_x"/>
                                          </p:val>
                                        </p:tav>
                                      </p:tavLst>
                                    </p:anim>
                                    <p:anim calcmode="lin" valueType="num">
                                      <p:cBhvr>
                                        <p:cTn id="17" dur="500" fill="hold"/>
                                        <p:tgtEl>
                                          <p:spTgt spid="14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anim calcmode="lin" valueType="num">
                                      <p:cBhvr>
                                        <p:cTn id="22" dur="500" fill="hold"/>
                                        <p:tgtEl>
                                          <p:spTgt spid="144"/>
                                        </p:tgtEl>
                                        <p:attrNameLst>
                                          <p:attrName>ppt_x</p:attrName>
                                        </p:attrNameLst>
                                      </p:cBhvr>
                                      <p:tavLst>
                                        <p:tav tm="0">
                                          <p:val>
                                            <p:strVal val="#ppt_x"/>
                                          </p:val>
                                        </p:tav>
                                        <p:tav tm="100000">
                                          <p:val>
                                            <p:strVal val="#ppt_x"/>
                                          </p:val>
                                        </p:tav>
                                      </p:tavLst>
                                    </p:anim>
                                    <p:anim calcmode="lin" valueType="num">
                                      <p:cBhvr>
                                        <p:cTn id="23" dur="500" fill="hold"/>
                                        <p:tgtEl>
                                          <p:spTgt spid="14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anim calcmode="lin" valueType="num">
                                      <p:cBhvr>
                                        <p:cTn id="28" dur="500" fill="hold"/>
                                        <p:tgtEl>
                                          <p:spTgt spid="145"/>
                                        </p:tgtEl>
                                        <p:attrNameLst>
                                          <p:attrName>ppt_x</p:attrName>
                                        </p:attrNameLst>
                                      </p:cBhvr>
                                      <p:tavLst>
                                        <p:tav tm="0">
                                          <p:val>
                                            <p:strVal val="#ppt_x"/>
                                          </p:val>
                                        </p:tav>
                                        <p:tav tm="100000">
                                          <p:val>
                                            <p:strVal val="#ppt_x"/>
                                          </p:val>
                                        </p:tav>
                                      </p:tavLst>
                                    </p:anim>
                                    <p:anim calcmode="lin" valueType="num">
                                      <p:cBhvr>
                                        <p:cTn id="2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PicturePlaceholder 22"/>
          <p:cNvPicPr>
            <a:picLocks noGrp="1" noChangeAspect="1"/>
          </p:cNvPicPr>
          <p:nvPr>
            <p:ph type="pic" sz="quarter" idx="4294967295"/>
            <p:custDataLst>
              <p:tags r:id="rId1"/>
            </p:custDataLst>
          </p:nvPr>
        </p:nvPicPr>
        <p:blipFill>
          <a:blip r:embed="rId17" cstate="screen">
            <a:extLst>
              <a:ext uri="{28A0092B-C50C-407E-A947-70E740481C1C}">
                <a14:useLocalDpi xmlns:a14="http://schemas.microsoft.com/office/drawing/2010/main"/>
              </a:ext>
            </a:extLst>
          </a:blip>
          <a:srcRect/>
          <a:stretch>
            <a:fillRect/>
          </a:stretch>
        </p:blipFill>
        <p:spPr>
          <a:xfrm>
            <a:off x="1449694" y="2529979"/>
            <a:ext cx="3800475" cy="2137767"/>
          </a:xfrm>
        </p:spPr>
      </p:pic>
      <p:pic>
        <p:nvPicPr>
          <p:cNvPr id="25" name="PA-PicturePlaceholder 24"/>
          <p:cNvPicPr>
            <a:picLocks noGrp="1" noChangeAspect="1"/>
          </p:cNvPicPr>
          <p:nvPr>
            <p:ph type="pic" sz="quarter" idx="4294967295"/>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6954386" y="2529980"/>
            <a:ext cx="3566428" cy="2016968"/>
          </a:xfrm>
        </p:spPr>
      </p:pic>
      <p:grpSp>
        <p:nvGrpSpPr>
          <p:cNvPr id="26" name="PA-组合 25"/>
          <p:cNvGrpSpPr/>
          <p:nvPr>
            <p:custDataLst>
              <p:tags r:id="rId3"/>
            </p:custDataLst>
          </p:nvPr>
        </p:nvGrpSpPr>
        <p:grpSpPr>
          <a:xfrm>
            <a:off x="1028057" y="1707299"/>
            <a:ext cx="4852686" cy="468000"/>
            <a:chOff x="2378201" y="2258841"/>
            <a:chExt cx="2152398" cy="468000"/>
          </a:xfrm>
          <a:noFill/>
        </p:grpSpPr>
        <p:sp>
          <p:nvSpPr>
            <p:cNvPr id="8" name="PA-矩形 7"/>
            <p:cNvSpPr/>
            <p:nvPr>
              <p:custDataLst>
                <p:tags r:id="rId13"/>
              </p:custDataLst>
            </p:nvPr>
          </p:nvSpPr>
          <p:spPr>
            <a:xfrm>
              <a:off x="2378201" y="2258841"/>
              <a:ext cx="2152398"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6" name="PA-文本框 15"/>
            <p:cNvSpPr txBox="1"/>
            <p:nvPr>
              <p:custDataLst>
                <p:tags r:id="rId14"/>
              </p:custDataLst>
            </p:nvPr>
          </p:nvSpPr>
          <p:spPr>
            <a:xfrm>
              <a:off x="2565218" y="2262469"/>
              <a:ext cx="1635965" cy="461665"/>
            </a:xfrm>
            <a:prstGeom prst="rect">
              <a:avLst/>
            </a:prstGeom>
            <a:grpFill/>
          </p:spPr>
          <p:txBody>
            <a:bodyPr wrap="square" rtlCol="0">
              <a:spAutoFit/>
              <a:scene3d>
                <a:camera prst="orthographicFront"/>
                <a:lightRig rig="threePt" dir="t"/>
              </a:scene3d>
              <a:sp3d contourW="12700"/>
            </a:bodyPr>
            <a:lstStyle/>
            <a:p>
              <a:pPr algn="ctr"/>
              <a:r>
                <a:rPr lang="zh-CN" altLang="en-US" sz="2400" dirty="0">
                  <a:solidFill>
                    <a:schemeClr val="tx1">
                      <a:lumMod val="75000"/>
                      <a:lumOff val="25000"/>
                    </a:schemeClr>
                  </a:solidFill>
                  <a:cs typeface="+mn-ea"/>
                  <a:sym typeface="+mn-lt"/>
                </a:rPr>
                <a:t>The title is added here.</a:t>
              </a:r>
            </a:p>
          </p:txBody>
        </p:sp>
      </p:grpSp>
      <p:grpSp>
        <p:nvGrpSpPr>
          <p:cNvPr id="28" name="PA-组合 27"/>
          <p:cNvGrpSpPr/>
          <p:nvPr>
            <p:custDataLst>
              <p:tags r:id="rId4"/>
            </p:custDataLst>
          </p:nvPr>
        </p:nvGrpSpPr>
        <p:grpSpPr>
          <a:xfrm>
            <a:off x="1028057" y="5042647"/>
            <a:ext cx="4852686" cy="959411"/>
            <a:chOff x="1028057" y="4360474"/>
            <a:chExt cx="4852686" cy="959411"/>
          </a:xfrm>
        </p:grpSpPr>
        <p:sp>
          <p:nvSpPr>
            <p:cNvPr id="9" name="PA-矩形 8"/>
            <p:cNvSpPr/>
            <p:nvPr>
              <p:custDataLst>
                <p:tags r:id="rId11"/>
              </p:custDataLst>
            </p:nvPr>
          </p:nvSpPr>
          <p:spPr>
            <a:xfrm>
              <a:off x="1028057" y="4360474"/>
              <a:ext cx="4852686" cy="95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PA-文本框 16"/>
            <p:cNvSpPr txBox="1"/>
            <p:nvPr>
              <p:custDataLst>
                <p:tags r:id="rId12"/>
              </p:custDataLst>
            </p:nvPr>
          </p:nvSpPr>
          <p:spPr>
            <a:xfrm>
              <a:off x="1228286" y="4547058"/>
              <a:ext cx="4452228" cy="584775"/>
            </a:xfrm>
            <a:prstGeom prst="rect">
              <a:avLst/>
            </a:prstGeom>
            <a:noFill/>
          </p:spPr>
          <p:txBody>
            <a:bodyPr wrap="square" rtlCol="0">
              <a:spAutoFit/>
              <a:scene3d>
                <a:camera prst="orthographicFront"/>
                <a:lightRig rig="threePt" dir="t"/>
              </a:scene3d>
              <a:sp3d contourW="12700"/>
            </a:bodyPr>
            <a:lstStyle/>
            <a:p>
              <a:pPr lvl="0" algn="ctr"/>
              <a:r>
                <a:rPr lang="zh-CN" altLang="en-US" sz="1600" dirty="0">
                  <a:solidFill>
                    <a:schemeClr val="bg1"/>
                  </a:solidFill>
                  <a:cs typeface="+mn-ea"/>
                  <a:sym typeface="+mn-lt"/>
                </a:rPr>
                <a:t>Users can make presentations on a projector or computer, or they can print the presentation and make it into film for use.</a:t>
              </a:r>
            </a:p>
          </p:txBody>
        </p:sp>
      </p:grpSp>
      <p:grpSp>
        <p:nvGrpSpPr>
          <p:cNvPr id="27" name="PA-组合 26"/>
          <p:cNvGrpSpPr/>
          <p:nvPr>
            <p:custDataLst>
              <p:tags r:id="rId5"/>
            </p:custDataLst>
          </p:nvPr>
        </p:nvGrpSpPr>
        <p:grpSpPr>
          <a:xfrm>
            <a:off x="6311257" y="1707299"/>
            <a:ext cx="4852686" cy="468000"/>
            <a:chOff x="7661401" y="2258841"/>
            <a:chExt cx="2152398" cy="468000"/>
          </a:xfrm>
          <a:noFill/>
        </p:grpSpPr>
        <p:sp>
          <p:nvSpPr>
            <p:cNvPr id="12" name="PA-矩形 11"/>
            <p:cNvSpPr/>
            <p:nvPr>
              <p:custDataLst>
                <p:tags r:id="rId9"/>
              </p:custDataLst>
            </p:nvPr>
          </p:nvSpPr>
          <p:spPr>
            <a:xfrm>
              <a:off x="7661401" y="2258841"/>
              <a:ext cx="2152398"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8" name="PA-文本框 17"/>
            <p:cNvSpPr txBox="1"/>
            <p:nvPr>
              <p:custDataLst>
                <p:tags r:id="rId10"/>
              </p:custDataLst>
            </p:nvPr>
          </p:nvSpPr>
          <p:spPr>
            <a:xfrm>
              <a:off x="8287105" y="2262469"/>
              <a:ext cx="900990" cy="461665"/>
            </a:xfrm>
            <a:prstGeom prst="rect">
              <a:avLst/>
            </a:prstGeom>
            <a:grpFill/>
          </p:spPr>
          <p:txBody>
            <a:bodyPr wrap="none" rtlCol="0">
              <a:spAutoFit/>
              <a:scene3d>
                <a:camera prst="orthographicFront"/>
                <a:lightRig rig="threePt" dir="t"/>
              </a:scene3d>
              <a:sp3d contourW="12700"/>
            </a:bodyPr>
            <a:lstStyle/>
            <a:p>
              <a:pPr algn="ctr"/>
              <a:r>
                <a:rPr lang="zh-CN" altLang="en-US" sz="2400" dirty="0">
                  <a:solidFill>
                    <a:schemeClr val="tx1">
                      <a:lumMod val="75000"/>
                      <a:lumOff val="25000"/>
                    </a:schemeClr>
                  </a:solidFill>
                  <a:cs typeface="+mn-ea"/>
                  <a:sym typeface="+mn-lt"/>
                </a:rPr>
                <a:t>The title is added here.</a:t>
              </a:r>
            </a:p>
          </p:txBody>
        </p:sp>
      </p:grpSp>
      <p:grpSp>
        <p:nvGrpSpPr>
          <p:cNvPr id="29" name="PA-组合 28"/>
          <p:cNvGrpSpPr/>
          <p:nvPr>
            <p:custDataLst>
              <p:tags r:id="rId6"/>
            </p:custDataLst>
          </p:nvPr>
        </p:nvGrpSpPr>
        <p:grpSpPr>
          <a:xfrm>
            <a:off x="6311257" y="5042647"/>
            <a:ext cx="4852686" cy="959411"/>
            <a:chOff x="6311257" y="4360474"/>
            <a:chExt cx="4852686" cy="959411"/>
          </a:xfrm>
        </p:grpSpPr>
        <p:sp>
          <p:nvSpPr>
            <p:cNvPr id="13" name="PA-矩形 12"/>
            <p:cNvSpPr/>
            <p:nvPr>
              <p:custDataLst>
                <p:tags r:id="rId7"/>
              </p:custDataLst>
            </p:nvPr>
          </p:nvSpPr>
          <p:spPr>
            <a:xfrm>
              <a:off x="6311257" y="4360474"/>
              <a:ext cx="4852686" cy="959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PA-文本框 18"/>
            <p:cNvSpPr txBox="1"/>
            <p:nvPr>
              <p:custDataLst>
                <p:tags r:id="rId8"/>
              </p:custDataLst>
            </p:nvPr>
          </p:nvSpPr>
          <p:spPr>
            <a:xfrm>
              <a:off x="6444343" y="4547058"/>
              <a:ext cx="4586514" cy="584775"/>
            </a:xfrm>
            <a:prstGeom prst="rect">
              <a:avLst/>
            </a:prstGeom>
            <a:noFill/>
          </p:spPr>
          <p:txBody>
            <a:bodyPr wrap="square" rtlCol="0">
              <a:spAutoFit/>
              <a:scene3d>
                <a:camera prst="orthographicFront"/>
                <a:lightRig rig="threePt" dir="t"/>
              </a:scene3d>
              <a:sp3d contourW="12700"/>
            </a:bodyPr>
            <a:lstStyle/>
            <a:p>
              <a:pPr lvl="0" algn="ctr"/>
              <a:r>
                <a:rPr lang="zh-CN" altLang="en-US" sz="1600" dirty="0">
                  <a:solidFill>
                    <a:schemeClr val="bg1"/>
                  </a:solidFill>
                  <a:cs typeface="+mn-ea"/>
                  <a:sym typeface="+mn-lt"/>
                </a:rPr>
                <a:t>Users can make presentations on a projector or computer, or they can print the presentation and make it into film for use.</a:t>
              </a: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1000.xml><?xml version="1.0" encoding="utf-8"?>
<p:tagLst xmlns:a="http://schemas.openxmlformats.org/drawingml/2006/main" xmlns:r="http://schemas.openxmlformats.org/officeDocument/2006/relationships" xmlns:p="http://schemas.openxmlformats.org/presentationml/2006/main">
  <p:tag name="PA" val="v5.2.9"/>
</p:tagLst>
</file>

<file path=ppt/tags/tag1001.xml><?xml version="1.0" encoding="utf-8"?>
<p:tagLst xmlns:a="http://schemas.openxmlformats.org/drawingml/2006/main" xmlns:r="http://schemas.openxmlformats.org/officeDocument/2006/relationships" xmlns:p="http://schemas.openxmlformats.org/presentationml/2006/main">
  <p:tag name="PA" val="v5.2.9"/>
</p:tagLst>
</file>

<file path=ppt/tags/tag1002.xml><?xml version="1.0" encoding="utf-8"?>
<p:tagLst xmlns:a="http://schemas.openxmlformats.org/drawingml/2006/main" xmlns:r="http://schemas.openxmlformats.org/officeDocument/2006/relationships" xmlns:p="http://schemas.openxmlformats.org/presentationml/2006/main">
  <p:tag name="PA" val="v5.2.9"/>
</p:tagLst>
</file>

<file path=ppt/tags/tag1003.xml><?xml version="1.0" encoding="utf-8"?>
<p:tagLst xmlns:a="http://schemas.openxmlformats.org/drawingml/2006/main" xmlns:r="http://schemas.openxmlformats.org/officeDocument/2006/relationships" xmlns:p="http://schemas.openxmlformats.org/presentationml/2006/main">
  <p:tag name="PA" val="v5.2.9"/>
</p:tagLst>
</file>

<file path=ppt/tags/tag1004.xml><?xml version="1.0" encoding="utf-8"?>
<p:tagLst xmlns:a="http://schemas.openxmlformats.org/drawingml/2006/main" xmlns:r="http://schemas.openxmlformats.org/officeDocument/2006/relationships" xmlns:p="http://schemas.openxmlformats.org/presentationml/2006/main">
  <p:tag name="PA" val="v5.2.9"/>
</p:tagLst>
</file>

<file path=ppt/tags/tag1005.xml><?xml version="1.0" encoding="utf-8"?>
<p:tagLst xmlns:a="http://schemas.openxmlformats.org/drawingml/2006/main" xmlns:r="http://schemas.openxmlformats.org/officeDocument/2006/relationships" xmlns:p="http://schemas.openxmlformats.org/presentationml/2006/main">
  <p:tag name="PA" val="v5.2.9"/>
</p:tagLst>
</file>

<file path=ppt/tags/tag1006.xml><?xml version="1.0" encoding="utf-8"?>
<p:tagLst xmlns:a="http://schemas.openxmlformats.org/drawingml/2006/main" xmlns:r="http://schemas.openxmlformats.org/officeDocument/2006/relationships" xmlns:p="http://schemas.openxmlformats.org/presentationml/2006/main">
  <p:tag name="PA" val="v5.2.9"/>
</p:tagLst>
</file>

<file path=ppt/tags/tag1007.xml><?xml version="1.0" encoding="utf-8"?>
<p:tagLst xmlns:a="http://schemas.openxmlformats.org/drawingml/2006/main" xmlns:r="http://schemas.openxmlformats.org/officeDocument/2006/relationships" xmlns:p="http://schemas.openxmlformats.org/presentationml/2006/main">
  <p:tag name="PA" val="v5.2.9"/>
</p:tagLst>
</file>

<file path=ppt/tags/tag1008.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1009.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101.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1010.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1011.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1012.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1013.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1014.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1015.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1016.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1017.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1018.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1019.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102.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1020.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1021.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1022.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1023.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1024.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1025.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1026.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1027.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1028.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1029.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103.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1030.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1031.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1032.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1033.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1034.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1035.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1036.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1037.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1038.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1039.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104.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1040.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1041.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1042.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1043.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1044.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1045.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1046.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1047.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1048.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1049.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105.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1050.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1051.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1052.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1053.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1054.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1055.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1056.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1057.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1058.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1059.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106.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1060.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1061.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107.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108.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109.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111.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112.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113.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114.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115.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116.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117.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118.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119.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121.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122.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123.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124.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125.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126.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127.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128.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129.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30.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131.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132.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133.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134.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135.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PA" val="v5.2.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PA" val="v5.2.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PA" val="v5.2.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PA" val="v5.2.9"/>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49.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50.xml><?xml version="1.0" encoding="utf-8"?>
<p:tagLst xmlns:a="http://schemas.openxmlformats.org/drawingml/2006/main" xmlns:r="http://schemas.openxmlformats.org/officeDocument/2006/relationships" xmlns:p="http://schemas.openxmlformats.org/presentationml/2006/main">
  <p:tag name="PA" val="v5.2.9"/>
</p:tagLst>
</file>

<file path=ppt/tags/tag151.xml><?xml version="1.0" encoding="utf-8"?>
<p:tagLst xmlns:a="http://schemas.openxmlformats.org/drawingml/2006/main" xmlns:r="http://schemas.openxmlformats.org/officeDocument/2006/relationships" xmlns:p="http://schemas.openxmlformats.org/presentationml/2006/main">
  <p:tag name="PA" val="v5.2.9"/>
</p:tagLst>
</file>

<file path=ppt/tags/tag152.xml><?xml version="1.0" encoding="utf-8"?>
<p:tagLst xmlns:a="http://schemas.openxmlformats.org/drawingml/2006/main" xmlns:r="http://schemas.openxmlformats.org/officeDocument/2006/relationships" xmlns:p="http://schemas.openxmlformats.org/presentationml/2006/main">
  <p:tag name="PA" val="v5.2.9"/>
</p:tagLst>
</file>

<file path=ppt/tags/tag153.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154.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155.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156.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157.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158.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159.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60.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161.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162.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163.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164.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165.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166.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167.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168.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169.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70.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171.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172.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173.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174.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175.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176.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177.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178.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179.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18.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180.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181.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182.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183.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184.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185.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186.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187.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188.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189.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19.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190.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191.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192.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193.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194.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195.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196.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197.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198.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199.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200.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201.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202.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203.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204.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205.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206.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207.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208.xml><?xml version="1.0" encoding="utf-8"?>
<p:tagLst xmlns:a="http://schemas.openxmlformats.org/drawingml/2006/main" xmlns:r="http://schemas.openxmlformats.org/officeDocument/2006/relationships" xmlns:p="http://schemas.openxmlformats.org/presentationml/2006/main">
  <p:tag name="PA" val="v5.2.9"/>
</p:tagLst>
</file>

<file path=ppt/tags/tag209.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210.xml><?xml version="1.0" encoding="utf-8"?>
<p:tagLst xmlns:a="http://schemas.openxmlformats.org/drawingml/2006/main" xmlns:r="http://schemas.openxmlformats.org/officeDocument/2006/relationships" xmlns:p="http://schemas.openxmlformats.org/presentationml/2006/main">
  <p:tag name="PA" val="v5.2.9"/>
</p:tagLst>
</file>

<file path=ppt/tags/tag211.xml><?xml version="1.0" encoding="utf-8"?>
<p:tagLst xmlns:a="http://schemas.openxmlformats.org/drawingml/2006/main" xmlns:r="http://schemas.openxmlformats.org/officeDocument/2006/relationships" xmlns:p="http://schemas.openxmlformats.org/presentationml/2006/main">
  <p:tag name="PA" val="v5.2.9"/>
</p:tagLst>
</file>

<file path=ppt/tags/tag212.xml><?xml version="1.0" encoding="utf-8"?>
<p:tagLst xmlns:a="http://schemas.openxmlformats.org/drawingml/2006/main" xmlns:r="http://schemas.openxmlformats.org/officeDocument/2006/relationships" xmlns:p="http://schemas.openxmlformats.org/presentationml/2006/main">
  <p:tag name="PA" val="v5.2.9"/>
</p:tagLst>
</file>

<file path=ppt/tags/tag213.xml><?xml version="1.0" encoding="utf-8"?>
<p:tagLst xmlns:a="http://schemas.openxmlformats.org/drawingml/2006/main" xmlns:r="http://schemas.openxmlformats.org/officeDocument/2006/relationships" xmlns:p="http://schemas.openxmlformats.org/presentationml/2006/main">
  <p:tag name="PA" val="v5.2.9"/>
</p:tagLst>
</file>

<file path=ppt/tags/tag214.xml><?xml version="1.0" encoding="utf-8"?>
<p:tagLst xmlns:a="http://schemas.openxmlformats.org/drawingml/2006/main" xmlns:r="http://schemas.openxmlformats.org/officeDocument/2006/relationships" xmlns:p="http://schemas.openxmlformats.org/presentationml/2006/main">
  <p:tag name="PA" val="v5.2.9"/>
</p:tagLst>
</file>

<file path=ppt/tags/tag215.xml><?xml version="1.0" encoding="utf-8"?>
<p:tagLst xmlns:a="http://schemas.openxmlformats.org/drawingml/2006/main" xmlns:r="http://schemas.openxmlformats.org/officeDocument/2006/relationships" xmlns:p="http://schemas.openxmlformats.org/presentationml/2006/main">
  <p:tag name="PA" val="v5.2.9"/>
</p:tagLst>
</file>

<file path=ppt/tags/tag216.xml><?xml version="1.0" encoding="utf-8"?>
<p:tagLst xmlns:a="http://schemas.openxmlformats.org/drawingml/2006/main" xmlns:r="http://schemas.openxmlformats.org/officeDocument/2006/relationships" xmlns:p="http://schemas.openxmlformats.org/presentationml/2006/main">
  <p:tag name="PA" val="v5.2.9"/>
</p:tagLst>
</file>

<file path=ppt/tags/tag217.xml><?xml version="1.0" encoding="utf-8"?>
<p:tagLst xmlns:a="http://schemas.openxmlformats.org/drawingml/2006/main" xmlns:r="http://schemas.openxmlformats.org/officeDocument/2006/relationships" xmlns:p="http://schemas.openxmlformats.org/presentationml/2006/main">
  <p:tag name="PA" val="v5.2.9"/>
</p:tagLst>
</file>

<file path=ppt/tags/tag218.xml><?xml version="1.0" encoding="utf-8"?>
<p:tagLst xmlns:a="http://schemas.openxmlformats.org/drawingml/2006/main" xmlns:r="http://schemas.openxmlformats.org/officeDocument/2006/relationships" xmlns:p="http://schemas.openxmlformats.org/presentationml/2006/main">
  <p:tag name="PA" val="v5.2.9"/>
</p:tagLst>
</file>

<file path=ppt/tags/tag219.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220.xml><?xml version="1.0" encoding="utf-8"?>
<p:tagLst xmlns:a="http://schemas.openxmlformats.org/drawingml/2006/main" xmlns:r="http://schemas.openxmlformats.org/officeDocument/2006/relationships" xmlns:p="http://schemas.openxmlformats.org/presentationml/2006/main">
  <p:tag name="PA" val="v5.2.9"/>
</p:tagLst>
</file>

<file path=ppt/tags/tag221.xml><?xml version="1.0" encoding="utf-8"?>
<p:tagLst xmlns:a="http://schemas.openxmlformats.org/drawingml/2006/main" xmlns:r="http://schemas.openxmlformats.org/officeDocument/2006/relationships" xmlns:p="http://schemas.openxmlformats.org/presentationml/2006/main">
  <p:tag name="PA" val="v5.2.9"/>
</p:tagLst>
</file>

<file path=ppt/tags/tag222.xml><?xml version="1.0" encoding="utf-8"?>
<p:tagLst xmlns:a="http://schemas.openxmlformats.org/drawingml/2006/main" xmlns:r="http://schemas.openxmlformats.org/officeDocument/2006/relationships" xmlns:p="http://schemas.openxmlformats.org/presentationml/2006/main">
  <p:tag name="PA" val="v5.2.9"/>
</p:tagLst>
</file>

<file path=ppt/tags/tag223.xml><?xml version="1.0" encoding="utf-8"?>
<p:tagLst xmlns:a="http://schemas.openxmlformats.org/drawingml/2006/main" xmlns:r="http://schemas.openxmlformats.org/officeDocument/2006/relationships" xmlns:p="http://schemas.openxmlformats.org/presentationml/2006/main">
  <p:tag name="PA" val="v5.2.9"/>
</p:tagLst>
</file>

<file path=ppt/tags/tag224.xml><?xml version="1.0" encoding="utf-8"?>
<p:tagLst xmlns:a="http://schemas.openxmlformats.org/drawingml/2006/main" xmlns:r="http://schemas.openxmlformats.org/officeDocument/2006/relationships" xmlns:p="http://schemas.openxmlformats.org/presentationml/2006/main">
  <p:tag name="PA" val="v5.2.9"/>
</p:tagLst>
</file>

<file path=ppt/tags/tag225.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226.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227.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228.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229.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23.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230.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231.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232.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233.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234.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235.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236.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237.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238.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239.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24.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240.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241.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242.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243.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244.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245.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246.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247.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248.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249.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25.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250.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251.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252.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253.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254.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255.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256.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257.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258.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259.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26.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260.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261.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262.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263.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264.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265.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266.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267.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268.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269.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27.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270.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271.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272.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273.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274.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275.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276.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277.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278.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279.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28.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280.xml><?xml version="1.0" encoding="utf-8"?>
<p:tagLst xmlns:a="http://schemas.openxmlformats.org/drawingml/2006/main" xmlns:r="http://schemas.openxmlformats.org/officeDocument/2006/relationships" xmlns:p="http://schemas.openxmlformats.org/presentationml/2006/main">
  <p:tag name="PA" val="v5.2.9"/>
</p:tagLst>
</file>

<file path=ppt/tags/tag281.xml><?xml version="1.0" encoding="utf-8"?>
<p:tagLst xmlns:a="http://schemas.openxmlformats.org/drawingml/2006/main" xmlns:r="http://schemas.openxmlformats.org/officeDocument/2006/relationships" xmlns:p="http://schemas.openxmlformats.org/presentationml/2006/main">
  <p:tag name="PA" val="v5.2.9"/>
</p:tagLst>
</file>

<file path=ppt/tags/tag282.xml><?xml version="1.0" encoding="utf-8"?>
<p:tagLst xmlns:a="http://schemas.openxmlformats.org/drawingml/2006/main" xmlns:r="http://schemas.openxmlformats.org/officeDocument/2006/relationships" xmlns:p="http://schemas.openxmlformats.org/presentationml/2006/main">
  <p:tag name="PA" val="v5.2.9"/>
</p:tagLst>
</file>

<file path=ppt/tags/tag283.xml><?xml version="1.0" encoding="utf-8"?>
<p:tagLst xmlns:a="http://schemas.openxmlformats.org/drawingml/2006/main" xmlns:r="http://schemas.openxmlformats.org/officeDocument/2006/relationships" xmlns:p="http://schemas.openxmlformats.org/presentationml/2006/main">
  <p:tag name="PA" val="v5.2.9"/>
</p:tagLst>
</file>

<file path=ppt/tags/tag284.xml><?xml version="1.0" encoding="utf-8"?>
<p:tagLst xmlns:a="http://schemas.openxmlformats.org/drawingml/2006/main" xmlns:r="http://schemas.openxmlformats.org/officeDocument/2006/relationships" xmlns:p="http://schemas.openxmlformats.org/presentationml/2006/main">
  <p:tag name="PA" val="v5.2.9"/>
</p:tagLst>
</file>

<file path=ppt/tags/tag285.xml><?xml version="1.0" encoding="utf-8"?>
<p:tagLst xmlns:a="http://schemas.openxmlformats.org/drawingml/2006/main" xmlns:r="http://schemas.openxmlformats.org/officeDocument/2006/relationships" xmlns:p="http://schemas.openxmlformats.org/presentationml/2006/main">
  <p:tag name="PA" val="v5.2.9"/>
</p:tagLst>
</file>

<file path=ppt/tags/tag286.xml><?xml version="1.0" encoding="utf-8"?>
<p:tagLst xmlns:a="http://schemas.openxmlformats.org/drawingml/2006/main" xmlns:r="http://schemas.openxmlformats.org/officeDocument/2006/relationships" xmlns:p="http://schemas.openxmlformats.org/presentationml/2006/main">
  <p:tag name="PA" val="v5.2.9"/>
</p:tagLst>
</file>

<file path=ppt/tags/tag287.xml><?xml version="1.0" encoding="utf-8"?>
<p:tagLst xmlns:a="http://schemas.openxmlformats.org/drawingml/2006/main" xmlns:r="http://schemas.openxmlformats.org/officeDocument/2006/relationships" xmlns:p="http://schemas.openxmlformats.org/presentationml/2006/main">
  <p:tag name="PA" val="v5.2.9"/>
</p:tagLst>
</file>

<file path=ppt/tags/tag288.xml><?xml version="1.0" encoding="utf-8"?>
<p:tagLst xmlns:a="http://schemas.openxmlformats.org/drawingml/2006/main" xmlns:r="http://schemas.openxmlformats.org/officeDocument/2006/relationships" xmlns:p="http://schemas.openxmlformats.org/presentationml/2006/main">
  <p:tag name="PA" val="v5.2.9"/>
</p:tagLst>
</file>

<file path=ppt/tags/tag289.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290.xml><?xml version="1.0" encoding="utf-8"?>
<p:tagLst xmlns:a="http://schemas.openxmlformats.org/drawingml/2006/main" xmlns:r="http://schemas.openxmlformats.org/officeDocument/2006/relationships" xmlns:p="http://schemas.openxmlformats.org/presentationml/2006/main">
  <p:tag name="PA" val="v5.2.9"/>
</p:tagLst>
</file>

<file path=ppt/tags/tag291.xml><?xml version="1.0" encoding="utf-8"?>
<p:tagLst xmlns:a="http://schemas.openxmlformats.org/drawingml/2006/main" xmlns:r="http://schemas.openxmlformats.org/officeDocument/2006/relationships" xmlns:p="http://schemas.openxmlformats.org/presentationml/2006/main">
  <p:tag name="PA" val="v5.2.9"/>
</p:tagLst>
</file>

<file path=ppt/tags/tag292.xml><?xml version="1.0" encoding="utf-8"?>
<p:tagLst xmlns:a="http://schemas.openxmlformats.org/drawingml/2006/main" xmlns:r="http://schemas.openxmlformats.org/officeDocument/2006/relationships" xmlns:p="http://schemas.openxmlformats.org/presentationml/2006/main">
  <p:tag name="PA" val="v5.2.9"/>
</p:tagLst>
</file>

<file path=ppt/tags/tag293.xml><?xml version="1.0" encoding="utf-8"?>
<p:tagLst xmlns:a="http://schemas.openxmlformats.org/drawingml/2006/main" xmlns:r="http://schemas.openxmlformats.org/officeDocument/2006/relationships" xmlns:p="http://schemas.openxmlformats.org/presentationml/2006/main">
  <p:tag name="PA" val="v5.2.9"/>
</p:tagLst>
</file>

<file path=ppt/tags/tag294.xml><?xml version="1.0" encoding="utf-8"?>
<p:tagLst xmlns:a="http://schemas.openxmlformats.org/drawingml/2006/main" xmlns:r="http://schemas.openxmlformats.org/officeDocument/2006/relationships" xmlns:p="http://schemas.openxmlformats.org/presentationml/2006/main">
  <p:tag name="PA" val="v5.2.9"/>
</p:tagLst>
</file>

<file path=ppt/tags/tag295.xml><?xml version="1.0" encoding="utf-8"?>
<p:tagLst xmlns:a="http://schemas.openxmlformats.org/drawingml/2006/main" xmlns:r="http://schemas.openxmlformats.org/officeDocument/2006/relationships" xmlns:p="http://schemas.openxmlformats.org/presentationml/2006/main">
  <p:tag name="PA" val="v5.2.9"/>
</p:tagLst>
</file>

<file path=ppt/tags/tag296.xml><?xml version="1.0" encoding="utf-8"?>
<p:tagLst xmlns:a="http://schemas.openxmlformats.org/drawingml/2006/main" xmlns:r="http://schemas.openxmlformats.org/officeDocument/2006/relationships" xmlns:p="http://schemas.openxmlformats.org/presentationml/2006/main">
  <p:tag name="PA" val="v5.2.9"/>
</p:tagLst>
</file>

<file path=ppt/tags/tag297.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298.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299.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300.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301.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302.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303.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304.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305.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306.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307.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308.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309.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31.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310.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311.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312.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313.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314.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315.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316.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317.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318.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319.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32.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320.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321.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322.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323.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324.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325.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326.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327.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328.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329.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33.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330.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331.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332.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333.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334.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335.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336.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337.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338.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339.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34.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340.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341.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342.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343.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344.xml><?xml version="1.0" encoding="utf-8"?>
<p:tagLst xmlns:a="http://schemas.openxmlformats.org/drawingml/2006/main" xmlns:r="http://schemas.openxmlformats.org/officeDocument/2006/relationships" xmlns:p="http://schemas.openxmlformats.org/presentationml/2006/main">
  <p:tag name="PA" val="v5.2.9"/>
</p:tagLst>
</file>

<file path=ppt/tags/tag345.xml><?xml version="1.0" encoding="utf-8"?>
<p:tagLst xmlns:a="http://schemas.openxmlformats.org/drawingml/2006/main" xmlns:r="http://schemas.openxmlformats.org/officeDocument/2006/relationships" xmlns:p="http://schemas.openxmlformats.org/presentationml/2006/main">
  <p:tag name="PA" val="v5.2.9"/>
</p:tagLst>
</file>

<file path=ppt/tags/tag346.xml><?xml version="1.0" encoding="utf-8"?>
<p:tagLst xmlns:a="http://schemas.openxmlformats.org/drawingml/2006/main" xmlns:r="http://schemas.openxmlformats.org/officeDocument/2006/relationships" xmlns:p="http://schemas.openxmlformats.org/presentationml/2006/main">
  <p:tag name="PA" val="v5.2.9"/>
</p:tagLst>
</file>

<file path=ppt/tags/tag347.xml><?xml version="1.0" encoding="utf-8"?>
<p:tagLst xmlns:a="http://schemas.openxmlformats.org/drawingml/2006/main" xmlns:r="http://schemas.openxmlformats.org/officeDocument/2006/relationships" xmlns:p="http://schemas.openxmlformats.org/presentationml/2006/main">
  <p:tag name="PA" val="v5.2.9"/>
</p:tagLst>
</file>

<file path=ppt/tags/tag348.xml><?xml version="1.0" encoding="utf-8"?>
<p:tagLst xmlns:a="http://schemas.openxmlformats.org/drawingml/2006/main" xmlns:r="http://schemas.openxmlformats.org/officeDocument/2006/relationships" xmlns:p="http://schemas.openxmlformats.org/presentationml/2006/main">
  <p:tag name="PA" val="v5.2.9"/>
</p:tagLst>
</file>

<file path=ppt/tags/tag349.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350.xml><?xml version="1.0" encoding="utf-8"?>
<p:tagLst xmlns:a="http://schemas.openxmlformats.org/drawingml/2006/main" xmlns:r="http://schemas.openxmlformats.org/officeDocument/2006/relationships" xmlns:p="http://schemas.openxmlformats.org/presentationml/2006/main">
  <p:tag name="PA" val="v5.2.9"/>
</p:tagLst>
</file>

<file path=ppt/tags/tag351.xml><?xml version="1.0" encoding="utf-8"?>
<p:tagLst xmlns:a="http://schemas.openxmlformats.org/drawingml/2006/main" xmlns:r="http://schemas.openxmlformats.org/officeDocument/2006/relationships" xmlns:p="http://schemas.openxmlformats.org/presentationml/2006/main">
  <p:tag name="PA" val="v5.2.9"/>
</p:tagLst>
</file>

<file path=ppt/tags/tag352.xml><?xml version="1.0" encoding="utf-8"?>
<p:tagLst xmlns:a="http://schemas.openxmlformats.org/drawingml/2006/main" xmlns:r="http://schemas.openxmlformats.org/officeDocument/2006/relationships" xmlns:p="http://schemas.openxmlformats.org/presentationml/2006/main">
  <p:tag name="PA" val="v5.2.9"/>
</p:tagLst>
</file>

<file path=ppt/tags/tag353.xml><?xml version="1.0" encoding="utf-8"?>
<p:tagLst xmlns:a="http://schemas.openxmlformats.org/drawingml/2006/main" xmlns:r="http://schemas.openxmlformats.org/officeDocument/2006/relationships" xmlns:p="http://schemas.openxmlformats.org/presentationml/2006/main">
  <p:tag name="PA" val="v5.2.9"/>
</p:tagLst>
</file>

<file path=ppt/tags/tag354.xml><?xml version="1.0" encoding="utf-8"?>
<p:tagLst xmlns:a="http://schemas.openxmlformats.org/drawingml/2006/main" xmlns:r="http://schemas.openxmlformats.org/officeDocument/2006/relationships" xmlns:p="http://schemas.openxmlformats.org/presentationml/2006/main">
  <p:tag name="PA" val="v5.2.9"/>
</p:tagLst>
</file>

<file path=ppt/tags/tag355.xml><?xml version="1.0" encoding="utf-8"?>
<p:tagLst xmlns:a="http://schemas.openxmlformats.org/drawingml/2006/main" xmlns:r="http://schemas.openxmlformats.org/officeDocument/2006/relationships" xmlns:p="http://schemas.openxmlformats.org/presentationml/2006/main">
  <p:tag name="PA" val="v5.2.9"/>
</p:tagLst>
</file>

<file path=ppt/tags/tag356.xml><?xml version="1.0" encoding="utf-8"?>
<p:tagLst xmlns:a="http://schemas.openxmlformats.org/drawingml/2006/main" xmlns:r="http://schemas.openxmlformats.org/officeDocument/2006/relationships" xmlns:p="http://schemas.openxmlformats.org/presentationml/2006/main">
  <p:tag name="PA" val="v5.2.9"/>
</p:tagLst>
</file>

<file path=ppt/tags/tag357.xml><?xml version="1.0" encoding="utf-8"?>
<p:tagLst xmlns:a="http://schemas.openxmlformats.org/drawingml/2006/main" xmlns:r="http://schemas.openxmlformats.org/officeDocument/2006/relationships" xmlns:p="http://schemas.openxmlformats.org/presentationml/2006/main">
  <p:tag name="PA" val="v5.2.9"/>
</p:tagLst>
</file>

<file path=ppt/tags/tag358.xml><?xml version="1.0" encoding="utf-8"?>
<p:tagLst xmlns:a="http://schemas.openxmlformats.org/drawingml/2006/main" xmlns:r="http://schemas.openxmlformats.org/officeDocument/2006/relationships" xmlns:p="http://schemas.openxmlformats.org/presentationml/2006/main">
  <p:tag name="PA" val="v5.2.9"/>
</p:tagLst>
</file>

<file path=ppt/tags/tag359.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360.xml><?xml version="1.0" encoding="utf-8"?>
<p:tagLst xmlns:a="http://schemas.openxmlformats.org/drawingml/2006/main" xmlns:r="http://schemas.openxmlformats.org/officeDocument/2006/relationships" xmlns:p="http://schemas.openxmlformats.org/presentationml/2006/main">
  <p:tag name="PA" val="v5.2.9"/>
</p:tagLst>
</file>

<file path=ppt/tags/tag361.xml><?xml version="1.0" encoding="utf-8"?>
<p:tagLst xmlns:a="http://schemas.openxmlformats.org/drawingml/2006/main" xmlns:r="http://schemas.openxmlformats.org/officeDocument/2006/relationships" xmlns:p="http://schemas.openxmlformats.org/presentationml/2006/main">
  <p:tag name="PA" val="v5.2.9"/>
</p:tagLst>
</file>

<file path=ppt/tags/tag362.xml><?xml version="1.0" encoding="utf-8"?>
<p:tagLst xmlns:a="http://schemas.openxmlformats.org/drawingml/2006/main" xmlns:r="http://schemas.openxmlformats.org/officeDocument/2006/relationships" xmlns:p="http://schemas.openxmlformats.org/presentationml/2006/main">
  <p:tag name="PA" val="v5.2.9"/>
</p:tagLst>
</file>

<file path=ppt/tags/tag363.xml><?xml version="1.0" encoding="utf-8"?>
<p:tagLst xmlns:a="http://schemas.openxmlformats.org/drawingml/2006/main" xmlns:r="http://schemas.openxmlformats.org/officeDocument/2006/relationships" xmlns:p="http://schemas.openxmlformats.org/presentationml/2006/main">
  <p:tag name="PA" val="v5.2.9"/>
</p:tagLst>
</file>

<file path=ppt/tags/tag364.xml><?xml version="1.0" encoding="utf-8"?>
<p:tagLst xmlns:a="http://schemas.openxmlformats.org/drawingml/2006/main" xmlns:r="http://schemas.openxmlformats.org/officeDocument/2006/relationships" xmlns:p="http://schemas.openxmlformats.org/presentationml/2006/main">
  <p:tag name="PA" val="v5.2.9"/>
</p:tagLst>
</file>

<file path=ppt/tags/tag365.xml><?xml version="1.0" encoding="utf-8"?>
<p:tagLst xmlns:a="http://schemas.openxmlformats.org/drawingml/2006/main" xmlns:r="http://schemas.openxmlformats.org/officeDocument/2006/relationships" xmlns:p="http://schemas.openxmlformats.org/presentationml/2006/main">
  <p:tag name="PA" val="v5.2.9"/>
</p:tagLst>
</file>

<file path=ppt/tags/tag366.xml><?xml version="1.0" encoding="utf-8"?>
<p:tagLst xmlns:a="http://schemas.openxmlformats.org/drawingml/2006/main" xmlns:r="http://schemas.openxmlformats.org/officeDocument/2006/relationships" xmlns:p="http://schemas.openxmlformats.org/presentationml/2006/main">
  <p:tag name="PA" val="v5.2.9"/>
</p:tagLst>
</file>

<file path=ppt/tags/tag367.xml><?xml version="1.0" encoding="utf-8"?>
<p:tagLst xmlns:a="http://schemas.openxmlformats.org/drawingml/2006/main" xmlns:r="http://schemas.openxmlformats.org/officeDocument/2006/relationships" xmlns:p="http://schemas.openxmlformats.org/presentationml/2006/main">
  <p:tag name="PA" val="v5.2.9"/>
</p:tagLst>
</file>

<file path=ppt/tags/tag368.xml><?xml version="1.0" encoding="utf-8"?>
<p:tagLst xmlns:a="http://schemas.openxmlformats.org/drawingml/2006/main" xmlns:r="http://schemas.openxmlformats.org/officeDocument/2006/relationships" xmlns:p="http://schemas.openxmlformats.org/presentationml/2006/main">
  <p:tag name="PA" val="v5.2.9"/>
</p:tagLst>
</file>

<file path=ppt/tags/tag369.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370.xml><?xml version="1.0" encoding="utf-8"?>
<p:tagLst xmlns:a="http://schemas.openxmlformats.org/drawingml/2006/main" xmlns:r="http://schemas.openxmlformats.org/officeDocument/2006/relationships" xmlns:p="http://schemas.openxmlformats.org/presentationml/2006/main">
  <p:tag name="PA" val="v5.2.9"/>
</p:tagLst>
</file>

<file path=ppt/tags/tag371.xml><?xml version="1.0" encoding="utf-8"?>
<p:tagLst xmlns:a="http://schemas.openxmlformats.org/drawingml/2006/main" xmlns:r="http://schemas.openxmlformats.org/officeDocument/2006/relationships" xmlns:p="http://schemas.openxmlformats.org/presentationml/2006/main">
  <p:tag name="PA" val="v5.2.9"/>
</p:tagLst>
</file>

<file path=ppt/tags/tag372.xml><?xml version="1.0" encoding="utf-8"?>
<p:tagLst xmlns:a="http://schemas.openxmlformats.org/drawingml/2006/main" xmlns:r="http://schemas.openxmlformats.org/officeDocument/2006/relationships" xmlns:p="http://schemas.openxmlformats.org/presentationml/2006/main">
  <p:tag name="PA" val="v5.2.9"/>
</p:tagLst>
</file>

<file path=ppt/tags/tag373.xml><?xml version="1.0" encoding="utf-8"?>
<p:tagLst xmlns:a="http://schemas.openxmlformats.org/drawingml/2006/main" xmlns:r="http://schemas.openxmlformats.org/officeDocument/2006/relationships" xmlns:p="http://schemas.openxmlformats.org/presentationml/2006/main">
  <p:tag name="PA" val="v5.2.9"/>
</p:tagLst>
</file>

<file path=ppt/tags/tag374.xml><?xml version="1.0" encoding="utf-8"?>
<p:tagLst xmlns:a="http://schemas.openxmlformats.org/drawingml/2006/main" xmlns:r="http://schemas.openxmlformats.org/officeDocument/2006/relationships" xmlns:p="http://schemas.openxmlformats.org/presentationml/2006/main">
  <p:tag name="PA" val="v5.2.9"/>
</p:tagLst>
</file>

<file path=ppt/tags/tag375.xml><?xml version="1.0" encoding="utf-8"?>
<p:tagLst xmlns:a="http://schemas.openxmlformats.org/drawingml/2006/main" xmlns:r="http://schemas.openxmlformats.org/officeDocument/2006/relationships" xmlns:p="http://schemas.openxmlformats.org/presentationml/2006/main">
  <p:tag name="PA" val="v5.2.9"/>
</p:tagLst>
</file>

<file path=ppt/tags/tag376.xml><?xml version="1.0" encoding="utf-8"?>
<p:tagLst xmlns:a="http://schemas.openxmlformats.org/drawingml/2006/main" xmlns:r="http://schemas.openxmlformats.org/officeDocument/2006/relationships" xmlns:p="http://schemas.openxmlformats.org/presentationml/2006/main">
  <p:tag name="PA" val="v5.2.9"/>
</p:tagLst>
</file>

<file path=ppt/tags/tag377.xml><?xml version="1.0" encoding="utf-8"?>
<p:tagLst xmlns:a="http://schemas.openxmlformats.org/drawingml/2006/main" xmlns:r="http://schemas.openxmlformats.org/officeDocument/2006/relationships" xmlns:p="http://schemas.openxmlformats.org/presentationml/2006/main">
  <p:tag name="PA" val="v5.2.9"/>
</p:tagLst>
</file>

<file path=ppt/tags/tag378.xml><?xml version="1.0" encoding="utf-8"?>
<p:tagLst xmlns:a="http://schemas.openxmlformats.org/drawingml/2006/main" xmlns:r="http://schemas.openxmlformats.org/officeDocument/2006/relationships" xmlns:p="http://schemas.openxmlformats.org/presentationml/2006/main">
  <p:tag name="PA" val="v5.2.9"/>
</p:tagLst>
</file>

<file path=ppt/tags/tag379.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380.xml><?xml version="1.0" encoding="utf-8"?>
<p:tagLst xmlns:a="http://schemas.openxmlformats.org/drawingml/2006/main" xmlns:r="http://schemas.openxmlformats.org/officeDocument/2006/relationships" xmlns:p="http://schemas.openxmlformats.org/presentationml/2006/main">
  <p:tag name="PA" val="v5.2.9"/>
</p:tagLst>
</file>

<file path=ppt/tags/tag381.xml><?xml version="1.0" encoding="utf-8"?>
<p:tagLst xmlns:a="http://schemas.openxmlformats.org/drawingml/2006/main" xmlns:r="http://schemas.openxmlformats.org/officeDocument/2006/relationships" xmlns:p="http://schemas.openxmlformats.org/presentationml/2006/main">
  <p:tag name="PA" val="v5.2.9"/>
</p:tagLst>
</file>

<file path=ppt/tags/tag382.xml><?xml version="1.0" encoding="utf-8"?>
<p:tagLst xmlns:a="http://schemas.openxmlformats.org/drawingml/2006/main" xmlns:r="http://schemas.openxmlformats.org/officeDocument/2006/relationships" xmlns:p="http://schemas.openxmlformats.org/presentationml/2006/main">
  <p:tag name="PA" val="v5.2.9"/>
</p:tagLst>
</file>

<file path=ppt/tags/tag383.xml><?xml version="1.0" encoding="utf-8"?>
<p:tagLst xmlns:a="http://schemas.openxmlformats.org/drawingml/2006/main" xmlns:r="http://schemas.openxmlformats.org/officeDocument/2006/relationships" xmlns:p="http://schemas.openxmlformats.org/presentationml/2006/main">
  <p:tag name="PA" val="v5.2.9"/>
</p:tagLst>
</file>

<file path=ppt/tags/tag384.xml><?xml version="1.0" encoding="utf-8"?>
<p:tagLst xmlns:a="http://schemas.openxmlformats.org/drawingml/2006/main" xmlns:r="http://schemas.openxmlformats.org/officeDocument/2006/relationships" xmlns:p="http://schemas.openxmlformats.org/presentationml/2006/main">
  <p:tag name="PA" val="v5.2.9"/>
</p:tagLst>
</file>

<file path=ppt/tags/tag385.xml><?xml version="1.0" encoding="utf-8"?>
<p:tagLst xmlns:a="http://schemas.openxmlformats.org/drawingml/2006/main" xmlns:r="http://schemas.openxmlformats.org/officeDocument/2006/relationships" xmlns:p="http://schemas.openxmlformats.org/presentationml/2006/main">
  <p:tag name="PA" val="v5.2.9"/>
</p:tagLst>
</file>

<file path=ppt/tags/tag386.xml><?xml version="1.0" encoding="utf-8"?>
<p:tagLst xmlns:a="http://schemas.openxmlformats.org/drawingml/2006/main" xmlns:r="http://schemas.openxmlformats.org/officeDocument/2006/relationships" xmlns:p="http://schemas.openxmlformats.org/presentationml/2006/main">
  <p:tag name="PA" val="v5.2.9"/>
</p:tagLst>
</file>

<file path=ppt/tags/tag387.xml><?xml version="1.0" encoding="utf-8"?>
<p:tagLst xmlns:a="http://schemas.openxmlformats.org/drawingml/2006/main" xmlns:r="http://schemas.openxmlformats.org/officeDocument/2006/relationships" xmlns:p="http://schemas.openxmlformats.org/presentationml/2006/main">
  <p:tag name="PA" val="v5.2.9"/>
</p:tagLst>
</file>

<file path=ppt/tags/tag388.xml><?xml version="1.0" encoding="utf-8"?>
<p:tagLst xmlns:a="http://schemas.openxmlformats.org/drawingml/2006/main" xmlns:r="http://schemas.openxmlformats.org/officeDocument/2006/relationships" xmlns:p="http://schemas.openxmlformats.org/presentationml/2006/main">
  <p:tag name="PA" val="v5.2.9"/>
</p:tagLst>
</file>

<file path=ppt/tags/tag389.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390.xml><?xml version="1.0" encoding="utf-8"?>
<p:tagLst xmlns:a="http://schemas.openxmlformats.org/drawingml/2006/main" xmlns:r="http://schemas.openxmlformats.org/officeDocument/2006/relationships" xmlns:p="http://schemas.openxmlformats.org/presentationml/2006/main">
  <p:tag name="PA" val="v5.2.9"/>
</p:tagLst>
</file>

<file path=ppt/tags/tag391.xml><?xml version="1.0" encoding="utf-8"?>
<p:tagLst xmlns:a="http://schemas.openxmlformats.org/drawingml/2006/main" xmlns:r="http://schemas.openxmlformats.org/officeDocument/2006/relationships" xmlns:p="http://schemas.openxmlformats.org/presentationml/2006/main">
  <p:tag name="PA" val="v5.2.9"/>
</p:tagLst>
</file>

<file path=ppt/tags/tag392.xml><?xml version="1.0" encoding="utf-8"?>
<p:tagLst xmlns:a="http://schemas.openxmlformats.org/drawingml/2006/main" xmlns:r="http://schemas.openxmlformats.org/officeDocument/2006/relationships" xmlns:p="http://schemas.openxmlformats.org/presentationml/2006/main">
  <p:tag name="PA" val="v5.2.9"/>
</p:tagLst>
</file>

<file path=ppt/tags/tag393.xml><?xml version="1.0" encoding="utf-8"?>
<p:tagLst xmlns:a="http://schemas.openxmlformats.org/drawingml/2006/main" xmlns:r="http://schemas.openxmlformats.org/officeDocument/2006/relationships" xmlns:p="http://schemas.openxmlformats.org/presentationml/2006/main">
  <p:tag name="PA" val="v5.2.9"/>
</p:tagLst>
</file>

<file path=ppt/tags/tag394.xml><?xml version="1.0" encoding="utf-8"?>
<p:tagLst xmlns:a="http://schemas.openxmlformats.org/drawingml/2006/main" xmlns:r="http://schemas.openxmlformats.org/officeDocument/2006/relationships" xmlns:p="http://schemas.openxmlformats.org/presentationml/2006/main">
  <p:tag name="PA" val="v5.2.9"/>
</p:tagLst>
</file>

<file path=ppt/tags/tag395.xml><?xml version="1.0" encoding="utf-8"?>
<p:tagLst xmlns:a="http://schemas.openxmlformats.org/drawingml/2006/main" xmlns:r="http://schemas.openxmlformats.org/officeDocument/2006/relationships" xmlns:p="http://schemas.openxmlformats.org/presentationml/2006/main">
  <p:tag name="PA" val="v5.2.9"/>
</p:tagLst>
</file>

<file path=ppt/tags/tag396.xml><?xml version="1.0" encoding="utf-8"?>
<p:tagLst xmlns:a="http://schemas.openxmlformats.org/drawingml/2006/main" xmlns:r="http://schemas.openxmlformats.org/officeDocument/2006/relationships" xmlns:p="http://schemas.openxmlformats.org/presentationml/2006/main">
  <p:tag name="PA" val="v5.2.9"/>
</p:tagLst>
</file>

<file path=ppt/tags/tag397.xml><?xml version="1.0" encoding="utf-8"?>
<p:tagLst xmlns:a="http://schemas.openxmlformats.org/drawingml/2006/main" xmlns:r="http://schemas.openxmlformats.org/officeDocument/2006/relationships" xmlns:p="http://schemas.openxmlformats.org/presentationml/2006/main">
  <p:tag name="PA" val="v5.2.9"/>
</p:tagLst>
</file>

<file path=ppt/tags/tag398.xml><?xml version="1.0" encoding="utf-8"?>
<p:tagLst xmlns:a="http://schemas.openxmlformats.org/drawingml/2006/main" xmlns:r="http://schemas.openxmlformats.org/officeDocument/2006/relationships" xmlns:p="http://schemas.openxmlformats.org/presentationml/2006/main">
  <p:tag name="PA" val="v5.2.9"/>
</p:tagLst>
</file>

<file path=ppt/tags/tag39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400.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401.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402.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403.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404.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405.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406.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407.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408.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409.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41.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410.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411.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412.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413.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414.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415.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416.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417.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418.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419.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42.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420.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421.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422.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423.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424.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425.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426.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427.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428.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429.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43.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430.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431.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432.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433.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434.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435.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436.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437.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438.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439.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44.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440.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441.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442.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443.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444.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445.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446.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447.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448.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449.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45.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450.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451.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452.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453.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454.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455.xml><?xml version="1.0" encoding="utf-8"?>
<p:tagLst xmlns:a="http://schemas.openxmlformats.org/drawingml/2006/main" xmlns:r="http://schemas.openxmlformats.org/officeDocument/2006/relationships" xmlns:p="http://schemas.openxmlformats.org/presentationml/2006/main">
  <p:tag name="PA" val="v5.2.9"/>
</p:tagLst>
</file>

<file path=ppt/tags/tag456.xml><?xml version="1.0" encoding="utf-8"?>
<p:tagLst xmlns:a="http://schemas.openxmlformats.org/drawingml/2006/main" xmlns:r="http://schemas.openxmlformats.org/officeDocument/2006/relationships" xmlns:p="http://schemas.openxmlformats.org/presentationml/2006/main">
  <p:tag name="PA" val="v5.2.9"/>
</p:tagLst>
</file>

<file path=ppt/tags/tag457.xml><?xml version="1.0" encoding="utf-8"?>
<p:tagLst xmlns:a="http://schemas.openxmlformats.org/drawingml/2006/main" xmlns:r="http://schemas.openxmlformats.org/officeDocument/2006/relationships" xmlns:p="http://schemas.openxmlformats.org/presentationml/2006/main">
  <p:tag name="PA" val="v5.2.9"/>
</p:tagLst>
</file>

<file path=ppt/tags/tag458.xml><?xml version="1.0" encoding="utf-8"?>
<p:tagLst xmlns:a="http://schemas.openxmlformats.org/drawingml/2006/main" xmlns:r="http://schemas.openxmlformats.org/officeDocument/2006/relationships" xmlns:p="http://schemas.openxmlformats.org/presentationml/2006/main">
  <p:tag name="PA" val="v5.2.9"/>
</p:tagLst>
</file>

<file path=ppt/tags/tag459.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460.xml><?xml version="1.0" encoding="utf-8"?>
<p:tagLst xmlns:a="http://schemas.openxmlformats.org/drawingml/2006/main" xmlns:r="http://schemas.openxmlformats.org/officeDocument/2006/relationships" xmlns:p="http://schemas.openxmlformats.org/presentationml/2006/main">
  <p:tag name="PA" val="v5.2.9"/>
</p:tagLst>
</file>

<file path=ppt/tags/tag461.xml><?xml version="1.0" encoding="utf-8"?>
<p:tagLst xmlns:a="http://schemas.openxmlformats.org/drawingml/2006/main" xmlns:r="http://schemas.openxmlformats.org/officeDocument/2006/relationships" xmlns:p="http://schemas.openxmlformats.org/presentationml/2006/main">
  <p:tag name="PA" val="v5.2.9"/>
</p:tagLst>
</file>

<file path=ppt/tags/tag462.xml><?xml version="1.0" encoding="utf-8"?>
<p:tagLst xmlns:a="http://schemas.openxmlformats.org/drawingml/2006/main" xmlns:r="http://schemas.openxmlformats.org/officeDocument/2006/relationships" xmlns:p="http://schemas.openxmlformats.org/presentationml/2006/main">
  <p:tag name="PA" val="v5.2.9"/>
</p:tagLst>
</file>

<file path=ppt/tags/tag463.xml><?xml version="1.0" encoding="utf-8"?>
<p:tagLst xmlns:a="http://schemas.openxmlformats.org/drawingml/2006/main" xmlns:r="http://schemas.openxmlformats.org/officeDocument/2006/relationships" xmlns:p="http://schemas.openxmlformats.org/presentationml/2006/main">
  <p:tag name="PA" val="v5.2.9"/>
</p:tagLst>
</file>

<file path=ppt/tags/tag464.xml><?xml version="1.0" encoding="utf-8"?>
<p:tagLst xmlns:a="http://schemas.openxmlformats.org/drawingml/2006/main" xmlns:r="http://schemas.openxmlformats.org/officeDocument/2006/relationships" xmlns:p="http://schemas.openxmlformats.org/presentationml/2006/main">
  <p:tag name="PA" val="v5.2.9"/>
</p:tagLst>
</file>

<file path=ppt/tags/tag465.xml><?xml version="1.0" encoding="utf-8"?>
<p:tagLst xmlns:a="http://schemas.openxmlformats.org/drawingml/2006/main" xmlns:r="http://schemas.openxmlformats.org/officeDocument/2006/relationships" xmlns:p="http://schemas.openxmlformats.org/presentationml/2006/main">
  <p:tag name="PA" val="v5.2.9"/>
</p:tagLst>
</file>

<file path=ppt/tags/tag466.xml><?xml version="1.0" encoding="utf-8"?>
<p:tagLst xmlns:a="http://schemas.openxmlformats.org/drawingml/2006/main" xmlns:r="http://schemas.openxmlformats.org/officeDocument/2006/relationships" xmlns:p="http://schemas.openxmlformats.org/presentationml/2006/main">
  <p:tag name="PA" val="v5.2.9"/>
</p:tagLst>
</file>

<file path=ppt/tags/tag467.xml><?xml version="1.0" encoding="utf-8"?>
<p:tagLst xmlns:a="http://schemas.openxmlformats.org/drawingml/2006/main" xmlns:r="http://schemas.openxmlformats.org/officeDocument/2006/relationships" xmlns:p="http://schemas.openxmlformats.org/presentationml/2006/main">
  <p:tag name="PA" val="v5.2.9"/>
</p:tagLst>
</file>

<file path=ppt/tags/tag468.xml><?xml version="1.0" encoding="utf-8"?>
<p:tagLst xmlns:a="http://schemas.openxmlformats.org/drawingml/2006/main" xmlns:r="http://schemas.openxmlformats.org/officeDocument/2006/relationships" xmlns:p="http://schemas.openxmlformats.org/presentationml/2006/main">
  <p:tag name="PA" val="v5.2.9"/>
</p:tagLst>
</file>

<file path=ppt/tags/tag469.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470.xml><?xml version="1.0" encoding="utf-8"?>
<p:tagLst xmlns:a="http://schemas.openxmlformats.org/drawingml/2006/main" xmlns:r="http://schemas.openxmlformats.org/officeDocument/2006/relationships" xmlns:p="http://schemas.openxmlformats.org/presentationml/2006/main">
  <p:tag name="PA" val="v5.2.9"/>
</p:tagLst>
</file>

<file path=ppt/tags/tag471.xml><?xml version="1.0" encoding="utf-8"?>
<p:tagLst xmlns:a="http://schemas.openxmlformats.org/drawingml/2006/main" xmlns:r="http://schemas.openxmlformats.org/officeDocument/2006/relationships" xmlns:p="http://schemas.openxmlformats.org/presentationml/2006/main">
  <p:tag name="PA" val="v5.2.9"/>
</p:tagLst>
</file>

<file path=ppt/tags/tag472.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473.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474.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475.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476.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477.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478.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479.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48.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480.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481.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482.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483.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484.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485.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486.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487.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488.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489.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49.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490.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491.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492.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493.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494.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495.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496.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497.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498.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499.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500.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501.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502.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503.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504.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505.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506.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507.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508.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509.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51.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510.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511.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512.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513.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514.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515.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516.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517.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518.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519.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520.xml><?xml version="1.0" encoding="utf-8"?>
<p:tagLst xmlns:a="http://schemas.openxmlformats.org/drawingml/2006/main" xmlns:r="http://schemas.openxmlformats.org/officeDocument/2006/relationships" xmlns:p="http://schemas.openxmlformats.org/presentationml/2006/main">
  <p:tag name="PA" val="v5.2.9"/>
</p:tagLst>
</file>

<file path=ppt/tags/tag521.xml><?xml version="1.0" encoding="utf-8"?>
<p:tagLst xmlns:a="http://schemas.openxmlformats.org/drawingml/2006/main" xmlns:r="http://schemas.openxmlformats.org/officeDocument/2006/relationships" xmlns:p="http://schemas.openxmlformats.org/presentationml/2006/main">
  <p:tag name="PA" val="v5.2.9"/>
</p:tagLst>
</file>

<file path=ppt/tags/tag522.xml><?xml version="1.0" encoding="utf-8"?>
<p:tagLst xmlns:a="http://schemas.openxmlformats.org/drawingml/2006/main" xmlns:r="http://schemas.openxmlformats.org/officeDocument/2006/relationships" xmlns:p="http://schemas.openxmlformats.org/presentationml/2006/main">
  <p:tag name="PA" val="v5.2.9"/>
</p:tagLst>
</file>

<file path=ppt/tags/tag523.xml><?xml version="1.0" encoding="utf-8"?>
<p:tagLst xmlns:a="http://schemas.openxmlformats.org/drawingml/2006/main" xmlns:r="http://schemas.openxmlformats.org/officeDocument/2006/relationships" xmlns:p="http://schemas.openxmlformats.org/presentationml/2006/main">
  <p:tag name="PA" val="v5.2.9"/>
</p:tagLst>
</file>

<file path=ppt/tags/tag524.xml><?xml version="1.0" encoding="utf-8"?>
<p:tagLst xmlns:a="http://schemas.openxmlformats.org/drawingml/2006/main" xmlns:r="http://schemas.openxmlformats.org/officeDocument/2006/relationships" xmlns:p="http://schemas.openxmlformats.org/presentationml/2006/main">
  <p:tag name="PA" val="v5.2.9"/>
</p:tagLst>
</file>

<file path=ppt/tags/tag525.xml><?xml version="1.0" encoding="utf-8"?>
<p:tagLst xmlns:a="http://schemas.openxmlformats.org/drawingml/2006/main" xmlns:r="http://schemas.openxmlformats.org/officeDocument/2006/relationships" xmlns:p="http://schemas.openxmlformats.org/presentationml/2006/main">
  <p:tag name="PA" val="v5.2.9"/>
</p:tagLst>
</file>

<file path=ppt/tags/tag526.xml><?xml version="1.0" encoding="utf-8"?>
<p:tagLst xmlns:a="http://schemas.openxmlformats.org/drawingml/2006/main" xmlns:r="http://schemas.openxmlformats.org/officeDocument/2006/relationships" xmlns:p="http://schemas.openxmlformats.org/presentationml/2006/main">
  <p:tag name="PA" val="v5.2.9"/>
</p:tagLst>
</file>

<file path=ppt/tags/tag527.xml><?xml version="1.0" encoding="utf-8"?>
<p:tagLst xmlns:a="http://schemas.openxmlformats.org/drawingml/2006/main" xmlns:r="http://schemas.openxmlformats.org/officeDocument/2006/relationships" xmlns:p="http://schemas.openxmlformats.org/presentationml/2006/main">
  <p:tag name="PA" val="v5.2.9"/>
</p:tagLst>
</file>

<file path=ppt/tags/tag528.xml><?xml version="1.0" encoding="utf-8"?>
<p:tagLst xmlns:a="http://schemas.openxmlformats.org/drawingml/2006/main" xmlns:r="http://schemas.openxmlformats.org/officeDocument/2006/relationships" xmlns:p="http://schemas.openxmlformats.org/presentationml/2006/main">
  <p:tag name="PA" val="v5.2.9"/>
</p:tagLst>
</file>

<file path=ppt/tags/tag529.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530.xml><?xml version="1.0" encoding="utf-8"?>
<p:tagLst xmlns:a="http://schemas.openxmlformats.org/drawingml/2006/main" xmlns:r="http://schemas.openxmlformats.org/officeDocument/2006/relationships" xmlns:p="http://schemas.openxmlformats.org/presentationml/2006/main">
  <p:tag name="PA" val="v5.2.9"/>
</p:tagLst>
</file>

<file path=ppt/tags/tag531.xml><?xml version="1.0" encoding="utf-8"?>
<p:tagLst xmlns:a="http://schemas.openxmlformats.org/drawingml/2006/main" xmlns:r="http://schemas.openxmlformats.org/officeDocument/2006/relationships" xmlns:p="http://schemas.openxmlformats.org/presentationml/2006/main">
  <p:tag name="PA" val="v5.2.9"/>
</p:tagLst>
</file>

<file path=ppt/tags/tag532.xml><?xml version="1.0" encoding="utf-8"?>
<p:tagLst xmlns:a="http://schemas.openxmlformats.org/drawingml/2006/main" xmlns:r="http://schemas.openxmlformats.org/officeDocument/2006/relationships" xmlns:p="http://schemas.openxmlformats.org/presentationml/2006/main">
  <p:tag name="PA" val="v5.2.9"/>
</p:tagLst>
</file>

<file path=ppt/tags/tag533.xml><?xml version="1.0" encoding="utf-8"?>
<p:tagLst xmlns:a="http://schemas.openxmlformats.org/drawingml/2006/main" xmlns:r="http://schemas.openxmlformats.org/officeDocument/2006/relationships" xmlns:p="http://schemas.openxmlformats.org/presentationml/2006/main">
  <p:tag name="PA" val="v5.2.9"/>
</p:tagLst>
</file>

<file path=ppt/tags/tag534.xml><?xml version="1.0" encoding="utf-8"?>
<p:tagLst xmlns:a="http://schemas.openxmlformats.org/drawingml/2006/main" xmlns:r="http://schemas.openxmlformats.org/officeDocument/2006/relationships" xmlns:p="http://schemas.openxmlformats.org/presentationml/2006/main">
  <p:tag name="PA" val="v5.2.9"/>
</p:tagLst>
</file>

<file path=ppt/tags/tag535.xml><?xml version="1.0" encoding="utf-8"?>
<p:tagLst xmlns:a="http://schemas.openxmlformats.org/drawingml/2006/main" xmlns:r="http://schemas.openxmlformats.org/officeDocument/2006/relationships" xmlns:p="http://schemas.openxmlformats.org/presentationml/2006/main">
  <p:tag name="PA" val="v5.2.9"/>
</p:tagLst>
</file>

<file path=ppt/tags/tag536.xml><?xml version="1.0" encoding="utf-8"?>
<p:tagLst xmlns:a="http://schemas.openxmlformats.org/drawingml/2006/main" xmlns:r="http://schemas.openxmlformats.org/officeDocument/2006/relationships" xmlns:p="http://schemas.openxmlformats.org/presentationml/2006/main">
  <p:tag name="PA" val="v5.2.9"/>
</p:tagLst>
</file>

<file path=ppt/tags/tag537.xml><?xml version="1.0" encoding="utf-8"?>
<p:tagLst xmlns:a="http://schemas.openxmlformats.org/drawingml/2006/main" xmlns:r="http://schemas.openxmlformats.org/officeDocument/2006/relationships" xmlns:p="http://schemas.openxmlformats.org/presentationml/2006/main">
  <p:tag name="PA" val="v5.2.9"/>
</p:tagLst>
</file>

<file path=ppt/tags/tag538.xml><?xml version="1.0" encoding="utf-8"?>
<p:tagLst xmlns:a="http://schemas.openxmlformats.org/drawingml/2006/main" xmlns:r="http://schemas.openxmlformats.org/officeDocument/2006/relationships" xmlns:p="http://schemas.openxmlformats.org/presentationml/2006/main">
  <p:tag name="PA" val="v5.2.9"/>
</p:tagLst>
</file>

<file path=ppt/tags/tag539.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540.xml><?xml version="1.0" encoding="utf-8"?>
<p:tagLst xmlns:a="http://schemas.openxmlformats.org/drawingml/2006/main" xmlns:r="http://schemas.openxmlformats.org/officeDocument/2006/relationships" xmlns:p="http://schemas.openxmlformats.org/presentationml/2006/main">
  <p:tag name="PA" val="v5.2.9"/>
</p:tagLst>
</file>

<file path=ppt/tags/tag541.xml><?xml version="1.0" encoding="utf-8"?>
<p:tagLst xmlns:a="http://schemas.openxmlformats.org/drawingml/2006/main" xmlns:r="http://schemas.openxmlformats.org/officeDocument/2006/relationships" xmlns:p="http://schemas.openxmlformats.org/presentationml/2006/main">
  <p:tag name="PA" val="v5.2.9"/>
</p:tagLst>
</file>

<file path=ppt/tags/tag542.xml><?xml version="1.0" encoding="utf-8"?>
<p:tagLst xmlns:a="http://schemas.openxmlformats.org/drawingml/2006/main" xmlns:r="http://schemas.openxmlformats.org/officeDocument/2006/relationships" xmlns:p="http://schemas.openxmlformats.org/presentationml/2006/main">
  <p:tag name="PA" val="v5.2.9"/>
</p:tagLst>
</file>

<file path=ppt/tags/tag543.xml><?xml version="1.0" encoding="utf-8"?>
<p:tagLst xmlns:a="http://schemas.openxmlformats.org/drawingml/2006/main" xmlns:r="http://schemas.openxmlformats.org/officeDocument/2006/relationships" xmlns:p="http://schemas.openxmlformats.org/presentationml/2006/main">
  <p:tag name="PA" val="v5.2.9"/>
</p:tagLst>
</file>

<file path=ppt/tags/tag544.xml><?xml version="1.0" encoding="utf-8"?>
<p:tagLst xmlns:a="http://schemas.openxmlformats.org/drawingml/2006/main" xmlns:r="http://schemas.openxmlformats.org/officeDocument/2006/relationships" xmlns:p="http://schemas.openxmlformats.org/presentationml/2006/main">
  <p:tag name="PA" val="v5.2.9"/>
</p:tagLst>
</file>

<file path=ppt/tags/tag545.xml><?xml version="1.0" encoding="utf-8"?>
<p:tagLst xmlns:a="http://schemas.openxmlformats.org/drawingml/2006/main" xmlns:r="http://schemas.openxmlformats.org/officeDocument/2006/relationships" xmlns:p="http://schemas.openxmlformats.org/presentationml/2006/main">
  <p:tag name="PA" val="v5.2.9"/>
</p:tagLst>
</file>

<file path=ppt/tags/tag546.xml><?xml version="1.0" encoding="utf-8"?>
<p:tagLst xmlns:a="http://schemas.openxmlformats.org/drawingml/2006/main" xmlns:r="http://schemas.openxmlformats.org/officeDocument/2006/relationships" xmlns:p="http://schemas.openxmlformats.org/presentationml/2006/main">
  <p:tag name="PA" val="v5.2.9"/>
</p:tagLst>
</file>

<file path=ppt/tags/tag547.xml><?xml version="1.0" encoding="utf-8"?>
<p:tagLst xmlns:a="http://schemas.openxmlformats.org/drawingml/2006/main" xmlns:r="http://schemas.openxmlformats.org/officeDocument/2006/relationships" xmlns:p="http://schemas.openxmlformats.org/presentationml/2006/main">
  <p:tag name="PA" val="v5.2.9"/>
</p:tagLst>
</file>

<file path=ppt/tags/tag548.xml><?xml version="1.0" encoding="utf-8"?>
<p:tagLst xmlns:a="http://schemas.openxmlformats.org/drawingml/2006/main" xmlns:r="http://schemas.openxmlformats.org/officeDocument/2006/relationships" xmlns:p="http://schemas.openxmlformats.org/presentationml/2006/main">
  <p:tag name="PA" val="v5.2.9"/>
</p:tagLst>
</file>

<file path=ppt/tags/tag549.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550.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551.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552.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553.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554.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555.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556.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557.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558.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559.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56.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560.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561.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562.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563.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564.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565.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566.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567.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568.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569.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57.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570.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571.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572.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573.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574.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575.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576.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577.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578.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579.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58.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580.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581.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582.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583.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584.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585.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586.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587.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588.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589.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59.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590.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591.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592.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593.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594.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595.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596.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597.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598.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599.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600.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601.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602.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603.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604.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605.xml><?xml version="1.0" encoding="utf-8"?>
<p:tagLst xmlns:a="http://schemas.openxmlformats.org/drawingml/2006/main" xmlns:r="http://schemas.openxmlformats.org/officeDocument/2006/relationships" xmlns:p="http://schemas.openxmlformats.org/presentationml/2006/main">
  <p:tag name="PA" val="v5.2.9"/>
</p:tagLst>
</file>

<file path=ppt/tags/tag606.xml><?xml version="1.0" encoding="utf-8"?>
<p:tagLst xmlns:a="http://schemas.openxmlformats.org/drawingml/2006/main" xmlns:r="http://schemas.openxmlformats.org/officeDocument/2006/relationships" xmlns:p="http://schemas.openxmlformats.org/presentationml/2006/main">
  <p:tag name="PA" val="v5.2.9"/>
</p:tagLst>
</file>

<file path=ppt/tags/tag607.xml><?xml version="1.0" encoding="utf-8"?>
<p:tagLst xmlns:a="http://schemas.openxmlformats.org/drawingml/2006/main" xmlns:r="http://schemas.openxmlformats.org/officeDocument/2006/relationships" xmlns:p="http://schemas.openxmlformats.org/presentationml/2006/main">
  <p:tag name="PA" val="v5.2.9"/>
</p:tagLst>
</file>

<file path=ppt/tags/tag608.xml><?xml version="1.0" encoding="utf-8"?>
<p:tagLst xmlns:a="http://schemas.openxmlformats.org/drawingml/2006/main" xmlns:r="http://schemas.openxmlformats.org/officeDocument/2006/relationships" xmlns:p="http://schemas.openxmlformats.org/presentationml/2006/main">
  <p:tag name="PA" val="v5.2.9"/>
</p:tagLst>
</file>

<file path=ppt/tags/tag609.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610.xml><?xml version="1.0" encoding="utf-8"?>
<p:tagLst xmlns:a="http://schemas.openxmlformats.org/drawingml/2006/main" xmlns:r="http://schemas.openxmlformats.org/officeDocument/2006/relationships" xmlns:p="http://schemas.openxmlformats.org/presentationml/2006/main">
  <p:tag name="PA" val="v5.2.9"/>
</p:tagLst>
</file>

<file path=ppt/tags/tag611.xml><?xml version="1.0" encoding="utf-8"?>
<p:tagLst xmlns:a="http://schemas.openxmlformats.org/drawingml/2006/main" xmlns:r="http://schemas.openxmlformats.org/officeDocument/2006/relationships" xmlns:p="http://schemas.openxmlformats.org/presentationml/2006/main">
  <p:tag name="PA" val="v5.2.9"/>
</p:tagLst>
</file>

<file path=ppt/tags/tag612.xml><?xml version="1.0" encoding="utf-8"?>
<p:tagLst xmlns:a="http://schemas.openxmlformats.org/drawingml/2006/main" xmlns:r="http://schemas.openxmlformats.org/officeDocument/2006/relationships" xmlns:p="http://schemas.openxmlformats.org/presentationml/2006/main">
  <p:tag name="PA" val="v5.2.9"/>
</p:tagLst>
</file>

<file path=ppt/tags/tag613.xml><?xml version="1.0" encoding="utf-8"?>
<p:tagLst xmlns:a="http://schemas.openxmlformats.org/drawingml/2006/main" xmlns:r="http://schemas.openxmlformats.org/officeDocument/2006/relationships" xmlns:p="http://schemas.openxmlformats.org/presentationml/2006/main">
  <p:tag name="PA" val="v5.2.9"/>
</p:tagLst>
</file>

<file path=ppt/tags/tag614.xml><?xml version="1.0" encoding="utf-8"?>
<p:tagLst xmlns:a="http://schemas.openxmlformats.org/drawingml/2006/main" xmlns:r="http://schemas.openxmlformats.org/officeDocument/2006/relationships" xmlns:p="http://schemas.openxmlformats.org/presentationml/2006/main">
  <p:tag name="PA" val="v5.2.9"/>
</p:tagLst>
</file>

<file path=ppt/tags/tag615.xml><?xml version="1.0" encoding="utf-8"?>
<p:tagLst xmlns:a="http://schemas.openxmlformats.org/drawingml/2006/main" xmlns:r="http://schemas.openxmlformats.org/officeDocument/2006/relationships" xmlns:p="http://schemas.openxmlformats.org/presentationml/2006/main">
  <p:tag name="PA" val="v5.2.9"/>
</p:tagLst>
</file>

<file path=ppt/tags/tag616.xml><?xml version="1.0" encoding="utf-8"?>
<p:tagLst xmlns:a="http://schemas.openxmlformats.org/drawingml/2006/main" xmlns:r="http://schemas.openxmlformats.org/officeDocument/2006/relationships" xmlns:p="http://schemas.openxmlformats.org/presentationml/2006/main">
  <p:tag name="PA" val="v5.2.9"/>
</p:tagLst>
</file>

<file path=ppt/tags/tag617.xml><?xml version="1.0" encoding="utf-8"?>
<p:tagLst xmlns:a="http://schemas.openxmlformats.org/drawingml/2006/main" xmlns:r="http://schemas.openxmlformats.org/officeDocument/2006/relationships" xmlns:p="http://schemas.openxmlformats.org/presentationml/2006/main">
  <p:tag name="PA" val="v5.2.9"/>
</p:tagLst>
</file>

<file path=ppt/tags/tag618.xml><?xml version="1.0" encoding="utf-8"?>
<p:tagLst xmlns:a="http://schemas.openxmlformats.org/drawingml/2006/main" xmlns:r="http://schemas.openxmlformats.org/officeDocument/2006/relationships" xmlns:p="http://schemas.openxmlformats.org/presentationml/2006/main">
  <p:tag name="PA" val="v5.2.9"/>
</p:tagLst>
</file>

<file path=ppt/tags/tag619.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620.xml><?xml version="1.0" encoding="utf-8"?>
<p:tagLst xmlns:a="http://schemas.openxmlformats.org/drawingml/2006/main" xmlns:r="http://schemas.openxmlformats.org/officeDocument/2006/relationships" xmlns:p="http://schemas.openxmlformats.org/presentationml/2006/main">
  <p:tag name="PA" val="v5.2.9"/>
</p:tagLst>
</file>

<file path=ppt/tags/tag621.xml><?xml version="1.0" encoding="utf-8"?>
<p:tagLst xmlns:a="http://schemas.openxmlformats.org/drawingml/2006/main" xmlns:r="http://schemas.openxmlformats.org/officeDocument/2006/relationships" xmlns:p="http://schemas.openxmlformats.org/presentationml/2006/main">
  <p:tag name="PA" val="v5.2.9"/>
</p:tagLst>
</file>

<file path=ppt/tags/tag622.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623.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624.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625.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626.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627.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628.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629.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63.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630.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631.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632.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633.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634.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635.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636.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637.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638.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639.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64.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640.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641.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642.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643.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644.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645.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646.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647.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648.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649.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50.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651.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652.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653.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654.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655.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656.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657.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658.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659.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60.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661.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662.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663.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664.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665.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666.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667.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668.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669.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70.xml><?xml version="1.0" encoding="utf-8"?>
<p:tagLst xmlns:a="http://schemas.openxmlformats.org/drawingml/2006/main" xmlns:r="http://schemas.openxmlformats.org/officeDocument/2006/relationships" xmlns:p="http://schemas.openxmlformats.org/presentationml/2006/main">
  <p:tag name="PA" val="v5.2.9"/>
</p:tagLst>
</file>

<file path=ppt/tags/tag671.xml><?xml version="1.0" encoding="utf-8"?>
<p:tagLst xmlns:a="http://schemas.openxmlformats.org/drawingml/2006/main" xmlns:r="http://schemas.openxmlformats.org/officeDocument/2006/relationships" xmlns:p="http://schemas.openxmlformats.org/presentationml/2006/main">
  <p:tag name="PA" val="v5.2.9"/>
</p:tagLst>
</file>

<file path=ppt/tags/tag672.xml><?xml version="1.0" encoding="utf-8"?>
<p:tagLst xmlns:a="http://schemas.openxmlformats.org/drawingml/2006/main" xmlns:r="http://schemas.openxmlformats.org/officeDocument/2006/relationships" xmlns:p="http://schemas.openxmlformats.org/presentationml/2006/main">
  <p:tag name="PA" val="v5.2.9"/>
</p:tagLst>
</file>

<file path=ppt/tags/tag673.xml><?xml version="1.0" encoding="utf-8"?>
<p:tagLst xmlns:a="http://schemas.openxmlformats.org/drawingml/2006/main" xmlns:r="http://schemas.openxmlformats.org/officeDocument/2006/relationships" xmlns:p="http://schemas.openxmlformats.org/presentationml/2006/main">
  <p:tag name="PA" val="v5.2.9"/>
</p:tagLst>
</file>

<file path=ppt/tags/tag674.xml><?xml version="1.0" encoding="utf-8"?>
<p:tagLst xmlns:a="http://schemas.openxmlformats.org/drawingml/2006/main" xmlns:r="http://schemas.openxmlformats.org/officeDocument/2006/relationships" xmlns:p="http://schemas.openxmlformats.org/presentationml/2006/main">
  <p:tag name="PA" val="v5.2.9"/>
</p:tagLst>
</file>

<file path=ppt/tags/tag675.xml><?xml version="1.0" encoding="utf-8"?>
<p:tagLst xmlns:a="http://schemas.openxmlformats.org/drawingml/2006/main" xmlns:r="http://schemas.openxmlformats.org/officeDocument/2006/relationships" xmlns:p="http://schemas.openxmlformats.org/presentationml/2006/main">
  <p:tag name="PA" val="v5.2.9"/>
</p:tagLst>
</file>

<file path=ppt/tags/tag676.xml><?xml version="1.0" encoding="utf-8"?>
<p:tagLst xmlns:a="http://schemas.openxmlformats.org/drawingml/2006/main" xmlns:r="http://schemas.openxmlformats.org/officeDocument/2006/relationships" xmlns:p="http://schemas.openxmlformats.org/presentationml/2006/main">
  <p:tag name="PA" val="v5.2.9"/>
</p:tagLst>
</file>

<file path=ppt/tags/tag677.xml><?xml version="1.0" encoding="utf-8"?>
<p:tagLst xmlns:a="http://schemas.openxmlformats.org/drawingml/2006/main" xmlns:r="http://schemas.openxmlformats.org/officeDocument/2006/relationships" xmlns:p="http://schemas.openxmlformats.org/presentationml/2006/main">
  <p:tag name="PA" val="v5.2.9"/>
</p:tagLst>
</file>

<file path=ppt/tags/tag678.xml><?xml version="1.0" encoding="utf-8"?>
<p:tagLst xmlns:a="http://schemas.openxmlformats.org/drawingml/2006/main" xmlns:r="http://schemas.openxmlformats.org/officeDocument/2006/relationships" xmlns:p="http://schemas.openxmlformats.org/presentationml/2006/main">
  <p:tag name="PA" val="v5.2.9"/>
</p:tagLst>
</file>

<file path=ppt/tags/tag679.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80.xml><?xml version="1.0" encoding="utf-8"?>
<p:tagLst xmlns:a="http://schemas.openxmlformats.org/drawingml/2006/main" xmlns:r="http://schemas.openxmlformats.org/officeDocument/2006/relationships" xmlns:p="http://schemas.openxmlformats.org/presentationml/2006/main">
  <p:tag name="PA" val="v5.2.9"/>
</p:tagLst>
</file>

<file path=ppt/tags/tag681.xml><?xml version="1.0" encoding="utf-8"?>
<p:tagLst xmlns:a="http://schemas.openxmlformats.org/drawingml/2006/main" xmlns:r="http://schemas.openxmlformats.org/officeDocument/2006/relationships" xmlns:p="http://schemas.openxmlformats.org/presentationml/2006/main">
  <p:tag name="PA" val="v5.2.9"/>
</p:tagLst>
</file>

<file path=ppt/tags/tag682.xml><?xml version="1.0" encoding="utf-8"?>
<p:tagLst xmlns:a="http://schemas.openxmlformats.org/drawingml/2006/main" xmlns:r="http://schemas.openxmlformats.org/officeDocument/2006/relationships" xmlns:p="http://schemas.openxmlformats.org/presentationml/2006/main">
  <p:tag name="PA" val="v5.2.9"/>
</p:tagLst>
</file>

<file path=ppt/tags/tag683.xml><?xml version="1.0" encoding="utf-8"?>
<p:tagLst xmlns:a="http://schemas.openxmlformats.org/drawingml/2006/main" xmlns:r="http://schemas.openxmlformats.org/officeDocument/2006/relationships" xmlns:p="http://schemas.openxmlformats.org/presentationml/2006/main">
  <p:tag name="PA" val="v5.2.9"/>
</p:tagLst>
</file>

<file path=ppt/tags/tag684.xml><?xml version="1.0" encoding="utf-8"?>
<p:tagLst xmlns:a="http://schemas.openxmlformats.org/drawingml/2006/main" xmlns:r="http://schemas.openxmlformats.org/officeDocument/2006/relationships" xmlns:p="http://schemas.openxmlformats.org/presentationml/2006/main">
  <p:tag name="PA" val="v5.2.9"/>
</p:tagLst>
</file>

<file path=ppt/tags/tag685.xml><?xml version="1.0" encoding="utf-8"?>
<p:tagLst xmlns:a="http://schemas.openxmlformats.org/drawingml/2006/main" xmlns:r="http://schemas.openxmlformats.org/officeDocument/2006/relationships" xmlns:p="http://schemas.openxmlformats.org/presentationml/2006/main">
  <p:tag name="PA" val="v5.2.9"/>
</p:tagLst>
</file>

<file path=ppt/tags/tag686.xml><?xml version="1.0" encoding="utf-8"?>
<p:tagLst xmlns:a="http://schemas.openxmlformats.org/drawingml/2006/main" xmlns:r="http://schemas.openxmlformats.org/officeDocument/2006/relationships" xmlns:p="http://schemas.openxmlformats.org/presentationml/2006/main">
  <p:tag name="PA" val="v5.2.9"/>
</p:tagLst>
</file>

<file path=ppt/tags/tag687.xml><?xml version="1.0" encoding="utf-8"?>
<p:tagLst xmlns:a="http://schemas.openxmlformats.org/drawingml/2006/main" xmlns:r="http://schemas.openxmlformats.org/officeDocument/2006/relationships" xmlns:p="http://schemas.openxmlformats.org/presentationml/2006/main">
  <p:tag name="PA" val="v5.2.9"/>
</p:tagLst>
</file>

<file path=ppt/tags/tag688.xml><?xml version="1.0" encoding="utf-8"?>
<p:tagLst xmlns:a="http://schemas.openxmlformats.org/drawingml/2006/main" xmlns:r="http://schemas.openxmlformats.org/officeDocument/2006/relationships" xmlns:p="http://schemas.openxmlformats.org/presentationml/2006/main">
  <p:tag name="PA" val="v5.2.9"/>
</p:tagLst>
</file>

<file path=ppt/tags/tag689.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690.xml><?xml version="1.0" encoding="utf-8"?>
<p:tagLst xmlns:a="http://schemas.openxmlformats.org/drawingml/2006/main" xmlns:r="http://schemas.openxmlformats.org/officeDocument/2006/relationships" xmlns:p="http://schemas.openxmlformats.org/presentationml/2006/main">
  <p:tag name="PA" val="v5.2.9"/>
</p:tagLst>
</file>

<file path=ppt/tags/tag691.xml><?xml version="1.0" encoding="utf-8"?>
<p:tagLst xmlns:a="http://schemas.openxmlformats.org/drawingml/2006/main" xmlns:r="http://schemas.openxmlformats.org/officeDocument/2006/relationships" xmlns:p="http://schemas.openxmlformats.org/presentationml/2006/main">
  <p:tag name="PA" val="v5.2.9"/>
</p:tagLst>
</file>

<file path=ppt/tags/tag692.xml><?xml version="1.0" encoding="utf-8"?>
<p:tagLst xmlns:a="http://schemas.openxmlformats.org/drawingml/2006/main" xmlns:r="http://schemas.openxmlformats.org/officeDocument/2006/relationships" xmlns:p="http://schemas.openxmlformats.org/presentationml/2006/main">
  <p:tag name="PA" val="v5.2.9"/>
</p:tagLst>
</file>

<file path=ppt/tags/tag693.xml><?xml version="1.0" encoding="utf-8"?>
<p:tagLst xmlns:a="http://schemas.openxmlformats.org/drawingml/2006/main" xmlns:r="http://schemas.openxmlformats.org/officeDocument/2006/relationships" xmlns:p="http://schemas.openxmlformats.org/presentationml/2006/main">
  <p:tag name="PA" val="v5.2.9"/>
</p:tagLst>
</file>

<file path=ppt/tags/tag694.xml><?xml version="1.0" encoding="utf-8"?>
<p:tagLst xmlns:a="http://schemas.openxmlformats.org/drawingml/2006/main" xmlns:r="http://schemas.openxmlformats.org/officeDocument/2006/relationships" xmlns:p="http://schemas.openxmlformats.org/presentationml/2006/main">
  <p:tag name="PA" val="v5.2.9"/>
</p:tagLst>
</file>

<file path=ppt/tags/tag695.xml><?xml version="1.0" encoding="utf-8"?>
<p:tagLst xmlns:a="http://schemas.openxmlformats.org/drawingml/2006/main" xmlns:r="http://schemas.openxmlformats.org/officeDocument/2006/relationships" xmlns:p="http://schemas.openxmlformats.org/presentationml/2006/main">
  <p:tag name="PA" val="v5.2.9"/>
</p:tagLst>
</file>

<file path=ppt/tags/tag696.xml><?xml version="1.0" encoding="utf-8"?>
<p:tagLst xmlns:a="http://schemas.openxmlformats.org/drawingml/2006/main" xmlns:r="http://schemas.openxmlformats.org/officeDocument/2006/relationships" xmlns:p="http://schemas.openxmlformats.org/presentationml/2006/main">
  <p:tag name="PA" val="v5.2.9"/>
</p:tagLst>
</file>

<file path=ppt/tags/tag697.xml><?xml version="1.0" encoding="utf-8"?>
<p:tagLst xmlns:a="http://schemas.openxmlformats.org/drawingml/2006/main" xmlns:r="http://schemas.openxmlformats.org/officeDocument/2006/relationships" xmlns:p="http://schemas.openxmlformats.org/presentationml/2006/main">
  <p:tag name="PA" val="v5.2.9"/>
</p:tagLst>
</file>

<file path=ppt/tags/tag698.xml><?xml version="1.0" encoding="utf-8"?>
<p:tagLst xmlns:a="http://schemas.openxmlformats.org/drawingml/2006/main" xmlns:r="http://schemas.openxmlformats.org/officeDocument/2006/relationships" xmlns:p="http://schemas.openxmlformats.org/presentationml/2006/main">
  <p:tag name="PA" val="v5.2.9"/>
</p:tagLst>
</file>

<file path=ppt/tags/tag69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00.xml><?xml version="1.0" encoding="utf-8"?>
<p:tagLst xmlns:a="http://schemas.openxmlformats.org/drawingml/2006/main" xmlns:r="http://schemas.openxmlformats.org/officeDocument/2006/relationships" xmlns:p="http://schemas.openxmlformats.org/presentationml/2006/main">
  <p:tag name="PA" val="v5.2.9"/>
</p:tagLst>
</file>

<file path=ppt/tags/tag701.xml><?xml version="1.0" encoding="utf-8"?>
<p:tagLst xmlns:a="http://schemas.openxmlformats.org/drawingml/2006/main" xmlns:r="http://schemas.openxmlformats.org/officeDocument/2006/relationships" xmlns:p="http://schemas.openxmlformats.org/presentationml/2006/main">
  <p:tag name="PA" val="v5.2.9"/>
</p:tagLst>
</file>

<file path=ppt/tags/tag702.xml><?xml version="1.0" encoding="utf-8"?>
<p:tagLst xmlns:a="http://schemas.openxmlformats.org/drawingml/2006/main" xmlns:r="http://schemas.openxmlformats.org/officeDocument/2006/relationships" xmlns:p="http://schemas.openxmlformats.org/presentationml/2006/main">
  <p:tag name="PA" val="v5.2.9"/>
</p:tagLst>
</file>

<file path=ppt/tags/tag703.xml><?xml version="1.0" encoding="utf-8"?>
<p:tagLst xmlns:a="http://schemas.openxmlformats.org/drawingml/2006/main" xmlns:r="http://schemas.openxmlformats.org/officeDocument/2006/relationships" xmlns:p="http://schemas.openxmlformats.org/presentationml/2006/main">
  <p:tag name="PA" val="v5.2.9"/>
</p:tagLst>
</file>

<file path=ppt/tags/tag704.xml><?xml version="1.0" encoding="utf-8"?>
<p:tagLst xmlns:a="http://schemas.openxmlformats.org/drawingml/2006/main" xmlns:r="http://schemas.openxmlformats.org/officeDocument/2006/relationships" xmlns:p="http://schemas.openxmlformats.org/presentationml/2006/main">
  <p:tag name="PA" val="v5.2.9"/>
</p:tagLst>
</file>

<file path=ppt/tags/tag705.xml><?xml version="1.0" encoding="utf-8"?>
<p:tagLst xmlns:a="http://schemas.openxmlformats.org/drawingml/2006/main" xmlns:r="http://schemas.openxmlformats.org/officeDocument/2006/relationships" xmlns:p="http://schemas.openxmlformats.org/presentationml/2006/main">
  <p:tag name="PA" val="v5.2.9"/>
</p:tagLst>
</file>

<file path=ppt/tags/tag706.xml><?xml version="1.0" encoding="utf-8"?>
<p:tagLst xmlns:a="http://schemas.openxmlformats.org/drawingml/2006/main" xmlns:r="http://schemas.openxmlformats.org/officeDocument/2006/relationships" xmlns:p="http://schemas.openxmlformats.org/presentationml/2006/main">
  <p:tag name="PA" val="v5.2.9"/>
</p:tagLst>
</file>

<file path=ppt/tags/tag707.xml><?xml version="1.0" encoding="utf-8"?>
<p:tagLst xmlns:a="http://schemas.openxmlformats.org/drawingml/2006/main" xmlns:r="http://schemas.openxmlformats.org/officeDocument/2006/relationships" xmlns:p="http://schemas.openxmlformats.org/presentationml/2006/main">
  <p:tag name="PA" val="v5.2.9"/>
</p:tagLst>
</file>

<file path=ppt/tags/tag708.xml><?xml version="1.0" encoding="utf-8"?>
<p:tagLst xmlns:a="http://schemas.openxmlformats.org/drawingml/2006/main" xmlns:r="http://schemas.openxmlformats.org/officeDocument/2006/relationships" xmlns:p="http://schemas.openxmlformats.org/presentationml/2006/main">
  <p:tag name="PA" val="v5.2.9"/>
</p:tagLst>
</file>

<file path=ppt/tags/tag709.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10.xml><?xml version="1.0" encoding="utf-8"?>
<p:tagLst xmlns:a="http://schemas.openxmlformats.org/drawingml/2006/main" xmlns:r="http://schemas.openxmlformats.org/officeDocument/2006/relationships" xmlns:p="http://schemas.openxmlformats.org/presentationml/2006/main">
  <p:tag name="PA" val="v5.2.8"/>
</p:tagLst>
</file>

<file path=ppt/tags/tag711.xml><?xml version="1.0" encoding="utf-8"?>
<p:tagLst xmlns:a="http://schemas.openxmlformats.org/drawingml/2006/main" xmlns:r="http://schemas.openxmlformats.org/officeDocument/2006/relationships" xmlns:p="http://schemas.openxmlformats.org/presentationml/2006/main">
  <p:tag name="PA" val="v5.2.8"/>
</p:tagLst>
</file>

<file path=ppt/tags/tag712.xml><?xml version="1.0" encoding="utf-8"?>
<p:tagLst xmlns:a="http://schemas.openxmlformats.org/drawingml/2006/main" xmlns:r="http://schemas.openxmlformats.org/officeDocument/2006/relationships" xmlns:p="http://schemas.openxmlformats.org/presentationml/2006/main">
  <p:tag name="PA" val="v5.2.9"/>
</p:tagLst>
</file>

<file path=ppt/tags/tag713.xml><?xml version="1.0" encoding="utf-8"?>
<p:tagLst xmlns:a="http://schemas.openxmlformats.org/drawingml/2006/main" xmlns:r="http://schemas.openxmlformats.org/officeDocument/2006/relationships" xmlns:p="http://schemas.openxmlformats.org/presentationml/2006/main">
  <p:tag name="PA" val="v5.2.9"/>
</p:tagLst>
</file>

<file path=ppt/tags/tag714.xml><?xml version="1.0" encoding="utf-8"?>
<p:tagLst xmlns:a="http://schemas.openxmlformats.org/drawingml/2006/main" xmlns:r="http://schemas.openxmlformats.org/officeDocument/2006/relationships" xmlns:p="http://schemas.openxmlformats.org/presentationml/2006/main">
  <p:tag name="PA" val="v5.2.8"/>
</p:tagLst>
</file>

<file path=ppt/tags/tag715.xml><?xml version="1.0" encoding="utf-8"?>
<p:tagLst xmlns:a="http://schemas.openxmlformats.org/drawingml/2006/main" xmlns:r="http://schemas.openxmlformats.org/officeDocument/2006/relationships" xmlns:p="http://schemas.openxmlformats.org/presentationml/2006/main">
  <p:tag name="PA" val="v5.2.8"/>
</p:tagLst>
</file>

<file path=ppt/tags/tag716.xml><?xml version="1.0" encoding="utf-8"?>
<p:tagLst xmlns:a="http://schemas.openxmlformats.org/drawingml/2006/main" xmlns:r="http://schemas.openxmlformats.org/officeDocument/2006/relationships" xmlns:p="http://schemas.openxmlformats.org/presentationml/2006/main">
  <p:tag name="PA" val="v5.2.9"/>
</p:tagLst>
</file>

<file path=ppt/tags/tag717.xml><?xml version="1.0" encoding="utf-8"?>
<p:tagLst xmlns:a="http://schemas.openxmlformats.org/drawingml/2006/main" xmlns:r="http://schemas.openxmlformats.org/officeDocument/2006/relationships" xmlns:p="http://schemas.openxmlformats.org/presentationml/2006/main">
  <p:tag name="PA" val="v5.2.9"/>
</p:tagLst>
</file>

<file path=ppt/tags/tag718.xml><?xml version="1.0" encoding="utf-8"?>
<p:tagLst xmlns:a="http://schemas.openxmlformats.org/drawingml/2006/main" xmlns:r="http://schemas.openxmlformats.org/officeDocument/2006/relationships" xmlns:p="http://schemas.openxmlformats.org/presentationml/2006/main">
  <p:tag name="PA" val="v5.2.9"/>
</p:tagLst>
</file>

<file path=ppt/tags/tag719.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20.xml><?xml version="1.0" encoding="utf-8"?>
<p:tagLst xmlns:a="http://schemas.openxmlformats.org/drawingml/2006/main" xmlns:r="http://schemas.openxmlformats.org/officeDocument/2006/relationships" xmlns:p="http://schemas.openxmlformats.org/presentationml/2006/main">
  <p:tag name="PA" val="v5.2.9"/>
</p:tagLst>
</file>

<file path=ppt/tags/tag721.xml><?xml version="1.0" encoding="utf-8"?>
<p:tagLst xmlns:a="http://schemas.openxmlformats.org/drawingml/2006/main" xmlns:r="http://schemas.openxmlformats.org/officeDocument/2006/relationships" xmlns:p="http://schemas.openxmlformats.org/presentationml/2006/main">
  <p:tag name="PA" val="v5.2.9"/>
</p:tagLst>
</file>

<file path=ppt/tags/tag722.xml><?xml version="1.0" encoding="utf-8"?>
<p:tagLst xmlns:a="http://schemas.openxmlformats.org/drawingml/2006/main" xmlns:r="http://schemas.openxmlformats.org/officeDocument/2006/relationships" xmlns:p="http://schemas.openxmlformats.org/presentationml/2006/main">
  <p:tag name="PA" val="v5.2.9"/>
</p:tagLst>
</file>

<file path=ppt/tags/tag723.xml><?xml version="1.0" encoding="utf-8"?>
<p:tagLst xmlns:a="http://schemas.openxmlformats.org/drawingml/2006/main" xmlns:r="http://schemas.openxmlformats.org/officeDocument/2006/relationships" xmlns:p="http://schemas.openxmlformats.org/presentationml/2006/main">
  <p:tag name="PA" val="v5.2.9"/>
</p:tagLst>
</file>

<file path=ppt/tags/tag724.xml><?xml version="1.0" encoding="utf-8"?>
<p:tagLst xmlns:a="http://schemas.openxmlformats.org/drawingml/2006/main" xmlns:r="http://schemas.openxmlformats.org/officeDocument/2006/relationships" xmlns:p="http://schemas.openxmlformats.org/presentationml/2006/main">
  <p:tag name="PA" val="v5.2.9"/>
</p:tagLst>
</file>

<file path=ppt/tags/tag725.xml><?xml version="1.0" encoding="utf-8"?>
<p:tagLst xmlns:a="http://schemas.openxmlformats.org/drawingml/2006/main" xmlns:r="http://schemas.openxmlformats.org/officeDocument/2006/relationships" xmlns:p="http://schemas.openxmlformats.org/presentationml/2006/main">
  <p:tag name="PA" val="v5.2.9"/>
</p:tagLst>
</file>

<file path=ppt/tags/tag726.xml><?xml version="1.0" encoding="utf-8"?>
<p:tagLst xmlns:a="http://schemas.openxmlformats.org/drawingml/2006/main" xmlns:r="http://schemas.openxmlformats.org/officeDocument/2006/relationships" xmlns:p="http://schemas.openxmlformats.org/presentationml/2006/main">
  <p:tag name="PA" val="v5.2.9"/>
</p:tagLst>
</file>

<file path=ppt/tags/tag727.xml><?xml version="1.0" encoding="utf-8"?>
<p:tagLst xmlns:a="http://schemas.openxmlformats.org/drawingml/2006/main" xmlns:r="http://schemas.openxmlformats.org/officeDocument/2006/relationships" xmlns:p="http://schemas.openxmlformats.org/presentationml/2006/main">
  <p:tag name="PA" val="v5.2.9"/>
</p:tagLst>
</file>

<file path=ppt/tags/tag728.xml><?xml version="1.0" encoding="utf-8"?>
<p:tagLst xmlns:a="http://schemas.openxmlformats.org/drawingml/2006/main" xmlns:r="http://schemas.openxmlformats.org/officeDocument/2006/relationships" xmlns:p="http://schemas.openxmlformats.org/presentationml/2006/main">
  <p:tag name="PA" val="v5.2.9"/>
</p:tagLst>
</file>

<file path=ppt/tags/tag729.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30.xml><?xml version="1.0" encoding="utf-8"?>
<p:tagLst xmlns:a="http://schemas.openxmlformats.org/drawingml/2006/main" xmlns:r="http://schemas.openxmlformats.org/officeDocument/2006/relationships" xmlns:p="http://schemas.openxmlformats.org/presentationml/2006/main">
  <p:tag name="PA" val="v5.2.9"/>
</p:tagLst>
</file>

<file path=ppt/tags/tag731.xml><?xml version="1.0" encoding="utf-8"?>
<p:tagLst xmlns:a="http://schemas.openxmlformats.org/drawingml/2006/main" xmlns:r="http://schemas.openxmlformats.org/officeDocument/2006/relationships" xmlns:p="http://schemas.openxmlformats.org/presentationml/2006/main">
  <p:tag name="PA" val="v5.2.9"/>
</p:tagLst>
</file>

<file path=ppt/tags/tag732.xml><?xml version="1.0" encoding="utf-8"?>
<p:tagLst xmlns:a="http://schemas.openxmlformats.org/drawingml/2006/main" xmlns:r="http://schemas.openxmlformats.org/officeDocument/2006/relationships" xmlns:p="http://schemas.openxmlformats.org/presentationml/2006/main">
  <p:tag name="PA" val="v5.2.9"/>
</p:tagLst>
</file>

<file path=ppt/tags/tag733.xml><?xml version="1.0" encoding="utf-8"?>
<p:tagLst xmlns:a="http://schemas.openxmlformats.org/drawingml/2006/main" xmlns:r="http://schemas.openxmlformats.org/officeDocument/2006/relationships" xmlns:p="http://schemas.openxmlformats.org/presentationml/2006/main">
  <p:tag name="PA" val="v5.2.9"/>
</p:tagLst>
</file>

<file path=ppt/tags/tag734.xml><?xml version="1.0" encoding="utf-8"?>
<p:tagLst xmlns:a="http://schemas.openxmlformats.org/drawingml/2006/main" xmlns:r="http://schemas.openxmlformats.org/officeDocument/2006/relationships" xmlns:p="http://schemas.openxmlformats.org/presentationml/2006/main">
  <p:tag name="PA" val="v5.2.9"/>
</p:tagLst>
</file>

<file path=ppt/tags/tag735.xml><?xml version="1.0" encoding="utf-8"?>
<p:tagLst xmlns:a="http://schemas.openxmlformats.org/drawingml/2006/main" xmlns:r="http://schemas.openxmlformats.org/officeDocument/2006/relationships" xmlns:p="http://schemas.openxmlformats.org/presentationml/2006/main">
  <p:tag name="PA" val="v5.2.9"/>
</p:tagLst>
</file>

<file path=ppt/tags/tag736.xml><?xml version="1.0" encoding="utf-8"?>
<p:tagLst xmlns:a="http://schemas.openxmlformats.org/drawingml/2006/main" xmlns:r="http://schemas.openxmlformats.org/officeDocument/2006/relationships" xmlns:p="http://schemas.openxmlformats.org/presentationml/2006/main">
  <p:tag name="PA" val="v5.2.9"/>
</p:tagLst>
</file>

<file path=ppt/tags/tag737.xml><?xml version="1.0" encoding="utf-8"?>
<p:tagLst xmlns:a="http://schemas.openxmlformats.org/drawingml/2006/main" xmlns:r="http://schemas.openxmlformats.org/officeDocument/2006/relationships" xmlns:p="http://schemas.openxmlformats.org/presentationml/2006/main">
  <p:tag name="PA" val="v5.2.9"/>
</p:tagLst>
</file>

<file path=ppt/tags/tag738.xml><?xml version="1.0" encoding="utf-8"?>
<p:tagLst xmlns:a="http://schemas.openxmlformats.org/drawingml/2006/main" xmlns:r="http://schemas.openxmlformats.org/officeDocument/2006/relationships" xmlns:p="http://schemas.openxmlformats.org/presentationml/2006/main">
  <p:tag name="PA" val="v5.2.9"/>
</p:tagLst>
</file>

<file path=ppt/tags/tag739.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40.xml><?xml version="1.0" encoding="utf-8"?>
<p:tagLst xmlns:a="http://schemas.openxmlformats.org/drawingml/2006/main" xmlns:r="http://schemas.openxmlformats.org/officeDocument/2006/relationships" xmlns:p="http://schemas.openxmlformats.org/presentationml/2006/main">
  <p:tag name="PA" val="v5.2.9"/>
</p:tagLst>
</file>

<file path=ppt/tags/tag741.xml><?xml version="1.0" encoding="utf-8"?>
<p:tagLst xmlns:a="http://schemas.openxmlformats.org/drawingml/2006/main" xmlns:r="http://schemas.openxmlformats.org/officeDocument/2006/relationships" xmlns:p="http://schemas.openxmlformats.org/presentationml/2006/main">
  <p:tag name="PA" val="v5.2.9"/>
</p:tagLst>
</file>

<file path=ppt/tags/tag742.xml><?xml version="1.0" encoding="utf-8"?>
<p:tagLst xmlns:a="http://schemas.openxmlformats.org/drawingml/2006/main" xmlns:r="http://schemas.openxmlformats.org/officeDocument/2006/relationships" xmlns:p="http://schemas.openxmlformats.org/presentationml/2006/main">
  <p:tag name="PA" val="v5.2.9"/>
</p:tagLst>
</file>

<file path=ppt/tags/tag743.xml><?xml version="1.0" encoding="utf-8"?>
<p:tagLst xmlns:a="http://schemas.openxmlformats.org/drawingml/2006/main" xmlns:r="http://schemas.openxmlformats.org/officeDocument/2006/relationships" xmlns:p="http://schemas.openxmlformats.org/presentationml/2006/main">
  <p:tag name="PA" val="v5.2.9"/>
</p:tagLst>
</file>

<file path=ppt/tags/tag744.xml><?xml version="1.0" encoding="utf-8"?>
<p:tagLst xmlns:a="http://schemas.openxmlformats.org/drawingml/2006/main" xmlns:r="http://schemas.openxmlformats.org/officeDocument/2006/relationships" xmlns:p="http://schemas.openxmlformats.org/presentationml/2006/main">
  <p:tag name="PA" val="v5.2.9"/>
</p:tagLst>
</file>

<file path=ppt/tags/tag745.xml><?xml version="1.0" encoding="utf-8"?>
<p:tagLst xmlns:a="http://schemas.openxmlformats.org/drawingml/2006/main" xmlns:r="http://schemas.openxmlformats.org/officeDocument/2006/relationships" xmlns:p="http://schemas.openxmlformats.org/presentationml/2006/main">
  <p:tag name="PA" val="v5.2.9"/>
</p:tagLst>
</file>

<file path=ppt/tags/tag746.xml><?xml version="1.0" encoding="utf-8"?>
<p:tagLst xmlns:a="http://schemas.openxmlformats.org/drawingml/2006/main" xmlns:r="http://schemas.openxmlformats.org/officeDocument/2006/relationships" xmlns:p="http://schemas.openxmlformats.org/presentationml/2006/main">
  <p:tag name="PA" val="v5.2.9"/>
</p:tagLst>
</file>

<file path=ppt/tags/tag747.xml><?xml version="1.0" encoding="utf-8"?>
<p:tagLst xmlns:a="http://schemas.openxmlformats.org/drawingml/2006/main" xmlns:r="http://schemas.openxmlformats.org/officeDocument/2006/relationships" xmlns:p="http://schemas.openxmlformats.org/presentationml/2006/main">
  <p:tag name="PA" val="v5.2.9"/>
</p:tagLst>
</file>

<file path=ppt/tags/tag748.xml><?xml version="1.0" encoding="utf-8"?>
<p:tagLst xmlns:a="http://schemas.openxmlformats.org/drawingml/2006/main" xmlns:r="http://schemas.openxmlformats.org/officeDocument/2006/relationships" xmlns:p="http://schemas.openxmlformats.org/presentationml/2006/main">
  <p:tag name="PA" val="v5.2.9"/>
</p:tagLst>
</file>

<file path=ppt/tags/tag749.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50.xml><?xml version="1.0" encoding="utf-8"?>
<p:tagLst xmlns:a="http://schemas.openxmlformats.org/drawingml/2006/main" xmlns:r="http://schemas.openxmlformats.org/officeDocument/2006/relationships" xmlns:p="http://schemas.openxmlformats.org/presentationml/2006/main">
  <p:tag name="PA" val="v5.2.9"/>
</p:tagLst>
</file>

<file path=ppt/tags/tag751.xml><?xml version="1.0" encoding="utf-8"?>
<p:tagLst xmlns:a="http://schemas.openxmlformats.org/drawingml/2006/main" xmlns:r="http://schemas.openxmlformats.org/officeDocument/2006/relationships" xmlns:p="http://schemas.openxmlformats.org/presentationml/2006/main">
  <p:tag name="PA" val="v5.2.9"/>
</p:tagLst>
</file>

<file path=ppt/tags/tag752.xml><?xml version="1.0" encoding="utf-8"?>
<p:tagLst xmlns:a="http://schemas.openxmlformats.org/drawingml/2006/main" xmlns:r="http://schemas.openxmlformats.org/officeDocument/2006/relationships" xmlns:p="http://schemas.openxmlformats.org/presentationml/2006/main">
  <p:tag name="PA" val="v5.2.9"/>
</p:tagLst>
</file>

<file path=ppt/tags/tag753.xml><?xml version="1.0" encoding="utf-8"?>
<p:tagLst xmlns:a="http://schemas.openxmlformats.org/drawingml/2006/main" xmlns:r="http://schemas.openxmlformats.org/officeDocument/2006/relationships" xmlns:p="http://schemas.openxmlformats.org/presentationml/2006/main">
  <p:tag name="PA" val="v5.2.9"/>
</p:tagLst>
</file>

<file path=ppt/tags/tag754.xml><?xml version="1.0" encoding="utf-8"?>
<p:tagLst xmlns:a="http://schemas.openxmlformats.org/drawingml/2006/main" xmlns:r="http://schemas.openxmlformats.org/officeDocument/2006/relationships" xmlns:p="http://schemas.openxmlformats.org/presentationml/2006/main">
  <p:tag name="PA" val="v5.2.9"/>
</p:tagLst>
</file>

<file path=ppt/tags/tag755.xml><?xml version="1.0" encoding="utf-8"?>
<p:tagLst xmlns:a="http://schemas.openxmlformats.org/drawingml/2006/main" xmlns:r="http://schemas.openxmlformats.org/officeDocument/2006/relationships" xmlns:p="http://schemas.openxmlformats.org/presentationml/2006/main">
  <p:tag name="PA" val="v5.2.9"/>
</p:tagLst>
</file>

<file path=ppt/tags/tag756.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757.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758.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759.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60.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761.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762.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763.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764.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765.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766.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767.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768.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769.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70.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771.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772.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773.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774.xml><?xml version="1.0" encoding="utf-8"?>
<p:tagLst xmlns:a="http://schemas.openxmlformats.org/drawingml/2006/main" xmlns:r="http://schemas.openxmlformats.org/officeDocument/2006/relationships" xmlns:p="http://schemas.openxmlformats.org/presentationml/2006/main">
  <p:tag name="LINKSHAPELINE" val="true,821.0167,416.1072,740.225,420.7944"/>
  <p:tag name="PA" val="v5.2.9"/>
</p:tagLst>
</file>

<file path=ppt/tags/tag775.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776.xml><?xml version="1.0" encoding="utf-8"?>
<p:tagLst xmlns:a="http://schemas.openxmlformats.org/drawingml/2006/main" xmlns:r="http://schemas.openxmlformats.org/officeDocument/2006/relationships" xmlns:p="http://schemas.openxmlformats.org/presentationml/2006/main">
  <p:tag name="LINKSHAPELINE" val="true,821.0167,416.1072,788.9784,461.8235"/>
  <p:tag name="PA" val="v5.2.9"/>
</p:tagLst>
</file>

<file path=ppt/tags/tag777.xml><?xml version="1.0" encoding="utf-8"?>
<p:tagLst xmlns:a="http://schemas.openxmlformats.org/drawingml/2006/main" xmlns:r="http://schemas.openxmlformats.org/officeDocument/2006/relationships" xmlns:p="http://schemas.openxmlformats.org/presentationml/2006/main">
  <p:tag name="LINKSHAPELINE" val="true,740.225,420.7944,756.0098,514.2388"/>
  <p:tag name="PA" val="v5.2.9"/>
</p:tagLst>
</file>

<file path=ppt/tags/tag778.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779.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80.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781.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782.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783.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784.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785.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786.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787.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788.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789.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790.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791.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792.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793.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794.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795.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796.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797.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798.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799.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00.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801.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802.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803.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804.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805.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806.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807.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808.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809.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10.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811.xml><?xml version="1.0" encoding="utf-8"?>
<p:tagLst xmlns:a="http://schemas.openxmlformats.org/drawingml/2006/main" xmlns:r="http://schemas.openxmlformats.org/officeDocument/2006/relationships" xmlns:p="http://schemas.openxmlformats.org/presentationml/2006/main">
  <p:tag name="PA" val="v5.2.9"/>
</p:tagLst>
</file>

<file path=ppt/tags/tag812.xml><?xml version="1.0" encoding="utf-8"?>
<p:tagLst xmlns:a="http://schemas.openxmlformats.org/drawingml/2006/main" xmlns:r="http://schemas.openxmlformats.org/officeDocument/2006/relationships" xmlns:p="http://schemas.openxmlformats.org/presentationml/2006/main">
  <p:tag name="PA" val="v5.2.9"/>
</p:tagLst>
</file>

<file path=ppt/tags/tag813.xml><?xml version="1.0" encoding="utf-8"?>
<p:tagLst xmlns:a="http://schemas.openxmlformats.org/drawingml/2006/main" xmlns:r="http://schemas.openxmlformats.org/officeDocument/2006/relationships" xmlns:p="http://schemas.openxmlformats.org/presentationml/2006/main">
  <p:tag name="PA" val="v5.2.9"/>
</p:tagLst>
</file>

<file path=ppt/tags/tag814.xml><?xml version="1.0" encoding="utf-8"?>
<p:tagLst xmlns:a="http://schemas.openxmlformats.org/drawingml/2006/main" xmlns:r="http://schemas.openxmlformats.org/officeDocument/2006/relationships" xmlns:p="http://schemas.openxmlformats.org/presentationml/2006/main">
  <p:tag name="PA" val="v5.2.9"/>
</p:tagLst>
</file>

<file path=ppt/tags/tag815.xml><?xml version="1.0" encoding="utf-8"?>
<p:tagLst xmlns:a="http://schemas.openxmlformats.org/drawingml/2006/main" xmlns:r="http://schemas.openxmlformats.org/officeDocument/2006/relationships" xmlns:p="http://schemas.openxmlformats.org/presentationml/2006/main">
  <p:tag name="PA" val="v5.2.9"/>
</p:tagLst>
</file>

<file path=ppt/tags/tag816.xml><?xml version="1.0" encoding="utf-8"?>
<p:tagLst xmlns:a="http://schemas.openxmlformats.org/drawingml/2006/main" xmlns:r="http://schemas.openxmlformats.org/officeDocument/2006/relationships" xmlns:p="http://schemas.openxmlformats.org/presentationml/2006/main">
  <p:tag name="PA" val="v5.2.9"/>
</p:tagLst>
</file>

<file path=ppt/tags/tag817.xml><?xml version="1.0" encoding="utf-8"?>
<p:tagLst xmlns:a="http://schemas.openxmlformats.org/drawingml/2006/main" xmlns:r="http://schemas.openxmlformats.org/officeDocument/2006/relationships" xmlns:p="http://schemas.openxmlformats.org/presentationml/2006/main">
  <p:tag name="PA" val="v5.2.9"/>
</p:tagLst>
</file>

<file path=ppt/tags/tag818.xml><?xml version="1.0" encoding="utf-8"?>
<p:tagLst xmlns:a="http://schemas.openxmlformats.org/drawingml/2006/main" xmlns:r="http://schemas.openxmlformats.org/officeDocument/2006/relationships" xmlns:p="http://schemas.openxmlformats.org/presentationml/2006/main">
  <p:tag name="PA" val="v5.2.9"/>
</p:tagLst>
</file>

<file path=ppt/tags/tag819.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LINKSHAPELINE" val="true,820.3798,184.9384,791.8131,129.0265"/>
  <p:tag name="PA" val="v5.2.9"/>
</p:tagLst>
</file>

<file path=ppt/tags/tag820.xml><?xml version="1.0" encoding="utf-8"?>
<p:tagLst xmlns:a="http://schemas.openxmlformats.org/drawingml/2006/main" xmlns:r="http://schemas.openxmlformats.org/officeDocument/2006/relationships" xmlns:p="http://schemas.openxmlformats.org/presentationml/2006/main">
  <p:tag name="PA" val="v5.2.9"/>
</p:tagLst>
</file>

<file path=ppt/tags/tag821.xml><?xml version="1.0" encoding="utf-8"?>
<p:tagLst xmlns:a="http://schemas.openxmlformats.org/drawingml/2006/main" xmlns:r="http://schemas.openxmlformats.org/officeDocument/2006/relationships" xmlns:p="http://schemas.openxmlformats.org/presentationml/2006/main">
  <p:tag name="PA" val="v5.2.9"/>
</p:tagLst>
</file>

<file path=ppt/tags/tag822.xml><?xml version="1.0" encoding="utf-8"?>
<p:tagLst xmlns:a="http://schemas.openxmlformats.org/drawingml/2006/main" xmlns:r="http://schemas.openxmlformats.org/officeDocument/2006/relationships" xmlns:p="http://schemas.openxmlformats.org/presentationml/2006/main">
  <p:tag name="PA" val="v5.2.9"/>
</p:tagLst>
</file>

<file path=ppt/tags/tag823.xml><?xml version="1.0" encoding="utf-8"?>
<p:tagLst xmlns:a="http://schemas.openxmlformats.org/drawingml/2006/main" xmlns:r="http://schemas.openxmlformats.org/officeDocument/2006/relationships" xmlns:p="http://schemas.openxmlformats.org/presentationml/2006/main">
  <p:tag name="PA" val="v5.2.9"/>
</p:tagLst>
</file>

<file path=ppt/tags/tag824.xml><?xml version="1.0" encoding="utf-8"?>
<p:tagLst xmlns:a="http://schemas.openxmlformats.org/drawingml/2006/main" xmlns:r="http://schemas.openxmlformats.org/officeDocument/2006/relationships" xmlns:p="http://schemas.openxmlformats.org/presentationml/2006/main">
  <p:tag name="PA" val="v5.2.9"/>
</p:tagLst>
</file>

<file path=ppt/tags/tag825.xml><?xml version="1.0" encoding="utf-8"?>
<p:tagLst xmlns:a="http://schemas.openxmlformats.org/drawingml/2006/main" xmlns:r="http://schemas.openxmlformats.org/officeDocument/2006/relationships" xmlns:p="http://schemas.openxmlformats.org/presentationml/2006/main">
  <p:tag name="PA" val="v5.2.9"/>
</p:tagLst>
</file>

<file path=ppt/tags/tag826.xml><?xml version="1.0" encoding="utf-8"?>
<p:tagLst xmlns:a="http://schemas.openxmlformats.org/drawingml/2006/main" xmlns:r="http://schemas.openxmlformats.org/officeDocument/2006/relationships" xmlns:p="http://schemas.openxmlformats.org/presentationml/2006/main">
  <p:tag name="PA" val="v5.2.9"/>
</p:tagLst>
</file>

<file path=ppt/tags/tag827.xml><?xml version="1.0" encoding="utf-8"?>
<p:tagLst xmlns:a="http://schemas.openxmlformats.org/drawingml/2006/main" xmlns:r="http://schemas.openxmlformats.org/officeDocument/2006/relationships" xmlns:p="http://schemas.openxmlformats.org/presentationml/2006/main">
  <p:tag name="PA" val="v5.2.9"/>
</p:tagLst>
</file>

<file path=ppt/tags/tag828.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829.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83.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830.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831.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832.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833.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834.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835.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836.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837.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838.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839.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84.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840.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841.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842.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843.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844.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845.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846.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847.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848.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849.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85.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850.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851.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852.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853.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854.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855.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856.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857.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858.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859.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86.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860.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861.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862.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863.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864.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865.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866.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867.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868.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869.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87.xml><?xml version="1.0" encoding="utf-8"?>
<p:tagLst xmlns:a="http://schemas.openxmlformats.org/drawingml/2006/main" xmlns:r="http://schemas.openxmlformats.org/officeDocument/2006/relationships" xmlns:p="http://schemas.openxmlformats.org/presentationml/2006/main">
  <p:tag name="LINKSHAPELINE" val="true,913.1772,90.35094,791.8131,129.0265"/>
  <p:tag name="PA" val="v5.2.9"/>
</p:tagLst>
</file>

<file path=ppt/tags/tag870.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871.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872.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873.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874.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875.xml><?xml version="1.0" encoding="utf-8"?>
<p:tagLst xmlns:a="http://schemas.openxmlformats.org/drawingml/2006/main" xmlns:r="http://schemas.openxmlformats.org/officeDocument/2006/relationships" xmlns:p="http://schemas.openxmlformats.org/presentationml/2006/main">
  <p:tag name="PA" val="v5.2.9"/>
</p:tagLst>
</file>

<file path=ppt/tags/tag876.xml><?xml version="1.0" encoding="utf-8"?>
<p:tagLst xmlns:a="http://schemas.openxmlformats.org/drawingml/2006/main" xmlns:r="http://schemas.openxmlformats.org/officeDocument/2006/relationships" xmlns:p="http://schemas.openxmlformats.org/presentationml/2006/main">
  <p:tag name="PA" val="v5.2.9"/>
</p:tagLst>
</file>

<file path=ppt/tags/tag877.xml><?xml version="1.0" encoding="utf-8"?>
<p:tagLst xmlns:a="http://schemas.openxmlformats.org/drawingml/2006/main" xmlns:r="http://schemas.openxmlformats.org/officeDocument/2006/relationships" xmlns:p="http://schemas.openxmlformats.org/presentationml/2006/main">
  <p:tag name="PA" val="v5.2.9"/>
</p:tagLst>
</file>

<file path=ppt/tags/tag878.xml><?xml version="1.0" encoding="utf-8"?>
<p:tagLst xmlns:a="http://schemas.openxmlformats.org/drawingml/2006/main" xmlns:r="http://schemas.openxmlformats.org/officeDocument/2006/relationships" xmlns:p="http://schemas.openxmlformats.org/presentationml/2006/main">
  <p:tag name="PA" val="v5.2.9"/>
</p:tagLst>
</file>

<file path=ppt/tags/tag879.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880.xml><?xml version="1.0" encoding="utf-8"?>
<p:tagLst xmlns:a="http://schemas.openxmlformats.org/drawingml/2006/main" xmlns:r="http://schemas.openxmlformats.org/officeDocument/2006/relationships" xmlns:p="http://schemas.openxmlformats.org/presentationml/2006/main">
  <p:tag name="PA" val="v5.2.9"/>
</p:tagLst>
</file>

<file path=ppt/tags/tag881.xml><?xml version="1.0" encoding="utf-8"?>
<p:tagLst xmlns:a="http://schemas.openxmlformats.org/drawingml/2006/main" xmlns:r="http://schemas.openxmlformats.org/officeDocument/2006/relationships" xmlns:p="http://schemas.openxmlformats.org/presentationml/2006/main">
  <p:tag name="PA" val="v5.2.9"/>
</p:tagLst>
</file>

<file path=ppt/tags/tag882.xml><?xml version="1.0" encoding="utf-8"?>
<p:tagLst xmlns:a="http://schemas.openxmlformats.org/drawingml/2006/main" xmlns:r="http://schemas.openxmlformats.org/officeDocument/2006/relationships" xmlns:p="http://schemas.openxmlformats.org/presentationml/2006/main">
  <p:tag name="PA" val="v5.2.9"/>
</p:tagLst>
</file>

<file path=ppt/tags/tag883.xml><?xml version="1.0" encoding="utf-8"?>
<p:tagLst xmlns:a="http://schemas.openxmlformats.org/drawingml/2006/main" xmlns:r="http://schemas.openxmlformats.org/officeDocument/2006/relationships" xmlns:p="http://schemas.openxmlformats.org/presentationml/2006/main">
  <p:tag name="PA" val="v5.2.9"/>
</p:tagLst>
</file>

<file path=ppt/tags/tag884.xml><?xml version="1.0" encoding="utf-8"?>
<p:tagLst xmlns:a="http://schemas.openxmlformats.org/drawingml/2006/main" xmlns:r="http://schemas.openxmlformats.org/officeDocument/2006/relationships" xmlns:p="http://schemas.openxmlformats.org/presentationml/2006/main">
  <p:tag name="PA" val="v5.2.9"/>
</p:tagLst>
</file>

<file path=ppt/tags/tag885.xml><?xml version="1.0" encoding="utf-8"?>
<p:tagLst xmlns:a="http://schemas.openxmlformats.org/drawingml/2006/main" xmlns:r="http://schemas.openxmlformats.org/officeDocument/2006/relationships" xmlns:p="http://schemas.openxmlformats.org/presentationml/2006/main">
  <p:tag name="PA" val="v5.2.9"/>
</p:tagLst>
</file>

<file path=ppt/tags/tag886.xml><?xml version="1.0" encoding="utf-8"?>
<p:tagLst xmlns:a="http://schemas.openxmlformats.org/drawingml/2006/main" xmlns:r="http://schemas.openxmlformats.org/officeDocument/2006/relationships" xmlns:p="http://schemas.openxmlformats.org/presentationml/2006/main">
  <p:tag name="PA" val="v5.2.9"/>
</p:tagLst>
</file>

<file path=ppt/tags/tag887.xml><?xml version="1.0" encoding="utf-8"?>
<p:tagLst xmlns:a="http://schemas.openxmlformats.org/drawingml/2006/main" xmlns:r="http://schemas.openxmlformats.org/officeDocument/2006/relationships" xmlns:p="http://schemas.openxmlformats.org/presentationml/2006/main">
  <p:tag name="PA" val="v5.2.9"/>
</p:tagLst>
</file>

<file path=ppt/tags/tag888.xml><?xml version="1.0" encoding="utf-8"?>
<p:tagLst xmlns:a="http://schemas.openxmlformats.org/drawingml/2006/main" xmlns:r="http://schemas.openxmlformats.org/officeDocument/2006/relationships" xmlns:p="http://schemas.openxmlformats.org/presentationml/2006/main">
  <p:tag name="PA" val="v5.2.9"/>
</p:tagLst>
</file>

<file path=ppt/tags/tag889.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LINKSHAPELINE" val="true,811.4381,252.8104,861.7224,178.8501"/>
  <p:tag name="PA" val="v5.2.9"/>
</p:tagLst>
</file>

<file path=ppt/tags/tag890.xml><?xml version="1.0" encoding="utf-8"?>
<p:tagLst xmlns:a="http://schemas.openxmlformats.org/drawingml/2006/main" xmlns:r="http://schemas.openxmlformats.org/officeDocument/2006/relationships" xmlns:p="http://schemas.openxmlformats.org/presentationml/2006/main">
  <p:tag name="PA" val="v5.2.9"/>
</p:tagLst>
</file>

<file path=ppt/tags/tag891.xml><?xml version="1.0" encoding="utf-8"?>
<p:tagLst xmlns:a="http://schemas.openxmlformats.org/drawingml/2006/main" xmlns:r="http://schemas.openxmlformats.org/officeDocument/2006/relationships" xmlns:p="http://schemas.openxmlformats.org/presentationml/2006/main">
  <p:tag name="PA" val="v5.2.9"/>
</p:tagLst>
</file>

<file path=ppt/tags/tag892.xml><?xml version="1.0" encoding="utf-8"?>
<p:tagLst xmlns:a="http://schemas.openxmlformats.org/drawingml/2006/main" xmlns:r="http://schemas.openxmlformats.org/officeDocument/2006/relationships" xmlns:p="http://schemas.openxmlformats.org/presentationml/2006/main">
  <p:tag name="PA" val="v5.2.9"/>
</p:tagLst>
</file>

<file path=ppt/tags/tag893.xml><?xml version="1.0" encoding="utf-8"?>
<p:tagLst xmlns:a="http://schemas.openxmlformats.org/drawingml/2006/main" xmlns:r="http://schemas.openxmlformats.org/officeDocument/2006/relationships" xmlns:p="http://schemas.openxmlformats.org/presentationml/2006/main">
  <p:tag name="PA" val="v5.2.9"/>
</p:tagLst>
</file>

<file path=ppt/tags/tag894.xml><?xml version="1.0" encoding="utf-8"?>
<p:tagLst xmlns:a="http://schemas.openxmlformats.org/drawingml/2006/main" xmlns:r="http://schemas.openxmlformats.org/officeDocument/2006/relationships" xmlns:p="http://schemas.openxmlformats.org/presentationml/2006/main">
  <p:tag name="PA" val="v5.2.9"/>
</p:tagLst>
</file>

<file path=ppt/tags/tag895.xml><?xml version="1.0" encoding="utf-8"?>
<p:tagLst xmlns:a="http://schemas.openxmlformats.org/drawingml/2006/main" xmlns:r="http://schemas.openxmlformats.org/officeDocument/2006/relationships" xmlns:p="http://schemas.openxmlformats.org/presentationml/2006/main">
  <p:tag name="PA" val="v5.2.9"/>
</p:tagLst>
</file>

<file path=ppt/tags/tag896.xml><?xml version="1.0" encoding="utf-8"?>
<p:tagLst xmlns:a="http://schemas.openxmlformats.org/drawingml/2006/main" xmlns:r="http://schemas.openxmlformats.org/officeDocument/2006/relationships" xmlns:p="http://schemas.openxmlformats.org/presentationml/2006/main">
  <p:tag name="PA" val="v5.2.9"/>
</p:tagLst>
</file>

<file path=ppt/tags/tag897.xml><?xml version="1.0" encoding="utf-8"?>
<p:tagLst xmlns:a="http://schemas.openxmlformats.org/drawingml/2006/main" xmlns:r="http://schemas.openxmlformats.org/officeDocument/2006/relationships" xmlns:p="http://schemas.openxmlformats.org/presentationml/2006/main">
  <p:tag name="PA" val="v5.2.9"/>
</p:tagLst>
</file>

<file path=ppt/tags/tag898.xml><?xml version="1.0" encoding="utf-8"?>
<p:tagLst xmlns:a="http://schemas.openxmlformats.org/drawingml/2006/main" xmlns:r="http://schemas.openxmlformats.org/officeDocument/2006/relationships" xmlns:p="http://schemas.openxmlformats.org/presentationml/2006/main">
  <p:tag name="PA" val="v5.2.9"/>
</p:tagLst>
</file>

<file path=ppt/tags/tag89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900.xml><?xml version="1.0" encoding="utf-8"?>
<p:tagLst xmlns:a="http://schemas.openxmlformats.org/drawingml/2006/main" xmlns:r="http://schemas.openxmlformats.org/officeDocument/2006/relationships" xmlns:p="http://schemas.openxmlformats.org/presentationml/2006/main">
  <p:tag name="PA" val="v5.2.9"/>
</p:tagLst>
</file>

<file path=ppt/tags/tag901.xml><?xml version="1.0" encoding="utf-8"?>
<p:tagLst xmlns:a="http://schemas.openxmlformats.org/drawingml/2006/main" xmlns:r="http://schemas.openxmlformats.org/officeDocument/2006/relationships" xmlns:p="http://schemas.openxmlformats.org/presentationml/2006/main">
  <p:tag name="PA" val="v5.2.8"/>
</p:tagLst>
</file>

<file path=ppt/tags/tag902.xml><?xml version="1.0" encoding="utf-8"?>
<p:tagLst xmlns:a="http://schemas.openxmlformats.org/drawingml/2006/main" xmlns:r="http://schemas.openxmlformats.org/officeDocument/2006/relationships" xmlns:p="http://schemas.openxmlformats.org/presentationml/2006/main">
  <p:tag name="PA" val="v5.2.8"/>
</p:tagLst>
</file>

<file path=ppt/tags/tag903.xml><?xml version="1.0" encoding="utf-8"?>
<p:tagLst xmlns:a="http://schemas.openxmlformats.org/drawingml/2006/main" xmlns:r="http://schemas.openxmlformats.org/officeDocument/2006/relationships" xmlns:p="http://schemas.openxmlformats.org/presentationml/2006/main">
  <p:tag name="PA" val="v5.2.8"/>
</p:tagLst>
</file>

<file path=ppt/tags/tag904.xml><?xml version="1.0" encoding="utf-8"?>
<p:tagLst xmlns:a="http://schemas.openxmlformats.org/drawingml/2006/main" xmlns:r="http://schemas.openxmlformats.org/officeDocument/2006/relationships" xmlns:p="http://schemas.openxmlformats.org/presentationml/2006/main">
  <p:tag name="PA" val="v5.2.8"/>
</p:tagLst>
</file>

<file path=ppt/tags/tag905.xml><?xml version="1.0" encoding="utf-8"?>
<p:tagLst xmlns:a="http://schemas.openxmlformats.org/drawingml/2006/main" xmlns:r="http://schemas.openxmlformats.org/officeDocument/2006/relationships" xmlns:p="http://schemas.openxmlformats.org/presentationml/2006/main">
  <p:tag name="PA" val="v5.2.8"/>
</p:tagLst>
</file>

<file path=ppt/tags/tag906.xml><?xml version="1.0" encoding="utf-8"?>
<p:tagLst xmlns:a="http://schemas.openxmlformats.org/drawingml/2006/main" xmlns:r="http://schemas.openxmlformats.org/officeDocument/2006/relationships" xmlns:p="http://schemas.openxmlformats.org/presentationml/2006/main">
  <p:tag name="PA" val="v5.2.8"/>
</p:tagLst>
</file>

<file path=ppt/tags/tag907.xml><?xml version="1.0" encoding="utf-8"?>
<p:tagLst xmlns:a="http://schemas.openxmlformats.org/drawingml/2006/main" xmlns:r="http://schemas.openxmlformats.org/officeDocument/2006/relationships" xmlns:p="http://schemas.openxmlformats.org/presentationml/2006/main">
  <p:tag name="PA" val="v5.2.8"/>
</p:tagLst>
</file>

<file path=ppt/tags/tag908.xml><?xml version="1.0" encoding="utf-8"?>
<p:tagLst xmlns:a="http://schemas.openxmlformats.org/drawingml/2006/main" xmlns:r="http://schemas.openxmlformats.org/officeDocument/2006/relationships" xmlns:p="http://schemas.openxmlformats.org/presentationml/2006/main">
  <p:tag name="PA" val="v5.2.8"/>
</p:tagLst>
</file>

<file path=ppt/tags/tag909.xml><?xml version="1.0" encoding="utf-8"?>
<p:tagLst xmlns:a="http://schemas.openxmlformats.org/drawingml/2006/main" xmlns:r="http://schemas.openxmlformats.org/officeDocument/2006/relationships" xmlns:p="http://schemas.openxmlformats.org/presentationml/2006/main">
  <p:tag name="PA" val="v5.2.8"/>
</p:tagLst>
</file>

<file path=ppt/tags/tag91.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910.xml><?xml version="1.0" encoding="utf-8"?>
<p:tagLst xmlns:a="http://schemas.openxmlformats.org/drawingml/2006/main" xmlns:r="http://schemas.openxmlformats.org/officeDocument/2006/relationships" xmlns:p="http://schemas.openxmlformats.org/presentationml/2006/main">
  <p:tag name="PA" val="v5.2.8"/>
</p:tagLst>
</file>

<file path=ppt/tags/tag911.xml><?xml version="1.0" encoding="utf-8"?>
<p:tagLst xmlns:a="http://schemas.openxmlformats.org/drawingml/2006/main" xmlns:r="http://schemas.openxmlformats.org/officeDocument/2006/relationships" xmlns:p="http://schemas.openxmlformats.org/presentationml/2006/main">
  <p:tag name="PA" val="v5.2.8"/>
</p:tagLst>
</file>

<file path=ppt/tags/tag912.xml><?xml version="1.0" encoding="utf-8"?>
<p:tagLst xmlns:a="http://schemas.openxmlformats.org/drawingml/2006/main" xmlns:r="http://schemas.openxmlformats.org/officeDocument/2006/relationships" xmlns:p="http://schemas.openxmlformats.org/presentationml/2006/main">
  <p:tag name="PA" val="v5.2.8"/>
</p:tagLst>
</file>

<file path=ppt/tags/tag913.xml><?xml version="1.0" encoding="utf-8"?>
<p:tagLst xmlns:a="http://schemas.openxmlformats.org/drawingml/2006/main" xmlns:r="http://schemas.openxmlformats.org/officeDocument/2006/relationships" xmlns:p="http://schemas.openxmlformats.org/presentationml/2006/main">
  <p:tag name="PA" val="v5.2.8"/>
</p:tagLst>
</file>

<file path=ppt/tags/tag914.xml><?xml version="1.0" encoding="utf-8"?>
<p:tagLst xmlns:a="http://schemas.openxmlformats.org/drawingml/2006/main" xmlns:r="http://schemas.openxmlformats.org/officeDocument/2006/relationships" xmlns:p="http://schemas.openxmlformats.org/presentationml/2006/main">
  <p:tag name="PA" val="v5.2.8"/>
</p:tagLst>
</file>

<file path=ppt/tags/tag915.xml><?xml version="1.0" encoding="utf-8"?>
<p:tagLst xmlns:a="http://schemas.openxmlformats.org/drawingml/2006/main" xmlns:r="http://schemas.openxmlformats.org/officeDocument/2006/relationships" xmlns:p="http://schemas.openxmlformats.org/presentationml/2006/main">
  <p:tag name="PA" val="v5.2.8"/>
</p:tagLst>
</file>

<file path=ppt/tags/tag916.xml><?xml version="1.0" encoding="utf-8"?>
<p:tagLst xmlns:a="http://schemas.openxmlformats.org/drawingml/2006/main" xmlns:r="http://schemas.openxmlformats.org/officeDocument/2006/relationships" xmlns:p="http://schemas.openxmlformats.org/presentationml/2006/main">
  <p:tag name="PA" val="v5.2.8"/>
</p:tagLst>
</file>

<file path=ppt/tags/tag917.xml><?xml version="1.0" encoding="utf-8"?>
<p:tagLst xmlns:a="http://schemas.openxmlformats.org/drawingml/2006/main" xmlns:r="http://schemas.openxmlformats.org/officeDocument/2006/relationships" xmlns:p="http://schemas.openxmlformats.org/presentationml/2006/main">
  <p:tag name="PA" val="v5.2.8"/>
</p:tagLst>
</file>

<file path=ppt/tags/tag918.xml><?xml version="1.0" encoding="utf-8"?>
<p:tagLst xmlns:a="http://schemas.openxmlformats.org/drawingml/2006/main" xmlns:r="http://schemas.openxmlformats.org/officeDocument/2006/relationships" xmlns:p="http://schemas.openxmlformats.org/presentationml/2006/main">
  <p:tag name="PA" val="v5.2.8"/>
</p:tagLst>
</file>

<file path=ppt/tags/tag919.xml><?xml version="1.0" encoding="utf-8"?>
<p:tagLst xmlns:a="http://schemas.openxmlformats.org/drawingml/2006/main" xmlns:r="http://schemas.openxmlformats.org/officeDocument/2006/relationships" xmlns:p="http://schemas.openxmlformats.org/presentationml/2006/main">
  <p:tag name="PA" val="v5.2.8"/>
</p:tagLst>
</file>

<file path=ppt/tags/tag92.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920.xml><?xml version="1.0" encoding="utf-8"?>
<p:tagLst xmlns:a="http://schemas.openxmlformats.org/drawingml/2006/main" xmlns:r="http://schemas.openxmlformats.org/officeDocument/2006/relationships" xmlns:p="http://schemas.openxmlformats.org/presentationml/2006/main">
  <p:tag name="PA" val="v5.2.8"/>
</p:tagLst>
</file>

<file path=ppt/tags/tag921.xml><?xml version="1.0" encoding="utf-8"?>
<p:tagLst xmlns:a="http://schemas.openxmlformats.org/drawingml/2006/main" xmlns:r="http://schemas.openxmlformats.org/officeDocument/2006/relationships" xmlns:p="http://schemas.openxmlformats.org/presentationml/2006/main">
  <p:tag name="PA" val="v5.2.8"/>
</p:tagLst>
</file>

<file path=ppt/tags/tag922.xml><?xml version="1.0" encoding="utf-8"?>
<p:tagLst xmlns:a="http://schemas.openxmlformats.org/drawingml/2006/main" xmlns:r="http://schemas.openxmlformats.org/officeDocument/2006/relationships" xmlns:p="http://schemas.openxmlformats.org/presentationml/2006/main">
  <p:tag name="PA" val="v5.2.8"/>
</p:tagLst>
</file>

<file path=ppt/tags/tag923.xml><?xml version="1.0" encoding="utf-8"?>
<p:tagLst xmlns:a="http://schemas.openxmlformats.org/drawingml/2006/main" xmlns:r="http://schemas.openxmlformats.org/officeDocument/2006/relationships" xmlns:p="http://schemas.openxmlformats.org/presentationml/2006/main">
  <p:tag name="PA" val="v5.2.8"/>
</p:tagLst>
</file>

<file path=ppt/tags/tag924.xml><?xml version="1.0" encoding="utf-8"?>
<p:tagLst xmlns:a="http://schemas.openxmlformats.org/drawingml/2006/main" xmlns:r="http://schemas.openxmlformats.org/officeDocument/2006/relationships" xmlns:p="http://schemas.openxmlformats.org/presentationml/2006/main">
  <p:tag name="PA" val="v5.2.8"/>
</p:tagLst>
</file>

<file path=ppt/tags/tag925.xml><?xml version="1.0" encoding="utf-8"?>
<p:tagLst xmlns:a="http://schemas.openxmlformats.org/drawingml/2006/main" xmlns:r="http://schemas.openxmlformats.org/officeDocument/2006/relationships" xmlns:p="http://schemas.openxmlformats.org/presentationml/2006/main">
  <p:tag name="PA" val="v5.2.8"/>
</p:tagLst>
</file>

<file path=ppt/tags/tag926.xml><?xml version="1.0" encoding="utf-8"?>
<p:tagLst xmlns:a="http://schemas.openxmlformats.org/drawingml/2006/main" xmlns:r="http://schemas.openxmlformats.org/officeDocument/2006/relationships" xmlns:p="http://schemas.openxmlformats.org/presentationml/2006/main">
  <p:tag name="PA" val="v5.2.8"/>
</p:tagLst>
</file>

<file path=ppt/tags/tag927.xml><?xml version="1.0" encoding="utf-8"?>
<p:tagLst xmlns:a="http://schemas.openxmlformats.org/drawingml/2006/main" xmlns:r="http://schemas.openxmlformats.org/officeDocument/2006/relationships" xmlns:p="http://schemas.openxmlformats.org/presentationml/2006/main">
  <p:tag name="PA" val="v5.2.9"/>
</p:tagLst>
</file>

<file path=ppt/tags/tag928.xml><?xml version="1.0" encoding="utf-8"?>
<p:tagLst xmlns:a="http://schemas.openxmlformats.org/drawingml/2006/main" xmlns:r="http://schemas.openxmlformats.org/officeDocument/2006/relationships" xmlns:p="http://schemas.openxmlformats.org/presentationml/2006/main">
  <p:tag name="PA" val="v5.2.9"/>
</p:tagLst>
</file>

<file path=ppt/tags/tag929.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LINKSHAPELINE" val="true,871.5833,369.7713,824.1495,309.2094"/>
  <p:tag name="PA" val="v5.2.9"/>
</p:tagLst>
</file>

<file path=ppt/tags/tag930.xml><?xml version="1.0" encoding="utf-8"?>
<p:tagLst xmlns:a="http://schemas.openxmlformats.org/drawingml/2006/main" xmlns:r="http://schemas.openxmlformats.org/officeDocument/2006/relationships" xmlns:p="http://schemas.openxmlformats.org/presentationml/2006/main">
  <p:tag name="PA" val="v5.2.9"/>
</p:tagLst>
</file>

<file path=ppt/tags/tag931.xml><?xml version="1.0" encoding="utf-8"?>
<p:tagLst xmlns:a="http://schemas.openxmlformats.org/drawingml/2006/main" xmlns:r="http://schemas.openxmlformats.org/officeDocument/2006/relationships" xmlns:p="http://schemas.openxmlformats.org/presentationml/2006/main">
  <p:tag name="PA" val="v5.2.9"/>
</p:tagLst>
</file>

<file path=ppt/tags/tag932.xml><?xml version="1.0" encoding="utf-8"?>
<p:tagLst xmlns:a="http://schemas.openxmlformats.org/drawingml/2006/main" xmlns:r="http://schemas.openxmlformats.org/officeDocument/2006/relationships" xmlns:p="http://schemas.openxmlformats.org/presentationml/2006/main">
  <p:tag name="PA" val="v5.2.9"/>
</p:tagLst>
</file>

<file path=ppt/tags/tag933.xml><?xml version="1.0" encoding="utf-8"?>
<p:tagLst xmlns:a="http://schemas.openxmlformats.org/drawingml/2006/main" xmlns:r="http://schemas.openxmlformats.org/officeDocument/2006/relationships" xmlns:p="http://schemas.openxmlformats.org/presentationml/2006/main">
  <p:tag name="PA" val="v5.2.9"/>
</p:tagLst>
</file>

<file path=ppt/tags/tag934.xml><?xml version="1.0" encoding="utf-8"?>
<p:tagLst xmlns:a="http://schemas.openxmlformats.org/drawingml/2006/main" xmlns:r="http://schemas.openxmlformats.org/officeDocument/2006/relationships" xmlns:p="http://schemas.openxmlformats.org/presentationml/2006/main">
  <p:tag name="PA" val="v5.2.9"/>
</p:tagLst>
</file>

<file path=ppt/tags/tag935.xml><?xml version="1.0" encoding="utf-8"?>
<p:tagLst xmlns:a="http://schemas.openxmlformats.org/drawingml/2006/main" xmlns:r="http://schemas.openxmlformats.org/officeDocument/2006/relationships" xmlns:p="http://schemas.openxmlformats.org/presentationml/2006/main">
  <p:tag name="PA" val="v5.2.9"/>
</p:tagLst>
</file>

<file path=ppt/tags/tag936.xml><?xml version="1.0" encoding="utf-8"?>
<p:tagLst xmlns:a="http://schemas.openxmlformats.org/drawingml/2006/main" xmlns:r="http://schemas.openxmlformats.org/officeDocument/2006/relationships" xmlns:p="http://schemas.openxmlformats.org/presentationml/2006/main">
  <p:tag name="PA" val="v5.2.9"/>
</p:tagLst>
</file>

<file path=ppt/tags/tag937.xml><?xml version="1.0" encoding="utf-8"?>
<p:tagLst xmlns:a="http://schemas.openxmlformats.org/drawingml/2006/main" xmlns:r="http://schemas.openxmlformats.org/officeDocument/2006/relationships" xmlns:p="http://schemas.openxmlformats.org/presentationml/2006/main">
  <p:tag name="PA" val="v5.2.9"/>
</p:tagLst>
</file>

<file path=ppt/tags/tag938.xml><?xml version="1.0" encoding="utf-8"?>
<p:tagLst xmlns:a="http://schemas.openxmlformats.org/drawingml/2006/main" xmlns:r="http://schemas.openxmlformats.org/officeDocument/2006/relationships" xmlns:p="http://schemas.openxmlformats.org/presentationml/2006/main">
  <p:tag name="PA" val="v5.2.9"/>
</p:tagLst>
</file>

<file path=ppt/tags/tag939.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LINKSHAPELINE" val="true,824.1495,309.2094,814.0956,324.4027"/>
  <p:tag name="PA" val="v5.2.9"/>
</p:tagLst>
</file>

<file path=ppt/tags/tag940.xml><?xml version="1.0" encoding="utf-8"?>
<p:tagLst xmlns:a="http://schemas.openxmlformats.org/drawingml/2006/main" xmlns:r="http://schemas.openxmlformats.org/officeDocument/2006/relationships" xmlns:p="http://schemas.openxmlformats.org/presentationml/2006/main">
  <p:tag name="PA" val="v5.2.9"/>
</p:tagLst>
</file>

<file path=ppt/tags/tag941.xml><?xml version="1.0" encoding="utf-8"?>
<p:tagLst xmlns:a="http://schemas.openxmlformats.org/drawingml/2006/main" xmlns:r="http://schemas.openxmlformats.org/officeDocument/2006/relationships" xmlns:p="http://schemas.openxmlformats.org/presentationml/2006/main">
  <p:tag name="PA" val="v5.2.9"/>
</p:tagLst>
</file>

<file path=ppt/tags/tag942.xml><?xml version="1.0" encoding="utf-8"?>
<p:tagLst xmlns:a="http://schemas.openxmlformats.org/drawingml/2006/main" xmlns:r="http://schemas.openxmlformats.org/officeDocument/2006/relationships" xmlns:p="http://schemas.openxmlformats.org/presentationml/2006/main">
  <p:tag name="PA" val="v5.2.9"/>
</p:tagLst>
</file>

<file path=ppt/tags/tag943.xml><?xml version="1.0" encoding="utf-8"?>
<p:tagLst xmlns:a="http://schemas.openxmlformats.org/drawingml/2006/main" xmlns:r="http://schemas.openxmlformats.org/officeDocument/2006/relationships" xmlns:p="http://schemas.openxmlformats.org/presentationml/2006/main">
  <p:tag name="PA" val="v5.2.9"/>
</p:tagLst>
</file>

<file path=ppt/tags/tag944.xml><?xml version="1.0" encoding="utf-8"?>
<p:tagLst xmlns:a="http://schemas.openxmlformats.org/drawingml/2006/main" xmlns:r="http://schemas.openxmlformats.org/officeDocument/2006/relationships" xmlns:p="http://schemas.openxmlformats.org/presentationml/2006/main">
  <p:tag name="LINKSHAPELINE" val="true,791.8131,129.0265,811.4381,252.8104"/>
  <p:tag name="PA" val="v5.2.9"/>
</p:tagLst>
</file>

<file path=ppt/tags/tag945.xml><?xml version="1.0" encoding="utf-8"?>
<p:tagLst xmlns:a="http://schemas.openxmlformats.org/drawingml/2006/main" xmlns:r="http://schemas.openxmlformats.org/officeDocument/2006/relationships" xmlns:p="http://schemas.openxmlformats.org/presentationml/2006/main">
  <p:tag name="LINKSHAPELINE" val="true,820.3798,184.9384,811.4381,252.8104"/>
  <p:tag name="PA" val="v5.2.9"/>
</p:tagLst>
</file>

<file path=ppt/tags/tag946.xml><?xml version="1.0" encoding="utf-8"?>
<p:tagLst xmlns:a="http://schemas.openxmlformats.org/drawingml/2006/main" xmlns:r="http://schemas.openxmlformats.org/officeDocument/2006/relationships" xmlns:p="http://schemas.openxmlformats.org/presentationml/2006/main">
  <p:tag name="LINKSHAPELINE" val="true,820.3798,184.9384,861.7224,178.8501"/>
  <p:tag name="PA" val="v5.2.9"/>
</p:tagLst>
</file>

<file path=ppt/tags/tag947.xml><?xml version="1.0" encoding="utf-8"?>
<p:tagLst xmlns:a="http://schemas.openxmlformats.org/drawingml/2006/main" xmlns:r="http://schemas.openxmlformats.org/officeDocument/2006/relationships" xmlns:p="http://schemas.openxmlformats.org/presentationml/2006/main">
  <p:tag name="LINKSHAPELINE" val="true,791.8131,129.0265,861.7224,178.8501"/>
  <p:tag name="PA" val="v5.2.9"/>
</p:tagLst>
</file>

<file path=ppt/tags/tag948.xml><?xml version="1.0" encoding="utf-8"?>
<p:tagLst xmlns:a="http://schemas.openxmlformats.org/drawingml/2006/main" xmlns:r="http://schemas.openxmlformats.org/officeDocument/2006/relationships" xmlns:p="http://schemas.openxmlformats.org/presentationml/2006/main">
  <p:tag name="LINKSHAPELINE" val="true,913.1772,90.35094,861.7224,178.8501"/>
  <p:tag name="PA" val="v5.2.9"/>
</p:tagLst>
</file>

<file path=ppt/tags/tag949.xml><?xml version="1.0" encoding="utf-8"?>
<p:tagLst xmlns:a="http://schemas.openxmlformats.org/drawingml/2006/main" xmlns:r="http://schemas.openxmlformats.org/officeDocument/2006/relationships" xmlns:p="http://schemas.openxmlformats.org/presentationml/2006/main">
  <p:tag name="LINKSHAPELINE" val="true,821.0167,416.1072,871.5833,369.7713"/>
  <p:tag name="PA" val="v5.2.9"/>
</p:tagLst>
</file>

<file path=ppt/tags/tag95.xml><?xml version="1.0" encoding="utf-8"?>
<p:tagLst xmlns:a="http://schemas.openxmlformats.org/drawingml/2006/main" xmlns:r="http://schemas.openxmlformats.org/officeDocument/2006/relationships" xmlns:p="http://schemas.openxmlformats.org/presentationml/2006/main">
  <p:tag name="LINKSHAPELINE" val="true,824.1495,309.2094,811.4381,252.8104"/>
  <p:tag name="PA" val="v5.2.9"/>
</p:tagLst>
</file>

<file path=ppt/tags/tag950.xml><?xml version="1.0" encoding="utf-8"?>
<p:tagLst xmlns:a="http://schemas.openxmlformats.org/drawingml/2006/main" xmlns:r="http://schemas.openxmlformats.org/officeDocument/2006/relationships" xmlns:p="http://schemas.openxmlformats.org/presentationml/2006/main">
  <p:tag name="LINKSHAPELINE" val="true,871.5833,369.7713,814.0956,324.4027"/>
  <p:tag name="PA" val="v5.2.9"/>
</p:tagLst>
</file>

<file path=ppt/tags/tag951.xml><?xml version="1.0" encoding="utf-8"?>
<p:tagLst xmlns:a="http://schemas.openxmlformats.org/drawingml/2006/main" xmlns:r="http://schemas.openxmlformats.org/officeDocument/2006/relationships" xmlns:p="http://schemas.openxmlformats.org/presentationml/2006/main">
  <p:tag name="LINKSHAPELINE" val="true,821.0167,416.1072,814.0956,324.4027"/>
  <p:tag name="PA" val="v5.2.9"/>
</p:tagLst>
</file>

<file path=ppt/tags/tag952.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953.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954.xml><?xml version="1.0" encoding="utf-8"?>
<p:tagLst xmlns:a="http://schemas.openxmlformats.org/drawingml/2006/main" xmlns:r="http://schemas.openxmlformats.org/officeDocument/2006/relationships" xmlns:p="http://schemas.openxmlformats.org/presentationml/2006/main">
  <p:tag name="LINKSHAPELINE" val="true,740.225,420.7944,788.9784,461.8235"/>
  <p:tag name="PA" val="v5.2.9"/>
</p:tagLst>
</file>

<file path=ppt/tags/tag955.xml><?xml version="1.0" encoding="utf-8"?>
<p:tagLst xmlns:a="http://schemas.openxmlformats.org/drawingml/2006/main" xmlns:r="http://schemas.openxmlformats.org/officeDocument/2006/relationships" xmlns:p="http://schemas.openxmlformats.org/presentationml/2006/main">
  <p:tag name="LINKSHAPELINE" val="true,756.0098,514.2388,788.9784,461.8235"/>
  <p:tag name="PA" val="v5.2.9"/>
</p:tagLst>
</file>

<file path=ppt/tags/tag956.xml><?xml version="1.0" encoding="utf-8"?>
<p:tagLst xmlns:a="http://schemas.openxmlformats.org/drawingml/2006/main" xmlns:r="http://schemas.openxmlformats.org/officeDocument/2006/relationships" xmlns:p="http://schemas.openxmlformats.org/presentationml/2006/main">
  <p:tag name="LINKSHAPELINE" val="true,821.0167,416.1072,874.9786,396.8239"/>
  <p:tag name="PA" val="v5.2.9"/>
</p:tagLst>
</file>

<file path=ppt/tags/tag957.xml><?xml version="1.0" encoding="utf-8"?>
<p:tagLst xmlns:a="http://schemas.openxmlformats.org/drawingml/2006/main" xmlns:r="http://schemas.openxmlformats.org/officeDocument/2006/relationships" xmlns:p="http://schemas.openxmlformats.org/presentationml/2006/main">
  <p:tag name="LINKSHAPELINE" val="true,871.5833,369.7713,874.9786,396.8239"/>
  <p:tag name="PA" val="v5.2.9"/>
</p:tagLst>
</file>

<file path=ppt/tags/tag958.xml><?xml version="1.0" encoding="utf-8"?>
<p:tagLst xmlns:a="http://schemas.openxmlformats.org/drawingml/2006/main" xmlns:r="http://schemas.openxmlformats.org/officeDocument/2006/relationships" xmlns:p="http://schemas.openxmlformats.org/presentationml/2006/main">
  <p:tag name="LINKSHAPELINE" val="true,756.0098,514.2388,855.6988,496.548"/>
  <p:tag name="PA" val="v5.2.9"/>
</p:tagLst>
</file>

<file path=ppt/tags/tag959.xml><?xml version="1.0" encoding="utf-8"?>
<p:tagLst xmlns:a="http://schemas.openxmlformats.org/drawingml/2006/main" xmlns:r="http://schemas.openxmlformats.org/officeDocument/2006/relationships" xmlns:p="http://schemas.openxmlformats.org/presentationml/2006/main">
  <p:tag name="LINKSHAPELINE" val="true,788.9784,461.8235,855.6988,496.548"/>
  <p:tag name="PA" val="v5.2.9"/>
</p:tagLst>
</file>

<file path=ppt/tags/tag96.xml><?xml version="1.0" encoding="utf-8"?>
<p:tagLst xmlns:a="http://schemas.openxmlformats.org/drawingml/2006/main" xmlns:r="http://schemas.openxmlformats.org/officeDocument/2006/relationships" xmlns:p="http://schemas.openxmlformats.org/presentationml/2006/main">
  <p:tag name="LINKSHAPELINE" val="true,811.4381,252.8104,814.0956,324.4027"/>
  <p:tag name="PA" val="v5.2.9"/>
</p:tagLst>
</file>

<file path=ppt/tags/tag960.xml><?xml version="1.0" encoding="utf-8"?>
<p:tagLst xmlns:a="http://schemas.openxmlformats.org/drawingml/2006/main" xmlns:r="http://schemas.openxmlformats.org/officeDocument/2006/relationships" xmlns:p="http://schemas.openxmlformats.org/presentationml/2006/main">
  <p:tag name="LINKSHAPELINE" val="true,821.0167,416.1072,855.6988,496.548"/>
  <p:tag name="PA" val="v5.2.9"/>
</p:tagLst>
</file>

<file path=ppt/tags/tag961.xml><?xml version="1.0" encoding="utf-8"?>
<p:tagLst xmlns:a="http://schemas.openxmlformats.org/drawingml/2006/main" xmlns:r="http://schemas.openxmlformats.org/officeDocument/2006/relationships" xmlns:p="http://schemas.openxmlformats.org/presentationml/2006/main">
  <p:tag name="LINKSHAPELINE" val="true,927.3504,470.5046,874.9786,396.8239"/>
  <p:tag name="PA" val="v5.2.9"/>
</p:tagLst>
</file>

<file path=ppt/tags/tag962.xml><?xml version="1.0" encoding="utf-8"?>
<p:tagLst xmlns:a="http://schemas.openxmlformats.org/drawingml/2006/main" xmlns:r="http://schemas.openxmlformats.org/officeDocument/2006/relationships" xmlns:p="http://schemas.openxmlformats.org/presentationml/2006/main">
  <p:tag name="LINKSHAPELINE" val="true,874.9786,396.8239,855.6988,496.548"/>
  <p:tag name="PA" val="v5.2.9"/>
</p:tagLst>
</file>

<file path=ppt/tags/tag963.xml><?xml version="1.0" encoding="utf-8"?>
<p:tagLst xmlns:a="http://schemas.openxmlformats.org/drawingml/2006/main" xmlns:r="http://schemas.openxmlformats.org/officeDocument/2006/relationships" xmlns:p="http://schemas.openxmlformats.org/presentationml/2006/main">
  <p:tag name="LINKSHAPELINE" val="true,927.3504,470.5046,855.6988,496.548"/>
  <p:tag name="PA" val="v5.2.9"/>
</p:tagLst>
</file>

<file path=ppt/tags/tag964.xml><?xml version="1.0" encoding="utf-8"?>
<p:tagLst xmlns:a="http://schemas.openxmlformats.org/drawingml/2006/main" xmlns:r="http://schemas.openxmlformats.org/officeDocument/2006/relationships" xmlns:p="http://schemas.openxmlformats.org/presentationml/2006/main">
  <p:tag name="LINKSHAPELINE" val="true,874.9786,396.8239,936.0315,389.0119"/>
  <p:tag name="PA" val="v5.2.9"/>
</p:tagLst>
</file>

<file path=ppt/tags/tag965.xml><?xml version="1.0" encoding="utf-8"?>
<p:tagLst xmlns:a="http://schemas.openxmlformats.org/drawingml/2006/main" xmlns:r="http://schemas.openxmlformats.org/officeDocument/2006/relationships" xmlns:p="http://schemas.openxmlformats.org/presentationml/2006/main">
  <p:tag name="LINKSHAPELINE" val="true,871.5833,369.7713,936.0315,389.0119"/>
  <p:tag name="PA" val="v5.2.9"/>
</p:tagLst>
</file>

<file path=ppt/tags/tag966.xml><?xml version="1.0" encoding="utf-8"?>
<p:tagLst xmlns:a="http://schemas.openxmlformats.org/drawingml/2006/main" xmlns:r="http://schemas.openxmlformats.org/officeDocument/2006/relationships" xmlns:p="http://schemas.openxmlformats.org/presentationml/2006/main">
  <p:tag name="LINKSHAPELINE" val="true,927.3504,470.5046,936.0315,389.0119"/>
  <p:tag name="PA" val="v5.2.9"/>
</p:tagLst>
</file>

<file path=ppt/tags/tag967.xml><?xml version="1.0" encoding="utf-8"?>
<p:tagLst xmlns:a="http://schemas.openxmlformats.org/drawingml/2006/main" xmlns:r="http://schemas.openxmlformats.org/officeDocument/2006/relationships" xmlns:p="http://schemas.openxmlformats.org/presentationml/2006/main">
  <p:tag name="LINKSHAPELINE" val="true,824.1495,309.2094,899.2277,270"/>
  <p:tag name="PA" val="v5.2.9"/>
</p:tagLst>
</file>

<file path=ppt/tags/tag968.xml><?xml version="1.0" encoding="utf-8"?>
<p:tagLst xmlns:a="http://schemas.openxmlformats.org/drawingml/2006/main" xmlns:r="http://schemas.openxmlformats.org/officeDocument/2006/relationships" xmlns:p="http://schemas.openxmlformats.org/presentationml/2006/main">
  <p:tag name="LINKSHAPELINE" val="true,811.4381,252.8104,899.2277,270"/>
  <p:tag name="PA" val="v5.2.9"/>
</p:tagLst>
</file>

<file path=ppt/tags/tag969.xml><?xml version="1.0" encoding="utf-8"?>
<p:tagLst xmlns:a="http://schemas.openxmlformats.org/drawingml/2006/main" xmlns:r="http://schemas.openxmlformats.org/officeDocument/2006/relationships" xmlns:p="http://schemas.openxmlformats.org/presentationml/2006/main">
  <p:tag name="LINKSHAPELINE" val="true,861.7224,178.8501,899.2277,270"/>
  <p:tag name="PA" val="v5.2.9"/>
</p:tagLst>
</file>

<file path=ppt/tags/tag97.xml><?xml version="1.0" encoding="utf-8"?>
<p:tagLst xmlns:a="http://schemas.openxmlformats.org/drawingml/2006/main" xmlns:r="http://schemas.openxmlformats.org/officeDocument/2006/relationships" xmlns:p="http://schemas.openxmlformats.org/presentationml/2006/main">
  <p:tag name="LINKSHAPELINE" val="true,791.8131,129.0265,740.225,420.7944"/>
  <p:tag name="PA" val="v5.2.9"/>
</p:tagLst>
</file>

<file path=ppt/tags/tag970.xml><?xml version="1.0" encoding="utf-8"?>
<p:tagLst xmlns:a="http://schemas.openxmlformats.org/drawingml/2006/main" xmlns:r="http://schemas.openxmlformats.org/officeDocument/2006/relationships" xmlns:p="http://schemas.openxmlformats.org/presentationml/2006/main">
  <p:tag name="LINKSHAPELINE" val="true,871.5833,369.7713,899.2277,270"/>
  <p:tag name="PA" val="v5.2.9"/>
</p:tagLst>
</file>

<file path=ppt/tags/tag971.xml><?xml version="1.0" encoding="utf-8"?>
<p:tagLst xmlns:a="http://schemas.openxmlformats.org/drawingml/2006/main" xmlns:r="http://schemas.openxmlformats.org/officeDocument/2006/relationships" xmlns:p="http://schemas.openxmlformats.org/presentationml/2006/main">
  <p:tag name="LINKSHAPELINE" val="true,913.1772,90.35094,899.2277,270"/>
  <p:tag name="PA" val="v5.2.9"/>
</p:tagLst>
</file>

<file path=ppt/tags/tag972.xml><?xml version="1.0" encoding="utf-8"?>
<p:tagLst xmlns:a="http://schemas.openxmlformats.org/drawingml/2006/main" xmlns:r="http://schemas.openxmlformats.org/officeDocument/2006/relationships" xmlns:p="http://schemas.openxmlformats.org/presentationml/2006/main">
  <p:tag name="LINKSHAPELINE" val="true,936.0315,389.0119,913.1772,90.35094"/>
  <p:tag name="PA" val="v5.2.9"/>
</p:tagLst>
</file>

<file path=ppt/tags/tag973.xml><?xml version="1.0" encoding="utf-8"?>
<p:tagLst xmlns:a="http://schemas.openxmlformats.org/drawingml/2006/main" xmlns:r="http://schemas.openxmlformats.org/officeDocument/2006/relationships" xmlns:p="http://schemas.openxmlformats.org/presentationml/2006/main">
  <p:tag name="LINKSHAPELINE" val="true,936.0315,389.0119,899.2277,270"/>
  <p:tag name="PA" val="v5.2.9"/>
</p:tagLst>
</file>

<file path=ppt/tags/tag974.xml><?xml version="1.0" encoding="utf-8"?>
<p:tagLst xmlns:a="http://schemas.openxmlformats.org/drawingml/2006/main" xmlns:r="http://schemas.openxmlformats.org/officeDocument/2006/relationships" xmlns:p="http://schemas.openxmlformats.org/presentationml/2006/main">
  <p:tag name="LINKSHAPEPOINT" val="true,791.8131,129.0265"/>
  <p:tag name="PA" val="v5.2.9"/>
</p:tagLst>
</file>

<file path=ppt/tags/tag975.xml><?xml version="1.0" encoding="utf-8"?>
<p:tagLst xmlns:a="http://schemas.openxmlformats.org/drawingml/2006/main" xmlns:r="http://schemas.openxmlformats.org/officeDocument/2006/relationships" xmlns:p="http://schemas.openxmlformats.org/presentationml/2006/main">
  <p:tag name="LINKSHAPEPOINT" val="true,824.1495,309.2094"/>
  <p:tag name="PA" val="v5.2.9"/>
</p:tagLst>
</file>

<file path=ppt/tags/tag976.xml><?xml version="1.0" encoding="utf-8"?>
<p:tagLst xmlns:a="http://schemas.openxmlformats.org/drawingml/2006/main" xmlns:r="http://schemas.openxmlformats.org/officeDocument/2006/relationships" xmlns:p="http://schemas.openxmlformats.org/presentationml/2006/main">
  <p:tag name="LINKSHAPEPOINT" val="true,820.3798,184.9384"/>
  <p:tag name="PA" val="v5.2.9"/>
</p:tagLst>
</file>

<file path=ppt/tags/tag977.xml><?xml version="1.0" encoding="utf-8"?>
<p:tagLst xmlns:a="http://schemas.openxmlformats.org/drawingml/2006/main" xmlns:r="http://schemas.openxmlformats.org/officeDocument/2006/relationships" xmlns:p="http://schemas.openxmlformats.org/presentationml/2006/main">
  <p:tag name="LINKSHAPEPOINT" val="true,821.0167,416.1072"/>
  <p:tag name="PA" val="v5.2.9"/>
</p:tagLst>
</file>

<file path=ppt/tags/tag978.xml><?xml version="1.0" encoding="utf-8"?>
<p:tagLst xmlns:a="http://schemas.openxmlformats.org/drawingml/2006/main" xmlns:r="http://schemas.openxmlformats.org/officeDocument/2006/relationships" xmlns:p="http://schemas.openxmlformats.org/presentationml/2006/main">
  <p:tag name="LINKSHAPEPOINT" val="true,811.4381,252.8104"/>
  <p:tag name="PA" val="v5.2.9"/>
</p:tagLst>
</file>

<file path=ppt/tags/tag979.xml><?xml version="1.0" encoding="utf-8"?>
<p:tagLst xmlns:a="http://schemas.openxmlformats.org/drawingml/2006/main" xmlns:r="http://schemas.openxmlformats.org/officeDocument/2006/relationships" xmlns:p="http://schemas.openxmlformats.org/presentationml/2006/main">
  <p:tag name="LINKSHAPEPOINT" val="true,913.1772,90.35094"/>
  <p:tag name="PA" val="v5.2.9"/>
</p:tagLst>
</file>

<file path=ppt/tags/tag98.xml><?xml version="1.0" encoding="utf-8"?>
<p:tagLst xmlns:a="http://schemas.openxmlformats.org/drawingml/2006/main" xmlns:r="http://schemas.openxmlformats.org/officeDocument/2006/relationships" xmlns:p="http://schemas.openxmlformats.org/presentationml/2006/main">
  <p:tag name="LINKSHAPELINE" val="true,811.4381,252.8104,740.225,420.7944"/>
  <p:tag name="PA" val="v5.2.9"/>
</p:tagLst>
</file>

<file path=ppt/tags/tag980.xml><?xml version="1.0" encoding="utf-8"?>
<p:tagLst xmlns:a="http://schemas.openxmlformats.org/drawingml/2006/main" xmlns:r="http://schemas.openxmlformats.org/officeDocument/2006/relationships" xmlns:p="http://schemas.openxmlformats.org/presentationml/2006/main">
  <p:tag name="LINKSHAPEPOINT" val="true,861.7224,178.8501"/>
  <p:tag name="PA" val="v5.2.9"/>
</p:tagLst>
</file>

<file path=ppt/tags/tag981.xml><?xml version="1.0" encoding="utf-8"?>
<p:tagLst xmlns:a="http://schemas.openxmlformats.org/drawingml/2006/main" xmlns:r="http://schemas.openxmlformats.org/officeDocument/2006/relationships" xmlns:p="http://schemas.openxmlformats.org/presentationml/2006/main">
  <p:tag name="LINKSHAPEPOINT" val="true,871.5833,369.7713"/>
  <p:tag name="PA" val="v5.2.9"/>
</p:tagLst>
</file>

<file path=ppt/tags/tag982.xml><?xml version="1.0" encoding="utf-8"?>
<p:tagLst xmlns:a="http://schemas.openxmlformats.org/drawingml/2006/main" xmlns:r="http://schemas.openxmlformats.org/officeDocument/2006/relationships" xmlns:p="http://schemas.openxmlformats.org/presentationml/2006/main">
  <p:tag name="LINKSHAPEPOINT" val="true,756.0098,514.2388"/>
  <p:tag name="PA" val="v5.2.9"/>
</p:tagLst>
</file>

<file path=ppt/tags/tag983.xml><?xml version="1.0" encoding="utf-8"?>
<p:tagLst xmlns:a="http://schemas.openxmlformats.org/drawingml/2006/main" xmlns:r="http://schemas.openxmlformats.org/officeDocument/2006/relationships" xmlns:p="http://schemas.openxmlformats.org/presentationml/2006/main">
  <p:tag name="LINKSHAPEPOINT" val="true,814.0956,324.4027"/>
  <p:tag name="PA" val="v5.2.9"/>
</p:tagLst>
</file>

<file path=ppt/tags/tag984.xml><?xml version="1.0" encoding="utf-8"?>
<p:tagLst xmlns:a="http://schemas.openxmlformats.org/drawingml/2006/main" xmlns:r="http://schemas.openxmlformats.org/officeDocument/2006/relationships" xmlns:p="http://schemas.openxmlformats.org/presentationml/2006/main">
  <p:tag name="LINKSHAPEPOINT" val="true,740.225,420.7944"/>
  <p:tag name="PA" val="v5.2.9"/>
</p:tagLst>
</file>

<file path=ppt/tags/tag985.xml><?xml version="1.0" encoding="utf-8"?>
<p:tagLst xmlns:a="http://schemas.openxmlformats.org/drawingml/2006/main" xmlns:r="http://schemas.openxmlformats.org/officeDocument/2006/relationships" xmlns:p="http://schemas.openxmlformats.org/presentationml/2006/main">
  <p:tag name="LINKSHAPEPOINT" val="true,927.3504,470.5046"/>
  <p:tag name="PA" val="v5.2.9"/>
</p:tagLst>
</file>

<file path=ppt/tags/tag986.xml><?xml version="1.0" encoding="utf-8"?>
<p:tagLst xmlns:a="http://schemas.openxmlformats.org/drawingml/2006/main" xmlns:r="http://schemas.openxmlformats.org/officeDocument/2006/relationships" xmlns:p="http://schemas.openxmlformats.org/presentationml/2006/main">
  <p:tag name="LINKSHAPEPOINT" val="true,788.9784,461.8235"/>
  <p:tag name="PA" val="v5.2.9"/>
</p:tagLst>
</file>

<file path=ppt/tags/tag987.xml><?xml version="1.0" encoding="utf-8"?>
<p:tagLst xmlns:a="http://schemas.openxmlformats.org/drawingml/2006/main" xmlns:r="http://schemas.openxmlformats.org/officeDocument/2006/relationships" xmlns:p="http://schemas.openxmlformats.org/presentationml/2006/main">
  <p:tag name="LINKSHAPEPOINT" val="true,874.9786,396.8239"/>
  <p:tag name="PA" val="v5.2.9"/>
</p:tagLst>
</file>

<file path=ppt/tags/tag988.xml><?xml version="1.0" encoding="utf-8"?>
<p:tagLst xmlns:a="http://schemas.openxmlformats.org/drawingml/2006/main" xmlns:r="http://schemas.openxmlformats.org/officeDocument/2006/relationships" xmlns:p="http://schemas.openxmlformats.org/presentationml/2006/main">
  <p:tag name="LINKSHAPEPOINT" val="true,855.6988,496.548"/>
  <p:tag name="PA" val="v5.2.9"/>
</p:tagLst>
</file>

<file path=ppt/tags/tag989.xml><?xml version="1.0" encoding="utf-8"?>
<p:tagLst xmlns:a="http://schemas.openxmlformats.org/drawingml/2006/main" xmlns:r="http://schemas.openxmlformats.org/officeDocument/2006/relationships" xmlns:p="http://schemas.openxmlformats.org/presentationml/2006/main">
  <p:tag name="LINKSHAPEPOINT" val="true,936.0315,389.0119"/>
  <p:tag name="PA" val="v5.2.9"/>
</p:tagLst>
</file>

<file path=ppt/tags/tag99.xml><?xml version="1.0" encoding="utf-8"?>
<p:tagLst xmlns:a="http://schemas.openxmlformats.org/drawingml/2006/main" xmlns:r="http://schemas.openxmlformats.org/officeDocument/2006/relationships" xmlns:p="http://schemas.openxmlformats.org/presentationml/2006/main">
  <p:tag name="LINKSHAPELINE" val="true,814.0956,324.4027,740.225,420.7944"/>
  <p:tag name="PA" val="v5.2.9"/>
</p:tagLst>
</file>

<file path=ppt/tags/tag990.xml><?xml version="1.0" encoding="utf-8"?>
<p:tagLst xmlns:a="http://schemas.openxmlformats.org/drawingml/2006/main" xmlns:r="http://schemas.openxmlformats.org/officeDocument/2006/relationships" xmlns:p="http://schemas.openxmlformats.org/presentationml/2006/main">
  <p:tag name="LINKSHAPEPOINT" val="true,899.2277,270"/>
  <p:tag name="PA" val="v5.2.9"/>
</p:tagLst>
</file>

<file path=ppt/tags/tag991.xml><?xml version="1.0" encoding="utf-8"?>
<p:tagLst xmlns:a="http://schemas.openxmlformats.org/drawingml/2006/main" xmlns:r="http://schemas.openxmlformats.org/officeDocument/2006/relationships" xmlns:p="http://schemas.openxmlformats.org/presentationml/2006/main">
  <p:tag name="PA" val="v5.2.9"/>
</p:tagLst>
</file>

<file path=ppt/tags/tag992.xml><?xml version="1.0" encoding="utf-8"?>
<p:tagLst xmlns:a="http://schemas.openxmlformats.org/drawingml/2006/main" xmlns:r="http://schemas.openxmlformats.org/officeDocument/2006/relationships" xmlns:p="http://schemas.openxmlformats.org/presentationml/2006/main">
  <p:tag name="PA" val="v5.2.9"/>
</p:tagLst>
</file>

<file path=ppt/tags/tag993.xml><?xml version="1.0" encoding="utf-8"?>
<p:tagLst xmlns:a="http://schemas.openxmlformats.org/drawingml/2006/main" xmlns:r="http://schemas.openxmlformats.org/officeDocument/2006/relationships" xmlns:p="http://schemas.openxmlformats.org/presentationml/2006/main">
  <p:tag name="PA" val="v5.2.9"/>
</p:tagLst>
</file>

<file path=ppt/tags/tag994.xml><?xml version="1.0" encoding="utf-8"?>
<p:tagLst xmlns:a="http://schemas.openxmlformats.org/drawingml/2006/main" xmlns:r="http://schemas.openxmlformats.org/officeDocument/2006/relationships" xmlns:p="http://schemas.openxmlformats.org/presentationml/2006/main">
  <p:tag name="PA" val="v5.2.9"/>
</p:tagLst>
</file>

<file path=ppt/tags/tag995.xml><?xml version="1.0" encoding="utf-8"?>
<p:tagLst xmlns:a="http://schemas.openxmlformats.org/drawingml/2006/main" xmlns:r="http://schemas.openxmlformats.org/officeDocument/2006/relationships" xmlns:p="http://schemas.openxmlformats.org/presentationml/2006/main">
  <p:tag name="PA" val="v5.2.9"/>
</p:tagLst>
</file>

<file path=ppt/tags/tag996.xml><?xml version="1.0" encoding="utf-8"?>
<p:tagLst xmlns:a="http://schemas.openxmlformats.org/drawingml/2006/main" xmlns:r="http://schemas.openxmlformats.org/officeDocument/2006/relationships" xmlns:p="http://schemas.openxmlformats.org/presentationml/2006/main">
  <p:tag name="PA" val="v5.2.9"/>
</p:tagLst>
</file>

<file path=ppt/tags/tag997.xml><?xml version="1.0" encoding="utf-8"?>
<p:tagLst xmlns:a="http://schemas.openxmlformats.org/drawingml/2006/main" xmlns:r="http://schemas.openxmlformats.org/officeDocument/2006/relationships" xmlns:p="http://schemas.openxmlformats.org/presentationml/2006/main">
  <p:tag name="PA" val="v5.2.9"/>
</p:tagLst>
</file>

<file path=ppt/tags/tag998.xml><?xml version="1.0" encoding="utf-8"?>
<p:tagLst xmlns:a="http://schemas.openxmlformats.org/drawingml/2006/main" xmlns:r="http://schemas.openxmlformats.org/officeDocument/2006/relationships" xmlns:p="http://schemas.openxmlformats.org/presentationml/2006/main">
  <p:tag name="PA" val="v5.2.9"/>
</p:tagLst>
</file>

<file path=ppt/tags/tag9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jpppt.com">
  <a:themeElements>
    <a:clrScheme name="自定义 1">
      <a:dk1>
        <a:srgbClr val="000000"/>
      </a:dk1>
      <a:lt1>
        <a:srgbClr val="FFFFFF"/>
      </a:lt1>
      <a:dk2>
        <a:srgbClr val="778495"/>
      </a:dk2>
      <a:lt2>
        <a:srgbClr val="F0F0F0"/>
      </a:lt2>
      <a:accent1>
        <a:srgbClr val="0066FF"/>
      </a:accent1>
      <a:accent2>
        <a:srgbClr val="FFC000"/>
      </a:accent2>
      <a:accent3>
        <a:srgbClr val="646464"/>
      </a:accent3>
      <a:accent4>
        <a:srgbClr val="828282"/>
      </a:accent4>
      <a:accent5>
        <a:srgbClr val="A5A5A5"/>
      </a:accent5>
      <a:accent6>
        <a:srgbClr val="C9C9C9"/>
      </a:accent6>
      <a:hlink>
        <a:srgbClr val="1040E2"/>
      </a:hlink>
      <a:folHlink>
        <a:srgbClr val="BFBFBF"/>
      </a:folHlink>
    </a:clrScheme>
    <a:fontScheme name="bntlzqe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2049</Words>
  <Application>Microsoft Office PowerPoint</Application>
  <PresentationFormat>宽屏</PresentationFormat>
  <Paragraphs>217</Paragraphs>
  <Slides>30</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OPPOSans R</vt:lpstr>
      <vt:lpstr>方正细谭黑简体</vt:lpstr>
      <vt:lpstr>微软雅黑</vt:lpstr>
      <vt:lpstr>Arial</vt:lpstr>
      <vt:lpstr>Arial Black</vt:lpstr>
      <vt:lpstr>Calibri</vt:lpstr>
      <vt:lpstr>Franklin Gothic Book</vt:lpstr>
      <vt:lpstr>Franklin Gothic Medium</vt:lpstr>
      <vt:lpstr>Impact</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19</cp:revision>
  <dcterms:created xsi:type="dcterms:W3CDTF">2020-05-09T05:52:54Z</dcterms:created>
  <dcterms:modified xsi:type="dcterms:W3CDTF">2020-09-10T03:16:42Z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