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9"/>
  </p:notesMasterIdLst>
  <p:sldIdLst>
    <p:sldId id="282" r:id="rId2"/>
    <p:sldId id="257" r:id="rId3"/>
    <p:sldId id="258" r:id="rId4"/>
    <p:sldId id="264" r:id="rId5"/>
    <p:sldId id="263" r:id="rId6"/>
    <p:sldId id="266" r:id="rId7"/>
    <p:sldId id="267" r:id="rId8"/>
    <p:sldId id="259" r:id="rId9"/>
    <p:sldId id="268" r:id="rId10"/>
    <p:sldId id="265" r:id="rId11"/>
    <p:sldId id="269" r:id="rId12"/>
    <p:sldId id="270" r:id="rId13"/>
    <p:sldId id="271" r:id="rId14"/>
    <p:sldId id="260" r:id="rId15"/>
    <p:sldId id="272" r:id="rId16"/>
    <p:sldId id="274" r:id="rId17"/>
    <p:sldId id="277" r:id="rId18"/>
    <p:sldId id="275" r:id="rId19"/>
    <p:sldId id="261" r:id="rId20"/>
    <p:sldId id="276" r:id="rId21"/>
    <p:sldId id="278" r:id="rId22"/>
    <p:sldId id="279" r:id="rId23"/>
    <p:sldId id="280" r:id="rId24"/>
    <p:sldId id="262" r:id="rId25"/>
    <p:sldId id="304" r:id="rId26"/>
    <p:sldId id="305" r:id="rId27"/>
    <p:sldId id="306" r:id="rId28"/>
  </p:sldIdLst>
  <p:sldSz cx="12192000" cy="6858000"/>
  <p:notesSz cx="7104063" cy="10234613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C6F"/>
    <a:srgbClr val="003F1A"/>
    <a:srgbClr val="895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304" autoAdjust="0"/>
  </p:normalViewPr>
  <p:slideViewPr>
    <p:cSldViewPr snapToGrid="0">
      <p:cViewPr varScale="1">
        <p:scale>
          <a:sx n="63" d="100"/>
          <a:sy n="63" d="100"/>
        </p:scale>
        <p:origin x="9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31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469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840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291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188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592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15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960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750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54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588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604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852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532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63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9809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760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12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913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49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562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17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43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89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109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C85B89-0432-499B-8D1E-6211C26A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FEAB340-BBC3-404C-A2CD-BEBD13B0D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CB4546-3C1B-4C9F-8737-44382033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D7F8-4EBC-45F3-9E36-2CDDE3DAE4FA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613387-4D1E-4194-B4E8-697440C3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F4F0FE-CC19-463C-8BF1-7C4CC2C8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FBC8-E8E7-4F46-90EF-0D5E57DD50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195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3A68643-A395-46C6-8C26-94CFDD47E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7ED4C9-8224-4371-B9C9-0CEE972F9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45E6DD-7230-49DD-A77B-0C3899A47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D7F8-4EBC-45F3-9E36-2CDDE3DAE4FA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E532B1-6620-4415-8CD6-717BCAC9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2D7FA6-5CF0-4728-810F-4E064A32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FBC8-E8E7-4F46-90EF-0D5E57DD50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926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90293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C6BF02-BF79-43AA-B19A-B670C2819B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07" r="983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94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50500-3316-4B3B-9F39-FADA3DA9B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90C222-F72D-4994-B1B1-951E4E02C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6B46F6-E7F3-40CD-A495-F133CF70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D7F8-4EBC-45F3-9E36-2CDDE3DAE4FA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F11505-9602-463A-908E-81ADAE5D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0A8C1E-8FBE-4CC4-B3FC-B5B55825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FBC8-E8E7-4F46-90EF-0D5E57DD50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093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6D772-9FAF-41AE-827F-CF359408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EF96FF-F3F1-4105-9F23-2F7803888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A7D7E-3683-40FB-B897-2CD1EBF7E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948143-7B2E-48F3-8124-CF1721CA6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D7F8-4EBC-45F3-9E36-2CDDE3DAE4FA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169CC6-F96B-49C8-9E92-FC32F6D5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EC5279-40E7-4F13-84EC-EB8AE8C8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FBC8-E8E7-4F46-90EF-0D5E57DD50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179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9ACF8A-DCD7-4186-A161-769757592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B5C7B7-4F08-46BF-B56A-96114E762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485029-2F4A-4827-B792-50E9C714C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5C7E5EC-6D8F-4C76-8DB7-CAEE7123E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1DD2342-3AF9-4F0D-A649-93D97AE88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6CA74DD-ADF3-4759-A4EE-CCBF133A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D7F8-4EBC-45F3-9E36-2CDDE3DAE4FA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B8F740-45AA-4D4C-97C1-C08F20038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D077C28-0B00-4E86-805D-6989941C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FBC8-E8E7-4F46-90EF-0D5E57DD50B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880414" y="646378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438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A1CF32-4C72-49D3-B914-32BFF86D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A88F916-0133-41DC-AD38-FB69AF53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D7F8-4EBC-45F3-9E36-2CDDE3DAE4FA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93AB93A-6848-431E-B22B-C1D2F888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40C73FE-6C4D-439B-A916-44EAB9E8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FBC8-E8E7-4F46-90EF-0D5E57DD50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415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BC9F90-DE68-4B8D-9262-E89D2963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D7F8-4EBC-45F3-9E36-2CDDE3DAE4FA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A8C65C3-D59E-4F8B-83A2-51230381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FF6E03-EE34-404D-98AC-ECF731F4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FBC8-E8E7-4F46-90EF-0D5E57DD50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94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924E29-41EF-4C8C-AB3D-F9BB72C6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DD5604-04F0-4190-8DA4-005A4B444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5F7EFD-B44C-40EC-9A0D-E77461CD6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B5C759-C792-43BD-ABFA-C6503BC6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D7F8-4EBC-45F3-9E36-2CDDE3DAE4FA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3D7C9D-DB5F-4FA6-B144-DE39A336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A5350D-CF9D-47AA-B889-4A4FCDF8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FBC8-E8E7-4F46-90EF-0D5E57DD50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735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1FD0E3-A2A3-467E-AFD7-04060C19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45F475-6861-447C-AA6D-68A8CECD9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3315ED-4D4A-4ACE-BDC2-2327E5CD2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C63C381-8267-443D-9B5F-469E03A5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D7F8-4EBC-45F3-9E36-2CDDE3DAE4FA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15805F-F900-4E2B-8FB3-A48BF286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6E62B7-A34A-4867-9785-B4A11471F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FBC8-E8E7-4F46-90EF-0D5E57DD50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681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9540465-4C18-4625-BAC9-500D4910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0F2A08-B040-4740-8599-F30128AEE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D733BF-EB16-4EA4-9EE2-FB77728DA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5D7F8-4EBC-45F3-9E36-2CDDE3DAE4FA}" type="datetimeFigureOut">
              <a:rPr lang="zh-CN" altLang="en-US" smtClean="0"/>
              <a:t>2020/9/11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349E38-EEB0-4AB2-BC58-C2B0D066D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47EAB1-0A6F-4085-956F-D123449ED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CFBC8-E8E7-4F46-90EF-0D5E57DD50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3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901DFE1-5214-42DC-A189-D9E746C8B7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71" r="8633"/>
          <a:stretch/>
        </p:blipFill>
        <p:spPr>
          <a:xfrm>
            <a:off x="0" y="0"/>
            <a:ext cx="12192000" cy="6696393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-36035" y="-3313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186B3CA8-4E8C-4CCC-9959-C4BC1CB93A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589" y="957226"/>
            <a:ext cx="5256193" cy="3515079"/>
          </a:xfrm>
          <a:prstGeom prst="rect">
            <a:avLst/>
          </a:prstGeom>
        </p:spPr>
      </p:pic>
      <p:sp>
        <p:nvSpPr>
          <p:cNvPr id="7" name="剪去单角的矩形 6"/>
          <p:cNvSpPr/>
          <p:nvPr/>
        </p:nvSpPr>
        <p:spPr>
          <a:xfrm flipV="1">
            <a:off x="9252901" y="3425687"/>
            <a:ext cx="2247900" cy="3054985"/>
          </a:xfrm>
          <a:prstGeom prst="snip1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剪去单角的矩形 5"/>
          <p:cNvSpPr/>
          <p:nvPr/>
        </p:nvSpPr>
        <p:spPr>
          <a:xfrm flipV="1">
            <a:off x="9367520" y="3559810"/>
            <a:ext cx="2067560" cy="2809875"/>
          </a:xfrm>
          <a:prstGeom prst="snip1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684986" y="3559810"/>
            <a:ext cx="738664" cy="2722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Demo title</a:t>
            </a:r>
            <a:endParaRPr lang="zh-CN" altLang="en-US" sz="3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703653" y="3873182"/>
            <a:ext cx="830997" cy="24965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——</a:t>
            </a: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Enter the demo subtitle here.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210300" y="5436870"/>
            <a:ext cx="2741930" cy="75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99540" y="3964940"/>
            <a:ext cx="3334385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0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35305" y="6057265"/>
            <a:ext cx="5063490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D.    </a:t>
            </a: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E S T I N Y.    </a:t>
            </a: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The www.jpppt.com.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65735" y="161925"/>
            <a:ext cx="1350010" cy="1350010"/>
            <a:chOff x="261" y="255"/>
            <a:chExt cx="2126" cy="2126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 flipH="1">
            <a:off x="4617085" y="161925"/>
            <a:ext cx="1350010" cy="1350010"/>
            <a:chOff x="261" y="255"/>
            <a:chExt cx="2126" cy="2126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 flipH="1" flipV="1">
            <a:off x="4617085" y="5346065"/>
            <a:ext cx="1350010" cy="1350010"/>
            <a:chOff x="261" y="255"/>
            <a:chExt cx="2126" cy="2126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 flipV="1">
            <a:off x="165735" y="5346065"/>
            <a:ext cx="1350010" cy="1350010"/>
            <a:chOff x="261" y="255"/>
            <a:chExt cx="2126" cy="2126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5513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7" grpId="0" animBg="1"/>
      <p:bldP spid="6" grpId="0" animBg="1"/>
      <p:bldP spid="6" grpId="1" animBg="1"/>
      <p:bldP spid="11" grpId="0"/>
      <p:bldP spid="12" grpId="0"/>
      <p:bldP spid="12" grpId="1"/>
      <p:bldP spid="17" grpId="0"/>
      <p:bldP spid="17" grpId="1"/>
      <p:bldP spid="20" grpId="0"/>
      <p:bldP spid="20" grpId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3232515C-F8BB-4354-9F51-A05359506353}"/>
              </a:ext>
            </a:extLst>
          </p:cNvPr>
          <p:cNvSpPr/>
          <p:nvPr/>
        </p:nvSpPr>
        <p:spPr>
          <a:xfrm>
            <a:off x="4830961" y="621863"/>
            <a:ext cx="3982419" cy="277697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5132F4E-A697-448E-8B23-5F47CA10CD62}"/>
              </a:ext>
            </a:extLst>
          </p:cNvPr>
          <p:cNvSpPr>
            <a:spLocks noGrp="1"/>
          </p:cNvSpPr>
          <p:nvPr/>
        </p:nvSpPr>
        <p:spPr>
          <a:xfrm>
            <a:off x="480060" y="3403482"/>
            <a:ext cx="3927475" cy="2776974"/>
          </a:xfrm>
          <a:prstGeom prst="rect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253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 rot="5400000">
            <a:off x="4972685" y="782320"/>
            <a:ext cx="5002530" cy="4794250"/>
          </a:xfrm>
          <a:custGeom>
            <a:avLst/>
            <a:gdLst>
              <a:gd name="connsiteX0" fmla="*/ 3676114 w 5873867"/>
              <a:gd name="connsiteY0" fmla="*/ 972077 h 5628419"/>
              <a:gd name="connsiteX1" fmla="*/ 3676114 w 5873867"/>
              <a:gd name="connsiteY1" fmla="*/ 864076 h 5628419"/>
              <a:gd name="connsiteX2" fmla="*/ 5873867 w 5873867"/>
              <a:gd name="connsiteY2" fmla="*/ 864076 h 5628419"/>
              <a:gd name="connsiteX3" fmla="*/ 5873867 w 5873867"/>
              <a:gd name="connsiteY3" fmla="*/ 972077 h 5628419"/>
              <a:gd name="connsiteX4" fmla="*/ 3569166 w 5873867"/>
              <a:gd name="connsiteY4" fmla="*/ 864076 h 5628419"/>
              <a:gd name="connsiteX5" fmla="*/ 3569166 w 5873867"/>
              <a:gd name="connsiteY5" fmla="*/ 0 h 5628419"/>
              <a:gd name="connsiteX6" fmla="*/ 3676114 w 5873867"/>
              <a:gd name="connsiteY6" fmla="*/ 0 h 5628419"/>
              <a:gd name="connsiteX7" fmla="*/ 3676114 w 5873867"/>
              <a:gd name="connsiteY7" fmla="*/ 864076 h 5628419"/>
              <a:gd name="connsiteX8" fmla="*/ 3569166 w 5873867"/>
              <a:gd name="connsiteY8" fmla="*/ 5628419 h 5628419"/>
              <a:gd name="connsiteX9" fmla="*/ 3569166 w 5873867"/>
              <a:gd name="connsiteY9" fmla="*/ 972077 h 5628419"/>
              <a:gd name="connsiteX10" fmla="*/ 3676114 w 5873867"/>
              <a:gd name="connsiteY10" fmla="*/ 972077 h 5628419"/>
              <a:gd name="connsiteX11" fmla="*/ 3676114 w 5873867"/>
              <a:gd name="connsiteY11" fmla="*/ 5628419 h 5628419"/>
              <a:gd name="connsiteX12" fmla="*/ 0 w 5873867"/>
              <a:gd name="connsiteY12" fmla="*/ 972077 h 5628419"/>
              <a:gd name="connsiteX13" fmla="*/ 0 w 5873867"/>
              <a:gd name="connsiteY13" fmla="*/ 864076 h 5628419"/>
              <a:gd name="connsiteX14" fmla="*/ 3569166 w 5873867"/>
              <a:gd name="connsiteY14" fmla="*/ 864076 h 5628419"/>
              <a:gd name="connsiteX15" fmla="*/ 3569166 w 5873867"/>
              <a:gd name="connsiteY15" fmla="*/ 972077 h 562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73867" h="5628419">
                <a:moveTo>
                  <a:pt x="3676114" y="972077"/>
                </a:moveTo>
                <a:lnTo>
                  <a:pt x="3676114" y="864076"/>
                </a:lnTo>
                <a:lnTo>
                  <a:pt x="5873867" y="864076"/>
                </a:lnTo>
                <a:lnTo>
                  <a:pt x="5873867" y="972077"/>
                </a:lnTo>
                <a:close/>
                <a:moveTo>
                  <a:pt x="3569166" y="864076"/>
                </a:moveTo>
                <a:lnTo>
                  <a:pt x="3569166" y="0"/>
                </a:lnTo>
                <a:lnTo>
                  <a:pt x="3676114" y="0"/>
                </a:lnTo>
                <a:lnTo>
                  <a:pt x="3676114" y="864076"/>
                </a:lnTo>
                <a:close/>
                <a:moveTo>
                  <a:pt x="3569166" y="5628419"/>
                </a:moveTo>
                <a:lnTo>
                  <a:pt x="3569166" y="972077"/>
                </a:lnTo>
                <a:lnTo>
                  <a:pt x="3676114" y="972077"/>
                </a:lnTo>
                <a:lnTo>
                  <a:pt x="3676114" y="5628419"/>
                </a:lnTo>
                <a:close/>
                <a:moveTo>
                  <a:pt x="0" y="972077"/>
                </a:moveTo>
                <a:lnTo>
                  <a:pt x="0" y="864076"/>
                </a:lnTo>
                <a:lnTo>
                  <a:pt x="3569166" y="864076"/>
                </a:lnTo>
                <a:lnTo>
                  <a:pt x="3569166" y="972077"/>
                </a:lnTo>
                <a:close/>
              </a:path>
            </a:pathLst>
          </a:custGeom>
          <a:solidFill>
            <a:srgbClr val="55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429115" y="678180"/>
            <a:ext cx="1490980" cy="276733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427091" y="678180"/>
            <a:ext cx="800219" cy="15252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119876" y="1920240"/>
            <a:ext cx="800219" cy="15252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9511665" y="836930"/>
            <a:ext cx="1325880" cy="244983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127115" y="3824605"/>
            <a:ext cx="2632710" cy="1892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20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9429115" y="4297045"/>
            <a:ext cx="2235200" cy="1300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Chick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283AAD19-6CC7-444E-BC83-76B31508ED48}"/>
              </a:ext>
            </a:extLst>
          </p:cNvPr>
          <p:cNvSpPr>
            <a:spLocks noGrp="1"/>
          </p:cNvSpPr>
          <p:nvPr/>
        </p:nvSpPr>
        <p:spPr>
          <a:xfrm>
            <a:off x="476456" y="638849"/>
            <a:ext cx="3990133" cy="2647911"/>
          </a:xfrm>
          <a:prstGeom prst="rect">
            <a:avLst/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7" grpId="0" bldLvl="0" animBg="1"/>
      <p:bldP spid="19" grpId="0" animBg="1"/>
      <p:bldP spid="11" grpId="0" bldLvl="0" animBg="1"/>
      <p:bldP spid="13" grpId="0"/>
      <p:bldP spid="14" grpId="0"/>
      <p:bldP spid="22" grpId="0"/>
      <p:bldP spid="22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5041C9F-F77D-4E4C-839D-9EDF2B42A71B}"/>
              </a:ext>
            </a:extLst>
          </p:cNvPr>
          <p:cNvSpPr>
            <a:spLocks noGrp="1"/>
          </p:cNvSpPr>
          <p:nvPr/>
        </p:nvSpPr>
        <p:spPr>
          <a:xfrm>
            <a:off x="852170" y="1024445"/>
            <a:ext cx="6095999" cy="4045395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253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53425" y="1288120"/>
            <a:ext cx="1192703" cy="349801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27470" y="2743200"/>
            <a:ext cx="4499610" cy="1744980"/>
          </a:xfrm>
          <a:prstGeom prst="rect">
            <a:avLst/>
          </a:prstGeom>
          <a:solidFill>
            <a:srgbClr val="558C6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47"/>
          <p:cNvSpPr>
            <a:spLocks noChangeArrowheads="1"/>
          </p:cNvSpPr>
          <p:nvPr/>
        </p:nvSpPr>
        <p:spPr bwMode="auto">
          <a:xfrm>
            <a:off x="6653530" y="2992755"/>
            <a:ext cx="4098925" cy="124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algn="ctr" fontAlgn="auto">
              <a:lnSpc>
                <a:spcPct val="150000"/>
              </a:lnSpc>
            </a:pP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852170" y="5116830"/>
            <a:ext cx="5018405" cy="7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411453B-8C47-497C-A711-BA3629D460CF}"/>
              </a:ext>
            </a:extLst>
          </p:cNvPr>
          <p:cNvSpPr txBox="1"/>
          <p:nvPr/>
        </p:nvSpPr>
        <p:spPr>
          <a:xfrm>
            <a:off x="8072082" y="1301429"/>
            <a:ext cx="3708437" cy="62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" grpId="0" bldLvl="0" animBg="1"/>
      <p:bldP spid="5" grpId="0" bldLvl="0" animBg="1"/>
      <p:bldP spid="6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B25BD9D-C8B7-45D8-9808-7F7EF14BB774}"/>
              </a:ext>
            </a:extLst>
          </p:cNvPr>
          <p:cNvSpPr>
            <a:spLocks noGrp="1"/>
          </p:cNvSpPr>
          <p:nvPr/>
        </p:nvSpPr>
        <p:spPr>
          <a:xfrm rot="10800000">
            <a:off x="6981825" y="722823"/>
            <a:ext cx="3996054" cy="5584631"/>
          </a:xfrm>
          <a:prstGeom prst="rect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337165" y="541020"/>
            <a:ext cx="936625" cy="936625"/>
          </a:xfrm>
          <a:prstGeom prst="rect">
            <a:avLst/>
          </a:prstGeom>
          <a:solidFill>
            <a:srgbClr val="558C6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13830" y="3441065"/>
            <a:ext cx="472440" cy="2866390"/>
          </a:xfrm>
          <a:prstGeom prst="rect">
            <a:avLst/>
          </a:prstGeom>
          <a:solidFill>
            <a:srgbClr val="55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94685" y="2694940"/>
            <a:ext cx="239395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6200000">
            <a:off x="3997960" y="3429000"/>
            <a:ext cx="239395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660650" y="1918970"/>
            <a:ext cx="2320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title text.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05815" y="2919095"/>
            <a:ext cx="4175760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algn="r" fontAlgn="auto">
              <a:lnSpc>
                <a:spcPct val="150000"/>
              </a:lnSpc>
            </a:pP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0" grpId="0" bldLvl="0" animBg="1"/>
      <p:bldP spid="9" grpId="0" bldLvl="0" animBg="1"/>
      <p:bldP spid="13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6"/>
          <p:cNvSpPr txBox="1"/>
          <p:nvPr/>
        </p:nvSpPr>
        <p:spPr>
          <a:xfrm>
            <a:off x="2013585" y="5812790"/>
            <a:ext cx="321500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DESTINY FREEDOM.</a:t>
            </a:r>
            <a:endParaRPr lang="zh-CN" altLang="en-US" sz="20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5">
            <a:extLst>
              <a:ext uri="{FF2B5EF4-FFF2-40B4-BE49-F238E27FC236}">
                <a16:creationId xmlns:a16="http://schemas.microsoft.com/office/drawing/2014/main" id="{C2E2B710-D247-4BE6-A53C-C3C3C9FF4EDB}"/>
              </a:ext>
            </a:extLst>
          </p:cNvPr>
          <p:cNvSpPr/>
          <p:nvPr/>
        </p:nvSpPr>
        <p:spPr>
          <a:xfrm>
            <a:off x="8027035" y="1402080"/>
            <a:ext cx="22352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text.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DA6B37C-EA29-421E-9968-3B05E79EC7D3}"/>
              </a:ext>
            </a:extLst>
          </p:cNvPr>
          <p:cNvCxnSpPr/>
          <p:nvPr/>
        </p:nvCxnSpPr>
        <p:spPr>
          <a:xfrm>
            <a:off x="7335520" y="1632585"/>
            <a:ext cx="62484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6A9F81BC-19AC-4FCA-84A0-A57B9AC362E1}"/>
              </a:ext>
            </a:extLst>
          </p:cNvPr>
          <p:cNvCxnSpPr/>
          <p:nvPr/>
        </p:nvCxnSpPr>
        <p:spPr>
          <a:xfrm>
            <a:off x="10369550" y="1631950"/>
            <a:ext cx="62484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4">
            <a:extLst>
              <a:ext uri="{FF2B5EF4-FFF2-40B4-BE49-F238E27FC236}">
                <a16:creationId xmlns:a16="http://schemas.microsoft.com/office/drawing/2014/main" id="{8431492C-A737-4FEB-809E-906754C7A371}"/>
              </a:ext>
            </a:extLst>
          </p:cNvPr>
          <p:cNvSpPr/>
          <p:nvPr/>
        </p:nvSpPr>
        <p:spPr>
          <a:xfrm>
            <a:off x="6948170" y="2195195"/>
            <a:ext cx="4392295" cy="1143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fontAlgn="auto">
              <a:lnSpc>
                <a:spcPct val="150000"/>
              </a:lnSpc>
              <a:buNone/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marL="0" lvl="0" indent="0" algn="ctr" fontAlgn="auto">
              <a:lnSpc>
                <a:spcPct val="150000"/>
              </a:lnSpc>
              <a:buNone/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C263D62-EFD7-43A8-A779-C9C192E3E3E1}"/>
              </a:ext>
            </a:extLst>
          </p:cNvPr>
          <p:cNvSpPr/>
          <p:nvPr/>
        </p:nvSpPr>
        <p:spPr>
          <a:xfrm>
            <a:off x="8138795" y="5093335"/>
            <a:ext cx="2012950" cy="3467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DESTINY FREEDOM.</a:t>
            </a:r>
          </a:p>
        </p:txBody>
      </p:sp>
      <p:sp>
        <p:nvSpPr>
          <p:cNvPr id="28" name="矩形 4">
            <a:extLst>
              <a:ext uri="{FF2B5EF4-FFF2-40B4-BE49-F238E27FC236}">
                <a16:creationId xmlns:a16="http://schemas.microsoft.com/office/drawing/2014/main" id="{20C21922-9D3F-4EFD-BE20-AB8AC82538A8}"/>
              </a:ext>
            </a:extLst>
          </p:cNvPr>
          <p:cNvSpPr/>
          <p:nvPr/>
        </p:nvSpPr>
        <p:spPr>
          <a:xfrm>
            <a:off x="6948805" y="3585845"/>
            <a:ext cx="4392295" cy="1143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fontAlgn="auto">
              <a:lnSpc>
                <a:spcPct val="150000"/>
              </a:lnSpc>
              <a:buNone/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marL="0" lvl="0" indent="0" algn="ctr" fontAlgn="auto">
              <a:lnSpc>
                <a:spcPct val="150000"/>
              </a:lnSpc>
              <a:buNone/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2C0324D5-1615-4969-80BD-2C0D26D225C9}"/>
              </a:ext>
            </a:extLst>
          </p:cNvPr>
          <p:cNvSpPr>
            <a:spLocks noGrp="1"/>
          </p:cNvSpPr>
          <p:nvPr/>
        </p:nvSpPr>
        <p:spPr>
          <a:xfrm>
            <a:off x="618492" y="1035970"/>
            <a:ext cx="5066692" cy="4045395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-253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7" grpId="2"/>
      <p:bldP spid="18" grpId="0"/>
      <p:bldP spid="26" grpId="0"/>
      <p:bldP spid="27" grpId="0" bldLvl="0" animBg="1"/>
      <p:bldP spid="28" grpId="0"/>
      <p:bldP spid="2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253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0795" y="2303145"/>
            <a:ext cx="9155430" cy="22542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87015" y="2619375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your title.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19125" y="3072765"/>
            <a:ext cx="5137785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algn="r" fontAlgn="auto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A84F5C-73D8-4771-9273-F9855725C6B8}"/>
              </a:ext>
            </a:extLst>
          </p:cNvPr>
          <p:cNvSpPr txBox="1"/>
          <p:nvPr/>
        </p:nvSpPr>
        <p:spPr>
          <a:xfrm>
            <a:off x="6296881" y="4540670"/>
            <a:ext cx="274066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0" dirty="0">
                <a:solidFill>
                  <a:srgbClr val="558C6F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9E305BB-FFB4-4E48-80F7-1EFB05120323}"/>
              </a:ext>
            </a:extLst>
          </p:cNvPr>
          <p:cNvSpPr>
            <a:spLocks noGrp="1"/>
          </p:cNvSpPr>
          <p:nvPr/>
        </p:nvSpPr>
        <p:spPr>
          <a:xfrm>
            <a:off x="6232079" y="-11598"/>
            <a:ext cx="2987040" cy="2177415"/>
          </a:xfrm>
          <a:prstGeom prst="rect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0D83964-EE2B-4321-93A2-2C62C14BD8B2}"/>
              </a:ext>
            </a:extLst>
          </p:cNvPr>
          <p:cNvSpPr>
            <a:spLocks noGrp="1"/>
          </p:cNvSpPr>
          <p:nvPr/>
        </p:nvSpPr>
        <p:spPr>
          <a:xfrm>
            <a:off x="9293603" y="2303145"/>
            <a:ext cx="2898397" cy="2254250"/>
          </a:xfrm>
          <a:prstGeom prst="rect">
            <a:avLst/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BAD21C8-555C-4A8F-8198-7D425B67BE33}"/>
              </a:ext>
            </a:extLst>
          </p:cNvPr>
          <p:cNvSpPr txBox="1"/>
          <p:nvPr/>
        </p:nvSpPr>
        <p:spPr>
          <a:xfrm>
            <a:off x="6700777" y="2481729"/>
            <a:ext cx="2005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558C6F"/>
                </a:solidFill>
                <a:cs typeface="+mn-ea"/>
                <a:sym typeface="+mn-lt"/>
              </a:rPr>
              <a:t>Click</a:t>
            </a:r>
          </a:p>
          <a:p>
            <a:r>
              <a:rPr lang="en-US" altLang="zh-CN" sz="6000" dirty="0">
                <a:solidFill>
                  <a:srgbClr val="558C6F"/>
                </a:solidFill>
                <a:cs typeface="+mn-ea"/>
                <a:sym typeface="+mn-lt"/>
              </a:rPr>
              <a:t>Here</a:t>
            </a:r>
            <a:endParaRPr lang="zh-CN" altLang="en-US" sz="6000" dirty="0">
              <a:solidFill>
                <a:srgbClr val="558C6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4" grpId="0" bldLvl="0" animBg="1"/>
      <p:bldP spid="21" grpId="0"/>
      <p:bldP spid="22" grpId="0"/>
      <p:bldP spid="2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4FA9225-3EF8-43E6-95DE-48B42D633B0E}"/>
              </a:ext>
            </a:extLst>
          </p:cNvPr>
          <p:cNvSpPr>
            <a:spLocks noGrp="1"/>
          </p:cNvSpPr>
          <p:nvPr/>
        </p:nvSpPr>
        <p:spPr>
          <a:xfrm>
            <a:off x="1050393" y="0"/>
            <a:ext cx="4609275" cy="3013765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AD1BE47-7CD7-40BB-8AC1-0BA68AE64701}"/>
              </a:ext>
            </a:extLst>
          </p:cNvPr>
          <p:cNvSpPr/>
          <p:nvPr/>
        </p:nvSpPr>
        <p:spPr>
          <a:xfrm>
            <a:off x="6481762" y="3751552"/>
            <a:ext cx="4530795" cy="3159361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253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66820" y="2059940"/>
            <a:ext cx="4658360" cy="2738755"/>
          </a:xfrm>
          <a:prstGeom prst="rect">
            <a:avLst/>
          </a:prstGeom>
          <a:noFill/>
          <a:ln w="25400">
            <a:solidFill>
              <a:srgbClr val="558C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4257675" y="3451225"/>
            <a:ext cx="14433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6481762" y="1911350"/>
            <a:ext cx="1511531" cy="106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4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Chick</a:t>
            </a:r>
          </a:p>
          <a:p>
            <a:pPr algn="l" fontAlgn="auto">
              <a:lnSpc>
                <a:spcPct val="140000"/>
              </a:lnSpc>
            </a:pPr>
            <a:r>
              <a:rPr lang="en-US" altLang="zh-CN" sz="2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4"/>
          <p:cNvSpPr/>
          <p:nvPr/>
        </p:nvSpPr>
        <p:spPr>
          <a:xfrm>
            <a:off x="823595" y="5073650"/>
            <a:ext cx="5253355" cy="11167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fontAlgn="auto">
              <a:lnSpc>
                <a:spcPct val="150000"/>
              </a:lnSpc>
              <a:buNone/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marL="0" lvl="0" indent="0" algn="r" fontAlgn="auto">
              <a:lnSpc>
                <a:spcPct val="150000"/>
              </a:lnSpc>
              <a:buNone/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4"/>
          <p:cNvSpPr/>
          <p:nvPr/>
        </p:nvSpPr>
        <p:spPr>
          <a:xfrm>
            <a:off x="6091555" y="554990"/>
            <a:ext cx="5253355" cy="11167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fontAlgn="auto">
              <a:lnSpc>
                <a:spcPct val="150000"/>
              </a:lnSpc>
              <a:buNone/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marL="0" lvl="0" indent="0" algn="l" fontAlgn="auto">
              <a:lnSpc>
                <a:spcPct val="150000"/>
              </a:lnSpc>
              <a:buNone/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bldLvl="0" animBg="1"/>
      <p:bldP spid="6" grpId="0" animBg="1"/>
      <p:bldP spid="8" grpId="0"/>
      <p:bldP spid="9" grpId="0"/>
      <p:bldP spid="2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253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76905" y="2317750"/>
            <a:ext cx="2451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19810" y="3155950"/>
            <a:ext cx="4608830" cy="121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algn="r" fontAlgn="auto">
              <a:lnSpc>
                <a:spcPct val="150000"/>
              </a:lnSpc>
            </a:pP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19810" y="4604385"/>
            <a:ext cx="4608830" cy="121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algn="r" fontAlgn="auto">
              <a:lnSpc>
                <a:spcPct val="150000"/>
              </a:lnSpc>
            </a:pP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B751495-DA3C-44D8-B289-3053997B0EA3}"/>
              </a:ext>
            </a:extLst>
          </p:cNvPr>
          <p:cNvSpPr>
            <a:spLocks noGrp="1"/>
          </p:cNvSpPr>
          <p:nvPr/>
        </p:nvSpPr>
        <p:spPr>
          <a:xfrm rot="10800000">
            <a:off x="7274877" y="815588"/>
            <a:ext cx="3996054" cy="5584631"/>
          </a:xfrm>
          <a:prstGeom prst="rect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/>
      <p:bldP spid="22" grpId="0"/>
      <p:bldP spid="22" grpId="1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53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 rot="5400000">
            <a:off x="5271540" y="54964"/>
            <a:ext cx="2604055" cy="3801316"/>
          </a:xfrm>
          <a:custGeom>
            <a:avLst/>
            <a:gdLst>
              <a:gd name="connsiteX0" fmla="*/ 476443 w 2604055"/>
              <a:gd name="connsiteY0" fmla="*/ 2724393 h 3801316"/>
              <a:gd name="connsiteX1" fmla="*/ 476443 w 2604055"/>
              <a:gd name="connsiteY1" fmla="*/ 2616393 h 3801316"/>
              <a:gd name="connsiteX2" fmla="*/ 2604055 w 2604055"/>
              <a:gd name="connsiteY2" fmla="*/ 2616393 h 3801316"/>
              <a:gd name="connsiteX3" fmla="*/ 2604055 w 2604055"/>
              <a:gd name="connsiteY3" fmla="*/ 2724393 h 3801316"/>
              <a:gd name="connsiteX4" fmla="*/ 361441 w 2604055"/>
              <a:gd name="connsiteY4" fmla="*/ 2616393 h 3801316"/>
              <a:gd name="connsiteX5" fmla="*/ 361441 w 2604055"/>
              <a:gd name="connsiteY5" fmla="*/ 0 h 3801316"/>
              <a:gd name="connsiteX6" fmla="*/ 476443 w 2604055"/>
              <a:gd name="connsiteY6" fmla="*/ 0 h 3801316"/>
              <a:gd name="connsiteX7" fmla="*/ 476443 w 2604055"/>
              <a:gd name="connsiteY7" fmla="*/ 2616393 h 3801316"/>
              <a:gd name="connsiteX8" fmla="*/ 361441 w 2604055"/>
              <a:gd name="connsiteY8" fmla="*/ 3801316 h 3801316"/>
              <a:gd name="connsiteX9" fmla="*/ 361441 w 2604055"/>
              <a:gd name="connsiteY9" fmla="*/ 2724393 h 3801316"/>
              <a:gd name="connsiteX10" fmla="*/ 476443 w 2604055"/>
              <a:gd name="connsiteY10" fmla="*/ 2724393 h 3801316"/>
              <a:gd name="connsiteX11" fmla="*/ 476443 w 2604055"/>
              <a:gd name="connsiteY11" fmla="*/ 3801316 h 3801316"/>
              <a:gd name="connsiteX12" fmla="*/ 0 w 2604055"/>
              <a:gd name="connsiteY12" fmla="*/ 2724393 h 3801316"/>
              <a:gd name="connsiteX13" fmla="*/ 0 w 2604055"/>
              <a:gd name="connsiteY13" fmla="*/ 2616393 h 3801316"/>
              <a:gd name="connsiteX14" fmla="*/ 361441 w 2604055"/>
              <a:gd name="connsiteY14" fmla="*/ 2616393 h 3801316"/>
              <a:gd name="connsiteX15" fmla="*/ 361441 w 2604055"/>
              <a:gd name="connsiteY15" fmla="*/ 2724393 h 380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4055" h="3801316">
                <a:moveTo>
                  <a:pt x="476443" y="2724393"/>
                </a:moveTo>
                <a:lnTo>
                  <a:pt x="476443" y="2616393"/>
                </a:lnTo>
                <a:lnTo>
                  <a:pt x="2604055" y="2616393"/>
                </a:lnTo>
                <a:lnTo>
                  <a:pt x="2604055" y="2724393"/>
                </a:lnTo>
                <a:close/>
                <a:moveTo>
                  <a:pt x="361441" y="2616393"/>
                </a:moveTo>
                <a:lnTo>
                  <a:pt x="361441" y="0"/>
                </a:lnTo>
                <a:lnTo>
                  <a:pt x="476443" y="0"/>
                </a:lnTo>
                <a:lnTo>
                  <a:pt x="476443" y="2616393"/>
                </a:lnTo>
                <a:close/>
                <a:moveTo>
                  <a:pt x="361441" y="3801316"/>
                </a:moveTo>
                <a:lnTo>
                  <a:pt x="361441" y="2724393"/>
                </a:lnTo>
                <a:lnTo>
                  <a:pt x="476443" y="2724393"/>
                </a:lnTo>
                <a:lnTo>
                  <a:pt x="476443" y="3801316"/>
                </a:lnTo>
                <a:close/>
                <a:moveTo>
                  <a:pt x="0" y="2724393"/>
                </a:moveTo>
                <a:lnTo>
                  <a:pt x="0" y="2616393"/>
                </a:lnTo>
                <a:lnTo>
                  <a:pt x="361441" y="2616393"/>
                </a:lnTo>
                <a:lnTo>
                  <a:pt x="361441" y="2724393"/>
                </a:lnTo>
                <a:close/>
              </a:path>
            </a:pathLst>
          </a:custGeom>
          <a:solidFill>
            <a:srgbClr val="55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2015" y="2099945"/>
            <a:ext cx="449961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algn="r" fontAlgn="auto">
              <a:lnSpc>
                <a:spcPct val="150000"/>
              </a:lnSpc>
            </a:pP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2015" y="3536950"/>
            <a:ext cx="449961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algn="r" fontAlgn="auto">
              <a:lnSpc>
                <a:spcPct val="150000"/>
              </a:lnSpc>
            </a:pP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2015" y="5062855"/>
            <a:ext cx="4499610" cy="523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5DE31D6-2AD3-4CED-95FB-E5BAF27A13B8}"/>
              </a:ext>
            </a:extLst>
          </p:cNvPr>
          <p:cNvSpPr/>
          <p:nvPr/>
        </p:nvSpPr>
        <p:spPr>
          <a:xfrm>
            <a:off x="6573567" y="1669415"/>
            <a:ext cx="5169808" cy="36049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A45BA84-0A3D-40B6-98CB-56FDE45EE73F}"/>
              </a:ext>
            </a:extLst>
          </p:cNvPr>
          <p:cNvSpPr txBox="1"/>
          <p:nvPr/>
        </p:nvSpPr>
        <p:spPr>
          <a:xfrm>
            <a:off x="3040297" y="1480840"/>
            <a:ext cx="2451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animBg="1"/>
      <p:bldP spid="13" grpId="0"/>
      <p:bldP spid="13" grpId="1"/>
      <p:bldP spid="5" grpId="0"/>
      <p:bldP spid="5" grpId="1"/>
      <p:bldP spid="6" grpId="0"/>
      <p:bldP spid="6" grpId="1"/>
      <p:bldP spid="9" grpId="0" animBg="1"/>
      <p:bldP spid="9" grpId="1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253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8375" y="4471035"/>
            <a:ext cx="449961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algn="ctr" fontAlgn="auto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9765F6-3B26-4F69-A25C-4664521EB270}"/>
              </a:ext>
            </a:extLst>
          </p:cNvPr>
          <p:cNvSpPr>
            <a:spLocks noGrp="1"/>
          </p:cNvSpPr>
          <p:nvPr/>
        </p:nvSpPr>
        <p:spPr>
          <a:xfrm>
            <a:off x="1589240" y="1268581"/>
            <a:ext cx="3257880" cy="2236767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4AD7E1F-5AD8-495F-8D98-5B47A5AC301B}"/>
              </a:ext>
            </a:extLst>
          </p:cNvPr>
          <p:cNvSpPr txBox="1"/>
          <p:nvPr/>
        </p:nvSpPr>
        <p:spPr>
          <a:xfrm>
            <a:off x="2125897" y="3814603"/>
            <a:ext cx="2451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451AFE4-BA3A-46ED-A625-EBBFB6157132}"/>
              </a:ext>
            </a:extLst>
          </p:cNvPr>
          <p:cNvSpPr>
            <a:spLocks noGrp="1"/>
          </p:cNvSpPr>
          <p:nvPr/>
        </p:nvSpPr>
        <p:spPr>
          <a:xfrm rot="10800000">
            <a:off x="6459855" y="3233359"/>
            <a:ext cx="2246823" cy="3038535"/>
          </a:xfrm>
          <a:prstGeom prst="rect">
            <a:avLst/>
          </a:prstGeom>
          <a:blipFill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5590429-0850-4A1D-9A49-1A44CE1F6525}"/>
              </a:ext>
            </a:extLst>
          </p:cNvPr>
          <p:cNvSpPr>
            <a:spLocks noGrp="1"/>
          </p:cNvSpPr>
          <p:nvPr/>
        </p:nvSpPr>
        <p:spPr>
          <a:xfrm rot="10800000">
            <a:off x="8896267" y="3233360"/>
            <a:ext cx="2246823" cy="3038535"/>
          </a:xfrm>
          <a:prstGeom prst="rect">
            <a:avLst/>
          </a:prstGeom>
          <a:blipFill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8472B835-7F64-4CA7-9EB6-59D04F3D34A7}"/>
              </a:ext>
            </a:extLst>
          </p:cNvPr>
          <p:cNvSpPr>
            <a:spLocks noGrp="1"/>
          </p:cNvSpPr>
          <p:nvPr/>
        </p:nvSpPr>
        <p:spPr>
          <a:xfrm>
            <a:off x="6438899" y="224149"/>
            <a:ext cx="4777988" cy="3009210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992" b="2307"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3" grpId="0"/>
      <p:bldP spid="13" grpId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253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0795" y="2303145"/>
            <a:ext cx="9155430" cy="22542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87015" y="2619375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your title.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19125" y="3072765"/>
            <a:ext cx="5137785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algn="r" fontAlgn="auto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C8E2A0D-E2F3-43B1-8A7C-E472A5415DC4}"/>
              </a:ext>
            </a:extLst>
          </p:cNvPr>
          <p:cNvSpPr txBox="1"/>
          <p:nvPr/>
        </p:nvSpPr>
        <p:spPr>
          <a:xfrm>
            <a:off x="6196966" y="78403"/>
            <a:ext cx="295592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0" dirty="0">
                <a:solidFill>
                  <a:srgbClr val="558C6F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04E7E3E-08B9-468B-B261-3464B122B06D}"/>
              </a:ext>
            </a:extLst>
          </p:cNvPr>
          <p:cNvSpPr>
            <a:spLocks noGrp="1"/>
          </p:cNvSpPr>
          <p:nvPr/>
        </p:nvSpPr>
        <p:spPr>
          <a:xfrm>
            <a:off x="6157595" y="4702810"/>
            <a:ext cx="2987040" cy="2177415"/>
          </a:xfrm>
          <a:prstGeom prst="rect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751A35-C92A-4633-ADF8-FF6856E3423C}"/>
              </a:ext>
            </a:extLst>
          </p:cNvPr>
          <p:cNvSpPr>
            <a:spLocks noGrp="1"/>
          </p:cNvSpPr>
          <p:nvPr/>
        </p:nvSpPr>
        <p:spPr>
          <a:xfrm>
            <a:off x="9293603" y="2014330"/>
            <a:ext cx="2898397" cy="2543065"/>
          </a:xfrm>
          <a:prstGeom prst="rect">
            <a:avLst/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521B4AF-77EF-49F8-8F47-2D60BAB9DD62}"/>
              </a:ext>
            </a:extLst>
          </p:cNvPr>
          <p:cNvSpPr txBox="1"/>
          <p:nvPr/>
        </p:nvSpPr>
        <p:spPr>
          <a:xfrm>
            <a:off x="6802675" y="2379008"/>
            <a:ext cx="2005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558C6F"/>
                </a:solidFill>
                <a:cs typeface="+mn-ea"/>
                <a:sym typeface="+mn-lt"/>
              </a:rPr>
              <a:t>Click</a:t>
            </a:r>
          </a:p>
          <a:p>
            <a:r>
              <a:rPr lang="en-US" altLang="zh-CN" sz="6000" dirty="0">
                <a:solidFill>
                  <a:srgbClr val="558C6F"/>
                </a:solidFill>
                <a:cs typeface="+mn-ea"/>
                <a:sym typeface="+mn-lt"/>
              </a:rPr>
              <a:t>Here</a:t>
            </a:r>
            <a:endParaRPr lang="zh-CN" altLang="en-US" sz="6000" dirty="0">
              <a:solidFill>
                <a:srgbClr val="558C6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4" grpId="0" bldLvl="0" animBg="1"/>
      <p:bldP spid="21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546735"/>
            <a:ext cx="1219136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1068705"/>
            <a:ext cx="1219136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547494" y="546735"/>
            <a:ext cx="239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CONTENTS.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1546860" y="546735"/>
            <a:ext cx="635" cy="633857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494790" y="2052320"/>
            <a:ext cx="104775" cy="10477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499235" y="3187700"/>
            <a:ext cx="104775" cy="10477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494790" y="4351020"/>
            <a:ext cx="104775" cy="10477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99235" y="5514340"/>
            <a:ext cx="104775" cy="10477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832610" y="1758950"/>
            <a:ext cx="4250690" cy="66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your title.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And I've waited longer for you than I've waited for any woman.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833245" y="2894330"/>
            <a:ext cx="4250055" cy="66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your title.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And I've waited longer for you than I've waited for any woman.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833245" y="4057650"/>
            <a:ext cx="4250055" cy="66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your title.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And I've waited longer for you than I've waited for any woman.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833245" y="5220970"/>
            <a:ext cx="4250055" cy="66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your title.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And I've waited longer for you than I've waited for any woman.</a:t>
            </a:r>
          </a:p>
        </p:txBody>
      </p:sp>
      <p:sp>
        <p:nvSpPr>
          <p:cNvPr id="36" name="矩形 35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A1AFFE4C-FEFB-4024-A23B-49C3C7290D7E}"/>
              </a:ext>
            </a:extLst>
          </p:cNvPr>
          <p:cNvSpPr>
            <a:spLocks noGrp="1"/>
          </p:cNvSpPr>
          <p:nvPr/>
        </p:nvSpPr>
        <p:spPr>
          <a:xfrm>
            <a:off x="7252776" y="1590675"/>
            <a:ext cx="3543300" cy="4642981"/>
          </a:xfrm>
          <a:prstGeom prst="rect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 animBg="1"/>
      <p:bldP spid="8" grpId="1" bldLvl="0" animBg="1"/>
      <p:bldP spid="9" grpId="0" animBg="1"/>
      <p:bldP spid="9" grpId="1" bldLvl="0" animBg="1"/>
      <p:bldP spid="10" grpId="0" animBg="1"/>
      <p:bldP spid="10" grpId="1" bldLvl="0" animBg="1"/>
      <p:bldP spid="11" grpId="0" animBg="1"/>
      <p:bldP spid="11" grpId="1" bldLvl="0" animBg="1"/>
      <p:bldP spid="63" grpId="0"/>
      <p:bldP spid="19" grpId="0"/>
      <p:bldP spid="20" grpId="0"/>
      <p:bldP spid="21" grpId="0"/>
      <p:bldP spid="3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253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70650" y="1415415"/>
            <a:ext cx="4499610" cy="168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algn="l" fontAlgn="auto">
              <a:lnSpc>
                <a:spcPct val="150000"/>
              </a:lnSpc>
            </a:pP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22375" y="4478655"/>
            <a:ext cx="4499610" cy="168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algn="r" fontAlgn="auto">
              <a:lnSpc>
                <a:spcPct val="150000"/>
              </a:lnSpc>
            </a:pP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9C91C47-E1A9-4BCC-A3F2-2FA8FECFE5AC}"/>
              </a:ext>
            </a:extLst>
          </p:cNvPr>
          <p:cNvSpPr txBox="1"/>
          <p:nvPr/>
        </p:nvSpPr>
        <p:spPr>
          <a:xfrm>
            <a:off x="3208972" y="3806190"/>
            <a:ext cx="2451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58686A1-8BDD-4990-8046-68863EE1F746}"/>
              </a:ext>
            </a:extLst>
          </p:cNvPr>
          <p:cNvSpPr txBox="1"/>
          <p:nvPr/>
        </p:nvSpPr>
        <p:spPr>
          <a:xfrm>
            <a:off x="6540679" y="671533"/>
            <a:ext cx="2451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C56A27A-D7E0-420E-A56A-B8E0071AA916}"/>
              </a:ext>
            </a:extLst>
          </p:cNvPr>
          <p:cNvSpPr/>
          <p:nvPr/>
        </p:nvSpPr>
        <p:spPr>
          <a:xfrm>
            <a:off x="1739475" y="880924"/>
            <a:ext cx="3654160" cy="254807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256951F-4B7A-49F7-B82B-F93D6A3FDB30}"/>
              </a:ext>
            </a:extLst>
          </p:cNvPr>
          <p:cNvSpPr/>
          <p:nvPr/>
        </p:nvSpPr>
        <p:spPr>
          <a:xfrm>
            <a:off x="6540679" y="3429000"/>
            <a:ext cx="3654160" cy="254807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3" grpId="0"/>
      <p:bldP spid="13" grpId="1"/>
      <p:bldP spid="5" grpId="0"/>
      <p:bldP spid="5" grpId="1"/>
      <p:bldP spid="9" grpId="0"/>
      <p:bldP spid="10" grpId="0"/>
      <p:bldP spid="11" grpId="0" animBg="1"/>
      <p:bldP spid="11" grpId="1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53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5080" y="0"/>
            <a:ext cx="4935220" cy="563372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 rot="5400000" flipH="1">
            <a:off x="2695212" y="3335804"/>
            <a:ext cx="3600000" cy="1800000"/>
          </a:xfrm>
          <a:custGeom>
            <a:avLst/>
            <a:gdLst>
              <a:gd name="connsiteX0" fmla="*/ 108000 w 3600000"/>
              <a:gd name="connsiteY0" fmla="*/ 108000 h 1800000"/>
              <a:gd name="connsiteX1" fmla="*/ 108000 w 3600000"/>
              <a:gd name="connsiteY1" fmla="*/ 1800000 h 1800000"/>
              <a:gd name="connsiteX2" fmla="*/ 0 w 3600000"/>
              <a:gd name="connsiteY2" fmla="*/ 1800000 h 1800000"/>
              <a:gd name="connsiteX3" fmla="*/ 0 w 3600000"/>
              <a:gd name="connsiteY3" fmla="*/ 108000 h 1800000"/>
              <a:gd name="connsiteX4" fmla="*/ 3600000 w 3600000"/>
              <a:gd name="connsiteY4" fmla="*/ 0 h 1800000"/>
              <a:gd name="connsiteX5" fmla="*/ 3600000 w 3600000"/>
              <a:gd name="connsiteY5" fmla="*/ 108000 h 1800000"/>
              <a:gd name="connsiteX6" fmla="*/ 108000 w 3600000"/>
              <a:gd name="connsiteY6" fmla="*/ 108000 h 1800000"/>
              <a:gd name="connsiteX7" fmla="*/ 108000 w 3600000"/>
              <a:gd name="connsiteY7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0000" h="1800000">
                <a:moveTo>
                  <a:pt x="108000" y="108000"/>
                </a:moveTo>
                <a:lnTo>
                  <a:pt x="108000" y="1800000"/>
                </a:lnTo>
                <a:lnTo>
                  <a:pt x="0" y="1800000"/>
                </a:lnTo>
                <a:lnTo>
                  <a:pt x="0" y="108000"/>
                </a:lnTo>
                <a:close/>
                <a:moveTo>
                  <a:pt x="3600000" y="0"/>
                </a:moveTo>
                <a:lnTo>
                  <a:pt x="360000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55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 rot="5400000">
            <a:off x="7585710" y="41275"/>
            <a:ext cx="1791970" cy="3734435"/>
          </a:xfrm>
          <a:custGeom>
            <a:avLst/>
            <a:gdLst>
              <a:gd name="connsiteX0" fmla="*/ 2450573 w 2604055"/>
              <a:gd name="connsiteY0" fmla="*/ 2719719 h 5425529"/>
              <a:gd name="connsiteX1" fmla="*/ 2450573 w 2604055"/>
              <a:gd name="connsiteY1" fmla="*/ 2611719 h 5425529"/>
              <a:gd name="connsiteX2" fmla="*/ 2604055 w 2604055"/>
              <a:gd name="connsiteY2" fmla="*/ 2611719 h 5425529"/>
              <a:gd name="connsiteX3" fmla="*/ 2604055 w 2604055"/>
              <a:gd name="connsiteY3" fmla="*/ 2719719 h 5425529"/>
              <a:gd name="connsiteX4" fmla="*/ 2342573 w 2604055"/>
              <a:gd name="connsiteY4" fmla="*/ 2611719 h 5425529"/>
              <a:gd name="connsiteX5" fmla="*/ 2342573 w 2604055"/>
              <a:gd name="connsiteY5" fmla="*/ 0 h 5425529"/>
              <a:gd name="connsiteX6" fmla="*/ 2450573 w 2604055"/>
              <a:gd name="connsiteY6" fmla="*/ 0 h 5425529"/>
              <a:gd name="connsiteX7" fmla="*/ 2450573 w 2604055"/>
              <a:gd name="connsiteY7" fmla="*/ 2611719 h 5425529"/>
              <a:gd name="connsiteX8" fmla="*/ 2342573 w 2604055"/>
              <a:gd name="connsiteY8" fmla="*/ 5425529 h 5425529"/>
              <a:gd name="connsiteX9" fmla="*/ 2342573 w 2604055"/>
              <a:gd name="connsiteY9" fmla="*/ 2719719 h 5425529"/>
              <a:gd name="connsiteX10" fmla="*/ 2450573 w 2604055"/>
              <a:gd name="connsiteY10" fmla="*/ 2719719 h 5425529"/>
              <a:gd name="connsiteX11" fmla="*/ 2450573 w 2604055"/>
              <a:gd name="connsiteY11" fmla="*/ 5425529 h 5425529"/>
              <a:gd name="connsiteX12" fmla="*/ 0 w 2604055"/>
              <a:gd name="connsiteY12" fmla="*/ 2719719 h 5425529"/>
              <a:gd name="connsiteX13" fmla="*/ 0 w 2604055"/>
              <a:gd name="connsiteY13" fmla="*/ 2611719 h 5425529"/>
              <a:gd name="connsiteX14" fmla="*/ 2342573 w 2604055"/>
              <a:gd name="connsiteY14" fmla="*/ 2611719 h 5425529"/>
              <a:gd name="connsiteX15" fmla="*/ 2342573 w 2604055"/>
              <a:gd name="connsiteY15" fmla="*/ 2719719 h 542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4055" h="5425529">
                <a:moveTo>
                  <a:pt x="2450573" y="2719719"/>
                </a:moveTo>
                <a:lnTo>
                  <a:pt x="2450573" y="2611719"/>
                </a:lnTo>
                <a:lnTo>
                  <a:pt x="2604055" y="2611719"/>
                </a:lnTo>
                <a:lnTo>
                  <a:pt x="2604055" y="2719719"/>
                </a:lnTo>
                <a:close/>
                <a:moveTo>
                  <a:pt x="2342573" y="2611719"/>
                </a:moveTo>
                <a:lnTo>
                  <a:pt x="2342573" y="0"/>
                </a:lnTo>
                <a:lnTo>
                  <a:pt x="2450573" y="0"/>
                </a:lnTo>
                <a:lnTo>
                  <a:pt x="2450573" y="2611719"/>
                </a:lnTo>
                <a:close/>
                <a:moveTo>
                  <a:pt x="2342573" y="5425529"/>
                </a:moveTo>
                <a:lnTo>
                  <a:pt x="2342573" y="2719719"/>
                </a:lnTo>
                <a:lnTo>
                  <a:pt x="2450573" y="2719719"/>
                </a:lnTo>
                <a:lnTo>
                  <a:pt x="2450573" y="5425529"/>
                </a:lnTo>
                <a:close/>
                <a:moveTo>
                  <a:pt x="0" y="2719719"/>
                </a:moveTo>
                <a:lnTo>
                  <a:pt x="0" y="2611719"/>
                </a:lnTo>
                <a:lnTo>
                  <a:pt x="2342573" y="2611719"/>
                </a:lnTo>
                <a:lnTo>
                  <a:pt x="2342573" y="2719719"/>
                </a:lnTo>
                <a:close/>
              </a:path>
            </a:pathLst>
          </a:custGeom>
          <a:solidFill>
            <a:srgbClr val="55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6826885" y="1012825"/>
            <a:ext cx="1443355" cy="150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8709978" y="1029335"/>
            <a:ext cx="1253420" cy="11767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lnSpc>
                <a:spcPct val="19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COFFEE. </a:t>
            </a:r>
          </a:p>
          <a:p>
            <a:pPr algn="l" fontAlgn="auto">
              <a:lnSpc>
                <a:spcPct val="190000"/>
              </a:lnSpc>
            </a:pPr>
            <a:r>
              <a:rPr lang="en-US" altLang="zh-CN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</a:t>
            </a:r>
            <a:endParaRPr lang="zh-CN" altLang="en-US" sz="20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14795" y="3174365"/>
            <a:ext cx="4705350" cy="3123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20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algn="l" fontAlgn="auto">
              <a:lnSpc>
                <a:spcPct val="200000"/>
              </a:lnSpc>
            </a:pP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And I've waited longer for you than I've waited for any woman.</a:t>
            </a:r>
          </a:p>
          <a:p>
            <a:pPr algn="l" fontAlgn="auto">
              <a:lnSpc>
                <a:spcPct val="200000"/>
              </a:lnSpc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animBg="1"/>
      <p:bldP spid="17" grpId="0" animBg="1"/>
      <p:bldP spid="14" grpId="0" animBg="1"/>
      <p:bldP spid="14" grpId="1" animBg="1"/>
      <p:bldP spid="14" grpId="2" bldLvl="0" animBg="1"/>
      <p:bldP spid="8" grpId="0"/>
      <p:bldP spid="9" grpId="0"/>
      <p:bldP spid="22" grpId="0"/>
      <p:bldP spid="2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-253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F84D386-394D-41CB-B6EB-6CDB90979642}"/>
              </a:ext>
            </a:extLst>
          </p:cNvPr>
          <p:cNvSpPr/>
          <p:nvPr/>
        </p:nvSpPr>
        <p:spPr>
          <a:xfrm>
            <a:off x="6806564" y="695642"/>
            <a:ext cx="4678680" cy="566737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09999" y="1299210"/>
            <a:ext cx="3611217" cy="1280795"/>
          </a:xfrm>
          <a:prstGeom prst="rect">
            <a:avLst/>
          </a:prstGeom>
          <a:noFill/>
          <a:ln w="44450">
            <a:solidFill>
              <a:srgbClr val="558C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3810000" y="1377315"/>
            <a:ext cx="2064385" cy="106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14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Chick</a:t>
            </a:r>
          </a:p>
          <a:p>
            <a:pPr algn="r" fontAlgn="auto">
              <a:lnSpc>
                <a:spcPct val="140000"/>
              </a:lnSpc>
            </a:pPr>
            <a:r>
              <a:rPr lang="en-US" altLang="zh-CN" sz="2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26160" y="3698875"/>
            <a:ext cx="4751705" cy="2142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algn="r" fontAlgn="auto">
              <a:lnSpc>
                <a:spcPct val="150000"/>
              </a:lnSpc>
            </a:pP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And I've waited longer for you than I've waited for any woman.</a:t>
            </a:r>
          </a:p>
          <a:p>
            <a:pPr algn="r" fontAlgn="auto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635AEE5-F501-47FA-98D5-E285F05CFA46}"/>
              </a:ext>
            </a:extLst>
          </p:cNvPr>
          <p:cNvSpPr txBox="1"/>
          <p:nvPr/>
        </p:nvSpPr>
        <p:spPr>
          <a:xfrm>
            <a:off x="3402012" y="3051402"/>
            <a:ext cx="2451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11" grpId="0" animBg="1"/>
      <p:bldP spid="11" grpId="1" animBg="1"/>
      <p:bldP spid="7" grpId="0" animBg="1"/>
      <p:bldP spid="17" grpId="0"/>
      <p:bldP spid="19" grpId="0"/>
      <p:bldP spid="19" grpId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-253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C352514A-0B38-4951-9110-61E0E77B1193}"/>
              </a:ext>
            </a:extLst>
          </p:cNvPr>
          <p:cNvSpPr>
            <a:spLocks noGrp="1"/>
          </p:cNvSpPr>
          <p:nvPr/>
        </p:nvSpPr>
        <p:spPr>
          <a:xfrm>
            <a:off x="605609" y="754179"/>
            <a:ext cx="2657656" cy="2647950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34385" y="785495"/>
            <a:ext cx="2647950" cy="2647950"/>
          </a:xfrm>
          <a:prstGeom prst="rect">
            <a:avLst/>
          </a:prstGeom>
          <a:solidFill>
            <a:srgbClr val="55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5790" y="3515995"/>
            <a:ext cx="2647950" cy="2647950"/>
          </a:xfrm>
          <a:prstGeom prst="rect">
            <a:avLst/>
          </a:prstGeom>
          <a:solidFill>
            <a:srgbClr val="55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06140" y="1140460"/>
            <a:ext cx="2505075" cy="2200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00000"/>
              </a:lnSpc>
            </a:pPr>
            <a:r>
              <a:rPr lang="zh-CN" altLang="en-US" sz="1000">
                <a:solidFill>
                  <a:schemeClr val="bg1"/>
                </a:solidFill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And I've waited longer for you than I've waited for any woman.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7545" y="3865880"/>
            <a:ext cx="2505075" cy="2200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00000"/>
              </a:lnSpc>
            </a:pPr>
            <a:r>
              <a:rPr lang="zh-CN" altLang="en-US" sz="1000">
                <a:solidFill>
                  <a:schemeClr val="bg1"/>
                </a:solidFill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And I've waited longer for you than I've waited for any woman.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7335520" y="1632585"/>
            <a:ext cx="62484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0369550" y="1631950"/>
            <a:ext cx="62484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矩形 4"/>
          <p:cNvSpPr/>
          <p:nvPr/>
        </p:nvSpPr>
        <p:spPr>
          <a:xfrm>
            <a:off x="6948170" y="2195195"/>
            <a:ext cx="4392295" cy="1143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fontAlgn="auto">
              <a:lnSpc>
                <a:spcPct val="150000"/>
              </a:lnSpc>
              <a:buNone/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marL="0" lvl="0" indent="0" algn="ctr" fontAlgn="auto">
              <a:lnSpc>
                <a:spcPct val="150000"/>
              </a:lnSpc>
              <a:buNone/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38795" y="5093335"/>
            <a:ext cx="2012950" cy="3467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Chick Here.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4"/>
          <p:cNvSpPr/>
          <p:nvPr/>
        </p:nvSpPr>
        <p:spPr>
          <a:xfrm>
            <a:off x="6948805" y="3585845"/>
            <a:ext cx="4392295" cy="1143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fontAlgn="auto">
              <a:lnSpc>
                <a:spcPct val="150000"/>
              </a:lnSpc>
              <a:buNone/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marL="0" lvl="0" indent="0" algn="ctr" fontAlgn="auto">
              <a:lnSpc>
                <a:spcPct val="150000"/>
              </a:lnSpc>
              <a:buNone/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07A462E-7B10-4A9A-A3D2-431F8CEE6F63}"/>
              </a:ext>
            </a:extLst>
          </p:cNvPr>
          <p:cNvSpPr>
            <a:spLocks noGrp="1"/>
          </p:cNvSpPr>
          <p:nvPr/>
        </p:nvSpPr>
        <p:spPr>
          <a:xfrm>
            <a:off x="3344772" y="3528025"/>
            <a:ext cx="2637563" cy="2647950"/>
          </a:xfrm>
          <a:prstGeom prst="rect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54662D9-FFA8-49B6-A39F-833FCD1C691C}"/>
              </a:ext>
            </a:extLst>
          </p:cNvPr>
          <p:cNvSpPr txBox="1"/>
          <p:nvPr/>
        </p:nvSpPr>
        <p:spPr>
          <a:xfrm>
            <a:off x="7976552" y="1307485"/>
            <a:ext cx="2451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0" grpId="0" animBg="1"/>
      <p:bldP spid="20" grpId="1" animBg="1"/>
      <p:bldP spid="21" grpId="0" animBg="1"/>
      <p:bldP spid="13" grpId="0"/>
      <p:bldP spid="13" grpId="1"/>
      <p:bldP spid="16" grpId="0"/>
      <p:bldP spid="16" grpId="1"/>
      <p:bldP spid="10243" grpId="0"/>
      <p:bldP spid="18" grpId="0" bldLvl="0" animBg="1"/>
      <p:bldP spid="23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253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209665" y="161925"/>
            <a:ext cx="5801360" cy="653478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剪去单角的矩形 5"/>
          <p:cNvSpPr/>
          <p:nvPr/>
        </p:nvSpPr>
        <p:spPr>
          <a:xfrm flipV="1">
            <a:off x="7989570" y="1862455"/>
            <a:ext cx="2240915" cy="3045460"/>
          </a:xfrm>
          <a:prstGeom prst="snip1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81386" y="1862456"/>
            <a:ext cx="861774" cy="28841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tx1"/>
                </a:solidFill>
                <a:cs typeface="+mn-ea"/>
                <a:sym typeface="+mn-lt"/>
              </a:rPr>
              <a:t>Thank you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306207" y="2164715"/>
            <a:ext cx="877163" cy="25292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A66842-B4FA-4F2F-9C0A-27525A2D49BE}"/>
              </a:ext>
            </a:extLst>
          </p:cNvPr>
          <p:cNvSpPr txBox="1"/>
          <p:nvPr/>
        </p:nvSpPr>
        <p:spPr>
          <a:xfrm>
            <a:off x="1399540" y="3964940"/>
            <a:ext cx="3334385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0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8D45C71-B753-41A6-880D-81E853FE7284}"/>
              </a:ext>
            </a:extLst>
          </p:cNvPr>
          <p:cNvSpPr txBox="1"/>
          <p:nvPr/>
        </p:nvSpPr>
        <p:spPr>
          <a:xfrm>
            <a:off x="535305" y="6057265"/>
            <a:ext cx="5063490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D.    </a:t>
            </a:r>
            <a:r>
              <a:rPr lang="zh-CN" altLang="en-US" sz="1200" dirty="0">
                <a:cs typeface="+mn-ea"/>
                <a:sym typeface="+mn-lt"/>
              </a:rPr>
              <a:t>E S T I N Y.    </a:t>
            </a:r>
            <a:r>
              <a:rPr lang="en-US" altLang="zh-CN" sz="1200" dirty="0">
                <a:cs typeface="+mn-ea"/>
                <a:sym typeface="+mn-lt"/>
              </a:rPr>
              <a:t>The www.jpppt.com.</a:t>
            </a:r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904485F-4352-4485-A259-8D893093428C}"/>
              </a:ext>
            </a:extLst>
          </p:cNvPr>
          <p:cNvGrpSpPr/>
          <p:nvPr/>
        </p:nvGrpSpPr>
        <p:grpSpPr>
          <a:xfrm>
            <a:off x="165735" y="161925"/>
            <a:ext cx="1350010" cy="1350010"/>
            <a:chOff x="261" y="255"/>
            <a:chExt cx="2126" cy="2126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7917018F-D061-4636-A569-8DB4D2EE0095}"/>
                </a:ext>
              </a:extLst>
            </p:cNvPr>
            <p:cNvCxnSpPr/>
            <p:nvPr/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9658F415-B171-4858-BA93-46A8E8289EAA}"/>
                </a:ext>
              </a:extLst>
            </p:cNvPr>
            <p:cNvCxnSpPr/>
            <p:nvPr/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36D4E2A-3EBA-4FD5-A70D-9028FD3151D2}"/>
              </a:ext>
            </a:extLst>
          </p:cNvPr>
          <p:cNvGrpSpPr/>
          <p:nvPr/>
        </p:nvGrpSpPr>
        <p:grpSpPr>
          <a:xfrm flipH="1">
            <a:off x="4617085" y="161925"/>
            <a:ext cx="1350010" cy="1350010"/>
            <a:chOff x="261" y="255"/>
            <a:chExt cx="2126" cy="212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07A7344-EC66-4FA7-A7FD-9AF6E58AF108}"/>
                </a:ext>
              </a:extLst>
            </p:cNvPr>
            <p:cNvCxnSpPr/>
            <p:nvPr/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E811FE6-77DA-46BE-A3C0-F759B510D575}"/>
                </a:ext>
              </a:extLst>
            </p:cNvPr>
            <p:cNvCxnSpPr/>
            <p:nvPr/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72A202E-E209-4B04-9CC6-DDC12150B58D}"/>
              </a:ext>
            </a:extLst>
          </p:cNvPr>
          <p:cNvGrpSpPr/>
          <p:nvPr/>
        </p:nvGrpSpPr>
        <p:grpSpPr>
          <a:xfrm flipH="1" flipV="1">
            <a:off x="4617085" y="5346065"/>
            <a:ext cx="1350010" cy="1350010"/>
            <a:chOff x="261" y="255"/>
            <a:chExt cx="2126" cy="2126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F75F7358-8902-4D8A-A439-9E69942AD2C0}"/>
                </a:ext>
              </a:extLst>
            </p:cNvPr>
            <p:cNvCxnSpPr/>
            <p:nvPr/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A7A58B44-61B5-4670-8EB4-3939ACADD41F}"/>
                </a:ext>
              </a:extLst>
            </p:cNvPr>
            <p:cNvCxnSpPr/>
            <p:nvPr/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B88FA56-520F-4FA3-9666-0CE35D1646BA}"/>
              </a:ext>
            </a:extLst>
          </p:cNvPr>
          <p:cNvGrpSpPr/>
          <p:nvPr/>
        </p:nvGrpSpPr>
        <p:grpSpPr>
          <a:xfrm flipV="1">
            <a:off x="165735" y="5346065"/>
            <a:ext cx="1350010" cy="1350010"/>
            <a:chOff x="261" y="255"/>
            <a:chExt cx="2126" cy="2126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72926402-A8F4-4814-A83F-2A785852F0A2}"/>
                </a:ext>
              </a:extLst>
            </p:cNvPr>
            <p:cNvCxnSpPr/>
            <p:nvPr/>
          </p:nvCxnSpPr>
          <p:spPr>
            <a:xfrm>
              <a:off x="261" y="535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9EE9019D-8CFF-4627-AE52-63A154197D34}"/>
                </a:ext>
              </a:extLst>
            </p:cNvPr>
            <p:cNvCxnSpPr/>
            <p:nvPr/>
          </p:nvCxnSpPr>
          <p:spPr>
            <a:xfrm rot="16200000">
              <a:off x="-523" y="1318"/>
              <a:ext cx="2127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36" grpId="0" animBg="1"/>
      <p:bldP spid="36" grpId="1" bldLvl="0" animBg="1"/>
      <p:bldP spid="6" grpId="0" animBg="1"/>
      <p:bldP spid="6" grpId="1" bldLvl="0" animBg="1"/>
      <p:bldP spid="11" grpId="0"/>
      <p:bldP spid="2" grpId="0"/>
      <p:bldP spid="8" grpId="0"/>
      <p:bldP spid="8" grpId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A15CBA5-AF15-4415-AC74-281ADAC1C262}"/>
              </a:ext>
            </a:extLst>
          </p:cNvPr>
          <p:cNvSpPr>
            <a:spLocks noGrp="1"/>
          </p:cNvSpPr>
          <p:nvPr/>
        </p:nvSpPr>
        <p:spPr>
          <a:xfrm>
            <a:off x="6157595" y="4702810"/>
            <a:ext cx="2987040" cy="2177415"/>
          </a:xfrm>
          <a:prstGeom prst="rect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0795" y="2303145"/>
            <a:ext cx="9155430" cy="22542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87015" y="2619375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your title.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19125" y="3072765"/>
            <a:ext cx="5137785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algn="r" fontAlgn="auto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25142" y="22225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09C4F66-A888-415F-8453-C8EF953406F2}"/>
              </a:ext>
            </a:extLst>
          </p:cNvPr>
          <p:cNvSpPr txBox="1"/>
          <p:nvPr/>
        </p:nvSpPr>
        <p:spPr>
          <a:xfrm>
            <a:off x="6700777" y="2481729"/>
            <a:ext cx="2005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558C6F"/>
                </a:solidFill>
                <a:cs typeface="+mn-ea"/>
                <a:sym typeface="+mn-lt"/>
              </a:rPr>
              <a:t>Click</a:t>
            </a:r>
          </a:p>
          <a:p>
            <a:r>
              <a:rPr lang="en-US" altLang="zh-CN" sz="6000" dirty="0">
                <a:solidFill>
                  <a:srgbClr val="558C6F"/>
                </a:solidFill>
                <a:cs typeface="+mn-ea"/>
                <a:sym typeface="+mn-lt"/>
              </a:rPr>
              <a:t>Here</a:t>
            </a:r>
            <a:endParaRPr lang="zh-CN" altLang="en-US" sz="6000" dirty="0">
              <a:solidFill>
                <a:srgbClr val="558C6F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11900" y="64685"/>
            <a:ext cx="274066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0" dirty="0">
                <a:solidFill>
                  <a:srgbClr val="558C6F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7919E3E-7372-42BB-A76D-0E75280A7230}"/>
              </a:ext>
            </a:extLst>
          </p:cNvPr>
          <p:cNvSpPr>
            <a:spLocks noGrp="1"/>
          </p:cNvSpPr>
          <p:nvPr/>
        </p:nvSpPr>
        <p:spPr>
          <a:xfrm>
            <a:off x="9293603" y="2014330"/>
            <a:ext cx="2898397" cy="2543065"/>
          </a:xfrm>
          <a:prstGeom prst="rect">
            <a:avLst/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1" grpId="0"/>
      <p:bldP spid="22" grpId="0"/>
      <p:bldP spid="22" grpId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253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91192" y="497334"/>
            <a:ext cx="4678680" cy="5667375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 rot="5400000">
            <a:off x="1931035" y="-198755"/>
            <a:ext cx="1791970" cy="3734435"/>
          </a:xfrm>
          <a:custGeom>
            <a:avLst/>
            <a:gdLst>
              <a:gd name="connsiteX0" fmla="*/ 2450573 w 2604055"/>
              <a:gd name="connsiteY0" fmla="*/ 2719719 h 5425529"/>
              <a:gd name="connsiteX1" fmla="*/ 2450573 w 2604055"/>
              <a:gd name="connsiteY1" fmla="*/ 2611719 h 5425529"/>
              <a:gd name="connsiteX2" fmla="*/ 2604055 w 2604055"/>
              <a:gd name="connsiteY2" fmla="*/ 2611719 h 5425529"/>
              <a:gd name="connsiteX3" fmla="*/ 2604055 w 2604055"/>
              <a:gd name="connsiteY3" fmla="*/ 2719719 h 5425529"/>
              <a:gd name="connsiteX4" fmla="*/ 2342573 w 2604055"/>
              <a:gd name="connsiteY4" fmla="*/ 2611719 h 5425529"/>
              <a:gd name="connsiteX5" fmla="*/ 2342573 w 2604055"/>
              <a:gd name="connsiteY5" fmla="*/ 0 h 5425529"/>
              <a:gd name="connsiteX6" fmla="*/ 2450573 w 2604055"/>
              <a:gd name="connsiteY6" fmla="*/ 0 h 5425529"/>
              <a:gd name="connsiteX7" fmla="*/ 2450573 w 2604055"/>
              <a:gd name="connsiteY7" fmla="*/ 2611719 h 5425529"/>
              <a:gd name="connsiteX8" fmla="*/ 2342573 w 2604055"/>
              <a:gd name="connsiteY8" fmla="*/ 5425529 h 5425529"/>
              <a:gd name="connsiteX9" fmla="*/ 2342573 w 2604055"/>
              <a:gd name="connsiteY9" fmla="*/ 2719719 h 5425529"/>
              <a:gd name="connsiteX10" fmla="*/ 2450573 w 2604055"/>
              <a:gd name="connsiteY10" fmla="*/ 2719719 h 5425529"/>
              <a:gd name="connsiteX11" fmla="*/ 2450573 w 2604055"/>
              <a:gd name="connsiteY11" fmla="*/ 5425529 h 5425529"/>
              <a:gd name="connsiteX12" fmla="*/ 0 w 2604055"/>
              <a:gd name="connsiteY12" fmla="*/ 2719719 h 5425529"/>
              <a:gd name="connsiteX13" fmla="*/ 0 w 2604055"/>
              <a:gd name="connsiteY13" fmla="*/ 2611719 h 5425529"/>
              <a:gd name="connsiteX14" fmla="*/ 2342573 w 2604055"/>
              <a:gd name="connsiteY14" fmla="*/ 2611719 h 5425529"/>
              <a:gd name="connsiteX15" fmla="*/ 2342573 w 2604055"/>
              <a:gd name="connsiteY15" fmla="*/ 2719719 h 542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4055" h="5425529">
                <a:moveTo>
                  <a:pt x="2450573" y="2719719"/>
                </a:moveTo>
                <a:lnTo>
                  <a:pt x="2450573" y="2611719"/>
                </a:lnTo>
                <a:lnTo>
                  <a:pt x="2604055" y="2611719"/>
                </a:lnTo>
                <a:lnTo>
                  <a:pt x="2604055" y="2719719"/>
                </a:lnTo>
                <a:close/>
                <a:moveTo>
                  <a:pt x="2342573" y="2611719"/>
                </a:moveTo>
                <a:lnTo>
                  <a:pt x="2342573" y="0"/>
                </a:lnTo>
                <a:lnTo>
                  <a:pt x="2450573" y="0"/>
                </a:lnTo>
                <a:lnTo>
                  <a:pt x="2450573" y="2611719"/>
                </a:lnTo>
                <a:close/>
                <a:moveTo>
                  <a:pt x="2342573" y="5425529"/>
                </a:moveTo>
                <a:lnTo>
                  <a:pt x="2342573" y="2719719"/>
                </a:lnTo>
                <a:lnTo>
                  <a:pt x="2450573" y="2719719"/>
                </a:lnTo>
                <a:lnTo>
                  <a:pt x="2450573" y="5425529"/>
                </a:lnTo>
                <a:close/>
                <a:moveTo>
                  <a:pt x="0" y="2719719"/>
                </a:moveTo>
                <a:lnTo>
                  <a:pt x="0" y="2611719"/>
                </a:lnTo>
                <a:lnTo>
                  <a:pt x="2342573" y="2611719"/>
                </a:lnTo>
                <a:lnTo>
                  <a:pt x="2342573" y="2719719"/>
                </a:lnTo>
                <a:close/>
              </a:path>
            </a:pathLst>
          </a:custGeom>
          <a:solidFill>
            <a:srgbClr val="003F1A"/>
          </a:solidFill>
          <a:ln>
            <a:solidFill>
              <a:srgbClr val="003F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 rot="16200000">
            <a:off x="6091192" y="3464709"/>
            <a:ext cx="3600000" cy="1800000"/>
          </a:xfrm>
          <a:custGeom>
            <a:avLst/>
            <a:gdLst>
              <a:gd name="connsiteX0" fmla="*/ 108000 w 3600000"/>
              <a:gd name="connsiteY0" fmla="*/ 108000 h 1800000"/>
              <a:gd name="connsiteX1" fmla="*/ 108000 w 3600000"/>
              <a:gd name="connsiteY1" fmla="*/ 1800000 h 1800000"/>
              <a:gd name="connsiteX2" fmla="*/ 0 w 3600000"/>
              <a:gd name="connsiteY2" fmla="*/ 1800000 h 1800000"/>
              <a:gd name="connsiteX3" fmla="*/ 0 w 3600000"/>
              <a:gd name="connsiteY3" fmla="*/ 108000 h 1800000"/>
              <a:gd name="connsiteX4" fmla="*/ 3600000 w 3600000"/>
              <a:gd name="connsiteY4" fmla="*/ 0 h 1800000"/>
              <a:gd name="connsiteX5" fmla="*/ 3600000 w 3600000"/>
              <a:gd name="connsiteY5" fmla="*/ 108000 h 1800000"/>
              <a:gd name="connsiteX6" fmla="*/ 108000 w 3600000"/>
              <a:gd name="connsiteY6" fmla="*/ 108000 h 1800000"/>
              <a:gd name="connsiteX7" fmla="*/ 108000 w 3600000"/>
              <a:gd name="connsiteY7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0000" h="1800000">
                <a:moveTo>
                  <a:pt x="108000" y="108000"/>
                </a:moveTo>
                <a:lnTo>
                  <a:pt x="108000" y="1800000"/>
                </a:lnTo>
                <a:lnTo>
                  <a:pt x="0" y="1800000"/>
                </a:lnTo>
                <a:lnTo>
                  <a:pt x="0" y="108000"/>
                </a:lnTo>
                <a:close/>
                <a:moveTo>
                  <a:pt x="3600000" y="0"/>
                </a:moveTo>
                <a:lnTo>
                  <a:pt x="360000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003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1172210" y="772795"/>
            <a:ext cx="1443355" cy="150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3055303" y="789305"/>
            <a:ext cx="1140056" cy="11767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lnSpc>
                <a:spcPct val="19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Chick</a:t>
            </a:r>
          </a:p>
          <a:p>
            <a:pPr algn="l" fontAlgn="auto">
              <a:lnSpc>
                <a:spcPct val="190000"/>
              </a:lnSpc>
            </a:pPr>
            <a:r>
              <a:rPr lang="en-US" altLang="zh-CN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</a:t>
            </a:r>
            <a:endParaRPr lang="zh-CN" altLang="en-US" sz="20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60120" y="2934335"/>
            <a:ext cx="4705350" cy="3123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20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algn="l" fontAlgn="auto">
              <a:lnSpc>
                <a:spcPct val="200000"/>
              </a:lnSpc>
            </a:pP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And I've waited longer for you than I've waited for any woman.</a:t>
            </a:r>
          </a:p>
          <a:p>
            <a:pPr algn="l" fontAlgn="auto">
              <a:lnSpc>
                <a:spcPct val="200000"/>
              </a:lnSpc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6" grpId="0" animBg="1"/>
      <p:bldP spid="6" grpId="1" animBg="1"/>
      <p:bldP spid="14" grpId="0" animBg="1"/>
      <p:bldP spid="14" grpId="1" animBg="1"/>
      <p:bldP spid="14" grpId="2" animBg="1"/>
      <p:bldP spid="17" grpId="0" animBg="1"/>
      <p:bldP spid="8" grpId="0"/>
      <p:bldP spid="9" grpId="0"/>
      <p:bldP spid="22" grpId="0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47E56BB-7121-4649-BA1D-F8110526EA51}"/>
              </a:ext>
            </a:extLst>
          </p:cNvPr>
          <p:cNvSpPr>
            <a:spLocks noGrp="1"/>
          </p:cNvSpPr>
          <p:nvPr/>
        </p:nvSpPr>
        <p:spPr>
          <a:xfrm>
            <a:off x="6225223" y="2258377"/>
            <a:ext cx="5511520" cy="3896995"/>
          </a:xfrm>
          <a:prstGeom prst="rect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253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5223" y="584200"/>
            <a:ext cx="3073855" cy="13964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text.</a:t>
            </a:r>
          </a:p>
          <a:p>
            <a:pPr algn="l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Chick Here.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32890" y="3820795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your title.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5480" y="4206875"/>
            <a:ext cx="4705350" cy="1584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0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algn="ctr" fontAlgn="auto">
              <a:lnSpc>
                <a:spcPct val="200000"/>
              </a:lnSpc>
            </a:pP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fontAlgn="auto">
              <a:lnSpc>
                <a:spcPct val="20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7B51DA0-B5B6-4B34-B53D-2CC3F0AA2BB6}"/>
              </a:ext>
            </a:extLst>
          </p:cNvPr>
          <p:cNvSpPr>
            <a:spLocks noGrp="1"/>
          </p:cNvSpPr>
          <p:nvPr/>
        </p:nvSpPr>
        <p:spPr>
          <a:xfrm>
            <a:off x="973247" y="864483"/>
            <a:ext cx="4515485" cy="2477909"/>
          </a:xfrm>
          <a:prstGeom prst="rect">
            <a:avLst/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7" grpId="0"/>
      <p:bldP spid="11" grpId="0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253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61207" y="951479"/>
            <a:ext cx="2969895" cy="2978606"/>
          </a:xfrm>
          <a:prstGeom prst="rect">
            <a:avLst/>
          </a:prstGeom>
          <a:noFill/>
          <a:ln w="57150">
            <a:solidFill>
              <a:srgbClr val="003F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25217" y="2636292"/>
            <a:ext cx="2888253" cy="2978606"/>
          </a:xfrm>
          <a:prstGeom prst="rect">
            <a:avLst/>
          </a:prstGeom>
          <a:noFill/>
          <a:ln w="57150">
            <a:solidFill>
              <a:srgbClr val="003F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02525" y="4125595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your title.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35115" y="4511675"/>
            <a:ext cx="4705350" cy="1584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0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algn="ctr" fontAlgn="auto">
              <a:lnSpc>
                <a:spcPct val="200000"/>
              </a:lnSpc>
            </a:pP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fontAlgn="auto">
              <a:lnSpc>
                <a:spcPct val="20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77135" y="717550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your title.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1680" y="1103630"/>
            <a:ext cx="4705350" cy="1277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20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3AD1D6D-A173-444B-802D-74C123877C96}"/>
              </a:ext>
            </a:extLst>
          </p:cNvPr>
          <p:cNvSpPr>
            <a:spLocks noGrp="1"/>
          </p:cNvSpPr>
          <p:nvPr/>
        </p:nvSpPr>
        <p:spPr>
          <a:xfrm>
            <a:off x="1972647" y="3041888"/>
            <a:ext cx="2508208" cy="3395506"/>
          </a:xfrm>
          <a:prstGeom prst="rect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7C65D90-79B5-4F12-84D3-33511485AF12}"/>
              </a:ext>
            </a:extLst>
          </p:cNvPr>
          <p:cNvSpPr>
            <a:spLocks noGrp="1"/>
          </p:cNvSpPr>
          <p:nvPr/>
        </p:nvSpPr>
        <p:spPr>
          <a:xfrm rot="10800000">
            <a:off x="8409940" y="138492"/>
            <a:ext cx="2609850" cy="3529482"/>
          </a:xfrm>
          <a:prstGeom prst="rect">
            <a:avLst/>
          </a:prstGeom>
          <a:blipFill rotWithShape="0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2" grpId="0" bldLvl="0" animBg="1"/>
      <p:bldP spid="28" grpId="0" bldLvl="0" animBg="1"/>
      <p:bldP spid="11" grpId="0"/>
      <p:bldP spid="22" grpId="0"/>
      <p:bldP spid="22" grpId="1"/>
      <p:bldP spid="6" grpId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53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49561" y="1104815"/>
            <a:ext cx="4170680" cy="71183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3200" b="1" dirty="0">
                <a:solidFill>
                  <a:srgbClr val="558C6F"/>
                </a:solidFill>
                <a:cs typeface="+mn-ea"/>
                <a:sym typeface="+mn-lt"/>
              </a:rPr>
              <a:t>Click here to add your title.</a:t>
            </a:r>
          </a:p>
        </p:txBody>
      </p:sp>
      <p:sp>
        <p:nvSpPr>
          <p:cNvPr id="5" name="任意多边形: 形状 1"/>
          <p:cNvSpPr/>
          <p:nvPr/>
        </p:nvSpPr>
        <p:spPr>
          <a:xfrm>
            <a:off x="-4259580" y="-3180080"/>
            <a:ext cx="10112375" cy="8181975"/>
          </a:xfrm>
          <a:custGeom>
            <a:avLst/>
            <a:gdLst/>
            <a:ahLst/>
            <a:cxnLst/>
            <a:rect l="0" t="0" r="0" b="0"/>
            <a:pathLst>
              <a:path w="10112611" h="8182270">
                <a:moveTo>
                  <a:pt x="0" y="0"/>
                </a:moveTo>
                <a:lnTo>
                  <a:pt x="10112610" y="0"/>
                </a:lnTo>
                <a:lnTo>
                  <a:pt x="10112610" y="8182269"/>
                </a:lnTo>
                <a:lnTo>
                  <a:pt x="0" y="8182269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PA_组合 20"/>
          <p:cNvGrpSpPr/>
          <p:nvPr>
            <p:custDataLst>
              <p:tags r:id="rId2"/>
            </p:custDataLst>
          </p:nvPr>
        </p:nvGrpSpPr>
        <p:grpSpPr>
          <a:xfrm rot="5400000">
            <a:off x="1655999" y="-88819"/>
            <a:ext cx="3283111" cy="5110480"/>
            <a:chOff x="1014410" y="146868"/>
            <a:chExt cx="10161590" cy="6267450"/>
          </a:xfrm>
        </p:grpSpPr>
        <p:sp>
          <p:nvSpPr>
            <p:cNvPr id="22" name="矩形 21"/>
            <p:cNvSpPr/>
            <p:nvPr/>
          </p:nvSpPr>
          <p:spPr>
            <a:xfrm>
              <a:off x="1014410" y="432618"/>
              <a:ext cx="10161590" cy="5981700"/>
            </a:xfrm>
            <a:prstGeom prst="rect">
              <a:avLst/>
            </a:prstGeom>
            <a:noFill/>
            <a:ln w="50800">
              <a:solidFill>
                <a:srgbClr val="003F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880882" y="146868"/>
              <a:ext cx="1260624" cy="603248"/>
              <a:chOff x="1880882" y="323850"/>
              <a:chExt cx="1260624" cy="603248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1880882" y="323850"/>
                <a:ext cx="313065" cy="571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350699" y="355598"/>
                <a:ext cx="278318" cy="571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790032" y="325120"/>
                <a:ext cx="351474" cy="571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244" name="矩形 5"/>
          <p:cNvSpPr/>
          <p:nvPr/>
        </p:nvSpPr>
        <p:spPr>
          <a:xfrm>
            <a:off x="8027035" y="1402080"/>
            <a:ext cx="22352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text.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7335520" y="1632585"/>
            <a:ext cx="62484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0369550" y="1631950"/>
            <a:ext cx="62484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矩形 4"/>
          <p:cNvSpPr/>
          <p:nvPr/>
        </p:nvSpPr>
        <p:spPr>
          <a:xfrm>
            <a:off x="6948170" y="2195195"/>
            <a:ext cx="4392295" cy="1143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fontAlgn="auto">
              <a:lnSpc>
                <a:spcPct val="150000"/>
              </a:lnSpc>
              <a:buNone/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marL="0" lvl="0" indent="0" algn="ctr" fontAlgn="auto">
              <a:lnSpc>
                <a:spcPct val="150000"/>
              </a:lnSpc>
              <a:buNone/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38795" y="5093335"/>
            <a:ext cx="2012950" cy="3467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text.</a:t>
            </a:r>
          </a:p>
        </p:txBody>
      </p:sp>
      <p:sp>
        <p:nvSpPr>
          <p:cNvPr id="9" name="矩形 4"/>
          <p:cNvSpPr/>
          <p:nvPr/>
        </p:nvSpPr>
        <p:spPr>
          <a:xfrm>
            <a:off x="6948805" y="3585845"/>
            <a:ext cx="4392295" cy="1143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fontAlgn="auto">
              <a:lnSpc>
                <a:spcPct val="150000"/>
              </a:lnSpc>
              <a:buNone/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marL="0" lvl="0" indent="0" algn="ctr" fontAlgn="auto">
              <a:lnSpc>
                <a:spcPct val="150000"/>
              </a:lnSpc>
              <a:buNone/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D2C618E-D311-4859-8286-7AD7E230B54A}"/>
              </a:ext>
            </a:extLst>
          </p:cNvPr>
          <p:cNvSpPr>
            <a:spLocks noGrp="1"/>
          </p:cNvSpPr>
          <p:nvPr/>
        </p:nvSpPr>
        <p:spPr>
          <a:xfrm>
            <a:off x="1137033" y="2594995"/>
            <a:ext cx="4598744" cy="3257873"/>
          </a:xfrm>
          <a:prstGeom prst="rect">
            <a:avLst/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7" grpId="0" bldLvl="0"/>
      <p:bldP spid="10244" grpId="0"/>
      <p:bldP spid="10243" grpId="0"/>
      <p:bldP spid="17" grpId="0" bldLvl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10795" y="2303145"/>
            <a:ext cx="9155430" cy="22542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87015" y="2619375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your title.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19125" y="3072765"/>
            <a:ext cx="5137785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algn="r" fontAlgn="auto">
              <a:lnSpc>
                <a:spcPct val="150000"/>
              </a:lnSpc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61DB120-C47F-4C8D-902C-0D6430E81A33}"/>
              </a:ext>
            </a:extLst>
          </p:cNvPr>
          <p:cNvSpPr txBox="1"/>
          <p:nvPr/>
        </p:nvSpPr>
        <p:spPr>
          <a:xfrm>
            <a:off x="9394190" y="2229167"/>
            <a:ext cx="274066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0" dirty="0">
                <a:solidFill>
                  <a:srgbClr val="558C6F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5" name="矩形 14"/>
          <p:cNvSpPr/>
          <p:nvPr/>
        </p:nvSpPr>
        <p:spPr>
          <a:xfrm>
            <a:off x="-2539" y="0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B98CDB7-A5A4-4616-8812-2AFB11C162ED}"/>
              </a:ext>
            </a:extLst>
          </p:cNvPr>
          <p:cNvSpPr>
            <a:spLocks noGrp="1"/>
          </p:cNvSpPr>
          <p:nvPr/>
        </p:nvSpPr>
        <p:spPr>
          <a:xfrm>
            <a:off x="6157595" y="4702810"/>
            <a:ext cx="2987040" cy="2177415"/>
          </a:xfrm>
          <a:prstGeom prst="rect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B9A7D0E-5B7B-420D-BCA8-8A6214DF4010}"/>
              </a:ext>
            </a:extLst>
          </p:cNvPr>
          <p:cNvSpPr>
            <a:spLocks noGrp="1"/>
          </p:cNvSpPr>
          <p:nvPr/>
        </p:nvSpPr>
        <p:spPr>
          <a:xfrm>
            <a:off x="6262559" y="-393973"/>
            <a:ext cx="2898397" cy="2543065"/>
          </a:xfrm>
          <a:prstGeom prst="rect">
            <a:avLst/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DE52B42-8EA4-476B-BAC2-49CB345349A6}"/>
              </a:ext>
            </a:extLst>
          </p:cNvPr>
          <p:cNvSpPr txBox="1"/>
          <p:nvPr/>
        </p:nvSpPr>
        <p:spPr>
          <a:xfrm>
            <a:off x="6700777" y="2481729"/>
            <a:ext cx="2005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558C6F"/>
                </a:solidFill>
                <a:cs typeface="+mn-ea"/>
                <a:sym typeface="+mn-lt"/>
              </a:rPr>
              <a:t>Click</a:t>
            </a:r>
          </a:p>
          <a:p>
            <a:r>
              <a:rPr lang="en-US" altLang="zh-CN" sz="6000" dirty="0">
                <a:solidFill>
                  <a:srgbClr val="558C6F"/>
                </a:solidFill>
                <a:cs typeface="+mn-ea"/>
                <a:sym typeface="+mn-lt"/>
              </a:rPr>
              <a:t>Here</a:t>
            </a:r>
            <a:endParaRPr lang="zh-CN" altLang="en-US" sz="6000" dirty="0">
              <a:solidFill>
                <a:srgbClr val="558C6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1" grpId="0"/>
      <p:bldP spid="22" grpId="0"/>
      <p:bldP spid="22" grpId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 rot="5400000">
            <a:off x="-540000" y="2918684"/>
            <a:ext cx="2160000" cy="1080000"/>
          </a:xfrm>
          <a:prstGeom prst="triangle">
            <a:avLst/>
          </a:prstGeom>
          <a:solidFill>
            <a:srgbClr val="003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51279" y="1741805"/>
            <a:ext cx="311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51280" y="2477770"/>
            <a:ext cx="436753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algn="l" fontAlgn="auto">
              <a:lnSpc>
                <a:spcPct val="150000"/>
              </a:lnSpc>
            </a:pP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51280" y="3926205"/>
            <a:ext cx="436753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  <a:p>
            <a:pPr algn="l" fontAlgn="auto">
              <a:lnSpc>
                <a:spcPct val="150000"/>
              </a:lnSpc>
            </a:pP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FA90FA6-DAE8-4952-960A-F81E24142035}"/>
              </a:ext>
            </a:extLst>
          </p:cNvPr>
          <p:cNvSpPr>
            <a:spLocks noGrp="1"/>
          </p:cNvSpPr>
          <p:nvPr/>
        </p:nvSpPr>
        <p:spPr>
          <a:xfrm rot="10800000">
            <a:off x="7227597" y="666368"/>
            <a:ext cx="4129515" cy="5584631"/>
          </a:xfrm>
          <a:prstGeom prst="rect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" y="29683"/>
            <a:ext cx="6095999" cy="6858000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22" grpId="0"/>
      <p:bldP spid="22" grpId="1"/>
      <p:bldP spid="25" grpId="0"/>
      <p:bldP spid="25" grpId="1"/>
      <p:bldP spid="1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咖啡文艺小清新杂志风画册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3j2um2">
      <a:majorFont>
        <a:latin typeface="微软雅黑"/>
        <a:ea typeface="仿宋"/>
        <a:cs typeface=""/>
      </a:majorFont>
      <a:minorFont>
        <a:latin typeface="微软雅黑"/>
        <a:ea typeface="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A38330"/>
    </a:accent1>
    <a:accent2>
      <a:srgbClr val="845F03"/>
    </a:accent2>
    <a:accent3>
      <a:srgbClr val="674101"/>
    </a:accent3>
    <a:accent4>
      <a:srgbClr val="896614"/>
    </a:accent4>
    <a:accent5>
      <a:srgbClr val="523708"/>
    </a:accent5>
    <a:accent6>
      <a:srgbClr val="6A4A01"/>
    </a:accent6>
    <a:hlink>
      <a:srgbClr val="A38330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A38330"/>
    </a:accent1>
    <a:accent2>
      <a:srgbClr val="845F03"/>
    </a:accent2>
    <a:accent3>
      <a:srgbClr val="674101"/>
    </a:accent3>
    <a:accent4>
      <a:srgbClr val="896614"/>
    </a:accent4>
    <a:accent5>
      <a:srgbClr val="523708"/>
    </a:accent5>
    <a:accent6>
      <a:srgbClr val="6A4A01"/>
    </a:accent6>
    <a:hlink>
      <a:srgbClr val="A3833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A38330"/>
    </a:accent1>
    <a:accent2>
      <a:srgbClr val="845F03"/>
    </a:accent2>
    <a:accent3>
      <a:srgbClr val="674101"/>
    </a:accent3>
    <a:accent4>
      <a:srgbClr val="896614"/>
    </a:accent4>
    <a:accent5>
      <a:srgbClr val="523708"/>
    </a:accent5>
    <a:accent6>
      <a:srgbClr val="6A4A01"/>
    </a:accent6>
    <a:hlink>
      <a:srgbClr val="A38330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A38330"/>
    </a:accent1>
    <a:accent2>
      <a:srgbClr val="845F03"/>
    </a:accent2>
    <a:accent3>
      <a:srgbClr val="674101"/>
    </a:accent3>
    <a:accent4>
      <a:srgbClr val="896614"/>
    </a:accent4>
    <a:accent5>
      <a:srgbClr val="523708"/>
    </a:accent5>
    <a:accent6>
      <a:srgbClr val="6A4A01"/>
    </a:accent6>
    <a:hlink>
      <a:srgbClr val="A38330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A38330"/>
    </a:accent1>
    <a:accent2>
      <a:srgbClr val="845F03"/>
    </a:accent2>
    <a:accent3>
      <a:srgbClr val="674101"/>
    </a:accent3>
    <a:accent4>
      <a:srgbClr val="896614"/>
    </a:accent4>
    <a:accent5>
      <a:srgbClr val="523708"/>
    </a:accent5>
    <a:accent6>
      <a:srgbClr val="6A4A01"/>
    </a:accent6>
    <a:hlink>
      <a:srgbClr val="A38330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A38330"/>
    </a:accent1>
    <a:accent2>
      <a:srgbClr val="845F03"/>
    </a:accent2>
    <a:accent3>
      <a:srgbClr val="674101"/>
    </a:accent3>
    <a:accent4>
      <a:srgbClr val="896614"/>
    </a:accent4>
    <a:accent5>
      <a:srgbClr val="523708"/>
    </a:accent5>
    <a:accent6>
      <a:srgbClr val="6A4A01"/>
    </a:accent6>
    <a:hlink>
      <a:srgbClr val="A38330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A38330"/>
    </a:accent1>
    <a:accent2>
      <a:srgbClr val="845F03"/>
    </a:accent2>
    <a:accent3>
      <a:srgbClr val="674101"/>
    </a:accent3>
    <a:accent4>
      <a:srgbClr val="896614"/>
    </a:accent4>
    <a:accent5>
      <a:srgbClr val="523708"/>
    </a:accent5>
    <a:accent6>
      <a:srgbClr val="6A4A01"/>
    </a:accent6>
    <a:hlink>
      <a:srgbClr val="A38330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A38330"/>
    </a:accent1>
    <a:accent2>
      <a:srgbClr val="845F03"/>
    </a:accent2>
    <a:accent3>
      <a:srgbClr val="674101"/>
    </a:accent3>
    <a:accent4>
      <a:srgbClr val="896614"/>
    </a:accent4>
    <a:accent5>
      <a:srgbClr val="523708"/>
    </a:accent5>
    <a:accent6>
      <a:srgbClr val="6A4A01"/>
    </a:accent6>
    <a:hlink>
      <a:srgbClr val="A38330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A38330"/>
    </a:accent1>
    <a:accent2>
      <a:srgbClr val="845F03"/>
    </a:accent2>
    <a:accent3>
      <a:srgbClr val="674101"/>
    </a:accent3>
    <a:accent4>
      <a:srgbClr val="896614"/>
    </a:accent4>
    <a:accent5>
      <a:srgbClr val="523708"/>
    </a:accent5>
    <a:accent6>
      <a:srgbClr val="6A4A01"/>
    </a:accent6>
    <a:hlink>
      <a:srgbClr val="A38330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A38330"/>
    </a:accent1>
    <a:accent2>
      <a:srgbClr val="845F03"/>
    </a:accent2>
    <a:accent3>
      <a:srgbClr val="674101"/>
    </a:accent3>
    <a:accent4>
      <a:srgbClr val="896614"/>
    </a:accent4>
    <a:accent5>
      <a:srgbClr val="523708"/>
    </a:accent5>
    <a:accent6>
      <a:srgbClr val="6A4A01"/>
    </a:accent6>
    <a:hlink>
      <a:srgbClr val="A3833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2731</Words>
  <Application>Microsoft Office PowerPoint</Application>
  <PresentationFormat>宽屏</PresentationFormat>
  <Paragraphs>187</Paragraphs>
  <Slides>27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微软雅黑</vt:lpstr>
      <vt:lpstr>Arial</vt:lpstr>
      <vt:lpstr>Calibri</vt:lpstr>
      <vt:lpstr>Wingdings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6</cp:revision>
  <dcterms:created xsi:type="dcterms:W3CDTF">2017-08-30T08:16:00Z</dcterms:created>
  <dcterms:modified xsi:type="dcterms:W3CDTF">2020-09-11T07:16:30Z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