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sldIdLst>
    <p:sldId id="8118" r:id="rId2"/>
    <p:sldId id="8119" r:id="rId3"/>
    <p:sldId id="8121" r:id="rId4"/>
    <p:sldId id="8106" r:id="rId5"/>
    <p:sldId id="8139" r:id="rId6"/>
    <p:sldId id="8108" r:id="rId7"/>
    <p:sldId id="8131" r:id="rId8"/>
    <p:sldId id="8132" r:id="rId9"/>
    <p:sldId id="8122" r:id="rId10"/>
    <p:sldId id="8110" r:id="rId11"/>
    <p:sldId id="8109" r:id="rId12"/>
    <p:sldId id="8129" r:id="rId13"/>
    <p:sldId id="8134" r:id="rId14"/>
    <p:sldId id="8133" r:id="rId15"/>
    <p:sldId id="8123" r:id="rId16"/>
    <p:sldId id="8127" r:id="rId17"/>
    <p:sldId id="8126" r:id="rId18"/>
    <p:sldId id="8135" r:id="rId19"/>
    <p:sldId id="8136" r:id="rId20"/>
    <p:sldId id="8140" r:id="rId21"/>
    <p:sldId id="8124" r:id="rId22"/>
    <p:sldId id="8107" r:id="rId23"/>
    <p:sldId id="8137" r:id="rId24"/>
    <p:sldId id="8128" r:id="rId25"/>
    <p:sldId id="8138" r:id="rId26"/>
    <p:sldId id="8130" r:id="rId27"/>
    <p:sldId id="8141" r:id="rId28"/>
    <p:sldId id="8125"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77"/>
    <a:srgbClr val="FF6699"/>
    <a:srgbClr val="FF643F"/>
    <a:srgbClr val="92D050"/>
    <a:srgbClr val="305CF0"/>
    <a:srgbClr val="0066FF"/>
    <a:srgbClr val="3333CC"/>
    <a:srgbClr val="3333FF"/>
    <a:srgbClr val="FEDA0A"/>
    <a:srgbClr val="0E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5" autoAdjust="0"/>
    <p:restoredTop sz="94704" autoAdjust="0"/>
  </p:normalViewPr>
  <p:slideViewPr>
    <p:cSldViewPr snapToGrid="0" showGuides="1">
      <p:cViewPr varScale="1">
        <p:scale>
          <a:sx n="72" d="100"/>
          <a:sy n="72" d="100"/>
        </p:scale>
        <p:origin x="240"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L" panose="00020600040101010101" pitchFamily="18" charset="-122"/>
                <a:ea typeface="OPPOSans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L" panose="00020600040101010101" pitchFamily="18" charset="-122"/>
                <a:ea typeface="OPPOSans L" panose="00020600040101010101" pitchFamily="18" charset="-122"/>
              </a:defRPr>
            </a:lvl1pPr>
          </a:lstStyle>
          <a:p>
            <a:fld id="{09662221-DFCF-4DCC-87B3-0E3E286AB02B}" type="datetimeFigureOut">
              <a:rPr lang="zh-CN" altLang="en-US" smtClean="0"/>
              <a:pPr/>
              <a:t>2020/9/13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L" panose="00020600040101010101" pitchFamily="18" charset="-122"/>
                <a:ea typeface="OPPOSans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L" panose="00020600040101010101" pitchFamily="18" charset="-122"/>
                <a:ea typeface="OPPOSans L" panose="00020600040101010101" pitchFamily="18" charset="-122"/>
              </a:defRPr>
            </a:lvl1pPr>
          </a:lstStyle>
          <a:p>
            <a:fld id="{EA777FD2-4542-49FE-9096-EB85357A2168}" type="slidenum">
              <a:rPr lang="zh-CN" altLang="en-US" smtClean="0"/>
              <a:pPr/>
              <a:t>‹#›</a:t>
            </a:fld>
            <a:endParaRPr lang="zh-CN" altLang="en-US" dirty="0"/>
          </a:p>
        </p:txBody>
      </p:sp>
    </p:spTree>
    <p:extLst>
      <p:ext uri="{BB962C8B-B14F-4D97-AF65-F5344CB8AC3E}">
        <p14:creationId xmlns:p14="http://schemas.microsoft.com/office/powerpoint/2010/main" val="155439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1pPr>
    <a:lvl2pPr marL="4572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2pPr>
    <a:lvl3pPr marL="9144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3pPr>
    <a:lvl4pPr marL="13716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4pPr>
    <a:lvl5pPr marL="1828800" algn="l" defTabSz="914400" rtl="0" eaLnBrk="1" latinLnBrk="0" hangingPunct="1">
      <a:defRPr sz="1200" kern="1200">
        <a:solidFill>
          <a:schemeClr val="tx1"/>
        </a:solidFill>
        <a:latin typeface="OPPOSans L" panose="00020600040101010101" pitchFamily="18" charset="-122"/>
        <a:ea typeface="OPPOSans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a:t>
            </a:fld>
            <a:endParaRPr lang="zh-CN" altLang="en-US" dirty="0"/>
          </a:p>
        </p:txBody>
      </p:sp>
    </p:spTree>
    <p:extLst>
      <p:ext uri="{BB962C8B-B14F-4D97-AF65-F5344CB8AC3E}">
        <p14:creationId xmlns:p14="http://schemas.microsoft.com/office/powerpoint/2010/main" val="289590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10</a:t>
            </a:fld>
            <a:endParaRPr lang="zh-CN" altLang="en-US" dirty="0"/>
          </a:p>
        </p:txBody>
      </p:sp>
    </p:spTree>
    <p:extLst>
      <p:ext uri="{BB962C8B-B14F-4D97-AF65-F5344CB8AC3E}">
        <p14:creationId xmlns:p14="http://schemas.microsoft.com/office/powerpoint/2010/main" val="18553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11</a:t>
            </a:fld>
            <a:endParaRPr lang="zh-CN" altLang="en-US" dirty="0"/>
          </a:p>
        </p:txBody>
      </p:sp>
    </p:spTree>
    <p:extLst>
      <p:ext uri="{BB962C8B-B14F-4D97-AF65-F5344CB8AC3E}">
        <p14:creationId xmlns:p14="http://schemas.microsoft.com/office/powerpoint/2010/main" val="174809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12</a:t>
            </a:fld>
            <a:endParaRPr lang="zh-CN" altLang="en-US" dirty="0"/>
          </a:p>
        </p:txBody>
      </p:sp>
    </p:spTree>
    <p:extLst>
      <p:ext uri="{BB962C8B-B14F-4D97-AF65-F5344CB8AC3E}">
        <p14:creationId xmlns:p14="http://schemas.microsoft.com/office/powerpoint/2010/main" val="7456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13</a:t>
            </a:fld>
            <a:endParaRPr lang="zh-CN" altLang="en-US" dirty="0"/>
          </a:p>
        </p:txBody>
      </p:sp>
    </p:spTree>
    <p:extLst>
      <p:ext uri="{BB962C8B-B14F-4D97-AF65-F5344CB8AC3E}">
        <p14:creationId xmlns:p14="http://schemas.microsoft.com/office/powerpoint/2010/main" val="106376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14</a:t>
            </a:fld>
            <a:endParaRPr lang="zh-CN" altLang="en-US" dirty="0"/>
          </a:p>
        </p:txBody>
      </p:sp>
    </p:spTree>
    <p:extLst>
      <p:ext uri="{BB962C8B-B14F-4D97-AF65-F5344CB8AC3E}">
        <p14:creationId xmlns:p14="http://schemas.microsoft.com/office/powerpoint/2010/main" val="253686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15</a:t>
            </a:fld>
            <a:endParaRPr lang="zh-CN" altLang="en-US" dirty="0"/>
          </a:p>
        </p:txBody>
      </p:sp>
    </p:spTree>
    <p:extLst>
      <p:ext uri="{BB962C8B-B14F-4D97-AF65-F5344CB8AC3E}">
        <p14:creationId xmlns:p14="http://schemas.microsoft.com/office/powerpoint/2010/main" val="30895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16</a:t>
            </a:fld>
            <a:endParaRPr lang="zh-CN" altLang="en-US" dirty="0"/>
          </a:p>
        </p:txBody>
      </p:sp>
    </p:spTree>
    <p:extLst>
      <p:ext uri="{BB962C8B-B14F-4D97-AF65-F5344CB8AC3E}">
        <p14:creationId xmlns:p14="http://schemas.microsoft.com/office/powerpoint/2010/main" val="425157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17</a:t>
            </a:fld>
            <a:endParaRPr lang="zh-CN" altLang="en-US" dirty="0"/>
          </a:p>
        </p:txBody>
      </p:sp>
    </p:spTree>
    <p:extLst>
      <p:ext uri="{BB962C8B-B14F-4D97-AF65-F5344CB8AC3E}">
        <p14:creationId xmlns:p14="http://schemas.microsoft.com/office/powerpoint/2010/main" val="40571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18</a:t>
            </a:fld>
            <a:endParaRPr lang="zh-CN" altLang="en-US" dirty="0"/>
          </a:p>
        </p:txBody>
      </p:sp>
    </p:spTree>
    <p:extLst>
      <p:ext uri="{BB962C8B-B14F-4D97-AF65-F5344CB8AC3E}">
        <p14:creationId xmlns:p14="http://schemas.microsoft.com/office/powerpoint/2010/main" val="279563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19</a:t>
            </a:fld>
            <a:endParaRPr lang="zh-CN" altLang="en-US" dirty="0"/>
          </a:p>
        </p:txBody>
      </p:sp>
    </p:spTree>
    <p:extLst>
      <p:ext uri="{BB962C8B-B14F-4D97-AF65-F5344CB8AC3E}">
        <p14:creationId xmlns:p14="http://schemas.microsoft.com/office/powerpoint/2010/main" val="218692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a:t>
            </a:fld>
            <a:endParaRPr lang="zh-CN" altLang="en-US" dirty="0"/>
          </a:p>
        </p:txBody>
      </p:sp>
    </p:spTree>
    <p:extLst>
      <p:ext uri="{BB962C8B-B14F-4D97-AF65-F5344CB8AC3E}">
        <p14:creationId xmlns:p14="http://schemas.microsoft.com/office/powerpoint/2010/main" val="3804903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20</a:t>
            </a:fld>
            <a:endParaRPr lang="zh-CN" altLang="en-US" dirty="0"/>
          </a:p>
        </p:txBody>
      </p:sp>
    </p:spTree>
    <p:extLst>
      <p:ext uri="{BB962C8B-B14F-4D97-AF65-F5344CB8AC3E}">
        <p14:creationId xmlns:p14="http://schemas.microsoft.com/office/powerpoint/2010/main" val="361387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21</a:t>
            </a:fld>
            <a:endParaRPr lang="zh-CN" altLang="en-US" dirty="0"/>
          </a:p>
        </p:txBody>
      </p:sp>
    </p:spTree>
    <p:extLst>
      <p:ext uri="{BB962C8B-B14F-4D97-AF65-F5344CB8AC3E}">
        <p14:creationId xmlns:p14="http://schemas.microsoft.com/office/powerpoint/2010/main" val="2693692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22</a:t>
            </a:fld>
            <a:endParaRPr lang="zh-CN" altLang="en-US" dirty="0"/>
          </a:p>
        </p:txBody>
      </p:sp>
    </p:spTree>
    <p:extLst>
      <p:ext uri="{BB962C8B-B14F-4D97-AF65-F5344CB8AC3E}">
        <p14:creationId xmlns:p14="http://schemas.microsoft.com/office/powerpoint/2010/main" val="282215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23</a:t>
            </a:fld>
            <a:endParaRPr lang="zh-CN" altLang="en-US" dirty="0"/>
          </a:p>
        </p:txBody>
      </p:sp>
    </p:spTree>
    <p:extLst>
      <p:ext uri="{BB962C8B-B14F-4D97-AF65-F5344CB8AC3E}">
        <p14:creationId xmlns:p14="http://schemas.microsoft.com/office/powerpoint/2010/main" val="2255609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24</a:t>
            </a:fld>
            <a:endParaRPr lang="zh-CN" altLang="en-US" dirty="0"/>
          </a:p>
        </p:txBody>
      </p:sp>
    </p:spTree>
    <p:extLst>
      <p:ext uri="{BB962C8B-B14F-4D97-AF65-F5344CB8AC3E}">
        <p14:creationId xmlns:p14="http://schemas.microsoft.com/office/powerpoint/2010/main" val="312925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25</a:t>
            </a:fld>
            <a:endParaRPr lang="zh-CN" altLang="en-US" dirty="0"/>
          </a:p>
        </p:txBody>
      </p:sp>
    </p:spTree>
    <p:extLst>
      <p:ext uri="{BB962C8B-B14F-4D97-AF65-F5344CB8AC3E}">
        <p14:creationId xmlns:p14="http://schemas.microsoft.com/office/powerpoint/2010/main" val="404537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26</a:t>
            </a:fld>
            <a:endParaRPr lang="zh-CN" altLang="en-US" dirty="0"/>
          </a:p>
        </p:txBody>
      </p:sp>
    </p:spTree>
    <p:extLst>
      <p:ext uri="{BB962C8B-B14F-4D97-AF65-F5344CB8AC3E}">
        <p14:creationId xmlns:p14="http://schemas.microsoft.com/office/powerpoint/2010/main" val="288783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27</a:t>
            </a:fld>
            <a:endParaRPr lang="zh-CN" altLang="en-US" dirty="0"/>
          </a:p>
        </p:txBody>
      </p:sp>
    </p:spTree>
    <p:extLst>
      <p:ext uri="{BB962C8B-B14F-4D97-AF65-F5344CB8AC3E}">
        <p14:creationId xmlns:p14="http://schemas.microsoft.com/office/powerpoint/2010/main" val="3423523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28</a:t>
            </a:fld>
            <a:endParaRPr lang="zh-CN" altLang="en-US" dirty="0"/>
          </a:p>
        </p:txBody>
      </p:sp>
    </p:spTree>
    <p:extLst>
      <p:ext uri="{BB962C8B-B14F-4D97-AF65-F5344CB8AC3E}">
        <p14:creationId xmlns:p14="http://schemas.microsoft.com/office/powerpoint/2010/main" val="361324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3</a:t>
            </a:fld>
            <a:endParaRPr lang="zh-CN" altLang="en-US" dirty="0"/>
          </a:p>
        </p:txBody>
      </p:sp>
    </p:spTree>
    <p:extLst>
      <p:ext uri="{BB962C8B-B14F-4D97-AF65-F5344CB8AC3E}">
        <p14:creationId xmlns:p14="http://schemas.microsoft.com/office/powerpoint/2010/main" val="171130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4</a:t>
            </a:fld>
            <a:endParaRPr lang="zh-CN" altLang="en-US" dirty="0"/>
          </a:p>
        </p:txBody>
      </p:sp>
    </p:spTree>
    <p:extLst>
      <p:ext uri="{BB962C8B-B14F-4D97-AF65-F5344CB8AC3E}">
        <p14:creationId xmlns:p14="http://schemas.microsoft.com/office/powerpoint/2010/main" val="335863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5</a:t>
            </a:fld>
            <a:endParaRPr lang="zh-CN" altLang="en-US" dirty="0"/>
          </a:p>
        </p:txBody>
      </p:sp>
    </p:spTree>
    <p:extLst>
      <p:ext uri="{BB962C8B-B14F-4D97-AF65-F5344CB8AC3E}">
        <p14:creationId xmlns:p14="http://schemas.microsoft.com/office/powerpoint/2010/main" val="5891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6</a:t>
            </a:fld>
            <a:endParaRPr lang="zh-CN" altLang="en-US" dirty="0"/>
          </a:p>
        </p:txBody>
      </p:sp>
    </p:spTree>
    <p:extLst>
      <p:ext uri="{BB962C8B-B14F-4D97-AF65-F5344CB8AC3E}">
        <p14:creationId xmlns:p14="http://schemas.microsoft.com/office/powerpoint/2010/main" val="867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7</a:t>
            </a:fld>
            <a:endParaRPr lang="zh-CN" altLang="en-US" dirty="0"/>
          </a:p>
        </p:txBody>
      </p:sp>
    </p:spTree>
    <p:extLst>
      <p:ext uri="{BB962C8B-B14F-4D97-AF65-F5344CB8AC3E}">
        <p14:creationId xmlns:p14="http://schemas.microsoft.com/office/powerpoint/2010/main" val="14148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8</a:t>
            </a:fld>
            <a:endParaRPr lang="zh-CN" altLang="en-US" dirty="0"/>
          </a:p>
        </p:txBody>
      </p:sp>
    </p:spTree>
    <p:extLst>
      <p:ext uri="{BB962C8B-B14F-4D97-AF65-F5344CB8AC3E}">
        <p14:creationId xmlns:p14="http://schemas.microsoft.com/office/powerpoint/2010/main" val="90972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777FD2-4542-49FE-9096-EB85357A2168}" type="slidenum">
              <a:rPr lang="zh-CN" altLang="en-US" smtClean="0"/>
              <a:pPr/>
              <a:t>9</a:t>
            </a:fld>
            <a:endParaRPr lang="zh-CN" altLang="en-US" dirty="0"/>
          </a:p>
        </p:txBody>
      </p:sp>
    </p:spTree>
    <p:extLst>
      <p:ext uri="{BB962C8B-B14F-4D97-AF65-F5344CB8AC3E}">
        <p14:creationId xmlns:p14="http://schemas.microsoft.com/office/powerpoint/2010/main" val="154937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494990"/>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guide id="3" orient="horz" pos="640">
          <p15:clr>
            <a:srgbClr val="A4A3A4"/>
          </p15:clr>
        </p15:guide>
        <p15:guide id="4" orient="horz" pos="731">
          <p15:clr>
            <a:srgbClr val="A4A3A4"/>
          </p15:clr>
        </p15:guide>
        <p15:guide id="5" orient="horz" pos="3861">
          <p15:clr>
            <a:srgbClr val="A4A3A4"/>
          </p15:clr>
        </p15:guide>
        <p15:guide id="6" orient="horz" pos="3929">
          <p15:clr>
            <a:srgbClr val="A4A3A4"/>
          </p15:clr>
        </p15:guide>
        <p15:guide id="7" pos="7265">
          <p15:clr>
            <a:srgbClr val="A4A3A4"/>
          </p15:clr>
        </p15:guide>
        <p15:guide id="8" pos="415">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8" name="半闭框 7">
            <a:extLst>
              <a:ext uri="{FF2B5EF4-FFF2-40B4-BE49-F238E27FC236}">
                <a16:creationId xmlns:a16="http://schemas.microsoft.com/office/drawing/2014/main" id="{327D91C1-4D8A-4063-A364-F2CE95C4333C}"/>
              </a:ext>
            </a:extLst>
          </p:cNvPr>
          <p:cNvSpPr/>
          <p:nvPr userDrawn="1"/>
        </p:nvSpPr>
        <p:spPr>
          <a:xfrm rot="16200000">
            <a:off x="587505" y="6129468"/>
            <a:ext cx="215640" cy="215640"/>
          </a:xfrm>
          <a:prstGeom prst="halfFrame">
            <a:avLst>
              <a:gd name="adj1" fmla="val 8112"/>
              <a:gd name="adj2" fmla="val 7228"/>
            </a:avLst>
          </a:prstGeom>
          <a:solidFill>
            <a:schemeClr val="bg1">
              <a:lumMod val="75000"/>
              <a:alpha val="6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2" name="文本框 11">
            <a:extLst>
              <a:ext uri="{FF2B5EF4-FFF2-40B4-BE49-F238E27FC236}">
                <a16:creationId xmlns:a16="http://schemas.microsoft.com/office/drawing/2014/main" id="{AE52F279-BC96-475B-A3E5-A250F566B035}"/>
              </a:ext>
            </a:extLst>
          </p:cNvPr>
          <p:cNvSpPr txBox="1"/>
          <p:nvPr userDrawn="1"/>
        </p:nvSpPr>
        <p:spPr>
          <a:xfrm>
            <a:off x="862854" y="325835"/>
            <a:ext cx="4224959" cy="523220"/>
          </a:xfrm>
          <a:prstGeom prst="rect">
            <a:avLst/>
          </a:prstGeom>
          <a:noFill/>
        </p:spPr>
        <p:txBody>
          <a:bodyPr wrap="square" rtlCol="0">
            <a:spAutoFit/>
          </a:bodyPr>
          <a:lstStyle/>
          <a:p>
            <a:pPr algn="l"/>
            <a:r>
              <a:rPr lang="en-US" altLang="zh-CN" sz="2800" spc="0" dirty="0">
                <a:solidFill>
                  <a:schemeClr val="tx1">
                    <a:lumMod val="65000"/>
                    <a:lumOff val="35000"/>
                  </a:schemeClr>
                </a:solidFill>
                <a:latin typeface="微软雅黑" panose="020B0503020204020204" pitchFamily="34" charset="-122"/>
                <a:ea typeface="微软雅黑" panose="020B0503020204020204" pitchFamily="34" charset="-122"/>
                <a:sym typeface="OPPOSans B" panose="00020600040101010101" pitchFamily="18" charset="-122"/>
              </a:rPr>
              <a:t>Please add title content</a:t>
            </a:r>
            <a:endParaRPr lang="zh-CN" altLang="en-US" sz="2800" spc="0" dirty="0">
              <a:solidFill>
                <a:schemeClr val="tx1">
                  <a:lumMod val="65000"/>
                  <a:lumOff val="35000"/>
                </a:schemeClr>
              </a:solidFill>
              <a:latin typeface="微软雅黑" panose="020B0503020204020204" pitchFamily="34" charset="-122"/>
              <a:ea typeface="微软雅黑" panose="020B0503020204020204" pitchFamily="34" charset="-122"/>
              <a:sym typeface="OPPOSans B" panose="00020600040101010101" pitchFamily="18" charset="-122"/>
            </a:endParaRPr>
          </a:p>
        </p:txBody>
      </p:sp>
      <p:sp>
        <p:nvSpPr>
          <p:cNvPr id="28" name="文本框 27">
            <a:extLst>
              <a:ext uri="{FF2B5EF4-FFF2-40B4-BE49-F238E27FC236}">
                <a16:creationId xmlns:a16="http://schemas.microsoft.com/office/drawing/2014/main" id="{74CC27B5-9B19-4EC1-A071-28AC9A0A3D6D}"/>
              </a:ext>
            </a:extLst>
          </p:cNvPr>
          <p:cNvSpPr txBox="1"/>
          <p:nvPr userDrawn="1"/>
        </p:nvSpPr>
        <p:spPr>
          <a:xfrm>
            <a:off x="1664785" y="830596"/>
            <a:ext cx="3203955" cy="215444"/>
          </a:xfrm>
          <a:prstGeom prst="rect">
            <a:avLst/>
          </a:prstGeom>
          <a:noFill/>
        </p:spPr>
        <p:txBody>
          <a:bodyPr wrap="square" rtlCol="0">
            <a:spAutoFit/>
          </a:bodyPr>
          <a:lstStyle/>
          <a:p>
            <a:pPr algn="dist"/>
            <a:r>
              <a:rPr lang="en-US" altLang="zh-CN" sz="8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INPUT TEXT HREE</a:t>
            </a:r>
            <a:endParaRPr lang="zh-CN" altLang="en-US" sz="800" dirty="0">
              <a:solidFill>
                <a:schemeClr val="bg1"/>
              </a:solidFill>
              <a:latin typeface="OPPOSans R" panose="00020600040101010101" pitchFamily="18" charset="-122"/>
              <a:ea typeface="OPPOSans R" panose="00020600040101010101" pitchFamily="18" charset="-122"/>
              <a:sym typeface="OPPOSans R" panose="00020600040101010101" pitchFamily="18" charset="-122"/>
            </a:endParaRPr>
          </a:p>
        </p:txBody>
      </p:sp>
      <p:cxnSp>
        <p:nvCxnSpPr>
          <p:cNvPr id="5" name="直接连接符 4">
            <a:extLst>
              <a:ext uri="{FF2B5EF4-FFF2-40B4-BE49-F238E27FC236}">
                <a16:creationId xmlns:a16="http://schemas.microsoft.com/office/drawing/2014/main" id="{6445B0D6-0DD8-4B5C-B82B-643C05F58520}"/>
              </a:ext>
            </a:extLst>
          </p:cNvPr>
          <p:cNvCxnSpPr>
            <a:cxnSpLocks/>
          </p:cNvCxnSpPr>
          <p:nvPr userDrawn="1"/>
        </p:nvCxnSpPr>
        <p:spPr>
          <a:xfrm>
            <a:off x="296871" y="896978"/>
            <a:ext cx="4790943" cy="2957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E37A5164-16B5-497A-A8CF-CB306869BD8B}"/>
              </a:ext>
            </a:extLst>
          </p:cNvPr>
          <p:cNvGrpSpPr/>
          <p:nvPr userDrawn="1"/>
        </p:nvGrpSpPr>
        <p:grpSpPr>
          <a:xfrm>
            <a:off x="42237" y="-296714"/>
            <a:ext cx="448026" cy="1312171"/>
            <a:chOff x="42402" y="-413368"/>
            <a:chExt cx="772572" cy="2262697"/>
          </a:xfrm>
        </p:grpSpPr>
        <p:sp>
          <p:nvSpPr>
            <p:cNvPr id="21" name="任意多边形: 形状 20">
              <a:extLst>
                <a:ext uri="{FF2B5EF4-FFF2-40B4-BE49-F238E27FC236}">
                  <a16:creationId xmlns:a16="http://schemas.microsoft.com/office/drawing/2014/main" id="{A2C6820D-F018-4B00-9DFD-A278C66C167F}"/>
                </a:ext>
              </a:extLst>
            </p:cNvPr>
            <p:cNvSpPr/>
            <p:nvPr/>
          </p:nvSpPr>
          <p:spPr>
            <a:xfrm rot="8098415">
              <a:off x="-525875" y="508480"/>
              <a:ext cx="2262697" cy="419001"/>
            </a:xfrm>
            <a:custGeom>
              <a:avLst/>
              <a:gdLst>
                <a:gd name="connsiteX0" fmla="*/ 418615 w 2262697"/>
                <a:gd name="connsiteY0" fmla="*/ 419002 h 419002"/>
                <a:gd name="connsiteX1" fmla="*/ 0 w 2262697"/>
                <a:gd name="connsiteY1" fmla="*/ 0 h 419002"/>
                <a:gd name="connsiteX2" fmla="*/ 2262697 w 2262697"/>
                <a:gd name="connsiteY2" fmla="*/ 0 h 419002"/>
                <a:gd name="connsiteX3" fmla="*/ 1827346 w 2262697"/>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2262697" h="419002">
                  <a:moveTo>
                    <a:pt x="418615" y="419002"/>
                  </a:moveTo>
                  <a:lnTo>
                    <a:pt x="0" y="0"/>
                  </a:lnTo>
                  <a:lnTo>
                    <a:pt x="2262697" y="0"/>
                  </a:lnTo>
                  <a:lnTo>
                    <a:pt x="1827346" y="419002"/>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任意多边形: 形状 21">
              <a:extLst>
                <a:ext uri="{FF2B5EF4-FFF2-40B4-BE49-F238E27FC236}">
                  <a16:creationId xmlns:a16="http://schemas.microsoft.com/office/drawing/2014/main" id="{2C47F5D2-1B66-4C89-BCDF-C70A6106B229}"/>
                </a:ext>
              </a:extLst>
            </p:cNvPr>
            <p:cNvSpPr/>
            <p:nvPr/>
          </p:nvSpPr>
          <p:spPr>
            <a:xfrm rot="8098415">
              <a:off x="-363129" y="143221"/>
              <a:ext cx="1230064" cy="419001"/>
            </a:xfrm>
            <a:custGeom>
              <a:avLst/>
              <a:gdLst>
                <a:gd name="connsiteX0" fmla="*/ 418616 w 1230064"/>
                <a:gd name="connsiteY0" fmla="*/ 419002 h 419002"/>
                <a:gd name="connsiteX1" fmla="*/ 0 w 1230064"/>
                <a:gd name="connsiteY1" fmla="*/ 0 h 419002"/>
                <a:gd name="connsiteX2" fmla="*/ 1230064 w 1230064"/>
                <a:gd name="connsiteY2" fmla="*/ 0 h 419002"/>
                <a:gd name="connsiteX3" fmla="*/ 794713 w 1230064"/>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1230064" h="419002">
                  <a:moveTo>
                    <a:pt x="418616" y="419002"/>
                  </a:moveTo>
                  <a:lnTo>
                    <a:pt x="0" y="0"/>
                  </a:lnTo>
                  <a:lnTo>
                    <a:pt x="1230064" y="0"/>
                  </a:lnTo>
                  <a:lnTo>
                    <a:pt x="794713" y="419002"/>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任意多边形: 形状 23">
            <a:extLst>
              <a:ext uri="{FF2B5EF4-FFF2-40B4-BE49-F238E27FC236}">
                <a16:creationId xmlns:a16="http://schemas.microsoft.com/office/drawing/2014/main" id="{6B01DD05-AEF8-4EB3-8299-6AAEFDD5B938}"/>
              </a:ext>
            </a:extLst>
          </p:cNvPr>
          <p:cNvSpPr/>
          <p:nvPr userDrawn="1"/>
        </p:nvSpPr>
        <p:spPr>
          <a:xfrm rot="8098415">
            <a:off x="11585827" y="6529895"/>
            <a:ext cx="818952" cy="262111"/>
          </a:xfrm>
          <a:custGeom>
            <a:avLst/>
            <a:gdLst>
              <a:gd name="connsiteX0" fmla="*/ 0 w 818952"/>
              <a:gd name="connsiteY0" fmla="*/ 262111 h 262111"/>
              <a:gd name="connsiteX1" fmla="*/ 262354 w 818952"/>
              <a:gd name="connsiteY1" fmla="*/ 0 h 262111"/>
              <a:gd name="connsiteX2" fmla="*/ 557083 w 818952"/>
              <a:gd name="connsiteY2" fmla="*/ 0 h 262111"/>
              <a:gd name="connsiteX3" fmla="*/ 818952 w 818952"/>
              <a:gd name="connsiteY3" fmla="*/ 262111 h 262111"/>
            </a:gdLst>
            <a:ahLst/>
            <a:cxnLst>
              <a:cxn ang="0">
                <a:pos x="connsiteX0" y="connsiteY0"/>
              </a:cxn>
              <a:cxn ang="0">
                <a:pos x="connsiteX1" y="connsiteY1"/>
              </a:cxn>
              <a:cxn ang="0">
                <a:pos x="connsiteX2" y="connsiteY2"/>
              </a:cxn>
              <a:cxn ang="0">
                <a:pos x="connsiteX3" y="connsiteY3"/>
              </a:cxn>
            </a:cxnLst>
            <a:rect l="l" t="t" r="r" b="b"/>
            <a:pathLst>
              <a:path w="818952" h="262111">
                <a:moveTo>
                  <a:pt x="0" y="262111"/>
                </a:moveTo>
                <a:lnTo>
                  <a:pt x="262354" y="0"/>
                </a:lnTo>
                <a:lnTo>
                  <a:pt x="557083" y="0"/>
                </a:lnTo>
                <a:lnTo>
                  <a:pt x="818952" y="262111"/>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000469090"/>
      </p:ext>
    </p:extLst>
  </p:cSld>
  <p:clrMapOvr>
    <a:masterClrMapping/>
  </p:clrMapOvr>
  <p:extLst>
    <p:ext uri="{DCECCB84-F9BA-43D5-87BE-67443E8EF086}">
      <p15:sldGuideLst xmlns:p15="http://schemas.microsoft.com/office/powerpoint/2012/main">
        <p15:guide id="1" orient="horz" pos="2160">
          <p15:clr>
            <a:srgbClr val="A4A3A4"/>
          </p15:clr>
        </p15:guide>
        <p15:guide id="2" pos="3817" userDrawn="1">
          <p15:clr>
            <a:srgbClr val="A4A3A4"/>
          </p15:clr>
        </p15:guide>
        <p15:guide id="3" orient="horz" pos="640">
          <p15:clr>
            <a:srgbClr val="A4A3A4"/>
          </p15:clr>
        </p15:guide>
        <p15:guide id="4" orient="horz" pos="731">
          <p15:clr>
            <a:srgbClr val="A4A3A4"/>
          </p15:clr>
        </p15:guide>
        <p15:guide id="5" orient="horz" pos="3861">
          <p15:clr>
            <a:srgbClr val="A4A3A4"/>
          </p15:clr>
        </p15:guide>
        <p15:guide id="6" orient="horz" pos="3929">
          <p15:clr>
            <a:srgbClr val="A4A3A4"/>
          </p15:clr>
        </p15:guide>
        <p15:guide id="7" pos="7265">
          <p15:clr>
            <a:srgbClr val="A4A3A4"/>
          </p15:clr>
        </p15:guide>
        <p15:guide id="8" pos="438"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9204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4467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8395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2220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6788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78136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17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158802"/>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8.jpeg"/><Relationship Id="rId5" Type="http://schemas.openxmlformats.org/officeDocument/2006/relationships/tags" Target="../tags/tag18.xm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tags" Target="../tags/tag17.xml"/><Relationship Id="rId9" Type="http://schemas.openxmlformats.org/officeDocument/2006/relationships/notesSlide" Target="../notesSlides/notesSlide10.xml"/><Relationship Id="rId1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3.jpeg"/><Relationship Id="rId5" Type="http://schemas.openxmlformats.org/officeDocument/2006/relationships/tags" Target="../tags/tag25.xml"/><Relationship Id="rId10" Type="http://schemas.openxmlformats.org/officeDocument/2006/relationships/notesSlide" Target="../notesSlides/notesSlide11.xml"/><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2.xml"/><Relationship Id="rId18" Type="http://schemas.openxmlformats.org/officeDocument/2006/relationships/image" Target="../media/image18.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image" Target="../media/image17.jpeg"/><Relationship Id="rId2" Type="http://schemas.openxmlformats.org/officeDocument/2006/relationships/tags" Target="../tags/tag33.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15.jpeg"/><Relationship Id="rId10" Type="http://schemas.openxmlformats.org/officeDocument/2006/relationships/tags" Target="../tags/tag41.xml"/><Relationship Id="rId19" Type="http://schemas.openxmlformats.org/officeDocument/2006/relationships/image" Target="../media/image19.jpe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47.xml"/><Relationship Id="rId7" Type="http://schemas.openxmlformats.org/officeDocument/2006/relationships/notesSlide" Target="../notesSlides/notesSlide2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notesSlide" Target="../notesSlides/notesSlide24.xml"/><Relationship Id="rId2" Type="http://schemas.openxmlformats.org/officeDocument/2006/relationships/tags" Target="../tags/tag51.xml"/><Relationship Id="rId16"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xml"/><Relationship Id="rId7" Type="http://schemas.openxmlformats.org/officeDocument/2006/relationships/notesSlide" Target="../notesSlides/notesSlide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0.xml"/><Relationship Id="rId7" Type="http://schemas.openxmlformats.org/officeDocument/2006/relationships/notesSlide" Target="../notesSlides/notesSlide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116D67D5-86F5-457F-AF68-D109ECCC95E5}"/>
              </a:ext>
            </a:extLst>
          </p:cNvPr>
          <p:cNvSpPr/>
          <p:nvPr/>
        </p:nvSpPr>
        <p:spPr>
          <a:xfrm rot="8098415">
            <a:off x="6126741" y="-177541"/>
            <a:ext cx="7412942" cy="6120510"/>
          </a:xfrm>
          <a:custGeom>
            <a:avLst/>
            <a:gdLst>
              <a:gd name="connsiteX0" fmla="*/ 2907809 w 7412942"/>
              <a:gd name="connsiteY0" fmla="*/ 439802 h 6120510"/>
              <a:gd name="connsiteX1" fmla="*/ 3364772 w 7412942"/>
              <a:gd name="connsiteY1" fmla="*/ 0 h 6120510"/>
              <a:gd name="connsiteX2" fmla="*/ 5390934 w 7412942"/>
              <a:gd name="connsiteY2" fmla="*/ 0 h 6120510"/>
              <a:gd name="connsiteX3" fmla="*/ 4933971 w 7412942"/>
              <a:gd name="connsiteY3" fmla="*/ 439802 h 6120510"/>
              <a:gd name="connsiteX4" fmla="*/ 2314841 w 7412942"/>
              <a:gd name="connsiteY4" fmla="*/ 1047554 h 6120510"/>
              <a:gd name="connsiteX5" fmla="*/ 2782520 w 7412942"/>
              <a:gd name="connsiteY5" fmla="*/ 597437 h 6120510"/>
              <a:gd name="connsiteX6" fmla="*/ 5615763 w 7412942"/>
              <a:gd name="connsiteY6" fmla="*/ 597437 h 6120510"/>
              <a:gd name="connsiteX7" fmla="*/ 5148083 w 7412942"/>
              <a:gd name="connsiteY7" fmla="*/ 1047553 h 6120510"/>
              <a:gd name="connsiteX8" fmla="*/ 1683783 w 7412942"/>
              <a:gd name="connsiteY8" fmla="*/ 1678024 h 6120510"/>
              <a:gd name="connsiteX9" fmla="*/ 2144004 w 7412942"/>
              <a:gd name="connsiteY9" fmla="*/ 1235086 h 6120510"/>
              <a:gd name="connsiteX10" fmla="*/ 6163466 w 7412942"/>
              <a:gd name="connsiteY10" fmla="*/ 1235086 h 6120510"/>
              <a:gd name="connsiteX11" fmla="*/ 5703245 w 7412942"/>
              <a:gd name="connsiteY11" fmla="*/ 1678024 h 6120510"/>
              <a:gd name="connsiteX12" fmla="*/ 1060793 w 7412942"/>
              <a:gd name="connsiteY12" fmla="*/ 2300445 h 6120510"/>
              <a:gd name="connsiteX13" fmla="*/ 1528473 w 7412942"/>
              <a:gd name="connsiteY13" fmla="*/ 1850329 h 6120510"/>
              <a:gd name="connsiteX14" fmla="*/ 4361715 w 7412942"/>
              <a:gd name="connsiteY14" fmla="*/ 1850329 h 6120510"/>
              <a:gd name="connsiteX15" fmla="*/ 3894036 w 7412942"/>
              <a:gd name="connsiteY15" fmla="*/ 2300445 h 6120510"/>
              <a:gd name="connsiteX16" fmla="*/ 370418 w 7412942"/>
              <a:gd name="connsiteY16" fmla="*/ 2990184 h 6120510"/>
              <a:gd name="connsiteX17" fmla="*/ 894572 w 7412942"/>
              <a:gd name="connsiteY17" fmla="*/ 2485715 h 6120510"/>
              <a:gd name="connsiteX18" fmla="*/ 7412942 w 7412942"/>
              <a:gd name="connsiteY18" fmla="*/ 2485715 h 6120510"/>
              <a:gd name="connsiteX19" fmla="*/ 6888788 w 7412942"/>
              <a:gd name="connsiteY19" fmla="*/ 2990185 h 6120510"/>
              <a:gd name="connsiteX20" fmla="*/ 321320 w 7412942"/>
              <a:gd name="connsiteY20" fmla="*/ 3750636 h 6120510"/>
              <a:gd name="connsiteX21" fmla="*/ 0 w 7412942"/>
              <a:gd name="connsiteY21" fmla="*/ 3429018 h 6120510"/>
              <a:gd name="connsiteX22" fmla="*/ 177286 w 7412942"/>
              <a:gd name="connsiteY22" fmla="*/ 3251893 h 6120510"/>
              <a:gd name="connsiteX23" fmla="*/ 5761990 w 7412942"/>
              <a:gd name="connsiteY23" fmla="*/ 3251894 h 6120510"/>
              <a:gd name="connsiteX24" fmla="*/ 5243787 w 7412942"/>
              <a:gd name="connsiteY24" fmla="*/ 3750636 h 6120510"/>
              <a:gd name="connsiteX25" fmla="*/ 1076864 w 7412942"/>
              <a:gd name="connsiteY25" fmla="*/ 4506877 h 6120510"/>
              <a:gd name="connsiteX26" fmla="*/ 578582 w 7412942"/>
              <a:gd name="connsiteY26" fmla="*/ 4008135 h 6120510"/>
              <a:gd name="connsiteX27" fmla="*/ 6114551 w 7412942"/>
              <a:gd name="connsiteY27" fmla="*/ 4008135 h 6120510"/>
              <a:gd name="connsiteX28" fmla="*/ 5596348 w 7412942"/>
              <a:gd name="connsiteY28" fmla="*/ 4506877 h 6120510"/>
              <a:gd name="connsiteX29" fmla="*/ 1905698 w 7412942"/>
              <a:gd name="connsiteY29" fmla="*/ 5336476 h 6120510"/>
              <a:gd name="connsiteX30" fmla="*/ 1402905 w 7412942"/>
              <a:gd name="connsiteY30" fmla="*/ 4833218 h 6120510"/>
              <a:gd name="connsiteX31" fmla="*/ 5495575 w 7412942"/>
              <a:gd name="connsiteY31" fmla="*/ 4833218 h 6120510"/>
              <a:gd name="connsiteX32" fmla="*/ 4972680 w 7412942"/>
              <a:gd name="connsiteY32" fmla="*/ 5336476 h 6120510"/>
              <a:gd name="connsiteX33" fmla="*/ 2689009 w 7412942"/>
              <a:gd name="connsiteY33" fmla="*/ 6120510 h 6120510"/>
              <a:gd name="connsiteX34" fmla="*/ 2186216 w 7412942"/>
              <a:gd name="connsiteY34" fmla="*/ 5617251 h 6120510"/>
              <a:gd name="connsiteX35" fmla="*/ 6278886 w 7412942"/>
              <a:gd name="connsiteY35" fmla="*/ 5617252 h 6120510"/>
              <a:gd name="connsiteX36" fmla="*/ 5755991 w 7412942"/>
              <a:gd name="connsiteY36" fmla="*/ 6120510 h 612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412942" h="6120510">
                <a:moveTo>
                  <a:pt x="2907809" y="439802"/>
                </a:moveTo>
                <a:lnTo>
                  <a:pt x="3364772" y="0"/>
                </a:lnTo>
                <a:lnTo>
                  <a:pt x="5390934" y="0"/>
                </a:lnTo>
                <a:lnTo>
                  <a:pt x="4933971" y="439802"/>
                </a:lnTo>
                <a:close/>
                <a:moveTo>
                  <a:pt x="2314841" y="1047554"/>
                </a:moveTo>
                <a:lnTo>
                  <a:pt x="2782520" y="597437"/>
                </a:lnTo>
                <a:lnTo>
                  <a:pt x="5615763" y="597437"/>
                </a:lnTo>
                <a:lnTo>
                  <a:pt x="5148083" y="1047553"/>
                </a:lnTo>
                <a:close/>
                <a:moveTo>
                  <a:pt x="1683783" y="1678024"/>
                </a:moveTo>
                <a:lnTo>
                  <a:pt x="2144004" y="1235086"/>
                </a:lnTo>
                <a:lnTo>
                  <a:pt x="6163466" y="1235086"/>
                </a:lnTo>
                <a:lnTo>
                  <a:pt x="5703245" y="1678024"/>
                </a:lnTo>
                <a:close/>
                <a:moveTo>
                  <a:pt x="1060793" y="2300445"/>
                </a:moveTo>
                <a:lnTo>
                  <a:pt x="1528473" y="1850329"/>
                </a:lnTo>
                <a:lnTo>
                  <a:pt x="4361715" y="1850329"/>
                </a:lnTo>
                <a:lnTo>
                  <a:pt x="3894036" y="2300445"/>
                </a:lnTo>
                <a:close/>
                <a:moveTo>
                  <a:pt x="370418" y="2990184"/>
                </a:moveTo>
                <a:lnTo>
                  <a:pt x="894572" y="2485715"/>
                </a:lnTo>
                <a:lnTo>
                  <a:pt x="7412942" y="2485715"/>
                </a:lnTo>
                <a:lnTo>
                  <a:pt x="6888788" y="2990185"/>
                </a:lnTo>
                <a:close/>
                <a:moveTo>
                  <a:pt x="321320" y="3750636"/>
                </a:moveTo>
                <a:lnTo>
                  <a:pt x="0" y="3429018"/>
                </a:lnTo>
                <a:lnTo>
                  <a:pt x="177286" y="3251893"/>
                </a:lnTo>
                <a:lnTo>
                  <a:pt x="5761990" y="3251894"/>
                </a:lnTo>
                <a:lnTo>
                  <a:pt x="5243787" y="3750636"/>
                </a:lnTo>
                <a:close/>
                <a:moveTo>
                  <a:pt x="1076864" y="4506877"/>
                </a:moveTo>
                <a:lnTo>
                  <a:pt x="578582" y="4008135"/>
                </a:lnTo>
                <a:lnTo>
                  <a:pt x="6114551" y="4008135"/>
                </a:lnTo>
                <a:lnTo>
                  <a:pt x="5596348" y="4506877"/>
                </a:lnTo>
                <a:close/>
                <a:moveTo>
                  <a:pt x="1905698" y="5336476"/>
                </a:moveTo>
                <a:lnTo>
                  <a:pt x="1402905" y="4833218"/>
                </a:lnTo>
                <a:lnTo>
                  <a:pt x="5495575" y="4833218"/>
                </a:lnTo>
                <a:lnTo>
                  <a:pt x="4972680" y="5336476"/>
                </a:lnTo>
                <a:close/>
                <a:moveTo>
                  <a:pt x="2689009" y="6120510"/>
                </a:moveTo>
                <a:lnTo>
                  <a:pt x="2186216" y="5617251"/>
                </a:lnTo>
                <a:lnTo>
                  <a:pt x="6278886" y="5617252"/>
                </a:lnTo>
                <a:lnTo>
                  <a:pt x="5755991" y="6120510"/>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12EFD6F4-8357-429B-BDE5-A637B3B96788}"/>
              </a:ext>
            </a:extLst>
          </p:cNvPr>
          <p:cNvGrpSpPr/>
          <p:nvPr/>
        </p:nvGrpSpPr>
        <p:grpSpPr>
          <a:xfrm>
            <a:off x="553722" y="1911623"/>
            <a:ext cx="5690670" cy="3279330"/>
            <a:chOff x="553722" y="1911623"/>
            <a:chExt cx="5690670" cy="3279330"/>
          </a:xfrm>
        </p:grpSpPr>
        <p:sp>
          <p:nvSpPr>
            <p:cNvPr id="20" name="矩形 19">
              <a:extLst>
                <a:ext uri="{FF2B5EF4-FFF2-40B4-BE49-F238E27FC236}">
                  <a16:creationId xmlns:a16="http://schemas.microsoft.com/office/drawing/2014/main" id="{3914A3AD-7820-4C35-ACC8-C4715F6A1279}"/>
                </a:ext>
              </a:extLst>
            </p:cNvPr>
            <p:cNvSpPr/>
            <p:nvPr/>
          </p:nvSpPr>
          <p:spPr>
            <a:xfrm rot="21594347">
              <a:off x="662690" y="2740954"/>
              <a:ext cx="5344332" cy="584775"/>
            </a:xfrm>
            <a:prstGeom prst="rect">
              <a:avLst/>
            </a:prstGeom>
            <a:effectLst>
              <a:outerShdw blurRad="88900" dist="50800" dir="5400000" algn="tl" rotWithShape="0">
                <a:schemeClr val="bg1">
                  <a:alpha val="20000"/>
                </a:schemeClr>
              </a:outerShdw>
            </a:effectLst>
          </p:spPr>
          <p:txBody>
            <a:bodyPr wrap="square">
              <a:spAutoFit/>
            </a:bodyPr>
            <a:lstStyle/>
            <a:p>
              <a:pPr algn="dist">
                <a:defRPr/>
              </a:pPr>
              <a:r>
                <a:rPr lang="zh-CN" altLang="en-US" sz="3200" spc="-300" dirty="0">
                  <a:solidFill>
                    <a:srgbClr val="FF6699"/>
                  </a:solidFill>
                  <a:cs typeface="+mn-ea"/>
                  <a:sym typeface="+mn-lt"/>
                </a:rPr>
                <a:t>Clothing </a:t>
              </a:r>
              <a:r>
                <a:rPr lang="zh-CN" altLang="en-US" sz="3200" spc="-300" dirty="0">
                  <a:solidFill>
                    <a:schemeClr val="bg1">
                      <a:lumMod val="50000"/>
                    </a:schemeClr>
                  </a:solidFill>
                  <a:cs typeface="+mn-ea"/>
                  <a:sym typeface="+mn-lt"/>
                </a:rPr>
                <a:t>Products </a:t>
              </a:r>
              <a:r>
                <a:rPr lang="zh-CN" altLang="en-US" sz="3200" spc="-300" dirty="0">
                  <a:solidFill>
                    <a:schemeClr val="tx1">
                      <a:lumMod val="75000"/>
                      <a:lumOff val="25000"/>
                    </a:schemeClr>
                  </a:solidFill>
                  <a:cs typeface="+mn-ea"/>
                  <a:sym typeface="+mn-lt"/>
                </a:rPr>
                <a:t>Introduced </a:t>
              </a:r>
            </a:p>
          </p:txBody>
        </p:sp>
        <p:sp>
          <p:nvSpPr>
            <p:cNvPr id="22" name="矩形 21">
              <a:extLst>
                <a:ext uri="{FF2B5EF4-FFF2-40B4-BE49-F238E27FC236}">
                  <a16:creationId xmlns:a16="http://schemas.microsoft.com/office/drawing/2014/main" id="{99BEFA7F-B6F2-46ED-BE31-DD4B9F6B9DFE}"/>
                </a:ext>
              </a:extLst>
            </p:cNvPr>
            <p:cNvSpPr/>
            <p:nvPr/>
          </p:nvSpPr>
          <p:spPr>
            <a:xfrm rot="21594347">
              <a:off x="553722" y="3505330"/>
              <a:ext cx="5690670" cy="1061829"/>
            </a:xfrm>
            <a:prstGeom prst="rect">
              <a:avLst/>
            </a:prstGeom>
            <a:noFill/>
          </p:spPr>
          <p:txBody>
            <a:bodyPr wrap="square" rtlCol="0">
              <a:spAutoFit/>
            </a:bodyPr>
            <a:lstStyle/>
            <a:p>
              <a:pPr algn="just">
                <a:lnSpc>
                  <a:spcPct val="150000"/>
                </a:lnSpc>
              </a:pPr>
              <a:r>
                <a:rPr lang="en-US" altLang="zh-CN" sz="1400" dirty="0">
                  <a:solidFill>
                    <a:schemeClr val="tx1">
                      <a:lumMod val="65000"/>
                      <a:lumOff val="35000"/>
                    </a:schemeClr>
                  </a:solidFill>
                  <a:cs typeface="+mn-ea"/>
                  <a:sym typeface="+mn-lt"/>
                </a:rPr>
                <a:t>LOREM IPSUM DOLOR SIT AMET, CONSECTETUER ADIPISCING ELIT. MAECENAS PORTTITOR CONGUE MASSA. FUSCE POSUERE, MAGNA SED PULVINAR ULTRICIES.</a:t>
              </a:r>
              <a:endParaRPr lang="zh-CN" altLang="en-US" sz="140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F7316504-0547-41B2-A71E-4256ED9889CA}"/>
                </a:ext>
              </a:extLst>
            </p:cNvPr>
            <p:cNvSpPr txBox="1"/>
            <p:nvPr/>
          </p:nvSpPr>
          <p:spPr>
            <a:xfrm rot="21594347">
              <a:off x="649592" y="4801440"/>
              <a:ext cx="1770308" cy="389513"/>
            </a:xfrm>
            <a:prstGeom prst="roundRect">
              <a:avLst>
                <a:gd name="adj" fmla="val 50000"/>
              </a:avLst>
            </a:prstGeom>
            <a:solidFill>
              <a:srgbClr val="FF6699"/>
            </a:solidFill>
            <a:ln>
              <a:noFill/>
            </a:ln>
          </p:spPr>
          <p:txBody>
            <a:bodyPr wrap="square" rtlCol="0">
              <a:spAutoFit/>
              <a:scene3d>
                <a:camera prst="orthographicFront"/>
                <a:lightRig rig="threePt" dir="t"/>
              </a:scene3d>
              <a:sp3d contourW="12700"/>
            </a:bodyPr>
            <a:lstStyle/>
            <a:p>
              <a:pPr algn="ctr"/>
              <a:r>
                <a:rPr lang="en-US" altLang="zh-CN" sz="1200" dirty="0">
                  <a:solidFill>
                    <a:schemeClr val="bg1"/>
                  </a:solidFill>
                  <a:cs typeface="+mn-ea"/>
                  <a:sym typeface="+mn-lt"/>
                </a:rPr>
                <a:t>www.jpppt.com.</a:t>
              </a:r>
              <a:endParaRPr lang="zh-CN" altLang="en-US" sz="1200" dirty="0">
                <a:solidFill>
                  <a:schemeClr val="bg1"/>
                </a:solidFill>
                <a:cs typeface="+mn-ea"/>
                <a:sym typeface="+mn-lt"/>
              </a:endParaRPr>
            </a:p>
          </p:txBody>
        </p:sp>
        <p:sp>
          <p:nvSpPr>
            <p:cNvPr id="26" name="矩形 25">
              <a:extLst>
                <a:ext uri="{FF2B5EF4-FFF2-40B4-BE49-F238E27FC236}">
                  <a16:creationId xmlns:a16="http://schemas.microsoft.com/office/drawing/2014/main" id="{1D466E76-E1FB-4BC5-9C42-309F8E315113}"/>
                </a:ext>
              </a:extLst>
            </p:cNvPr>
            <p:cNvSpPr/>
            <p:nvPr/>
          </p:nvSpPr>
          <p:spPr>
            <a:xfrm rot="21594347">
              <a:off x="663333" y="1911623"/>
              <a:ext cx="5343145" cy="458908"/>
            </a:xfrm>
            <a:prstGeom prst="rect">
              <a:avLst/>
            </a:prstGeom>
            <a:noFill/>
          </p:spPr>
          <p:txBody>
            <a:bodyPr wrap="square" rtlCol="0">
              <a:spAutoFit/>
            </a:bodyPr>
            <a:lstStyle/>
            <a:p>
              <a:pPr algn="dist">
                <a:lnSpc>
                  <a:spcPct val="150000"/>
                </a:lnSpc>
              </a:pPr>
              <a:r>
                <a:rPr lang="en-US" altLang="zh-CN" dirty="0">
                  <a:solidFill>
                    <a:schemeClr val="tx1">
                      <a:lumMod val="50000"/>
                      <a:lumOff val="50000"/>
                    </a:schemeClr>
                  </a:solidFill>
                  <a:cs typeface="+mn-ea"/>
                  <a:sym typeface="+mn-lt"/>
                </a:rPr>
                <a:t>INTRODUCTION TO </a:t>
              </a:r>
              <a:r>
                <a:rPr lang="en-US" altLang="zh-CN" dirty="0">
                  <a:solidFill>
                    <a:srgbClr val="FF6699"/>
                  </a:solidFill>
                  <a:cs typeface="+mn-ea"/>
                  <a:sym typeface="+mn-lt"/>
                </a:rPr>
                <a:t>GARMENT ENTERPRISES </a:t>
              </a:r>
              <a:endParaRPr lang="zh-CN" altLang="en-US" dirty="0">
                <a:solidFill>
                  <a:srgbClr val="FF6699"/>
                </a:solidFill>
                <a:cs typeface="+mn-ea"/>
                <a:sym typeface="+mn-lt"/>
              </a:endParaRPr>
            </a:p>
          </p:txBody>
        </p:sp>
      </p:grpSp>
      <p:grpSp>
        <p:nvGrpSpPr>
          <p:cNvPr id="11" name="组合 10">
            <a:extLst>
              <a:ext uri="{FF2B5EF4-FFF2-40B4-BE49-F238E27FC236}">
                <a16:creationId xmlns:a16="http://schemas.microsoft.com/office/drawing/2014/main" id="{72AC7D4A-E6FD-410E-A0A0-85334867E057}"/>
              </a:ext>
            </a:extLst>
          </p:cNvPr>
          <p:cNvGrpSpPr/>
          <p:nvPr/>
        </p:nvGrpSpPr>
        <p:grpSpPr>
          <a:xfrm>
            <a:off x="42402" y="-479068"/>
            <a:ext cx="816372" cy="2262697"/>
            <a:chOff x="42402" y="-479068"/>
            <a:chExt cx="816372" cy="2262697"/>
          </a:xfrm>
        </p:grpSpPr>
        <p:sp>
          <p:nvSpPr>
            <p:cNvPr id="28" name="任意多边形: 形状 27">
              <a:extLst>
                <a:ext uri="{FF2B5EF4-FFF2-40B4-BE49-F238E27FC236}">
                  <a16:creationId xmlns:a16="http://schemas.microsoft.com/office/drawing/2014/main" id="{C62FEC75-EB1F-4BE2-B7C5-E74F47F20C66}"/>
                </a:ext>
              </a:extLst>
            </p:cNvPr>
            <p:cNvSpPr/>
            <p:nvPr/>
          </p:nvSpPr>
          <p:spPr>
            <a:xfrm rot="8098415">
              <a:off x="-482076" y="442780"/>
              <a:ext cx="2262697" cy="419002"/>
            </a:xfrm>
            <a:custGeom>
              <a:avLst/>
              <a:gdLst>
                <a:gd name="connsiteX0" fmla="*/ 418615 w 2262697"/>
                <a:gd name="connsiteY0" fmla="*/ 419002 h 419002"/>
                <a:gd name="connsiteX1" fmla="*/ 0 w 2262697"/>
                <a:gd name="connsiteY1" fmla="*/ 0 h 419002"/>
                <a:gd name="connsiteX2" fmla="*/ 2262697 w 2262697"/>
                <a:gd name="connsiteY2" fmla="*/ 0 h 419002"/>
                <a:gd name="connsiteX3" fmla="*/ 1827346 w 2262697"/>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2262697" h="419002">
                  <a:moveTo>
                    <a:pt x="418615" y="419002"/>
                  </a:moveTo>
                  <a:lnTo>
                    <a:pt x="0" y="0"/>
                  </a:lnTo>
                  <a:lnTo>
                    <a:pt x="2262697" y="0"/>
                  </a:lnTo>
                  <a:lnTo>
                    <a:pt x="1827346" y="419002"/>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0" name="任意多边形: 形状 29">
              <a:extLst>
                <a:ext uri="{FF2B5EF4-FFF2-40B4-BE49-F238E27FC236}">
                  <a16:creationId xmlns:a16="http://schemas.microsoft.com/office/drawing/2014/main" id="{31AACB40-C961-4C7E-86E8-0F8A754D18B0}"/>
                </a:ext>
              </a:extLst>
            </p:cNvPr>
            <p:cNvSpPr/>
            <p:nvPr/>
          </p:nvSpPr>
          <p:spPr>
            <a:xfrm rot="8098415">
              <a:off x="-363129" y="77521"/>
              <a:ext cx="1230064" cy="419002"/>
            </a:xfrm>
            <a:custGeom>
              <a:avLst/>
              <a:gdLst>
                <a:gd name="connsiteX0" fmla="*/ 418616 w 1230064"/>
                <a:gd name="connsiteY0" fmla="*/ 419002 h 419002"/>
                <a:gd name="connsiteX1" fmla="*/ 0 w 1230064"/>
                <a:gd name="connsiteY1" fmla="*/ 0 h 419002"/>
                <a:gd name="connsiteX2" fmla="*/ 1230064 w 1230064"/>
                <a:gd name="connsiteY2" fmla="*/ 0 h 419002"/>
                <a:gd name="connsiteX3" fmla="*/ 794713 w 1230064"/>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1230064" h="419002">
                  <a:moveTo>
                    <a:pt x="418616" y="419002"/>
                  </a:moveTo>
                  <a:lnTo>
                    <a:pt x="0" y="0"/>
                  </a:lnTo>
                  <a:lnTo>
                    <a:pt x="1230064" y="0"/>
                  </a:lnTo>
                  <a:lnTo>
                    <a:pt x="794713" y="419002"/>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2" name="组合 11">
            <a:extLst>
              <a:ext uri="{FF2B5EF4-FFF2-40B4-BE49-F238E27FC236}">
                <a16:creationId xmlns:a16="http://schemas.microsoft.com/office/drawing/2014/main" id="{90EFBE58-28F4-46AF-862C-D838D85CB6E7}"/>
              </a:ext>
            </a:extLst>
          </p:cNvPr>
          <p:cNvGrpSpPr/>
          <p:nvPr/>
        </p:nvGrpSpPr>
        <p:grpSpPr>
          <a:xfrm>
            <a:off x="6582058" y="-1155007"/>
            <a:ext cx="4540231" cy="7414819"/>
            <a:chOff x="6582058" y="-1155007"/>
            <a:chExt cx="4540231" cy="7414819"/>
          </a:xfrm>
        </p:grpSpPr>
        <p:sp>
          <p:nvSpPr>
            <p:cNvPr id="31" name="任意多边形: 形状 30">
              <a:extLst>
                <a:ext uri="{FF2B5EF4-FFF2-40B4-BE49-F238E27FC236}">
                  <a16:creationId xmlns:a16="http://schemas.microsoft.com/office/drawing/2014/main" id="{4CF08F55-83D1-4412-8193-681F79D9AAD5}"/>
                </a:ext>
              </a:extLst>
            </p:cNvPr>
            <p:cNvSpPr/>
            <p:nvPr/>
          </p:nvSpPr>
          <p:spPr>
            <a:xfrm rot="8098415">
              <a:off x="5663192" y="1259190"/>
              <a:ext cx="4582109" cy="423695"/>
            </a:xfrm>
            <a:custGeom>
              <a:avLst/>
              <a:gdLst>
                <a:gd name="connsiteX0" fmla="*/ 423304 w 4582109"/>
                <a:gd name="connsiteY0" fmla="*/ 423695 h 423695"/>
                <a:gd name="connsiteX1" fmla="*/ 0 w 4582109"/>
                <a:gd name="connsiteY1" fmla="*/ 0 h 423695"/>
                <a:gd name="connsiteX2" fmla="*/ 4582109 w 4582109"/>
                <a:gd name="connsiteY2" fmla="*/ 0 h 423695"/>
                <a:gd name="connsiteX3" fmla="*/ 4141881 w 4582109"/>
                <a:gd name="connsiteY3" fmla="*/ 423695 h 423695"/>
              </a:gdLst>
              <a:ahLst/>
              <a:cxnLst>
                <a:cxn ang="0">
                  <a:pos x="connsiteX0" y="connsiteY0"/>
                </a:cxn>
                <a:cxn ang="0">
                  <a:pos x="connsiteX1" y="connsiteY1"/>
                </a:cxn>
                <a:cxn ang="0">
                  <a:pos x="connsiteX2" y="connsiteY2"/>
                </a:cxn>
                <a:cxn ang="0">
                  <a:pos x="connsiteX3" y="connsiteY3"/>
                </a:cxn>
              </a:cxnLst>
              <a:rect l="l" t="t" r="r" b="b"/>
              <a:pathLst>
                <a:path w="4582109" h="423695">
                  <a:moveTo>
                    <a:pt x="423304" y="423695"/>
                  </a:moveTo>
                  <a:lnTo>
                    <a:pt x="0" y="0"/>
                  </a:lnTo>
                  <a:lnTo>
                    <a:pt x="4582109" y="0"/>
                  </a:lnTo>
                  <a:lnTo>
                    <a:pt x="4141881" y="423695"/>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id="{18D71D3F-F6C2-4B3E-9221-DCF48BC69718}"/>
                </a:ext>
              </a:extLst>
            </p:cNvPr>
            <p:cNvSpPr/>
            <p:nvPr/>
          </p:nvSpPr>
          <p:spPr>
            <a:xfrm rot="8098415">
              <a:off x="4791117" y="2069203"/>
              <a:ext cx="6872115" cy="423695"/>
            </a:xfrm>
            <a:custGeom>
              <a:avLst/>
              <a:gdLst>
                <a:gd name="connsiteX0" fmla="*/ 423304 w 6872115"/>
                <a:gd name="connsiteY0" fmla="*/ 423695 h 423695"/>
                <a:gd name="connsiteX1" fmla="*/ 0 w 6872115"/>
                <a:gd name="connsiteY1" fmla="*/ 0 h 423695"/>
                <a:gd name="connsiteX2" fmla="*/ 6872115 w 6872115"/>
                <a:gd name="connsiteY2" fmla="*/ 0 h 423695"/>
                <a:gd name="connsiteX3" fmla="*/ 6431887 w 6872115"/>
                <a:gd name="connsiteY3" fmla="*/ 423695 h 423695"/>
              </a:gdLst>
              <a:ahLst/>
              <a:cxnLst>
                <a:cxn ang="0">
                  <a:pos x="connsiteX0" y="connsiteY0"/>
                </a:cxn>
                <a:cxn ang="0">
                  <a:pos x="connsiteX1" y="connsiteY1"/>
                </a:cxn>
                <a:cxn ang="0">
                  <a:pos x="connsiteX2" y="connsiteY2"/>
                </a:cxn>
                <a:cxn ang="0">
                  <a:pos x="connsiteX3" y="connsiteY3"/>
                </a:cxn>
              </a:cxnLst>
              <a:rect l="l" t="t" r="r" b="b"/>
              <a:pathLst>
                <a:path w="6872115" h="423695">
                  <a:moveTo>
                    <a:pt x="423304" y="423695"/>
                  </a:moveTo>
                  <a:lnTo>
                    <a:pt x="0" y="0"/>
                  </a:lnTo>
                  <a:lnTo>
                    <a:pt x="6872115" y="0"/>
                  </a:lnTo>
                  <a:lnTo>
                    <a:pt x="6431887" y="423695"/>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任意多边形: 形状 18">
              <a:extLst>
                <a:ext uri="{FF2B5EF4-FFF2-40B4-BE49-F238E27FC236}">
                  <a16:creationId xmlns:a16="http://schemas.microsoft.com/office/drawing/2014/main" id="{1431BC39-60E3-4813-AD2C-63699B29EFAD}"/>
                </a:ext>
              </a:extLst>
            </p:cNvPr>
            <p:cNvSpPr/>
            <p:nvPr/>
          </p:nvSpPr>
          <p:spPr>
            <a:xfrm rot="8098415">
              <a:off x="6057580" y="442781"/>
              <a:ext cx="2262697" cy="419002"/>
            </a:xfrm>
            <a:custGeom>
              <a:avLst/>
              <a:gdLst>
                <a:gd name="connsiteX0" fmla="*/ 418615 w 2262697"/>
                <a:gd name="connsiteY0" fmla="*/ 419002 h 419002"/>
                <a:gd name="connsiteX1" fmla="*/ 0 w 2262697"/>
                <a:gd name="connsiteY1" fmla="*/ 0 h 419002"/>
                <a:gd name="connsiteX2" fmla="*/ 2262697 w 2262697"/>
                <a:gd name="connsiteY2" fmla="*/ 0 h 419002"/>
                <a:gd name="connsiteX3" fmla="*/ 1827346 w 2262697"/>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2262697" h="419002">
                  <a:moveTo>
                    <a:pt x="418615" y="419002"/>
                  </a:moveTo>
                  <a:lnTo>
                    <a:pt x="0" y="0"/>
                  </a:lnTo>
                  <a:lnTo>
                    <a:pt x="2262697" y="0"/>
                  </a:lnTo>
                  <a:lnTo>
                    <a:pt x="1827346" y="419002"/>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任意多边形: 形状 16">
              <a:extLst>
                <a:ext uri="{FF2B5EF4-FFF2-40B4-BE49-F238E27FC236}">
                  <a16:creationId xmlns:a16="http://schemas.microsoft.com/office/drawing/2014/main" id="{4A803258-9300-4C46-B4E9-F67BE16AAABD}"/>
                </a:ext>
              </a:extLst>
            </p:cNvPr>
            <p:cNvSpPr/>
            <p:nvPr/>
          </p:nvSpPr>
          <p:spPr>
            <a:xfrm rot="8098415">
              <a:off x="6176527" y="77522"/>
              <a:ext cx="1230064" cy="419002"/>
            </a:xfrm>
            <a:custGeom>
              <a:avLst/>
              <a:gdLst>
                <a:gd name="connsiteX0" fmla="*/ 418616 w 1230064"/>
                <a:gd name="connsiteY0" fmla="*/ 419002 h 419002"/>
                <a:gd name="connsiteX1" fmla="*/ 0 w 1230064"/>
                <a:gd name="connsiteY1" fmla="*/ 0 h 419002"/>
                <a:gd name="connsiteX2" fmla="*/ 1230064 w 1230064"/>
                <a:gd name="connsiteY2" fmla="*/ 0 h 419002"/>
                <a:gd name="connsiteX3" fmla="*/ 794713 w 1230064"/>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1230064" h="419002">
                  <a:moveTo>
                    <a:pt x="418616" y="419002"/>
                  </a:moveTo>
                  <a:lnTo>
                    <a:pt x="0" y="0"/>
                  </a:lnTo>
                  <a:lnTo>
                    <a:pt x="1230064" y="0"/>
                  </a:lnTo>
                  <a:lnTo>
                    <a:pt x="794713" y="419002"/>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3" name="平行四边形 32">
              <a:extLst>
                <a:ext uri="{FF2B5EF4-FFF2-40B4-BE49-F238E27FC236}">
                  <a16:creationId xmlns:a16="http://schemas.microsoft.com/office/drawing/2014/main" id="{2A03CADB-CE22-461F-94CB-B24DBCEF91FA}"/>
                </a:ext>
              </a:extLst>
            </p:cNvPr>
            <p:cNvSpPr/>
            <p:nvPr/>
          </p:nvSpPr>
          <p:spPr>
            <a:xfrm rot="8098415">
              <a:off x="9060819" y="4198341"/>
              <a:ext cx="3842388" cy="280553"/>
            </a:xfrm>
            <a:prstGeom prst="parallelogram">
              <a:avLst>
                <a:gd name="adj" fmla="val 103902"/>
              </a:avLst>
            </a:prstGeom>
            <a:solidFill>
              <a:srgbClr val="FF6699">
                <a:alpha val="63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 name="平行四边形 33">
              <a:extLst>
                <a:ext uri="{FF2B5EF4-FFF2-40B4-BE49-F238E27FC236}">
                  <a16:creationId xmlns:a16="http://schemas.microsoft.com/office/drawing/2014/main" id="{E92B8557-1291-4966-8750-DB9EE480897F}"/>
                </a:ext>
              </a:extLst>
            </p:cNvPr>
            <p:cNvSpPr/>
            <p:nvPr/>
          </p:nvSpPr>
          <p:spPr>
            <a:xfrm rot="8098415">
              <a:off x="8303821" y="2895315"/>
              <a:ext cx="4795491" cy="412322"/>
            </a:xfrm>
            <a:prstGeom prst="parallelogram">
              <a:avLst>
                <a:gd name="adj" fmla="val 103902"/>
              </a:avLst>
            </a:prstGeom>
            <a:solidFill>
              <a:srgbClr val="FF6699">
                <a:alpha val="63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cxnSp>
        <p:nvCxnSpPr>
          <p:cNvPr id="9" name="直接连接符 8">
            <a:extLst>
              <a:ext uri="{FF2B5EF4-FFF2-40B4-BE49-F238E27FC236}">
                <a16:creationId xmlns:a16="http://schemas.microsoft.com/office/drawing/2014/main" id="{47EC7E58-EBC6-461D-82F8-C4B429F6D6E2}"/>
              </a:ext>
            </a:extLst>
          </p:cNvPr>
          <p:cNvCxnSpPr>
            <a:cxnSpLocks/>
          </p:cNvCxnSpPr>
          <p:nvPr/>
        </p:nvCxnSpPr>
        <p:spPr>
          <a:xfrm>
            <a:off x="661782" y="5626418"/>
            <a:ext cx="72463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89785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750"/>
                                        <p:tgtEl>
                                          <p:spTgt spid="11"/>
                                        </p:tgtEl>
                                      </p:cBhvr>
                                    </p:animEffect>
                                  </p:childTnLst>
                                </p:cTn>
                              </p:par>
                              <p:par>
                                <p:cTn id="12" presetID="22" presetClass="entr" presetSubtype="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750"/>
                                        <p:tgtEl>
                                          <p:spTgt spid="12"/>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anim calcmode="lin" valueType="num">
                                      <p:cBhvr>
                                        <p:cTn id="19" dur="750" fill="hold"/>
                                        <p:tgtEl>
                                          <p:spTgt spid="18"/>
                                        </p:tgtEl>
                                        <p:attrNameLst>
                                          <p:attrName>ppt_x</p:attrName>
                                        </p:attrNameLst>
                                      </p:cBhvr>
                                      <p:tavLst>
                                        <p:tav tm="0">
                                          <p:val>
                                            <p:strVal val="#ppt_x"/>
                                          </p:val>
                                        </p:tav>
                                        <p:tav tm="100000">
                                          <p:val>
                                            <p:strVal val="#ppt_x"/>
                                          </p:val>
                                        </p:tav>
                                      </p:tavLst>
                                    </p:anim>
                                    <p:anim calcmode="lin" valueType="num">
                                      <p:cBhvr>
                                        <p:cTn id="20" dur="750" fill="hold"/>
                                        <p:tgtEl>
                                          <p:spTgt spid="18"/>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38-135806">
            <a:extLst>
              <a:ext uri="{FF2B5EF4-FFF2-40B4-BE49-F238E27FC236}">
                <a16:creationId xmlns:a16="http://schemas.microsoft.com/office/drawing/2014/main" id="{E0696A72-7B7F-4A1C-A20A-773A2065500D}"/>
              </a:ext>
            </a:extLst>
          </p:cNvPr>
          <p:cNvPicPr>
            <a:picLocks/>
          </p:cNvPicPr>
          <p:nvPr>
            <p:custDataLst>
              <p:tags r:id="rId1"/>
            </p:custDataLst>
          </p:nvPr>
        </p:nvPicPr>
        <p:blipFill>
          <a:blip r:embed="rId10" cstate="screen">
            <a:extLst>
              <a:ext uri="{28A0092B-C50C-407E-A947-70E740481C1C}">
                <a14:useLocalDpi xmlns:a14="http://schemas.microsoft.com/office/drawing/2010/main"/>
              </a:ext>
            </a:extLst>
          </a:blip>
          <a:srcRect/>
          <a:stretch/>
        </p:blipFill>
        <p:spPr>
          <a:xfrm>
            <a:off x="4547356" y="1366355"/>
            <a:ext cx="3372860" cy="2248806"/>
          </a:xfrm>
          <a:prstGeom prst="rect">
            <a:avLst/>
          </a:prstGeom>
          <a:blipFill>
            <a:blip r:embed="rId11" cstate="screen">
              <a:extLst>
                <a:ext uri="{28A0092B-C50C-407E-A947-70E740481C1C}">
                  <a14:useLocalDpi xmlns:a14="http://schemas.microsoft.com/office/drawing/2010/main"/>
                </a:ext>
              </a:extLst>
            </a:blip>
            <a:stretch>
              <a:fillRect/>
            </a:stretch>
          </a:blipFill>
        </p:spPr>
      </p:pic>
      <p:pic>
        <p:nvPicPr>
          <p:cNvPr id="31" name="PA-图片 38-135806">
            <a:extLst>
              <a:ext uri="{FF2B5EF4-FFF2-40B4-BE49-F238E27FC236}">
                <a16:creationId xmlns:a16="http://schemas.microsoft.com/office/drawing/2014/main" id="{224F0F00-3463-4CB2-85EA-12A3DEF3786E}"/>
              </a:ext>
            </a:extLst>
          </p:cNvPr>
          <p:cNvPicPr>
            <a:picLocks/>
          </p:cNvPicPr>
          <p:nvPr>
            <p:custDataLst>
              <p:tags r:id="rId2"/>
            </p:custDataLst>
          </p:nvPr>
        </p:nvPicPr>
        <p:blipFill>
          <a:blip r:embed="rId12" cstate="screen">
            <a:extLst>
              <a:ext uri="{28A0092B-C50C-407E-A947-70E740481C1C}">
                <a14:useLocalDpi xmlns:a14="http://schemas.microsoft.com/office/drawing/2010/main"/>
              </a:ext>
            </a:extLst>
          </a:blip>
          <a:srcRect/>
          <a:stretch/>
        </p:blipFill>
        <p:spPr>
          <a:xfrm>
            <a:off x="8029591" y="1366471"/>
            <a:ext cx="3372860" cy="2248573"/>
          </a:xfrm>
          <a:prstGeom prst="rect">
            <a:avLst/>
          </a:prstGeom>
        </p:spPr>
      </p:pic>
      <p:pic>
        <p:nvPicPr>
          <p:cNvPr id="32" name="PA-图片 38-135806">
            <a:extLst>
              <a:ext uri="{FF2B5EF4-FFF2-40B4-BE49-F238E27FC236}">
                <a16:creationId xmlns:a16="http://schemas.microsoft.com/office/drawing/2014/main" id="{48B137F3-99DE-4899-AF76-76D7820B330C}"/>
              </a:ext>
            </a:extLst>
          </p:cNvPr>
          <p:cNvPicPr>
            <a:picLocks/>
          </p:cNvPicPr>
          <p:nvPr>
            <p:custDataLst>
              <p:tags r:id="rId3"/>
            </p:custDataLst>
          </p:nvPr>
        </p:nvPicPr>
        <p:blipFill>
          <a:blip r:embed="rId13" cstate="screen">
            <a:extLst>
              <a:ext uri="{28A0092B-C50C-407E-A947-70E740481C1C}">
                <a14:useLocalDpi xmlns:a14="http://schemas.microsoft.com/office/drawing/2010/main"/>
              </a:ext>
            </a:extLst>
          </a:blip>
          <a:srcRect/>
          <a:stretch/>
        </p:blipFill>
        <p:spPr>
          <a:xfrm>
            <a:off x="4547355" y="3801532"/>
            <a:ext cx="3372862" cy="2327806"/>
          </a:xfrm>
          <a:prstGeom prst="rect">
            <a:avLst/>
          </a:prstGeom>
        </p:spPr>
      </p:pic>
      <p:pic>
        <p:nvPicPr>
          <p:cNvPr id="33" name="PA-图片 38-135806">
            <a:extLst>
              <a:ext uri="{FF2B5EF4-FFF2-40B4-BE49-F238E27FC236}">
                <a16:creationId xmlns:a16="http://schemas.microsoft.com/office/drawing/2014/main" id="{A13C8F00-3514-433F-A35D-B71333FE15E2}"/>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rcRect/>
          <a:stretch/>
        </p:blipFill>
        <p:spPr>
          <a:xfrm>
            <a:off x="8029591" y="3841148"/>
            <a:ext cx="3372860" cy="2248573"/>
          </a:xfrm>
          <a:prstGeom prst="rect">
            <a:avLst/>
          </a:prstGeom>
        </p:spPr>
      </p:pic>
      <p:grpSp>
        <p:nvGrpSpPr>
          <p:cNvPr id="34" name="组合 33">
            <a:extLst>
              <a:ext uri="{FF2B5EF4-FFF2-40B4-BE49-F238E27FC236}">
                <a16:creationId xmlns:a16="http://schemas.microsoft.com/office/drawing/2014/main" id="{499F22A8-9C63-4CD5-A72C-3D30524F8549}"/>
              </a:ext>
            </a:extLst>
          </p:cNvPr>
          <p:cNvGrpSpPr/>
          <p:nvPr/>
        </p:nvGrpSpPr>
        <p:grpSpPr>
          <a:xfrm>
            <a:off x="1065122" y="1326856"/>
            <a:ext cx="3372859" cy="2327805"/>
            <a:chOff x="6039078" y="2394135"/>
            <a:chExt cx="3372859" cy="2327805"/>
          </a:xfrm>
        </p:grpSpPr>
        <p:sp>
          <p:nvSpPr>
            <p:cNvPr id="35" name="矩形 34">
              <a:extLst>
                <a:ext uri="{FF2B5EF4-FFF2-40B4-BE49-F238E27FC236}">
                  <a16:creationId xmlns:a16="http://schemas.microsoft.com/office/drawing/2014/main" id="{56DCD9AF-4B96-4E97-97EC-415D2A120EF2}"/>
                </a:ext>
              </a:extLst>
            </p:cNvPr>
            <p:cNvSpPr/>
            <p:nvPr/>
          </p:nvSpPr>
          <p:spPr>
            <a:xfrm>
              <a:off x="6039078" y="2394135"/>
              <a:ext cx="3372859" cy="2327805"/>
            </a:xfrm>
            <a:prstGeom prst="rect">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6" name="PA-矩形 12">
              <a:extLst>
                <a:ext uri="{FF2B5EF4-FFF2-40B4-BE49-F238E27FC236}">
                  <a16:creationId xmlns:a16="http://schemas.microsoft.com/office/drawing/2014/main" id="{18C0219E-DEEE-495F-AF2F-4B9AF42B9543}"/>
                </a:ext>
              </a:extLst>
            </p:cNvPr>
            <p:cNvSpPr/>
            <p:nvPr>
              <p:custDataLst>
                <p:tags r:id="rId6"/>
              </p:custDataLst>
            </p:nvPr>
          </p:nvSpPr>
          <p:spPr>
            <a:xfrm>
              <a:off x="6562367" y="3178145"/>
              <a:ext cx="2326282" cy="792909"/>
            </a:xfrm>
            <a:prstGeom prst="rect">
              <a:avLst/>
            </a:prstGeom>
          </p:spPr>
          <p:txBody>
            <a:bodyPr wrap="square">
              <a:spAutoFit/>
            </a:bodyPr>
            <a:lstStyle/>
            <a:p>
              <a:pPr algn="ctr">
                <a:lnSpc>
                  <a:spcPct val="150000"/>
                </a:lnSpc>
              </a:pPr>
              <a:r>
                <a:rPr lang="zh-CN" altLang="en-US" dirty="0">
                  <a:solidFill>
                    <a:schemeClr val="bg1"/>
                  </a:solidFill>
                  <a:cs typeface="+mn-ea"/>
                  <a:sym typeface="+mn-lt"/>
                </a:rPr>
                <a:t>The title content.</a:t>
              </a:r>
              <a:endParaRPr lang="en-US" altLang="zh-CN" dirty="0">
                <a:solidFill>
                  <a:schemeClr val="bg1"/>
                </a:solidFill>
                <a:cs typeface="+mn-ea"/>
                <a:sym typeface="+mn-lt"/>
              </a:endParaRPr>
            </a:p>
            <a:p>
              <a:pPr algn="ctr">
                <a:lnSpc>
                  <a:spcPct val="150000"/>
                </a:lnSpc>
              </a:pPr>
              <a:r>
                <a:rPr lang="zh-CN" altLang="en-US" sz="1400" dirty="0">
                  <a:solidFill>
                    <a:schemeClr val="bg1"/>
                  </a:solidFill>
                  <a:cs typeface="+mn-ea"/>
                  <a:sym typeface="+mn-lt"/>
                </a:rPr>
                <a:t>Your content is typed here.</a:t>
              </a:r>
              <a:endParaRPr lang="en-US" altLang="zh-CN" sz="1400" dirty="0">
                <a:solidFill>
                  <a:schemeClr val="bg1"/>
                </a:solidFill>
                <a:cs typeface="+mn-ea"/>
                <a:sym typeface="+mn-lt"/>
              </a:endParaRPr>
            </a:p>
          </p:txBody>
        </p:sp>
        <p:sp>
          <p:nvSpPr>
            <p:cNvPr id="37" name="PA-椭圆 2">
              <a:extLst>
                <a:ext uri="{FF2B5EF4-FFF2-40B4-BE49-F238E27FC236}">
                  <a16:creationId xmlns:a16="http://schemas.microsoft.com/office/drawing/2014/main" id="{1753E097-CFC8-4011-B6D1-74AF232D955A}"/>
                </a:ext>
              </a:extLst>
            </p:cNvPr>
            <p:cNvSpPr/>
            <p:nvPr>
              <p:custDataLst>
                <p:tags r:id="rId7"/>
              </p:custDataLst>
            </p:nvPr>
          </p:nvSpPr>
          <p:spPr>
            <a:xfrm>
              <a:off x="7512423" y="2680405"/>
              <a:ext cx="426170" cy="418330"/>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pic>
        <p:nvPicPr>
          <p:cNvPr id="38" name="PA-图片 38-135806">
            <a:extLst>
              <a:ext uri="{FF2B5EF4-FFF2-40B4-BE49-F238E27FC236}">
                <a16:creationId xmlns:a16="http://schemas.microsoft.com/office/drawing/2014/main" id="{DEED8E72-6570-4047-B842-C5EB1C4DBFB0}"/>
              </a:ext>
            </a:extLst>
          </p:cNvPr>
          <p:cNvPicPr>
            <a:picLocks/>
          </p:cNvPicPr>
          <p:nvPr>
            <p:custDataLst>
              <p:tags r:id="rId5"/>
            </p:custDataLst>
          </p:nvPr>
        </p:nvPicPr>
        <p:blipFill>
          <a:blip r:embed="rId15" cstate="screen">
            <a:extLst>
              <a:ext uri="{28A0092B-C50C-407E-A947-70E740481C1C}">
                <a14:useLocalDpi xmlns:a14="http://schemas.microsoft.com/office/drawing/2010/main"/>
              </a:ext>
            </a:extLst>
          </a:blip>
          <a:srcRect/>
          <a:stretch/>
        </p:blipFill>
        <p:spPr>
          <a:xfrm>
            <a:off x="1065121" y="3841148"/>
            <a:ext cx="3372860" cy="2248573"/>
          </a:xfrm>
          <a:prstGeom prst="rect">
            <a:avLst/>
          </a:prstGeom>
        </p:spPr>
      </p:pic>
    </p:spTree>
    <p:extLst>
      <p:ext uri="{BB962C8B-B14F-4D97-AF65-F5344CB8AC3E}">
        <p14:creationId xmlns:p14="http://schemas.microsoft.com/office/powerpoint/2010/main" val="36192395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anim calcmode="lin" valueType="num">
                                      <p:cBhvr>
                                        <p:cTn id="12" dur="500" fill="hold"/>
                                        <p:tgtEl>
                                          <p:spTgt spid="38"/>
                                        </p:tgtEl>
                                        <p:attrNameLst>
                                          <p:attrName>ppt_x</p:attrName>
                                        </p:attrNameLst>
                                      </p:cBhvr>
                                      <p:tavLst>
                                        <p:tav tm="0">
                                          <p:val>
                                            <p:strVal val="#ppt_x"/>
                                          </p:val>
                                        </p:tav>
                                        <p:tav tm="100000">
                                          <p:val>
                                            <p:strVal val="#ppt_x"/>
                                          </p:val>
                                        </p:tav>
                                      </p:tavLst>
                                    </p:anim>
                                    <p:anim calcmode="lin" valueType="num">
                                      <p:cBhvr>
                                        <p:cTn id="13" dur="5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anim calcmode="lin" valueType="num">
                                      <p:cBhvr>
                                        <p:cTn id="24" dur="500" fill="hold"/>
                                        <p:tgtEl>
                                          <p:spTgt spid="31"/>
                                        </p:tgtEl>
                                        <p:attrNameLst>
                                          <p:attrName>ppt_x</p:attrName>
                                        </p:attrNameLst>
                                      </p:cBhvr>
                                      <p:tavLst>
                                        <p:tav tm="0">
                                          <p:val>
                                            <p:strVal val="#ppt_x"/>
                                          </p:val>
                                        </p:tav>
                                        <p:tav tm="100000">
                                          <p:val>
                                            <p:strVal val="#ppt_x"/>
                                          </p:val>
                                        </p:tav>
                                      </p:tavLst>
                                    </p:anim>
                                    <p:anim calcmode="lin" valueType="num">
                                      <p:cBhvr>
                                        <p:cTn id="25" dur="5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anim calcmode="lin" valueType="num">
                                      <p:cBhvr>
                                        <p:cTn id="36" dur="500" fill="hold"/>
                                        <p:tgtEl>
                                          <p:spTgt spid="33"/>
                                        </p:tgtEl>
                                        <p:attrNameLst>
                                          <p:attrName>ppt_x</p:attrName>
                                        </p:attrNameLst>
                                      </p:cBhvr>
                                      <p:tavLst>
                                        <p:tav tm="0">
                                          <p:val>
                                            <p:strVal val="#ppt_x"/>
                                          </p:val>
                                        </p:tav>
                                        <p:tav tm="100000">
                                          <p:val>
                                            <p:strVal val="#ppt_x"/>
                                          </p:val>
                                        </p:tav>
                                      </p:tavLst>
                                    </p:anim>
                                    <p:anim calcmode="lin" valueType="num">
                                      <p:cBhvr>
                                        <p:cTn id="3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E80EC86-BB1F-4383-9E58-C65F42D24E89}"/>
              </a:ext>
            </a:extLst>
          </p:cNvPr>
          <p:cNvGrpSpPr/>
          <p:nvPr/>
        </p:nvGrpSpPr>
        <p:grpSpPr>
          <a:xfrm>
            <a:off x="5056375" y="1868179"/>
            <a:ext cx="2855173" cy="1179213"/>
            <a:chOff x="2100233" y="4693798"/>
            <a:chExt cx="2855173" cy="1179213"/>
          </a:xfrm>
          <a:solidFill>
            <a:schemeClr val="bg1"/>
          </a:solidFill>
        </p:grpSpPr>
        <p:sp>
          <p:nvSpPr>
            <p:cNvPr id="9" name="PA-矩形 10">
              <a:extLst>
                <a:ext uri="{FF2B5EF4-FFF2-40B4-BE49-F238E27FC236}">
                  <a16:creationId xmlns:a16="http://schemas.microsoft.com/office/drawing/2014/main" id="{B7CE4CE5-B5C7-4DC8-A9B1-FCEE3ED01623}"/>
                </a:ext>
              </a:extLst>
            </p:cNvPr>
            <p:cNvSpPr/>
            <p:nvPr>
              <p:custDataLst>
                <p:tags r:id="rId7"/>
              </p:custDataLst>
            </p:nvPr>
          </p:nvSpPr>
          <p:spPr>
            <a:xfrm>
              <a:off x="2100233" y="5172435"/>
              <a:ext cx="2697236" cy="700576"/>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 suggesting that the title is relevant and conforms to the overall language style.</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0" name="PA-矩形 11">
              <a:extLst>
                <a:ext uri="{FF2B5EF4-FFF2-40B4-BE49-F238E27FC236}">
                  <a16:creationId xmlns:a16="http://schemas.microsoft.com/office/drawing/2014/main" id="{E1D19C5A-741B-4532-A9B5-3C75474E8334}"/>
                </a:ext>
              </a:extLst>
            </p:cNvPr>
            <p:cNvSpPr/>
            <p:nvPr>
              <p:custDataLst>
                <p:tags r:id="rId8"/>
              </p:custDataLst>
            </p:nvPr>
          </p:nvSpPr>
          <p:spPr>
            <a:xfrm>
              <a:off x="2100233" y="4693798"/>
              <a:ext cx="2855173" cy="430374"/>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FF6699"/>
                  </a:solidFill>
                  <a:effectLst/>
                  <a:uLnTx/>
                  <a:uFillTx/>
                  <a:cs typeface="+mn-ea"/>
                  <a:sym typeface="+mn-lt"/>
                </a:rPr>
                <a:t>The title text is added.</a:t>
              </a:r>
            </a:p>
          </p:txBody>
        </p:sp>
      </p:grpSp>
      <p:grpSp>
        <p:nvGrpSpPr>
          <p:cNvPr id="5" name="组合 4">
            <a:extLst>
              <a:ext uri="{FF2B5EF4-FFF2-40B4-BE49-F238E27FC236}">
                <a16:creationId xmlns:a16="http://schemas.microsoft.com/office/drawing/2014/main" id="{87A0C4FE-0209-4EE6-96F8-523EDDB47CCD}"/>
              </a:ext>
            </a:extLst>
          </p:cNvPr>
          <p:cNvGrpSpPr/>
          <p:nvPr/>
        </p:nvGrpSpPr>
        <p:grpSpPr>
          <a:xfrm>
            <a:off x="1232822" y="1239653"/>
            <a:ext cx="3259790" cy="4889685"/>
            <a:chOff x="1232822" y="1239653"/>
            <a:chExt cx="3259790" cy="4889685"/>
          </a:xfrm>
        </p:grpSpPr>
        <p:pic>
          <p:nvPicPr>
            <p:cNvPr id="4" name="图片 3">
              <a:extLst>
                <a:ext uri="{FF2B5EF4-FFF2-40B4-BE49-F238E27FC236}">
                  <a16:creationId xmlns:a16="http://schemas.microsoft.com/office/drawing/2014/main" id="{92F0C2C5-C9DE-4C61-B398-BA07A244938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32822" y="1239653"/>
              <a:ext cx="3259790" cy="4889685"/>
            </a:xfrm>
            <a:prstGeom prst="rect">
              <a:avLst/>
            </a:prstGeom>
          </p:spPr>
        </p:pic>
        <p:sp>
          <p:nvSpPr>
            <p:cNvPr id="8" name="任意多边形: 形状 7">
              <a:extLst>
                <a:ext uri="{FF2B5EF4-FFF2-40B4-BE49-F238E27FC236}">
                  <a16:creationId xmlns:a16="http://schemas.microsoft.com/office/drawing/2014/main" id="{6CC402D3-6B38-4AC2-8974-DC9E9AA16DB9}"/>
                </a:ext>
              </a:extLst>
            </p:cNvPr>
            <p:cNvSpPr/>
            <p:nvPr/>
          </p:nvSpPr>
          <p:spPr>
            <a:xfrm rot="5400000">
              <a:off x="-39009" y="3032061"/>
              <a:ext cx="2977972" cy="434309"/>
            </a:xfrm>
            <a:custGeom>
              <a:avLst/>
              <a:gdLst>
                <a:gd name="connsiteX0" fmla="*/ 5154159 w 5154159"/>
                <a:gd name="connsiteY0" fmla="*/ 754380 h 754380"/>
                <a:gd name="connsiteX1" fmla="*/ 0 w 5154159"/>
                <a:gd name="connsiteY1" fmla="*/ 754380 h 754380"/>
                <a:gd name="connsiteX2" fmla="*/ 28795 w 5154159"/>
                <a:gd name="connsiteY2" fmla="*/ 704190 h 754380"/>
                <a:gd name="connsiteX3" fmla="*/ 460443 w 5154159"/>
                <a:gd name="connsiteY3" fmla="*/ 159270 h 754380"/>
                <a:gd name="connsiteX4" fmla="*/ 812874 w 5154159"/>
                <a:gd name="connsiteY4" fmla="*/ 0 h 754380"/>
                <a:gd name="connsiteX5" fmla="*/ 4341286 w 5154159"/>
                <a:gd name="connsiteY5" fmla="*/ 0 h 754380"/>
                <a:gd name="connsiteX6" fmla="*/ 4693715 w 5154159"/>
                <a:gd name="connsiteY6" fmla="*/ 159270 h 754380"/>
                <a:gd name="connsiteX7" fmla="*/ 5125365 w 5154159"/>
                <a:gd name="connsiteY7" fmla="*/ 70419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4159" h="754380">
                  <a:moveTo>
                    <a:pt x="5154159" y="754380"/>
                  </a:moveTo>
                  <a:lnTo>
                    <a:pt x="0" y="754380"/>
                  </a:lnTo>
                  <a:lnTo>
                    <a:pt x="28795" y="704190"/>
                  </a:lnTo>
                  <a:lnTo>
                    <a:pt x="460443" y="159270"/>
                  </a:lnTo>
                  <a:cubicBezTo>
                    <a:pt x="539296" y="59726"/>
                    <a:pt x="671456" y="0"/>
                    <a:pt x="812874" y="0"/>
                  </a:cubicBezTo>
                  <a:lnTo>
                    <a:pt x="4341286" y="0"/>
                  </a:lnTo>
                  <a:cubicBezTo>
                    <a:pt x="4482702" y="0"/>
                    <a:pt x="4614864" y="59726"/>
                    <a:pt x="4693715" y="159270"/>
                  </a:cubicBezTo>
                  <a:lnTo>
                    <a:pt x="5125365" y="704190"/>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17" name="组合 16">
            <a:extLst>
              <a:ext uri="{FF2B5EF4-FFF2-40B4-BE49-F238E27FC236}">
                <a16:creationId xmlns:a16="http://schemas.microsoft.com/office/drawing/2014/main" id="{BCE5E83E-3E7C-4510-966C-1189F5514625}"/>
              </a:ext>
            </a:extLst>
          </p:cNvPr>
          <p:cNvGrpSpPr/>
          <p:nvPr/>
        </p:nvGrpSpPr>
        <p:grpSpPr>
          <a:xfrm>
            <a:off x="8198244" y="1868179"/>
            <a:ext cx="2924868" cy="1179213"/>
            <a:chOff x="1872601" y="4693798"/>
            <a:chExt cx="2924868" cy="1179213"/>
          </a:xfrm>
          <a:solidFill>
            <a:schemeClr val="bg1"/>
          </a:solidFill>
        </p:grpSpPr>
        <p:sp>
          <p:nvSpPr>
            <p:cNvPr id="18" name="PA-矩形 10">
              <a:extLst>
                <a:ext uri="{FF2B5EF4-FFF2-40B4-BE49-F238E27FC236}">
                  <a16:creationId xmlns:a16="http://schemas.microsoft.com/office/drawing/2014/main" id="{CAEBE469-D351-472D-9ACC-C74204ABA227}"/>
                </a:ext>
              </a:extLst>
            </p:cNvPr>
            <p:cNvSpPr/>
            <p:nvPr>
              <p:custDataLst>
                <p:tags r:id="rId5"/>
              </p:custDataLst>
            </p:nvPr>
          </p:nvSpPr>
          <p:spPr>
            <a:xfrm>
              <a:off x="2100233" y="5172435"/>
              <a:ext cx="2697236" cy="700576"/>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 suggesting that the title is relevant and conforms to the overall language style.</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9" name="PA-矩形 11">
              <a:extLst>
                <a:ext uri="{FF2B5EF4-FFF2-40B4-BE49-F238E27FC236}">
                  <a16:creationId xmlns:a16="http://schemas.microsoft.com/office/drawing/2014/main" id="{1F34C2AC-40DC-4270-A19F-9E34A75FD106}"/>
                </a:ext>
              </a:extLst>
            </p:cNvPr>
            <p:cNvSpPr/>
            <p:nvPr>
              <p:custDataLst>
                <p:tags r:id="rId6"/>
              </p:custDataLst>
            </p:nvPr>
          </p:nvSpPr>
          <p:spPr>
            <a:xfrm>
              <a:off x="1872601" y="4693798"/>
              <a:ext cx="2924867" cy="430374"/>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FF6699"/>
                  </a:solidFill>
                  <a:effectLst/>
                  <a:uLnTx/>
                  <a:uFillTx/>
                  <a:cs typeface="+mn-ea"/>
                  <a:sym typeface="+mn-lt"/>
                </a:rPr>
                <a:t>The title text is added.</a:t>
              </a:r>
            </a:p>
          </p:txBody>
        </p:sp>
      </p:grpSp>
      <p:grpSp>
        <p:nvGrpSpPr>
          <p:cNvPr id="20" name="组合 19">
            <a:extLst>
              <a:ext uri="{FF2B5EF4-FFF2-40B4-BE49-F238E27FC236}">
                <a16:creationId xmlns:a16="http://schemas.microsoft.com/office/drawing/2014/main" id="{3372FA57-AFB8-40F7-9A7E-77AEBB263EB9}"/>
              </a:ext>
            </a:extLst>
          </p:cNvPr>
          <p:cNvGrpSpPr/>
          <p:nvPr/>
        </p:nvGrpSpPr>
        <p:grpSpPr>
          <a:xfrm>
            <a:off x="4804026" y="4078679"/>
            <a:ext cx="3082804" cy="1076343"/>
            <a:chOff x="1872602" y="4911474"/>
            <a:chExt cx="3082804" cy="1076343"/>
          </a:xfrm>
          <a:solidFill>
            <a:schemeClr val="bg1"/>
          </a:solidFill>
        </p:grpSpPr>
        <p:sp>
          <p:nvSpPr>
            <p:cNvPr id="21" name="PA-矩形 10">
              <a:extLst>
                <a:ext uri="{FF2B5EF4-FFF2-40B4-BE49-F238E27FC236}">
                  <a16:creationId xmlns:a16="http://schemas.microsoft.com/office/drawing/2014/main" id="{36D91C80-9D29-4C67-A9E1-D0A7FDC160A0}"/>
                </a:ext>
              </a:extLst>
            </p:cNvPr>
            <p:cNvSpPr/>
            <p:nvPr>
              <p:custDataLst>
                <p:tags r:id="rId3"/>
              </p:custDataLst>
            </p:nvPr>
          </p:nvSpPr>
          <p:spPr>
            <a:xfrm>
              <a:off x="2168691" y="5287241"/>
              <a:ext cx="2697236" cy="700576"/>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 suggesting that the title is relevant and conforms to the overall language style.</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2" name="PA-矩形 11">
              <a:extLst>
                <a:ext uri="{FF2B5EF4-FFF2-40B4-BE49-F238E27FC236}">
                  <a16:creationId xmlns:a16="http://schemas.microsoft.com/office/drawing/2014/main" id="{0F77CA51-0AB8-45F0-A719-53019EB739FC}"/>
                </a:ext>
              </a:extLst>
            </p:cNvPr>
            <p:cNvSpPr/>
            <p:nvPr>
              <p:custDataLst>
                <p:tags r:id="rId4"/>
              </p:custDataLst>
            </p:nvPr>
          </p:nvSpPr>
          <p:spPr>
            <a:xfrm>
              <a:off x="1872602" y="4911474"/>
              <a:ext cx="3082804" cy="430374"/>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FF6699"/>
                  </a:solidFill>
                  <a:effectLst/>
                  <a:uLnTx/>
                  <a:uFillTx/>
                  <a:cs typeface="+mn-ea"/>
                  <a:sym typeface="+mn-lt"/>
                </a:rPr>
                <a:t>The title text is added.</a:t>
              </a:r>
            </a:p>
          </p:txBody>
        </p:sp>
      </p:grpSp>
      <p:grpSp>
        <p:nvGrpSpPr>
          <p:cNvPr id="23" name="组合 22">
            <a:extLst>
              <a:ext uri="{FF2B5EF4-FFF2-40B4-BE49-F238E27FC236}">
                <a16:creationId xmlns:a16="http://schemas.microsoft.com/office/drawing/2014/main" id="{8EC132B1-E8D7-4582-9C32-36856CFE162D}"/>
              </a:ext>
            </a:extLst>
          </p:cNvPr>
          <p:cNvGrpSpPr/>
          <p:nvPr/>
        </p:nvGrpSpPr>
        <p:grpSpPr>
          <a:xfrm>
            <a:off x="7980679" y="4055895"/>
            <a:ext cx="3359995" cy="1099127"/>
            <a:chOff x="1655036" y="4957248"/>
            <a:chExt cx="3359995" cy="1099127"/>
          </a:xfrm>
          <a:solidFill>
            <a:schemeClr val="bg1"/>
          </a:solidFill>
        </p:grpSpPr>
        <p:sp>
          <p:nvSpPr>
            <p:cNvPr id="24" name="PA-矩形 10">
              <a:extLst>
                <a:ext uri="{FF2B5EF4-FFF2-40B4-BE49-F238E27FC236}">
                  <a16:creationId xmlns:a16="http://schemas.microsoft.com/office/drawing/2014/main" id="{90781A8D-9E4F-46E6-978C-FE1A43C74B2F}"/>
                </a:ext>
              </a:extLst>
            </p:cNvPr>
            <p:cNvSpPr/>
            <p:nvPr>
              <p:custDataLst>
                <p:tags r:id="rId1"/>
              </p:custDataLst>
            </p:nvPr>
          </p:nvSpPr>
          <p:spPr>
            <a:xfrm>
              <a:off x="2100233" y="5355799"/>
              <a:ext cx="2697236" cy="700576"/>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 suggesting that the title is relevant and conforms to the overall language style.</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PA-矩形 11">
              <a:extLst>
                <a:ext uri="{FF2B5EF4-FFF2-40B4-BE49-F238E27FC236}">
                  <a16:creationId xmlns:a16="http://schemas.microsoft.com/office/drawing/2014/main" id="{C917290A-C03B-482C-ACE0-B4641734F689}"/>
                </a:ext>
              </a:extLst>
            </p:cNvPr>
            <p:cNvSpPr/>
            <p:nvPr>
              <p:custDataLst>
                <p:tags r:id="rId2"/>
              </p:custDataLst>
            </p:nvPr>
          </p:nvSpPr>
          <p:spPr>
            <a:xfrm>
              <a:off x="1655036" y="4957248"/>
              <a:ext cx="3359995" cy="430374"/>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FF6699"/>
                  </a:solidFill>
                  <a:effectLst/>
                  <a:uLnTx/>
                  <a:uFillTx/>
                  <a:cs typeface="+mn-ea"/>
                  <a:sym typeface="+mn-lt"/>
                </a:rPr>
                <a:t>The title text is added.</a:t>
              </a:r>
            </a:p>
          </p:txBody>
        </p:sp>
      </p:grpSp>
    </p:spTree>
    <p:extLst>
      <p:ext uri="{BB962C8B-B14F-4D97-AF65-F5344CB8AC3E}">
        <p14:creationId xmlns:p14="http://schemas.microsoft.com/office/powerpoint/2010/main" val="242586177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CD25576E-2BFB-4B0A-A54D-9CE487C9C808}"/>
              </a:ext>
            </a:extLst>
          </p:cNvPr>
          <p:cNvGrpSpPr/>
          <p:nvPr/>
        </p:nvGrpSpPr>
        <p:grpSpPr>
          <a:xfrm>
            <a:off x="603378" y="1692671"/>
            <a:ext cx="6267322" cy="3730074"/>
            <a:chOff x="603378" y="1856793"/>
            <a:chExt cx="6267322" cy="3730074"/>
          </a:xfrm>
        </p:grpSpPr>
        <p:grpSp>
          <p:nvGrpSpPr>
            <p:cNvPr id="15" name="组合 14">
              <a:extLst>
                <a:ext uri="{FF2B5EF4-FFF2-40B4-BE49-F238E27FC236}">
                  <a16:creationId xmlns:a16="http://schemas.microsoft.com/office/drawing/2014/main" id="{813A45E4-EB4E-4E66-8FD4-1DDA2FE30D95}"/>
                </a:ext>
              </a:extLst>
            </p:cNvPr>
            <p:cNvGrpSpPr/>
            <p:nvPr/>
          </p:nvGrpSpPr>
          <p:grpSpPr>
            <a:xfrm>
              <a:off x="603378" y="1856793"/>
              <a:ext cx="6267322" cy="3730074"/>
              <a:chOff x="603378" y="1856793"/>
              <a:chExt cx="6267322" cy="3730074"/>
            </a:xfrm>
          </p:grpSpPr>
          <p:sp>
            <p:nvSpPr>
              <p:cNvPr id="3" name="矩形 2">
                <a:extLst>
                  <a:ext uri="{FF2B5EF4-FFF2-40B4-BE49-F238E27FC236}">
                    <a16:creationId xmlns:a16="http://schemas.microsoft.com/office/drawing/2014/main" id="{C62BD0F3-9181-499B-AC7D-8169F1264946}"/>
                  </a:ext>
                </a:extLst>
              </p:cNvPr>
              <p:cNvSpPr/>
              <p:nvPr/>
            </p:nvSpPr>
            <p:spPr>
              <a:xfrm>
                <a:off x="603378" y="1856793"/>
                <a:ext cx="5125618" cy="2752524"/>
              </a:xfrm>
              <a:prstGeom prst="rect">
                <a:avLst/>
              </a:prstGeom>
              <a:solidFill>
                <a:srgbClr val="FF33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 name="矩形 3">
                <a:extLst>
                  <a:ext uri="{FF2B5EF4-FFF2-40B4-BE49-F238E27FC236}">
                    <a16:creationId xmlns:a16="http://schemas.microsoft.com/office/drawing/2014/main" id="{7E528326-E2BF-42D7-A138-C3758EBB183B}"/>
                  </a:ext>
                </a:extLst>
              </p:cNvPr>
              <p:cNvSpPr/>
              <p:nvPr/>
            </p:nvSpPr>
            <p:spPr>
              <a:xfrm>
                <a:off x="876918" y="2136292"/>
                <a:ext cx="5993782" cy="345057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7" name="Shape">
              <a:extLst>
                <a:ext uri="{FF2B5EF4-FFF2-40B4-BE49-F238E27FC236}">
                  <a16:creationId xmlns:a16="http://schemas.microsoft.com/office/drawing/2014/main" id="{6820B03F-8358-4714-AEFD-59FE1D8D204D}"/>
                </a:ext>
              </a:extLst>
            </p:cNvPr>
            <p:cNvSpPr/>
            <p:nvPr/>
          </p:nvSpPr>
          <p:spPr>
            <a:xfrm>
              <a:off x="2143980" y="3029786"/>
              <a:ext cx="679975" cy="49452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FF6699"/>
            </a:solidFill>
            <a:ln w="12700">
              <a:noFill/>
              <a:miter lim="400000"/>
            </a:ln>
          </p:spPr>
          <p:txBody>
            <a:bodyPr lIns="76200" tIns="76200" rIns="76200" bIns="76200" anchor="ctr"/>
            <a:lstStyle/>
            <a:p>
              <a:pPr marL="0" marR="0" lvl="0" indent="0" algn="l" defTabSz="914400" rtl="0" eaLnBrk="1" fontAlgn="auto" latinLnBrk="0" hangingPunct="1">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600" b="0" i="0" u="none" strike="noStrike" kern="1200" cap="none" spc="0" normalizeH="0" baseline="0" noProof="0">
                <a:ln>
                  <a:noFill/>
                </a:ln>
                <a:solidFill>
                  <a:prstClr val="black">
                    <a:lumMod val="85000"/>
                    <a:lumOff val="15000"/>
                  </a:prstClr>
                </a:solidFill>
                <a:effectLst>
                  <a:outerShdw blurRad="38100" dist="12700" dir="5400000" rotWithShape="0">
                    <a:srgbClr val="000000">
                      <a:alpha val="50000"/>
                    </a:srgbClr>
                  </a:outerShdw>
                </a:effectLst>
                <a:uLnTx/>
                <a:uFillTx/>
                <a:cs typeface="+mn-ea"/>
                <a:sym typeface="+mn-lt"/>
              </a:endParaRPr>
            </a:p>
          </p:txBody>
        </p:sp>
        <p:sp>
          <p:nvSpPr>
            <p:cNvPr id="8" name="Shape">
              <a:extLst>
                <a:ext uri="{FF2B5EF4-FFF2-40B4-BE49-F238E27FC236}">
                  <a16:creationId xmlns:a16="http://schemas.microsoft.com/office/drawing/2014/main" id="{B9528772-3625-4BAA-B34C-2BADB2D8AC4B}"/>
                </a:ext>
              </a:extLst>
            </p:cNvPr>
            <p:cNvSpPr/>
            <p:nvPr/>
          </p:nvSpPr>
          <p:spPr>
            <a:xfrm>
              <a:off x="4786178" y="2844339"/>
              <a:ext cx="679975" cy="679975"/>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FF6699"/>
            </a:solidFill>
            <a:ln w="12700">
              <a:noFill/>
              <a:miter lim="400000"/>
            </a:ln>
          </p:spPr>
          <p:txBody>
            <a:bodyPr lIns="76200" tIns="76200" rIns="76200" bIns="76200" anchor="ctr"/>
            <a:lstStyle/>
            <a:p>
              <a:pPr marL="0" marR="0" lvl="0" indent="0" algn="l" defTabSz="914400" rtl="0" eaLnBrk="1" fontAlgn="auto" latinLnBrk="0" hangingPunct="1">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600" b="0" i="0" u="none" strike="noStrike" kern="1200" cap="none" spc="0" normalizeH="0" baseline="0" noProof="0">
                <a:ln>
                  <a:noFill/>
                </a:ln>
                <a:solidFill>
                  <a:prstClr val="black">
                    <a:lumMod val="85000"/>
                    <a:lumOff val="15000"/>
                  </a:prstClr>
                </a:solidFill>
                <a:effectLst>
                  <a:outerShdw blurRad="38100" dist="12700" dir="5400000" rotWithShape="0">
                    <a:srgbClr val="000000">
                      <a:alpha val="50000"/>
                    </a:srgbClr>
                  </a:outerShdw>
                </a:effectLst>
                <a:uLnTx/>
                <a:uFillTx/>
                <a:cs typeface="+mn-ea"/>
                <a:sym typeface="+mn-lt"/>
              </a:endParaRPr>
            </a:p>
          </p:txBody>
        </p:sp>
        <p:sp>
          <p:nvSpPr>
            <p:cNvPr id="9" name="文本框 8">
              <a:extLst>
                <a:ext uri="{FF2B5EF4-FFF2-40B4-BE49-F238E27FC236}">
                  <a16:creationId xmlns:a16="http://schemas.microsoft.com/office/drawing/2014/main" id="{7494A1B8-82AB-4548-8AC7-48B25F8751E0}"/>
                </a:ext>
              </a:extLst>
            </p:cNvPr>
            <p:cNvSpPr txBox="1"/>
            <p:nvPr/>
          </p:nvSpPr>
          <p:spPr>
            <a:xfrm>
              <a:off x="1104568" y="3642203"/>
              <a:ext cx="271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0" i="0" u="none" strike="noStrike" kern="1200" cap="all" spc="0" normalizeH="0" baseline="0" noProof="0" dirty="0">
                  <a:ln>
                    <a:noFill/>
                  </a:ln>
                  <a:solidFill>
                    <a:prstClr val="black">
                      <a:lumMod val="85000"/>
                      <a:lumOff val="15000"/>
                    </a:prstClr>
                  </a:solidFill>
                  <a:effectLst/>
                  <a:uLnTx/>
                  <a:uFillTx/>
                  <a:latin typeface="+mn-lt"/>
                  <a:ea typeface="+mn-ea"/>
                  <a:cs typeface="+mn-ea"/>
                  <a:sym typeface="+mn-lt"/>
                </a:rPr>
                <a:t>The title text.</a:t>
              </a:r>
            </a:p>
          </p:txBody>
        </p:sp>
        <p:sp>
          <p:nvSpPr>
            <p:cNvPr id="10" name="TextBox 34">
              <a:extLst>
                <a:ext uri="{FF2B5EF4-FFF2-40B4-BE49-F238E27FC236}">
                  <a16:creationId xmlns:a16="http://schemas.microsoft.com/office/drawing/2014/main" id="{93D8763A-251E-4911-9E38-6292BE9AB387}"/>
                </a:ext>
              </a:extLst>
            </p:cNvPr>
            <p:cNvSpPr txBox="1"/>
            <p:nvPr/>
          </p:nvSpPr>
          <p:spPr>
            <a:xfrm>
              <a:off x="1274699" y="4103871"/>
              <a:ext cx="2343198" cy="342273"/>
            </a:xfrm>
            <a:prstGeom prst="rect">
              <a:avLst/>
            </a:prstGeom>
            <a:noFill/>
          </p:spPr>
          <p:txBody>
            <a:bodyPr wrap="square" rtlCol="0">
              <a:spAutoFit/>
            </a:bodyPr>
            <a:lstStyle/>
            <a:p>
              <a:pPr marL="0" marR="0" lvl="0" indent="0" algn="ctr" defTabSz="914400" rtl="0" eaLnBrk="1" fontAlgn="auto" latinLnBrk="0" hangingPunct="1">
                <a:lnSpc>
                  <a:spcPct val="154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lumMod val="65000"/>
                    </a:prstClr>
                  </a:solidFill>
                  <a:effectLst/>
                  <a:uLnTx/>
                  <a:uFillTx/>
                  <a:cs typeface="+mn-ea"/>
                  <a:sym typeface="+mn-lt"/>
                </a:rPr>
                <a:t>Please replace the text content and modify the text content.</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1" name="文本框 10">
              <a:extLst>
                <a:ext uri="{FF2B5EF4-FFF2-40B4-BE49-F238E27FC236}">
                  <a16:creationId xmlns:a16="http://schemas.microsoft.com/office/drawing/2014/main" id="{DD7C71B0-F440-46A4-A9A1-6FA7DD61079D}"/>
                </a:ext>
              </a:extLst>
            </p:cNvPr>
            <p:cNvSpPr txBox="1"/>
            <p:nvPr/>
          </p:nvSpPr>
          <p:spPr>
            <a:xfrm>
              <a:off x="3830624" y="3642203"/>
              <a:ext cx="26323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0" i="0" u="none" strike="noStrike" kern="1200" cap="all" spc="0" normalizeH="0" baseline="0" noProof="0" dirty="0">
                  <a:ln>
                    <a:noFill/>
                  </a:ln>
                  <a:solidFill>
                    <a:prstClr val="black">
                      <a:lumMod val="85000"/>
                      <a:lumOff val="15000"/>
                    </a:prstClr>
                  </a:solidFill>
                  <a:effectLst/>
                  <a:uLnTx/>
                  <a:uFillTx/>
                  <a:latin typeface="+mn-lt"/>
                  <a:ea typeface="+mn-ea"/>
                  <a:cs typeface="+mn-ea"/>
                  <a:sym typeface="+mn-lt"/>
                </a:rPr>
                <a:t>The title text.</a:t>
              </a:r>
            </a:p>
          </p:txBody>
        </p:sp>
        <p:sp>
          <p:nvSpPr>
            <p:cNvPr id="12" name="TextBox 34">
              <a:extLst>
                <a:ext uri="{FF2B5EF4-FFF2-40B4-BE49-F238E27FC236}">
                  <a16:creationId xmlns:a16="http://schemas.microsoft.com/office/drawing/2014/main" id="{FD83888D-7781-4FE1-880F-AD64A7F7DF9A}"/>
                </a:ext>
              </a:extLst>
            </p:cNvPr>
            <p:cNvSpPr txBox="1"/>
            <p:nvPr/>
          </p:nvSpPr>
          <p:spPr>
            <a:xfrm>
              <a:off x="4000754" y="4103871"/>
              <a:ext cx="2343198" cy="342273"/>
            </a:xfrm>
            <a:prstGeom prst="rect">
              <a:avLst/>
            </a:prstGeom>
            <a:noFill/>
          </p:spPr>
          <p:txBody>
            <a:bodyPr wrap="square" rtlCol="0">
              <a:spAutoFit/>
            </a:bodyPr>
            <a:lstStyle/>
            <a:p>
              <a:pPr marL="0" marR="0" lvl="0" indent="0" algn="ctr" defTabSz="914400" rtl="0" eaLnBrk="1" fontAlgn="auto" latinLnBrk="0" hangingPunct="1">
                <a:lnSpc>
                  <a:spcPct val="154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lumMod val="65000"/>
                    </a:prstClr>
                  </a:solidFill>
                  <a:effectLst/>
                  <a:uLnTx/>
                  <a:uFillTx/>
                  <a:cs typeface="+mn-ea"/>
                  <a:sym typeface="+mn-lt"/>
                </a:rPr>
                <a:t>Please replace the text content and modify the text content.</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grpSp>
      <p:grpSp>
        <p:nvGrpSpPr>
          <p:cNvPr id="18" name="组合 17">
            <a:extLst>
              <a:ext uri="{FF2B5EF4-FFF2-40B4-BE49-F238E27FC236}">
                <a16:creationId xmlns:a16="http://schemas.microsoft.com/office/drawing/2014/main" id="{4ABB892B-99E5-42B4-93DB-289332F82F22}"/>
              </a:ext>
            </a:extLst>
          </p:cNvPr>
          <p:cNvGrpSpPr/>
          <p:nvPr/>
        </p:nvGrpSpPr>
        <p:grpSpPr>
          <a:xfrm>
            <a:off x="4000499" y="2019753"/>
            <a:ext cx="7754179" cy="3760996"/>
            <a:chOff x="4000499" y="2183875"/>
            <a:chExt cx="7754179" cy="3760996"/>
          </a:xfrm>
        </p:grpSpPr>
        <p:sp>
          <p:nvSpPr>
            <p:cNvPr id="2" name="矩形 1">
              <a:extLst>
                <a:ext uri="{FF2B5EF4-FFF2-40B4-BE49-F238E27FC236}">
                  <a16:creationId xmlns:a16="http://schemas.microsoft.com/office/drawing/2014/main" id="{14499032-8C75-4E84-A536-6C790C9FB27E}"/>
                </a:ext>
              </a:extLst>
            </p:cNvPr>
            <p:cNvSpPr/>
            <p:nvPr/>
          </p:nvSpPr>
          <p:spPr>
            <a:xfrm>
              <a:off x="4000499" y="5007350"/>
              <a:ext cx="7518401" cy="937521"/>
            </a:xfrm>
            <a:prstGeom prst="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6" name="组合 15">
              <a:extLst>
                <a:ext uri="{FF2B5EF4-FFF2-40B4-BE49-F238E27FC236}">
                  <a16:creationId xmlns:a16="http://schemas.microsoft.com/office/drawing/2014/main" id="{B2E0B818-4935-4690-8F5B-DE7FE18F9D39}"/>
                </a:ext>
              </a:extLst>
            </p:cNvPr>
            <p:cNvGrpSpPr/>
            <p:nvPr/>
          </p:nvGrpSpPr>
          <p:grpSpPr>
            <a:xfrm>
              <a:off x="7606030" y="2183875"/>
              <a:ext cx="4148648" cy="2117623"/>
              <a:chOff x="7606030" y="2183875"/>
              <a:chExt cx="4148648" cy="2117623"/>
            </a:xfrm>
          </p:grpSpPr>
          <p:sp>
            <p:nvSpPr>
              <p:cNvPr id="5" name="文本框 4">
                <a:extLst>
                  <a:ext uri="{FF2B5EF4-FFF2-40B4-BE49-F238E27FC236}">
                    <a16:creationId xmlns:a16="http://schemas.microsoft.com/office/drawing/2014/main" id="{EAFA55EC-7C8B-4522-8631-4F6D2C49032A}"/>
                  </a:ext>
                </a:extLst>
              </p:cNvPr>
              <p:cNvSpPr txBox="1"/>
              <p:nvPr/>
            </p:nvSpPr>
            <p:spPr>
              <a:xfrm>
                <a:off x="7606142" y="2183875"/>
                <a:ext cx="4041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0" i="0" u="none" strike="noStrike" kern="1200" cap="all" normalizeH="0" baseline="0" noProof="0" dirty="0">
                    <a:ln>
                      <a:noFill/>
                    </a:ln>
                    <a:solidFill>
                      <a:prstClr val="black">
                        <a:lumMod val="75000"/>
                        <a:lumOff val="25000"/>
                      </a:prstClr>
                    </a:solidFill>
                    <a:effectLst/>
                    <a:uLnTx/>
                    <a:uFillTx/>
                    <a:latin typeface="+mn-lt"/>
                    <a:ea typeface="+mn-ea"/>
                    <a:cs typeface="+mn-ea"/>
                    <a:sym typeface="+mn-lt"/>
                  </a:rPr>
                  <a:t>The title text.</a:t>
                </a:r>
              </a:p>
            </p:txBody>
          </p:sp>
          <p:sp>
            <p:nvSpPr>
              <p:cNvPr id="6" name="文本框 5">
                <a:extLst>
                  <a:ext uri="{FF2B5EF4-FFF2-40B4-BE49-F238E27FC236}">
                    <a16:creationId xmlns:a16="http://schemas.microsoft.com/office/drawing/2014/main" id="{B058A403-9302-4C33-BC1C-0E0456895597}"/>
                  </a:ext>
                </a:extLst>
              </p:cNvPr>
              <p:cNvSpPr txBox="1"/>
              <p:nvPr/>
            </p:nvSpPr>
            <p:spPr>
              <a:xfrm>
                <a:off x="7606142" y="3497660"/>
                <a:ext cx="4148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0" i="0" u="none" strike="noStrike" kern="1200" cap="all" normalizeH="0" baseline="0" noProof="0" dirty="0">
                    <a:ln>
                      <a:noFill/>
                    </a:ln>
                    <a:solidFill>
                      <a:prstClr val="black">
                        <a:lumMod val="75000"/>
                        <a:lumOff val="25000"/>
                      </a:prstClr>
                    </a:solidFill>
                    <a:effectLst/>
                    <a:uLnTx/>
                    <a:uFillTx/>
                    <a:latin typeface="+mn-lt"/>
                    <a:ea typeface="+mn-ea"/>
                    <a:cs typeface="+mn-ea"/>
                    <a:sym typeface="+mn-lt"/>
                  </a:rPr>
                  <a:t>The title text.</a:t>
                </a:r>
              </a:p>
            </p:txBody>
          </p:sp>
          <p:sp>
            <p:nvSpPr>
              <p:cNvPr id="13" name="TextBox 34">
                <a:extLst>
                  <a:ext uri="{FF2B5EF4-FFF2-40B4-BE49-F238E27FC236}">
                    <a16:creationId xmlns:a16="http://schemas.microsoft.com/office/drawing/2014/main" id="{94A5B203-D5F0-48EE-A6D6-FCDA3D57B8C0}"/>
                  </a:ext>
                </a:extLst>
              </p:cNvPr>
              <p:cNvSpPr txBox="1"/>
              <p:nvPr/>
            </p:nvSpPr>
            <p:spPr>
              <a:xfrm>
                <a:off x="7606030" y="2645410"/>
                <a:ext cx="3837305" cy="342273"/>
              </a:xfrm>
              <a:prstGeom prst="rect">
                <a:avLst/>
              </a:prstGeom>
              <a:noFill/>
            </p:spPr>
            <p:txBody>
              <a:bodyPr wrap="square" rtlCol="0">
                <a:spAutoFit/>
              </a:bodyPr>
              <a:lstStyle/>
              <a:p>
                <a:pPr marL="0" marR="0" lvl="0" indent="0" algn="l" defTabSz="914400" rtl="0" eaLnBrk="1" fontAlgn="auto" latinLnBrk="0" hangingPunct="1">
                  <a:lnSpc>
                    <a:spcPct val="154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lumMod val="65000"/>
                      </a:prstClr>
                    </a:solidFill>
                    <a:effectLst/>
                    <a:uLnTx/>
                    <a:uFillTx/>
                    <a:cs typeface="+mn-ea"/>
                    <a:sym typeface="+mn-lt"/>
                  </a:rPr>
                  <a:t>Please replace the text content and modify the text content.</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4" name="TextBox 34">
                <a:extLst>
                  <a:ext uri="{FF2B5EF4-FFF2-40B4-BE49-F238E27FC236}">
                    <a16:creationId xmlns:a16="http://schemas.microsoft.com/office/drawing/2014/main" id="{78EEDC10-D101-40CE-B4C3-68BA920B208A}"/>
                  </a:ext>
                </a:extLst>
              </p:cNvPr>
              <p:cNvSpPr txBox="1"/>
              <p:nvPr/>
            </p:nvSpPr>
            <p:spPr>
              <a:xfrm>
                <a:off x="7711440" y="3959225"/>
                <a:ext cx="3837305" cy="342273"/>
              </a:xfrm>
              <a:prstGeom prst="rect">
                <a:avLst/>
              </a:prstGeom>
              <a:noFill/>
            </p:spPr>
            <p:txBody>
              <a:bodyPr wrap="square" rtlCol="0">
                <a:spAutoFit/>
              </a:bodyPr>
              <a:lstStyle/>
              <a:p>
                <a:pPr marL="0" marR="0" lvl="0" indent="0" algn="l" defTabSz="914400" rtl="0" eaLnBrk="1" fontAlgn="auto" latinLnBrk="0" hangingPunct="1">
                  <a:lnSpc>
                    <a:spcPct val="154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lumMod val="65000"/>
                      </a:prstClr>
                    </a:solidFill>
                    <a:effectLst/>
                    <a:uLnTx/>
                    <a:uFillTx/>
                    <a:cs typeface="+mn-ea"/>
                    <a:sym typeface="+mn-lt"/>
                  </a:rPr>
                  <a:t>Please replace the text content and modify the text content.</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grpSp>
      </p:grpSp>
    </p:spTree>
    <p:extLst>
      <p:ext uri="{BB962C8B-B14F-4D97-AF65-F5344CB8AC3E}">
        <p14:creationId xmlns:p14="http://schemas.microsoft.com/office/powerpoint/2010/main" val="342465670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anim calcmode="lin" valueType="num">
                                      <p:cBhvr>
                                        <p:cTn id="14" dur="750" fill="hold"/>
                                        <p:tgtEl>
                                          <p:spTgt spid="18"/>
                                        </p:tgtEl>
                                        <p:attrNameLst>
                                          <p:attrName>ppt_x</p:attrName>
                                        </p:attrNameLst>
                                      </p:cBhvr>
                                      <p:tavLst>
                                        <p:tav tm="0">
                                          <p:val>
                                            <p:strVal val="#ppt_x"/>
                                          </p:val>
                                        </p:tav>
                                        <p:tav tm="100000">
                                          <p:val>
                                            <p:strVal val="#ppt_x"/>
                                          </p:val>
                                        </p:tav>
                                      </p:tavLst>
                                    </p:anim>
                                    <p:anim calcmode="lin" valueType="num">
                                      <p:cBhvr>
                                        <p:cTn id="1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lock Arc 51"/>
          <p:cNvSpPr/>
          <p:nvPr/>
        </p:nvSpPr>
        <p:spPr>
          <a:xfrm>
            <a:off x="1234124" y="2305545"/>
            <a:ext cx="2217857" cy="2216664"/>
          </a:xfrm>
          <a:prstGeom prst="blockArc">
            <a:avLst>
              <a:gd name="adj1" fmla="val 10800000"/>
              <a:gd name="adj2" fmla="val 3"/>
              <a:gd name="adj3" fmla="val 15291"/>
            </a:avLst>
          </a:prstGeom>
          <a:solidFill>
            <a:srgbClr val="E66C7D"/>
          </a:solidFill>
          <a:ln w="12700" cap="flat" cmpd="sng" algn="ctr">
            <a:noFill/>
            <a:prstDash val="solid"/>
            <a:miter lim="800000"/>
          </a:ln>
          <a:effectLst/>
        </p:spPr>
        <p:txBody>
          <a:bodyPr lIns="86688" tIns="43344" rIns="86688" bIns="43344" anchor="ctr"/>
          <a:lstStyle/>
          <a:p>
            <a:pPr marL="0" marR="0" lvl="0" indent="0" algn="ctr" defTabSz="1375280" eaLnBrk="1" fontAlgn="base" latinLnBrk="0" hangingPunct="1">
              <a:lnSpc>
                <a:spcPct val="100000"/>
              </a:lnSpc>
              <a:spcBef>
                <a:spcPct val="0"/>
              </a:spcBef>
              <a:spcAft>
                <a:spcPct val="0"/>
              </a:spcAft>
              <a:buClrTx/>
              <a:buSzTx/>
              <a:buFontTx/>
              <a:buNone/>
              <a:tabLst/>
              <a:defRPr/>
            </a:pPr>
            <a:endParaRPr kumimoji="0" lang="en-US" sz="2500" b="0" i="0" u="none" strike="noStrike" kern="0" cap="none" spc="0" normalizeH="0" baseline="0" noProof="0" dirty="0">
              <a:ln>
                <a:noFill/>
              </a:ln>
              <a:solidFill>
                <a:prstClr val="black"/>
              </a:solidFill>
              <a:effectLst/>
              <a:uLnTx/>
              <a:uFillTx/>
              <a:cs typeface="+mn-ea"/>
              <a:sym typeface="+mn-lt"/>
            </a:endParaRPr>
          </a:p>
        </p:txBody>
      </p:sp>
      <p:sp>
        <p:nvSpPr>
          <p:cNvPr id="23" name="Block Arc 52"/>
          <p:cNvSpPr/>
          <p:nvPr/>
        </p:nvSpPr>
        <p:spPr>
          <a:xfrm rot="10800000">
            <a:off x="3109143" y="2301310"/>
            <a:ext cx="2217857" cy="2218781"/>
          </a:xfrm>
          <a:prstGeom prst="blockArc">
            <a:avLst>
              <a:gd name="adj1" fmla="val 10800000"/>
              <a:gd name="adj2" fmla="val 3"/>
              <a:gd name="adj3" fmla="val 15291"/>
            </a:avLst>
          </a:prstGeom>
          <a:solidFill>
            <a:srgbClr val="7F7F7F"/>
          </a:solidFill>
          <a:ln w="25400" cap="flat" cmpd="sng" algn="ctr">
            <a:noFill/>
            <a:prstDash val="solid"/>
          </a:ln>
          <a:effectLst/>
        </p:spPr>
        <p:txBody>
          <a:bodyPr rot="0" spcFirstLastPara="0" vertOverflow="overflow" horzOverflow="overflow" vert="horz" wrap="square" lIns="91406" tIns="45703" rIns="91406" bIns="45703"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US" sz="1900" b="0" i="0" u="none" strike="noStrike" kern="0" cap="none" spc="0" normalizeH="0" baseline="0" noProof="0" dirty="0">
              <a:ln>
                <a:noFill/>
              </a:ln>
              <a:solidFill>
                <a:sysClr val="window" lastClr="FFFFFF"/>
              </a:solidFill>
              <a:effectLst/>
              <a:uLnTx/>
              <a:uFillTx/>
              <a:cs typeface="+mn-ea"/>
              <a:sym typeface="+mn-lt"/>
            </a:endParaRPr>
          </a:p>
        </p:txBody>
      </p:sp>
      <p:sp>
        <p:nvSpPr>
          <p:cNvPr id="24" name="Block Arc 53"/>
          <p:cNvSpPr/>
          <p:nvPr/>
        </p:nvSpPr>
        <p:spPr>
          <a:xfrm>
            <a:off x="4986278" y="2305545"/>
            <a:ext cx="2217857" cy="2216664"/>
          </a:xfrm>
          <a:prstGeom prst="blockArc">
            <a:avLst>
              <a:gd name="adj1" fmla="val 10800000"/>
              <a:gd name="adj2" fmla="val 3"/>
              <a:gd name="adj3" fmla="val 15291"/>
            </a:avLst>
          </a:prstGeom>
          <a:solidFill>
            <a:srgbClr val="E66C7D"/>
          </a:solidFill>
          <a:ln w="12700" cap="flat" cmpd="sng" algn="ctr">
            <a:noFill/>
            <a:prstDash val="solid"/>
            <a:miter lim="800000"/>
          </a:ln>
          <a:effectLst/>
        </p:spPr>
        <p:txBody>
          <a:bodyPr lIns="86688" tIns="43344" rIns="86688" bIns="43344" anchor="ctr"/>
          <a:lstStyle/>
          <a:p>
            <a:pPr marL="0" marR="0" lvl="0" indent="0" algn="ctr" defTabSz="1375280" eaLnBrk="1" fontAlgn="base" latinLnBrk="0" hangingPunct="1">
              <a:lnSpc>
                <a:spcPct val="100000"/>
              </a:lnSpc>
              <a:spcBef>
                <a:spcPct val="0"/>
              </a:spcBef>
              <a:spcAft>
                <a:spcPct val="0"/>
              </a:spcAft>
              <a:buClrTx/>
              <a:buSzTx/>
              <a:buFontTx/>
              <a:buNone/>
              <a:tabLst/>
              <a:defRPr/>
            </a:pPr>
            <a:endParaRPr kumimoji="0" lang="en-US" sz="2500" b="0" i="0" u="none" strike="noStrike" kern="0" cap="none" spc="0" normalizeH="0" baseline="0" noProof="0" dirty="0">
              <a:ln>
                <a:noFill/>
              </a:ln>
              <a:solidFill>
                <a:prstClr val="black"/>
              </a:solidFill>
              <a:effectLst/>
              <a:uLnTx/>
              <a:uFillTx/>
              <a:cs typeface="+mn-ea"/>
              <a:sym typeface="+mn-lt"/>
            </a:endParaRPr>
          </a:p>
        </p:txBody>
      </p:sp>
      <p:sp>
        <p:nvSpPr>
          <p:cNvPr id="25" name="Block Arc 54"/>
          <p:cNvSpPr/>
          <p:nvPr/>
        </p:nvSpPr>
        <p:spPr>
          <a:xfrm rot="10800000">
            <a:off x="6861298" y="2301310"/>
            <a:ext cx="2217857" cy="2218781"/>
          </a:xfrm>
          <a:prstGeom prst="blockArc">
            <a:avLst>
              <a:gd name="adj1" fmla="val 10800000"/>
              <a:gd name="adj2" fmla="val 3"/>
              <a:gd name="adj3" fmla="val 15291"/>
            </a:avLst>
          </a:prstGeom>
          <a:solidFill>
            <a:srgbClr val="E66C7D"/>
          </a:solidFill>
          <a:ln w="25400" cap="flat" cmpd="sng" algn="ctr">
            <a:noFill/>
            <a:prstDash val="solid"/>
          </a:ln>
          <a:effectLst/>
        </p:spPr>
        <p:txBody>
          <a:bodyPr rot="0" spcFirstLastPara="0" vertOverflow="overflow" horzOverflow="overflow" vert="horz" wrap="square" lIns="91406" tIns="45703" rIns="91406" bIns="45703"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US" sz="1900" b="0" i="0" u="none" strike="noStrike" kern="0" cap="none" spc="0" normalizeH="0" baseline="0" noProof="0" dirty="0">
              <a:ln>
                <a:noFill/>
              </a:ln>
              <a:solidFill>
                <a:sysClr val="window" lastClr="FFFFFF"/>
              </a:solidFill>
              <a:effectLst/>
              <a:uLnTx/>
              <a:uFillTx/>
              <a:cs typeface="+mn-ea"/>
              <a:sym typeface="+mn-lt"/>
            </a:endParaRPr>
          </a:p>
        </p:txBody>
      </p:sp>
      <p:sp>
        <p:nvSpPr>
          <p:cNvPr id="26" name="Block Arc 55"/>
          <p:cNvSpPr/>
          <p:nvPr/>
        </p:nvSpPr>
        <p:spPr>
          <a:xfrm>
            <a:off x="8738435" y="2305545"/>
            <a:ext cx="2217857" cy="2216664"/>
          </a:xfrm>
          <a:prstGeom prst="blockArc">
            <a:avLst>
              <a:gd name="adj1" fmla="val 10800000"/>
              <a:gd name="adj2" fmla="val 3"/>
              <a:gd name="adj3" fmla="val 15291"/>
            </a:avLst>
          </a:prstGeom>
          <a:solidFill>
            <a:srgbClr val="E66C7D"/>
          </a:solidFill>
          <a:ln w="12700" cap="flat" cmpd="sng" algn="ctr">
            <a:noFill/>
            <a:prstDash val="solid"/>
            <a:miter lim="800000"/>
          </a:ln>
          <a:effectLst/>
        </p:spPr>
        <p:txBody>
          <a:bodyPr lIns="86688" tIns="43344" rIns="86688" bIns="43344" anchor="ctr"/>
          <a:lstStyle/>
          <a:p>
            <a:pPr marL="0" marR="0" lvl="0" indent="0" algn="ctr" defTabSz="1375280" eaLnBrk="1" fontAlgn="base" latinLnBrk="0" hangingPunct="1">
              <a:lnSpc>
                <a:spcPct val="100000"/>
              </a:lnSpc>
              <a:spcBef>
                <a:spcPct val="0"/>
              </a:spcBef>
              <a:spcAft>
                <a:spcPct val="0"/>
              </a:spcAft>
              <a:buClrTx/>
              <a:buSzTx/>
              <a:buFontTx/>
              <a:buNone/>
              <a:tabLst/>
              <a:defRPr/>
            </a:pPr>
            <a:endParaRPr kumimoji="0" lang="en-US" sz="2500" b="0" i="0" u="none" strike="noStrike" kern="0" cap="none" spc="0" normalizeH="0" baseline="0" noProof="0" dirty="0">
              <a:ln>
                <a:noFill/>
              </a:ln>
              <a:solidFill>
                <a:prstClr val="black"/>
              </a:solidFill>
              <a:effectLst/>
              <a:uLnTx/>
              <a:uFillTx/>
              <a:cs typeface="+mn-ea"/>
              <a:sym typeface="+mn-lt"/>
            </a:endParaRPr>
          </a:p>
        </p:txBody>
      </p:sp>
      <p:sp>
        <p:nvSpPr>
          <p:cNvPr id="27" name="Freeform 62"/>
          <p:cNvSpPr/>
          <p:nvPr/>
        </p:nvSpPr>
        <p:spPr>
          <a:xfrm>
            <a:off x="1703937" y="2792491"/>
            <a:ext cx="1288811" cy="128934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66C7D"/>
          </a:solidFill>
          <a:ln w="12700" cap="flat" cmpd="sng" algn="ctr">
            <a:noFill/>
            <a:prstDash val="solid"/>
            <a:miter lim="800000"/>
          </a:ln>
          <a:effectLst/>
        </p:spPr>
        <p:txBody>
          <a:bodyPr lIns="243796" tIns="243796" rIns="210639" bIns="210639" spcCol="1204" anchor="ctr"/>
          <a:lstStyle/>
          <a:p>
            <a:pPr marL="0" marR="0" lvl="0" indent="0" algn="ctr" defTabSz="1185144" eaLnBrk="1" fontAlgn="base" latinLnBrk="0" hangingPunct="1">
              <a:lnSpc>
                <a:spcPct val="100000"/>
              </a:lnSpc>
              <a:spcBef>
                <a:spcPct val="0"/>
              </a:spcBef>
              <a:spcAft>
                <a:spcPct val="35000"/>
              </a:spcAft>
              <a:buClrTx/>
              <a:buSzTx/>
              <a:buFontTx/>
              <a:buNone/>
              <a:tabLst/>
              <a:defRPr/>
            </a:pPr>
            <a:r>
              <a:rPr kumimoji="0" lang="en-US" sz="4800" b="0" i="0" u="none" strike="noStrike" kern="0" cap="none" spc="0" normalizeH="0" baseline="0" noProof="0" dirty="0">
                <a:ln>
                  <a:noFill/>
                </a:ln>
                <a:solidFill>
                  <a:prstClr val="white"/>
                </a:solidFill>
                <a:effectLst/>
                <a:uLnTx/>
                <a:uFillTx/>
                <a:cs typeface="+mn-ea"/>
                <a:sym typeface="+mn-lt"/>
              </a:rPr>
              <a:t>01</a:t>
            </a:r>
          </a:p>
        </p:txBody>
      </p:sp>
      <p:sp>
        <p:nvSpPr>
          <p:cNvPr id="28" name="Freeform 63"/>
          <p:cNvSpPr/>
          <p:nvPr/>
        </p:nvSpPr>
        <p:spPr>
          <a:xfrm>
            <a:off x="3583190" y="2792491"/>
            <a:ext cx="1288811" cy="128934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7F7F7F"/>
          </a:solidFill>
          <a:ln w="25400" cap="flat" cmpd="sng" algn="ctr">
            <a:noFill/>
            <a:prstDash val="solid"/>
          </a:ln>
          <a:effectLst/>
        </p:spPr>
        <p:txBody>
          <a:bodyPr rot="0" spcFirstLastPara="0" vertOverflow="overflow" horzOverflow="overflow" vert="horz" wrap="square" lIns="91406" tIns="45703" rIns="91406" bIns="45703"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cs typeface="+mn-ea"/>
                <a:sym typeface="+mn-lt"/>
              </a:rPr>
              <a:t>02</a:t>
            </a:r>
          </a:p>
        </p:txBody>
      </p:sp>
      <p:sp>
        <p:nvSpPr>
          <p:cNvPr id="29" name="Freeform 64"/>
          <p:cNvSpPr/>
          <p:nvPr/>
        </p:nvSpPr>
        <p:spPr>
          <a:xfrm>
            <a:off x="5462441" y="2792491"/>
            <a:ext cx="1288811" cy="128934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66C7D"/>
          </a:solidFill>
          <a:ln w="12700" cap="flat" cmpd="sng" algn="ctr">
            <a:noFill/>
            <a:prstDash val="solid"/>
            <a:miter lim="800000"/>
          </a:ln>
          <a:effectLst/>
        </p:spPr>
        <p:txBody>
          <a:bodyPr lIns="243796" tIns="243796" rIns="210639" bIns="210639" spcCol="1204" anchor="ctr"/>
          <a:lstStyle/>
          <a:p>
            <a:pPr marL="0" marR="0" lvl="0" indent="0" algn="ctr" defTabSz="1185144" eaLnBrk="1" fontAlgn="base" latinLnBrk="0" hangingPunct="1">
              <a:lnSpc>
                <a:spcPct val="100000"/>
              </a:lnSpc>
              <a:spcBef>
                <a:spcPct val="0"/>
              </a:spcBef>
              <a:spcAft>
                <a:spcPct val="35000"/>
              </a:spcAft>
              <a:buClrTx/>
              <a:buSzTx/>
              <a:buFontTx/>
              <a:buNone/>
              <a:tabLst/>
              <a:defRPr/>
            </a:pPr>
            <a:r>
              <a:rPr kumimoji="0" lang="en-US" sz="4800" b="0" i="0" u="none" strike="noStrike" kern="0" cap="none" spc="0" normalizeH="0" baseline="0" noProof="0" dirty="0">
                <a:ln>
                  <a:noFill/>
                </a:ln>
                <a:solidFill>
                  <a:prstClr val="white"/>
                </a:solidFill>
                <a:effectLst/>
                <a:uLnTx/>
                <a:uFillTx/>
                <a:cs typeface="+mn-ea"/>
                <a:sym typeface="+mn-lt"/>
              </a:rPr>
              <a:t>03</a:t>
            </a:r>
          </a:p>
        </p:txBody>
      </p:sp>
      <p:sp>
        <p:nvSpPr>
          <p:cNvPr id="30" name="Freeform 65"/>
          <p:cNvSpPr/>
          <p:nvPr/>
        </p:nvSpPr>
        <p:spPr>
          <a:xfrm>
            <a:off x="7341694" y="2792491"/>
            <a:ext cx="1288811" cy="128934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66C7D"/>
          </a:solidFill>
          <a:ln w="25400" cap="flat" cmpd="sng" algn="ctr">
            <a:noFill/>
            <a:prstDash val="solid"/>
          </a:ln>
          <a:effectLst/>
        </p:spPr>
        <p:txBody>
          <a:bodyPr rot="0" spcFirstLastPara="0" vertOverflow="overflow" horzOverflow="overflow" vert="horz" wrap="square" lIns="91406" tIns="45703" rIns="91406" bIns="45703"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cs typeface="+mn-ea"/>
                <a:sym typeface="+mn-lt"/>
              </a:rPr>
              <a:t>04</a:t>
            </a:r>
          </a:p>
        </p:txBody>
      </p:sp>
      <p:sp>
        <p:nvSpPr>
          <p:cNvPr id="31" name="Freeform 66"/>
          <p:cNvSpPr/>
          <p:nvPr/>
        </p:nvSpPr>
        <p:spPr>
          <a:xfrm>
            <a:off x="9223062" y="2792491"/>
            <a:ext cx="1286696" cy="128934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66C7D"/>
          </a:solidFill>
          <a:ln w="12700" cap="flat" cmpd="sng" algn="ctr">
            <a:noFill/>
            <a:prstDash val="solid"/>
            <a:miter lim="800000"/>
          </a:ln>
          <a:effectLst/>
        </p:spPr>
        <p:txBody>
          <a:bodyPr lIns="243796" tIns="243796" rIns="210639" bIns="210639" spcCol="1204" anchor="ctr"/>
          <a:lstStyle/>
          <a:p>
            <a:pPr marL="0" marR="0" lvl="0" indent="0" algn="ctr" defTabSz="1185144" eaLnBrk="1" fontAlgn="base" latinLnBrk="0" hangingPunct="1">
              <a:lnSpc>
                <a:spcPct val="100000"/>
              </a:lnSpc>
              <a:spcBef>
                <a:spcPct val="0"/>
              </a:spcBef>
              <a:spcAft>
                <a:spcPct val="35000"/>
              </a:spcAft>
              <a:buClrTx/>
              <a:buSzTx/>
              <a:buFontTx/>
              <a:buNone/>
              <a:tabLst/>
              <a:defRPr/>
            </a:pPr>
            <a:r>
              <a:rPr kumimoji="0" lang="en-US" sz="4800" b="0" i="0" u="none" strike="noStrike" kern="0" cap="none" spc="0" normalizeH="0" baseline="0" noProof="0" dirty="0">
                <a:ln>
                  <a:noFill/>
                </a:ln>
                <a:solidFill>
                  <a:prstClr val="white"/>
                </a:solidFill>
                <a:effectLst/>
                <a:uLnTx/>
                <a:uFillTx/>
                <a:cs typeface="+mn-ea"/>
                <a:sym typeface="+mn-lt"/>
              </a:rPr>
              <a:t>05</a:t>
            </a:r>
          </a:p>
        </p:txBody>
      </p:sp>
      <p:sp>
        <p:nvSpPr>
          <p:cNvPr id="32" name="Text Placeholder 7"/>
          <p:cNvSpPr txBox="1">
            <a:spLocks/>
          </p:cNvSpPr>
          <p:nvPr/>
        </p:nvSpPr>
        <p:spPr>
          <a:xfrm>
            <a:off x="1059567" y="4568785"/>
            <a:ext cx="2664293" cy="338437"/>
          </a:xfrm>
          <a:prstGeom prst="rect">
            <a:avLst/>
          </a:prstGeom>
        </p:spPr>
        <p:txBody>
          <a:bodyPr vert="horz" lIns="0" tIns="98467" rIns="0" bIns="9846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dirty="0">
                <a:ln>
                  <a:noFill/>
                </a:ln>
                <a:solidFill>
                  <a:prstClr val="white">
                    <a:lumMod val="50000"/>
                  </a:prstClr>
                </a:solidFill>
                <a:effectLst/>
                <a:uLnTx/>
                <a:uFillTx/>
                <a:latin typeface="+mn-lt"/>
                <a:cs typeface="+mn-ea"/>
                <a:sym typeface="+mn-lt"/>
              </a:rPr>
              <a:t>The content of the text.</a:t>
            </a:r>
          </a:p>
        </p:txBody>
      </p:sp>
      <p:sp>
        <p:nvSpPr>
          <p:cNvPr id="33" name="Text Placeholder 2"/>
          <p:cNvSpPr txBox="1">
            <a:spLocks/>
          </p:cNvSpPr>
          <p:nvPr/>
        </p:nvSpPr>
        <p:spPr>
          <a:xfrm>
            <a:off x="1059566" y="4933781"/>
            <a:ext cx="2173097" cy="548595"/>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100" dirty="0">
                <a:solidFill>
                  <a:prstClr val="white">
                    <a:lumMod val="50000"/>
                  </a:prstClr>
                </a:solidFill>
                <a:latin typeface="+mn-lt"/>
                <a:cs typeface="+mn-ea"/>
                <a:sym typeface="+mn-lt"/>
              </a:rPr>
              <a:t>Click to add the relevant title text.</a:t>
            </a:r>
            <a:endParaRPr lang="en-GB" altLang="zh-CN" sz="1100" dirty="0">
              <a:solidFill>
                <a:prstClr val="white">
                  <a:lumMod val="50000"/>
                </a:prstClr>
              </a:solidFill>
              <a:latin typeface="+mn-lt"/>
              <a:cs typeface="+mn-ea"/>
              <a:sym typeface="+mn-lt"/>
            </a:endParaRPr>
          </a:p>
        </p:txBody>
      </p:sp>
      <p:sp>
        <p:nvSpPr>
          <p:cNvPr id="34" name="Text Placeholder 7"/>
          <p:cNvSpPr txBox="1">
            <a:spLocks/>
          </p:cNvSpPr>
          <p:nvPr/>
        </p:nvSpPr>
        <p:spPr>
          <a:xfrm>
            <a:off x="3262871" y="1605733"/>
            <a:ext cx="2664293" cy="338437"/>
          </a:xfrm>
          <a:prstGeom prst="rect">
            <a:avLst/>
          </a:prstGeom>
        </p:spPr>
        <p:txBody>
          <a:bodyPr vert="horz" lIns="0" tIns="98467" rIns="0" bIns="9846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dirty="0">
                <a:ln>
                  <a:noFill/>
                </a:ln>
                <a:solidFill>
                  <a:prstClr val="white">
                    <a:lumMod val="50000"/>
                  </a:prstClr>
                </a:solidFill>
                <a:effectLst/>
                <a:uLnTx/>
                <a:uFillTx/>
                <a:latin typeface="+mn-lt"/>
                <a:cs typeface="+mn-ea"/>
                <a:sym typeface="+mn-lt"/>
              </a:rPr>
              <a:t>The content of the text.</a:t>
            </a:r>
          </a:p>
        </p:txBody>
      </p:sp>
      <p:sp>
        <p:nvSpPr>
          <p:cNvPr id="35" name="Text Placeholder 2"/>
          <p:cNvSpPr txBox="1">
            <a:spLocks/>
          </p:cNvSpPr>
          <p:nvPr/>
        </p:nvSpPr>
        <p:spPr>
          <a:xfrm>
            <a:off x="3262870" y="1970727"/>
            <a:ext cx="2173097" cy="548595"/>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100" dirty="0">
                <a:solidFill>
                  <a:prstClr val="white">
                    <a:lumMod val="50000"/>
                  </a:prstClr>
                </a:solidFill>
                <a:latin typeface="+mn-lt"/>
                <a:cs typeface="+mn-ea"/>
                <a:sym typeface="+mn-lt"/>
              </a:rPr>
              <a:t>Click to add the relevant title text.</a:t>
            </a:r>
            <a:endParaRPr lang="en-GB" altLang="zh-CN" sz="1100" dirty="0">
              <a:solidFill>
                <a:prstClr val="white">
                  <a:lumMod val="50000"/>
                </a:prstClr>
              </a:solidFill>
              <a:latin typeface="+mn-lt"/>
              <a:cs typeface="+mn-ea"/>
              <a:sym typeface="+mn-lt"/>
            </a:endParaRPr>
          </a:p>
        </p:txBody>
      </p:sp>
      <p:sp>
        <p:nvSpPr>
          <p:cNvPr id="36" name="Text Placeholder 7"/>
          <p:cNvSpPr txBox="1">
            <a:spLocks/>
          </p:cNvSpPr>
          <p:nvPr/>
        </p:nvSpPr>
        <p:spPr>
          <a:xfrm>
            <a:off x="5159157" y="4704291"/>
            <a:ext cx="2664293" cy="338437"/>
          </a:xfrm>
          <a:prstGeom prst="rect">
            <a:avLst/>
          </a:prstGeom>
        </p:spPr>
        <p:txBody>
          <a:bodyPr vert="horz" lIns="0" tIns="98467" rIns="0" bIns="9846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dirty="0">
                <a:ln>
                  <a:noFill/>
                </a:ln>
                <a:solidFill>
                  <a:prstClr val="white">
                    <a:lumMod val="50000"/>
                  </a:prstClr>
                </a:solidFill>
                <a:effectLst/>
                <a:uLnTx/>
                <a:uFillTx/>
                <a:latin typeface="+mn-lt"/>
                <a:cs typeface="+mn-ea"/>
                <a:sym typeface="+mn-lt"/>
              </a:rPr>
              <a:t>The content of the text.</a:t>
            </a:r>
          </a:p>
        </p:txBody>
      </p:sp>
      <p:sp>
        <p:nvSpPr>
          <p:cNvPr id="37" name="Text Placeholder 2"/>
          <p:cNvSpPr txBox="1">
            <a:spLocks/>
          </p:cNvSpPr>
          <p:nvPr/>
        </p:nvSpPr>
        <p:spPr>
          <a:xfrm>
            <a:off x="5159156" y="5069285"/>
            <a:ext cx="2173097" cy="548595"/>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100" dirty="0">
                <a:solidFill>
                  <a:prstClr val="white">
                    <a:lumMod val="50000"/>
                  </a:prstClr>
                </a:solidFill>
                <a:latin typeface="+mn-lt"/>
                <a:cs typeface="+mn-ea"/>
                <a:sym typeface="+mn-lt"/>
              </a:rPr>
              <a:t>Click to add the relevant title text.</a:t>
            </a:r>
            <a:endParaRPr lang="en-GB" altLang="zh-CN" sz="1100" dirty="0">
              <a:solidFill>
                <a:prstClr val="white">
                  <a:lumMod val="50000"/>
                </a:prstClr>
              </a:solidFill>
              <a:latin typeface="+mn-lt"/>
              <a:cs typeface="+mn-ea"/>
              <a:sym typeface="+mn-lt"/>
            </a:endParaRPr>
          </a:p>
        </p:txBody>
      </p:sp>
      <p:sp>
        <p:nvSpPr>
          <p:cNvPr id="38" name="Text Placeholder 7"/>
          <p:cNvSpPr txBox="1">
            <a:spLocks/>
          </p:cNvSpPr>
          <p:nvPr/>
        </p:nvSpPr>
        <p:spPr>
          <a:xfrm>
            <a:off x="7001264" y="1650901"/>
            <a:ext cx="2664293" cy="338437"/>
          </a:xfrm>
          <a:prstGeom prst="rect">
            <a:avLst/>
          </a:prstGeom>
        </p:spPr>
        <p:txBody>
          <a:bodyPr vert="horz" lIns="0" tIns="98467" rIns="0" bIns="9846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dirty="0">
                <a:ln>
                  <a:noFill/>
                </a:ln>
                <a:solidFill>
                  <a:prstClr val="white">
                    <a:lumMod val="50000"/>
                  </a:prstClr>
                </a:solidFill>
                <a:effectLst/>
                <a:uLnTx/>
                <a:uFillTx/>
                <a:latin typeface="+mn-lt"/>
                <a:cs typeface="+mn-ea"/>
                <a:sym typeface="+mn-lt"/>
              </a:rPr>
              <a:t>The content of the text.</a:t>
            </a:r>
          </a:p>
        </p:txBody>
      </p:sp>
      <p:sp>
        <p:nvSpPr>
          <p:cNvPr id="39" name="Text Placeholder 2"/>
          <p:cNvSpPr txBox="1">
            <a:spLocks/>
          </p:cNvSpPr>
          <p:nvPr/>
        </p:nvSpPr>
        <p:spPr>
          <a:xfrm>
            <a:off x="7001263" y="2015895"/>
            <a:ext cx="2173097" cy="548595"/>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100" dirty="0">
                <a:solidFill>
                  <a:prstClr val="white">
                    <a:lumMod val="50000"/>
                  </a:prstClr>
                </a:solidFill>
                <a:latin typeface="+mn-lt"/>
                <a:cs typeface="+mn-ea"/>
                <a:sym typeface="+mn-lt"/>
              </a:rPr>
              <a:t>Click to add the relevant title text.</a:t>
            </a:r>
            <a:endParaRPr lang="en-GB" altLang="zh-CN" sz="1100" dirty="0">
              <a:solidFill>
                <a:prstClr val="white">
                  <a:lumMod val="50000"/>
                </a:prstClr>
              </a:solidFill>
              <a:latin typeface="+mn-lt"/>
              <a:cs typeface="+mn-ea"/>
              <a:sym typeface="+mn-lt"/>
            </a:endParaRPr>
          </a:p>
        </p:txBody>
      </p:sp>
      <p:sp>
        <p:nvSpPr>
          <p:cNvPr id="40" name="Text Placeholder 7"/>
          <p:cNvSpPr txBox="1">
            <a:spLocks/>
          </p:cNvSpPr>
          <p:nvPr/>
        </p:nvSpPr>
        <p:spPr>
          <a:xfrm>
            <a:off x="9060089" y="4686224"/>
            <a:ext cx="2664293" cy="338437"/>
          </a:xfrm>
          <a:prstGeom prst="rect">
            <a:avLst/>
          </a:prstGeom>
        </p:spPr>
        <p:txBody>
          <a:bodyPr vert="horz" lIns="0" tIns="98467" rIns="0" bIns="9846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dirty="0">
                <a:ln>
                  <a:noFill/>
                </a:ln>
                <a:solidFill>
                  <a:prstClr val="white">
                    <a:lumMod val="50000"/>
                  </a:prstClr>
                </a:solidFill>
                <a:effectLst/>
                <a:uLnTx/>
                <a:uFillTx/>
                <a:latin typeface="+mn-lt"/>
                <a:cs typeface="+mn-ea"/>
                <a:sym typeface="+mn-lt"/>
              </a:rPr>
              <a:t>The content of the text.</a:t>
            </a:r>
          </a:p>
        </p:txBody>
      </p:sp>
      <p:sp>
        <p:nvSpPr>
          <p:cNvPr id="41" name="Text Placeholder 2"/>
          <p:cNvSpPr txBox="1">
            <a:spLocks/>
          </p:cNvSpPr>
          <p:nvPr/>
        </p:nvSpPr>
        <p:spPr>
          <a:xfrm>
            <a:off x="9060090" y="5051218"/>
            <a:ext cx="2173097" cy="548595"/>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100" dirty="0">
                <a:solidFill>
                  <a:prstClr val="white">
                    <a:lumMod val="50000"/>
                  </a:prstClr>
                </a:solidFill>
                <a:latin typeface="+mn-lt"/>
                <a:cs typeface="+mn-ea"/>
                <a:sym typeface="+mn-lt"/>
              </a:rPr>
              <a:t>Click to add the relevant title text.</a:t>
            </a:r>
            <a:endParaRPr lang="en-GB" altLang="zh-CN" sz="1100" dirty="0">
              <a:solidFill>
                <a:prstClr val="white">
                  <a:lumMod val="50000"/>
                </a:prstClr>
              </a:solidFill>
              <a:latin typeface="+mn-lt"/>
              <a:cs typeface="+mn-ea"/>
              <a:sym typeface="+mn-lt"/>
            </a:endParaRPr>
          </a:p>
        </p:txBody>
      </p:sp>
    </p:spTree>
    <p:extLst>
      <p:ext uri="{BB962C8B-B14F-4D97-AF65-F5344CB8AC3E}">
        <p14:creationId xmlns:p14="http://schemas.microsoft.com/office/powerpoint/2010/main" val="2383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childTnLst>
                                </p:cTn>
                              </p:par>
                            </p:childTnLst>
                          </p:cTn>
                        </p:par>
                        <p:par>
                          <p:cTn id="14" fill="hold">
                            <p:stCondLst>
                              <p:cond delay="1250"/>
                            </p:stCondLst>
                            <p:childTnLst>
                              <p:par>
                                <p:cTn id="15" presetID="2" presetClass="entr" presetSubtype="4" accel="5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ppt_x"/>
                                          </p:val>
                                        </p:tav>
                                        <p:tav tm="100000">
                                          <p:val>
                                            <p:strVal val="#ppt_x"/>
                                          </p:val>
                                        </p:tav>
                                      </p:tavLst>
                                    </p:anim>
                                    <p:anim calcmode="lin" valueType="num">
                                      <p:cBhvr additive="base">
                                        <p:cTn id="18" dur="75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 presetClass="entr" presetSubtype="1" accel="5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fill="hold"/>
                                        <p:tgtEl>
                                          <p:spTgt spid="24"/>
                                        </p:tgtEl>
                                        <p:attrNameLst>
                                          <p:attrName>ppt_x</p:attrName>
                                        </p:attrNameLst>
                                      </p:cBhvr>
                                      <p:tavLst>
                                        <p:tav tm="0">
                                          <p:val>
                                            <p:strVal val="#ppt_x"/>
                                          </p:val>
                                        </p:tav>
                                        <p:tav tm="100000">
                                          <p:val>
                                            <p:strVal val="#ppt_x"/>
                                          </p:val>
                                        </p:tav>
                                      </p:tavLst>
                                    </p:anim>
                                    <p:anim calcmode="lin" valueType="num">
                                      <p:cBhvr additive="base">
                                        <p:cTn id="28" dur="75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3250"/>
                            </p:stCondLst>
                            <p:childTnLst>
                              <p:par>
                                <p:cTn id="30" presetID="2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childTnLst>
                                </p:cTn>
                              </p:par>
                            </p:childTnLst>
                          </p:cTn>
                        </p:par>
                        <p:par>
                          <p:cTn id="34" fill="hold">
                            <p:stCondLst>
                              <p:cond delay="3750"/>
                            </p:stCondLst>
                            <p:childTnLst>
                              <p:par>
                                <p:cTn id="35" presetID="2" presetClass="entr" presetSubtype="4" accel="5000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750" fill="hold"/>
                                        <p:tgtEl>
                                          <p:spTgt spid="25"/>
                                        </p:tgtEl>
                                        <p:attrNameLst>
                                          <p:attrName>ppt_x</p:attrName>
                                        </p:attrNameLst>
                                      </p:cBhvr>
                                      <p:tavLst>
                                        <p:tav tm="0">
                                          <p:val>
                                            <p:strVal val="#ppt_x"/>
                                          </p:val>
                                        </p:tav>
                                        <p:tav tm="100000">
                                          <p:val>
                                            <p:strVal val="#ppt_x"/>
                                          </p:val>
                                        </p:tav>
                                      </p:tavLst>
                                    </p:anim>
                                    <p:anim calcmode="lin" valueType="num">
                                      <p:cBhvr additive="base">
                                        <p:cTn id="38" dur="75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childTnLst>
                                </p:cTn>
                              </p:par>
                            </p:childTnLst>
                          </p:cTn>
                        </p:par>
                        <p:par>
                          <p:cTn id="44" fill="hold">
                            <p:stCondLst>
                              <p:cond delay="5000"/>
                            </p:stCondLst>
                            <p:childTnLst>
                              <p:par>
                                <p:cTn id="45" presetID="2" presetClass="entr" presetSubtype="1" accel="5000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750" fill="hold"/>
                                        <p:tgtEl>
                                          <p:spTgt spid="26"/>
                                        </p:tgtEl>
                                        <p:attrNameLst>
                                          <p:attrName>ppt_x</p:attrName>
                                        </p:attrNameLst>
                                      </p:cBhvr>
                                      <p:tavLst>
                                        <p:tav tm="0">
                                          <p:val>
                                            <p:strVal val="#ppt_x"/>
                                          </p:val>
                                        </p:tav>
                                        <p:tav tm="100000">
                                          <p:val>
                                            <p:strVal val="#ppt_x"/>
                                          </p:val>
                                        </p:tav>
                                      </p:tavLst>
                                    </p:anim>
                                    <p:anim calcmode="lin" valueType="num">
                                      <p:cBhvr additive="base">
                                        <p:cTn id="48" dur="750" fill="hold"/>
                                        <p:tgtEl>
                                          <p:spTgt spid="26"/>
                                        </p:tgtEl>
                                        <p:attrNameLst>
                                          <p:attrName>ppt_y</p:attrName>
                                        </p:attrNameLst>
                                      </p:cBhvr>
                                      <p:tavLst>
                                        <p:tav tm="0">
                                          <p:val>
                                            <p:strVal val="0-#ppt_h/2"/>
                                          </p:val>
                                        </p:tav>
                                        <p:tav tm="100000">
                                          <p:val>
                                            <p:strVal val="#ppt_y"/>
                                          </p:val>
                                        </p:tav>
                                      </p:tavLst>
                                    </p:anim>
                                  </p:childTnLst>
                                </p:cTn>
                              </p:par>
                            </p:childTnLst>
                          </p:cTn>
                        </p:par>
                        <p:par>
                          <p:cTn id="49" fill="hold">
                            <p:stCondLst>
                              <p:cond delay="5750"/>
                            </p:stCondLst>
                            <p:childTnLst>
                              <p:par>
                                <p:cTn id="50" presetID="2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childTnLst>
                                </p:cTn>
                              </p:par>
                            </p:childTnLst>
                          </p:cTn>
                        </p:par>
                        <p:par>
                          <p:cTn id="54" fill="hold">
                            <p:stCondLst>
                              <p:cond delay="6250"/>
                            </p:stCondLst>
                            <p:childTnLst>
                              <p:par>
                                <p:cTn id="55" presetID="53" presetClass="entr" presetSubtype="16" fill="hold" grpId="0" nodeType="after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p:cTn id="57" dur="4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8" dur="4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59" dur="400"/>
                                        <p:tgtEl>
                                          <p:spTgt spid="32">
                                            <p:txEl>
                                              <p:pRg st="0" end="0"/>
                                            </p:txEl>
                                          </p:spTgt>
                                        </p:tgtEl>
                                      </p:cBhvr>
                                    </p:animEffect>
                                  </p:childTnLst>
                                </p:cTn>
                              </p:par>
                            </p:childTnLst>
                          </p:cTn>
                        </p:par>
                        <p:par>
                          <p:cTn id="60" fill="hold">
                            <p:stCondLst>
                              <p:cond delay="6650"/>
                            </p:stCondLst>
                            <p:childTnLst>
                              <p:par>
                                <p:cTn id="61" presetID="53" presetClass="entr" presetSubtype="16" fill="hold" grpId="0" nodeType="afterEffect">
                                  <p:stCondLst>
                                    <p:cond delay="0"/>
                                  </p:stCondLst>
                                  <p:childTnLst>
                                    <p:set>
                                      <p:cBhvr>
                                        <p:cTn id="62" dur="1" fill="hold">
                                          <p:stCondLst>
                                            <p:cond delay="0"/>
                                          </p:stCondLst>
                                        </p:cTn>
                                        <p:tgtEl>
                                          <p:spTgt spid="33">
                                            <p:txEl>
                                              <p:pRg st="0" end="0"/>
                                            </p:txEl>
                                          </p:spTgt>
                                        </p:tgtEl>
                                        <p:attrNameLst>
                                          <p:attrName>style.visibility</p:attrName>
                                        </p:attrNameLst>
                                      </p:cBhvr>
                                      <p:to>
                                        <p:strVal val="visible"/>
                                      </p:to>
                                    </p:set>
                                    <p:anim calcmode="lin" valueType="num">
                                      <p:cBhvr>
                                        <p:cTn id="63" dur="4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4" dur="4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5" dur="400"/>
                                        <p:tgtEl>
                                          <p:spTgt spid="33">
                                            <p:txEl>
                                              <p:pRg st="0" end="0"/>
                                            </p:txEl>
                                          </p:spTgt>
                                        </p:tgtEl>
                                      </p:cBhvr>
                                    </p:animEffect>
                                  </p:childTnLst>
                                </p:cTn>
                              </p:par>
                            </p:childTnLst>
                          </p:cTn>
                        </p:par>
                        <p:par>
                          <p:cTn id="66" fill="hold">
                            <p:stCondLst>
                              <p:cond delay="7050"/>
                            </p:stCondLst>
                            <p:childTnLst>
                              <p:par>
                                <p:cTn id="67" presetID="53" presetClass="entr" presetSubtype="16" fill="hold" grpId="0" nodeType="after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 calcmode="lin" valueType="num">
                                      <p:cBhvr>
                                        <p:cTn id="69" dur="4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34">
                                            <p:txEl>
                                              <p:pRg st="0" end="0"/>
                                            </p:txEl>
                                          </p:spTgt>
                                        </p:tgtEl>
                                      </p:cBhvr>
                                    </p:animEffect>
                                  </p:childTnLst>
                                </p:cTn>
                              </p:par>
                            </p:childTnLst>
                          </p:cTn>
                        </p:par>
                        <p:par>
                          <p:cTn id="72" fill="hold">
                            <p:stCondLst>
                              <p:cond delay="7450"/>
                            </p:stCondLst>
                            <p:childTnLst>
                              <p:par>
                                <p:cTn id="73" presetID="53" presetClass="entr" presetSubtype="16" fill="hold" grpId="0" nodeType="after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anim calcmode="lin" valueType="num">
                                      <p:cBhvr>
                                        <p:cTn id="75" dur="4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35">
                                            <p:txEl>
                                              <p:pRg st="0" end="0"/>
                                            </p:txEl>
                                          </p:spTgt>
                                        </p:tgtEl>
                                      </p:cBhvr>
                                    </p:animEffect>
                                  </p:childTnLst>
                                </p:cTn>
                              </p:par>
                            </p:childTnLst>
                          </p:cTn>
                        </p:par>
                        <p:par>
                          <p:cTn id="78" fill="hold">
                            <p:stCondLst>
                              <p:cond delay="7850"/>
                            </p:stCondLst>
                            <p:childTnLst>
                              <p:par>
                                <p:cTn id="79" presetID="53" presetClass="entr" presetSubtype="16" fill="hold" grpId="0" nodeType="afterEffect">
                                  <p:stCondLst>
                                    <p:cond delay="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4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36">
                                            <p:txEl>
                                              <p:pRg st="0" end="0"/>
                                            </p:txEl>
                                          </p:spTgt>
                                        </p:tgtEl>
                                      </p:cBhvr>
                                    </p:animEffect>
                                  </p:childTnLst>
                                </p:cTn>
                              </p:par>
                            </p:childTnLst>
                          </p:cTn>
                        </p:par>
                        <p:par>
                          <p:cTn id="84" fill="hold">
                            <p:stCondLst>
                              <p:cond delay="825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4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4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400"/>
                                        <p:tgtEl>
                                          <p:spTgt spid="37">
                                            <p:txEl>
                                              <p:pRg st="0" end="0"/>
                                            </p:txEl>
                                          </p:spTgt>
                                        </p:tgtEl>
                                      </p:cBhvr>
                                    </p:animEffect>
                                  </p:childTnLst>
                                </p:cTn>
                              </p:par>
                            </p:childTnLst>
                          </p:cTn>
                        </p:par>
                        <p:par>
                          <p:cTn id="90" fill="hold">
                            <p:stCondLst>
                              <p:cond delay="8650"/>
                            </p:stCondLst>
                            <p:childTnLst>
                              <p:par>
                                <p:cTn id="91" presetID="53" presetClass="entr" presetSubtype="16" fill="hold" grpId="0" nodeType="afterEffect">
                                  <p:stCondLst>
                                    <p:cond delay="0"/>
                                  </p:stCondLst>
                                  <p:childTnLst>
                                    <p:set>
                                      <p:cBhvr>
                                        <p:cTn id="92" dur="1" fill="hold">
                                          <p:stCondLst>
                                            <p:cond delay="0"/>
                                          </p:stCondLst>
                                        </p:cTn>
                                        <p:tgtEl>
                                          <p:spTgt spid="38">
                                            <p:txEl>
                                              <p:pRg st="0" end="0"/>
                                            </p:txEl>
                                          </p:spTgt>
                                        </p:tgtEl>
                                        <p:attrNameLst>
                                          <p:attrName>style.visibility</p:attrName>
                                        </p:attrNameLst>
                                      </p:cBhvr>
                                      <p:to>
                                        <p:strVal val="visible"/>
                                      </p:to>
                                    </p:set>
                                    <p:anim calcmode="lin" valueType="num">
                                      <p:cBhvr>
                                        <p:cTn id="93" dur="4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4" dur="4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5" dur="400"/>
                                        <p:tgtEl>
                                          <p:spTgt spid="38">
                                            <p:txEl>
                                              <p:pRg st="0" end="0"/>
                                            </p:txEl>
                                          </p:spTgt>
                                        </p:tgtEl>
                                      </p:cBhvr>
                                    </p:animEffect>
                                  </p:childTnLst>
                                </p:cTn>
                              </p:par>
                            </p:childTnLst>
                          </p:cTn>
                        </p:par>
                        <p:par>
                          <p:cTn id="96" fill="hold">
                            <p:stCondLst>
                              <p:cond delay="9050"/>
                            </p:stCondLst>
                            <p:childTnLst>
                              <p:par>
                                <p:cTn id="97" presetID="53" presetClass="entr" presetSubtype="16" fill="hold" grpId="0" nodeType="afterEffect">
                                  <p:stCondLst>
                                    <p:cond delay="0"/>
                                  </p:stCondLst>
                                  <p:childTnLst>
                                    <p:set>
                                      <p:cBhvr>
                                        <p:cTn id="98" dur="1" fill="hold">
                                          <p:stCondLst>
                                            <p:cond delay="0"/>
                                          </p:stCondLst>
                                        </p:cTn>
                                        <p:tgtEl>
                                          <p:spTgt spid="39">
                                            <p:txEl>
                                              <p:pRg st="0" end="0"/>
                                            </p:txEl>
                                          </p:spTgt>
                                        </p:tgtEl>
                                        <p:attrNameLst>
                                          <p:attrName>style.visibility</p:attrName>
                                        </p:attrNameLst>
                                      </p:cBhvr>
                                      <p:to>
                                        <p:strVal val="visible"/>
                                      </p:to>
                                    </p:set>
                                    <p:anim calcmode="lin" valueType="num">
                                      <p:cBhvr>
                                        <p:cTn id="99" dur="4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00" dur="4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01" dur="400"/>
                                        <p:tgtEl>
                                          <p:spTgt spid="39">
                                            <p:txEl>
                                              <p:pRg st="0" end="0"/>
                                            </p:txEl>
                                          </p:spTgt>
                                        </p:tgtEl>
                                      </p:cBhvr>
                                    </p:animEffect>
                                  </p:childTnLst>
                                </p:cTn>
                              </p:par>
                            </p:childTnLst>
                          </p:cTn>
                        </p:par>
                        <p:par>
                          <p:cTn id="102" fill="hold">
                            <p:stCondLst>
                              <p:cond delay="9450"/>
                            </p:stCondLst>
                            <p:childTnLst>
                              <p:par>
                                <p:cTn id="103" presetID="53" presetClass="entr" presetSubtype="16" fill="hold" grpId="0" nodeType="afterEffect">
                                  <p:stCondLst>
                                    <p:cond delay="0"/>
                                  </p:stCondLst>
                                  <p:childTnLst>
                                    <p:set>
                                      <p:cBhvr>
                                        <p:cTn id="104" dur="1" fill="hold">
                                          <p:stCondLst>
                                            <p:cond delay="0"/>
                                          </p:stCondLst>
                                        </p:cTn>
                                        <p:tgtEl>
                                          <p:spTgt spid="40">
                                            <p:txEl>
                                              <p:pRg st="0" end="0"/>
                                            </p:txEl>
                                          </p:spTgt>
                                        </p:tgtEl>
                                        <p:attrNameLst>
                                          <p:attrName>style.visibility</p:attrName>
                                        </p:attrNameLst>
                                      </p:cBhvr>
                                      <p:to>
                                        <p:strVal val="visible"/>
                                      </p:to>
                                    </p:set>
                                    <p:anim calcmode="lin" valueType="num">
                                      <p:cBhvr>
                                        <p:cTn id="105" dur="4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6" dur="4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07" dur="400"/>
                                        <p:tgtEl>
                                          <p:spTgt spid="40">
                                            <p:txEl>
                                              <p:pRg st="0" end="0"/>
                                            </p:txEl>
                                          </p:spTgt>
                                        </p:tgtEl>
                                      </p:cBhvr>
                                    </p:animEffect>
                                  </p:childTnLst>
                                </p:cTn>
                              </p:par>
                            </p:childTnLst>
                          </p:cTn>
                        </p:par>
                        <p:par>
                          <p:cTn id="108" fill="hold">
                            <p:stCondLst>
                              <p:cond delay="9850"/>
                            </p:stCondLst>
                            <p:childTnLst>
                              <p:par>
                                <p:cTn id="109" presetID="53" presetClass="entr" presetSubtype="16" fill="hold" grpId="0" nodeType="afterEffect">
                                  <p:stCondLst>
                                    <p:cond delay="0"/>
                                  </p:stCondLst>
                                  <p:childTnLst>
                                    <p:set>
                                      <p:cBhvr>
                                        <p:cTn id="110" dur="1" fill="hold">
                                          <p:stCondLst>
                                            <p:cond delay="0"/>
                                          </p:stCondLst>
                                        </p:cTn>
                                        <p:tgtEl>
                                          <p:spTgt spid="41">
                                            <p:txEl>
                                              <p:pRg st="0" end="0"/>
                                            </p:txEl>
                                          </p:spTgt>
                                        </p:tgtEl>
                                        <p:attrNameLst>
                                          <p:attrName>style.visibility</p:attrName>
                                        </p:attrNameLst>
                                      </p:cBhvr>
                                      <p:to>
                                        <p:strVal val="visible"/>
                                      </p:to>
                                    </p:set>
                                    <p:anim calcmode="lin" valueType="num">
                                      <p:cBhvr>
                                        <p:cTn id="111" dur="4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12" dur="4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13" dur="4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400" fill="hold"/>
                        <p:tgtEl>
                          <p:spTgt spid="32"/>
                        </p:tgtEl>
                        <p:attrNameLst>
                          <p:attrName>ppt_w</p:attrName>
                        </p:attrNameLst>
                      </p:cBhvr>
                      <p:tavLst>
                        <p:tav tm="0">
                          <p:val>
                            <p:fltVal val="0"/>
                          </p:val>
                        </p:tav>
                        <p:tav tm="100000">
                          <p:val>
                            <p:strVal val="#ppt_w"/>
                          </p:val>
                        </p:tav>
                      </p:tavLst>
                    </p:anim>
                    <p:anim calcmode="lin" valueType="num">
                      <p:cBhvr>
                        <p:cTn dur="400" fill="hold"/>
                        <p:tgtEl>
                          <p:spTgt spid="32"/>
                        </p:tgtEl>
                        <p:attrNameLst>
                          <p:attrName>ppt_h</p:attrName>
                        </p:attrNameLst>
                      </p:cBhvr>
                      <p:tavLst>
                        <p:tav tm="0">
                          <p:val>
                            <p:fltVal val="0"/>
                          </p:val>
                        </p:tav>
                        <p:tav tm="100000">
                          <p:val>
                            <p:strVal val="#ppt_h"/>
                          </p:val>
                        </p:tav>
                      </p:tavLst>
                    </p:anim>
                    <p:animEffect transition="in" filter="fade">
                      <p:cBhvr>
                        <p:cTn dur="4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400" fill="hold"/>
                        <p:tgtEl>
                          <p:spTgt spid="33"/>
                        </p:tgtEl>
                        <p:attrNameLst>
                          <p:attrName>ppt_w</p:attrName>
                        </p:attrNameLst>
                      </p:cBhvr>
                      <p:tavLst>
                        <p:tav tm="0">
                          <p:val>
                            <p:fltVal val="0"/>
                          </p:val>
                        </p:tav>
                        <p:tav tm="100000">
                          <p:val>
                            <p:strVal val="#ppt_w"/>
                          </p:val>
                        </p:tav>
                      </p:tavLst>
                    </p:anim>
                    <p:anim calcmode="lin" valueType="num">
                      <p:cBhvr>
                        <p:cTn dur="400" fill="hold"/>
                        <p:tgtEl>
                          <p:spTgt spid="33"/>
                        </p:tgtEl>
                        <p:attrNameLst>
                          <p:attrName>ppt_h</p:attrName>
                        </p:attrNameLst>
                      </p:cBhvr>
                      <p:tavLst>
                        <p:tav tm="0">
                          <p:val>
                            <p:fltVal val="0"/>
                          </p:val>
                        </p:tav>
                        <p:tav tm="100000">
                          <p:val>
                            <p:strVal val="#ppt_h"/>
                          </p:val>
                        </p:tav>
                      </p:tavLst>
                    </p:anim>
                    <p:animEffect transition="in" filter="fade">
                      <p:cBhvr>
                        <p:cTn dur="4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400" fill="hold"/>
                        <p:tgtEl>
                          <p:spTgt spid="34"/>
                        </p:tgtEl>
                        <p:attrNameLst>
                          <p:attrName>ppt_w</p:attrName>
                        </p:attrNameLst>
                      </p:cBhvr>
                      <p:tavLst>
                        <p:tav tm="0">
                          <p:val>
                            <p:fltVal val="0"/>
                          </p:val>
                        </p:tav>
                        <p:tav tm="100000">
                          <p:val>
                            <p:strVal val="#ppt_w"/>
                          </p:val>
                        </p:tav>
                      </p:tavLst>
                    </p:anim>
                    <p:anim calcmode="lin" valueType="num">
                      <p:cBhvr>
                        <p:cTn dur="400" fill="hold"/>
                        <p:tgtEl>
                          <p:spTgt spid="34"/>
                        </p:tgtEl>
                        <p:attrNameLst>
                          <p:attrName>ppt_h</p:attrName>
                        </p:attrNameLst>
                      </p:cBhvr>
                      <p:tavLst>
                        <p:tav tm="0">
                          <p:val>
                            <p:fltVal val="0"/>
                          </p:val>
                        </p:tav>
                        <p:tav tm="100000">
                          <p:val>
                            <p:strVal val="#ppt_h"/>
                          </p:val>
                        </p:tav>
                      </p:tavLst>
                    </p:anim>
                    <p:animEffect transition="in" filter="fade">
                      <p:cBhvr>
                        <p:cTn dur="4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400" fill="hold"/>
                        <p:tgtEl>
                          <p:spTgt spid="35"/>
                        </p:tgtEl>
                        <p:attrNameLst>
                          <p:attrName>ppt_w</p:attrName>
                        </p:attrNameLst>
                      </p:cBhvr>
                      <p:tavLst>
                        <p:tav tm="0">
                          <p:val>
                            <p:fltVal val="0"/>
                          </p:val>
                        </p:tav>
                        <p:tav tm="100000">
                          <p:val>
                            <p:strVal val="#ppt_w"/>
                          </p:val>
                        </p:tav>
                      </p:tavLst>
                    </p:anim>
                    <p:anim calcmode="lin" valueType="num">
                      <p:cBhvr>
                        <p:cTn dur="400" fill="hold"/>
                        <p:tgtEl>
                          <p:spTgt spid="35"/>
                        </p:tgtEl>
                        <p:attrNameLst>
                          <p:attrName>ppt_h</p:attrName>
                        </p:attrNameLst>
                      </p:cBhvr>
                      <p:tavLst>
                        <p:tav tm="0">
                          <p:val>
                            <p:fltVal val="0"/>
                          </p:val>
                        </p:tav>
                        <p:tav tm="100000">
                          <p:val>
                            <p:strVal val="#ppt_h"/>
                          </p:val>
                        </p:tav>
                      </p:tavLst>
                    </p:anim>
                    <p:animEffect transition="in" filter="fade">
                      <p:cBhvr>
                        <p:cTn dur="4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400" fill="hold"/>
                        <p:tgtEl>
                          <p:spTgt spid="36"/>
                        </p:tgtEl>
                        <p:attrNameLst>
                          <p:attrName>ppt_w</p:attrName>
                        </p:attrNameLst>
                      </p:cBhvr>
                      <p:tavLst>
                        <p:tav tm="0">
                          <p:val>
                            <p:fltVal val="0"/>
                          </p:val>
                        </p:tav>
                        <p:tav tm="100000">
                          <p:val>
                            <p:strVal val="#ppt_w"/>
                          </p:val>
                        </p:tav>
                      </p:tavLst>
                    </p:anim>
                    <p:anim calcmode="lin" valueType="num">
                      <p:cBhvr>
                        <p:cTn dur="400" fill="hold"/>
                        <p:tgtEl>
                          <p:spTgt spid="36"/>
                        </p:tgtEl>
                        <p:attrNameLst>
                          <p:attrName>ppt_h</p:attrName>
                        </p:attrNameLst>
                      </p:cBhvr>
                      <p:tavLst>
                        <p:tav tm="0">
                          <p:val>
                            <p:fltVal val="0"/>
                          </p:val>
                        </p:tav>
                        <p:tav tm="100000">
                          <p:val>
                            <p:strVal val="#ppt_h"/>
                          </p:val>
                        </p:tav>
                      </p:tavLst>
                    </p:anim>
                    <p:animEffect transition="in" filter="fade">
                      <p:cBhvr>
                        <p:cTn dur="4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400" fill="hold"/>
                        <p:tgtEl>
                          <p:spTgt spid="37"/>
                        </p:tgtEl>
                        <p:attrNameLst>
                          <p:attrName>ppt_w</p:attrName>
                        </p:attrNameLst>
                      </p:cBhvr>
                      <p:tavLst>
                        <p:tav tm="0">
                          <p:val>
                            <p:fltVal val="0"/>
                          </p:val>
                        </p:tav>
                        <p:tav tm="100000">
                          <p:val>
                            <p:strVal val="#ppt_w"/>
                          </p:val>
                        </p:tav>
                      </p:tavLst>
                    </p:anim>
                    <p:anim calcmode="lin" valueType="num">
                      <p:cBhvr>
                        <p:cTn dur="400" fill="hold"/>
                        <p:tgtEl>
                          <p:spTgt spid="37"/>
                        </p:tgtEl>
                        <p:attrNameLst>
                          <p:attrName>ppt_h</p:attrName>
                        </p:attrNameLst>
                      </p:cBhvr>
                      <p:tavLst>
                        <p:tav tm="0">
                          <p:val>
                            <p:fltVal val="0"/>
                          </p:val>
                        </p:tav>
                        <p:tav tm="100000">
                          <p:val>
                            <p:strVal val="#ppt_h"/>
                          </p:val>
                        </p:tav>
                      </p:tavLst>
                    </p:anim>
                    <p:animEffect transition="in" filter="fade">
                      <p:cBhvr>
                        <p:cTn dur="4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400" fill="hold"/>
                        <p:tgtEl>
                          <p:spTgt spid="38"/>
                        </p:tgtEl>
                        <p:attrNameLst>
                          <p:attrName>ppt_w</p:attrName>
                        </p:attrNameLst>
                      </p:cBhvr>
                      <p:tavLst>
                        <p:tav tm="0">
                          <p:val>
                            <p:fltVal val="0"/>
                          </p:val>
                        </p:tav>
                        <p:tav tm="100000">
                          <p:val>
                            <p:strVal val="#ppt_w"/>
                          </p:val>
                        </p:tav>
                      </p:tavLst>
                    </p:anim>
                    <p:anim calcmode="lin" valueType="num">
                      <p:cBhvr>
                        <p:cTn dur="400" fill="hold"/>
                        <p:tgtEl>
                          <p:spTgt spid="38"/>
                        </p:tgtEl>
                        <p:attrNameLst>
                          <p:attrName>ppt_h</p:attrName>
                        </p:attrNameLst>
                      </p:cBhvr>
                      <p:tavLst>
                        <p:tav tm="0">
                          <p:val>
                            <p:fltVal val="0"/>
                          </p:val>
                        </p:tav>
                        <p:tav tm="100000">
                          <p:val>
                            <p:strVal val="#ppt_h"/>
                          </p:val>
                        </p:tav>
                      </p:tavLst>
                    </p:anim>
                    <p:animEffect transition="in" filter="fade">
                      <p:cBhvr>
                        <p:cTn dur="4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400" fill="hold"/>
                        <p:tgtEl>
                          <p:spTgt spid="39"/>
                        </p:tgtEl>
                        <p:attrNameLst>
                          <p:attrName>ppt_w</p:attrName>
                        </p:attrNameLst>
                      </p:cBhvr>
                      <p:tavLst>
                        <p:tav tm="0">
                          <p:val>
                            <p:fltVal val="0"/>
                          </p:val>
                        </p:tav>
                        <p:tav tm="100000">
                          <p:val>
                            <p:strVal val="#ppt_w"/>
                          </p:val>
                        </p:tav>
                      </p:tavLst>
                    </p:anim>
                    <p:anim calcmode="lin" valueType="num">
                      <p:cBhvr>
                        <p:cTn dur="400" fill="hold"/>
                        <p:tgtEl>
                          <p:spTgt spid="39"/>
                        </p:tgtEl>
                        <p:attrNameLst>
                          <p:attrName>ppt_h</p:attrName>
                        </p:attrNameLst>
                      </p:cBhvr>
                      <p:tavLst>
                        <p:tav tm="0">
                          <p:val>
                            <p:fltVal val="0"/>
                          </p:val>
                        </p:tav>
                        <p:tav tm="100000">
                          <p:val>
                            <p:strVal val="#ppt_h"/>
                          </p:val>
                        </p:tav>
                      </p:tavLst>
                    </p:anim>
                    <p:animEffect transition="in" filter="fade">
                      <p:cBhvr>
                        <p:cTn dur="4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400" fill="hold"/>
                        <p:tgtEl>
                          <p:spTgt spid="40"/>
                        </p:tgtEl>
                        <p:attrNameLst>
                          <p:attrName>ppt_w</p:attrName>
                        </p:attrNameLst>
                      </p:cBhvr>
                      <p:tavLst>
                        <p:tav tm="0">
                          <p:val>
                            <p:fltVal val="0"/>
                          </p:val>
                        </p:tav>
                        <p:tav tm="100000">
                          <p:val>
                            <p:strVal val="#ppt_w"/>
                          </p:val>
                        </p:tav>
                      </p:tavLst>
                    </p:anim>
                    <p:anim calcmode="lin" valueType="num">
                      <p:cBhvr>
                        <p:cTn dur="400" fill="hold"/>
                        <p:tgtEl>
                          <p:spTgt spid="40"/>
                        </p:tgtEl>
                        <p:attrNameLst>
                          <p:attrName>ppt_h</p:attrName>
                        </p:attrNameLst>
                      </p:cBhvr>
                      <p:tavLst>
                        <p:tav tm="0">
                          <p:val>
                            <p:fltVal val="0"/>
                          </p:val>
                        </p:tav>
                        <p:tav tm="100000">
                          <p:val>
                            <p:strVal val="#ppt_h"/>
                          </p:val>
                        </p:tav>
                      </p:tavLst>
                    </p:anim>
                    <p:animEffect transition="in" filter="fade">
                      <p:cBhvr>
                        <p:cTn dur="4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400" fill="hold"/>
                        <p:tgtEl>
                          <p:spTgt spid="41"/>
                        </p:tgtEl>
                        <p:attrNameLst>
                          <p:attrName>ppt_w</p:attrName>
                        </p:attrNameLst>
                      </p:cBhvr>
                      <p:tavLst>
                        <p:tav tm="0">
                          <p:val>
                            <p:fltVal val="0"/>
                          </p:val>
                        </p:tav>
                        <p:tav tm="100000">
                          <p:val>
                            <p:strVal val="#ppt_w"/>
                          </p:val>
                        </p:tav>
                      </p:tavLst>
                    </p:anim>
                    <p:anim calcmode="lin" valueType="num">
                      <p:cBhvr>
                        <p:cTn dur="400" fill="hold"/>
                        <p:tgtEl>
                          <p:spTgt spid="41"/>
                        </p:tgtEl>
                        <p:attrNameLst>
                          <p:attrName>ppt_h</p:attrName>
                        </p:attrNameLst>
                      </p:cBhvr>
                      <p:tavLst>
                        <p:tav tm="0">
                          <p:val>
                            <p:fltVal val="0"/>
                          </p:val>
                        </p:tav>
                        <p:tav tm="100000">
                          <p:val>
                            <p:strVal val="#ppt_h"/>
                          </p:val>
                        </p:tav>
                      </p:tavLst>
                    </p:anim>
                    <p:animEffect transition="in" filter="fade">
                      <p:cBhvr>
                        <p:cTn dur="400"/>
                        <p:tgtEl>
                          <p:spTgt spid="41"/>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
          <p:cNvGrpSpPr/>
          <p:nvPr/>
        </p:nvGrpSpPr>
        <p:grpSpPr>
          <a:xfrm>
            <a:off x="3540099" y="2541976"/>
            <a:ext cx="1789992" cy="932648"/>
            <a:chOff x="3913901" y="5865040"/>
            <a:chExt cx="3322518" cy="1730427"/>
          </a:xfrm>
        </p:grpSpPr>
        <p:cxnSp>
          <p:nvCxnSpPr>
            <p:cNvPr id="50" name="直接连接符 84"/>
            <p:cNvCxnSpPr/>
            <p:nvPr/>
          </p:nvCxnSpPr>
          <p:spPr>
            <a:xfrm flipV="1">
              <a:off x="5664989" y="6731856"/>
              <a:ext cx="1571430" cy="1"/>
            </a:xfrm>
            <a:prstGeom prst="line">
              <a:avLst/>
            </a:prstGeom>
            <a:noFill/>
            <a:ln w="38100" cap="flat" cmpd="sng" algn="ctr">
              <a:solidFill>
                <a:srgbClr val="7F7F7F"/>
              </a:solidFill>
              <a:prstDash val="solid"/>
              <a:miter lim="800000"/>
              <a:tailEnd type="oval"/>
            </a:ln>
            <a:effectLst/>
          </p:spPr>
        </p:cxnSp>
        <p:sp>
          <p:nvSpPr>
            <p:cNvPr id="51" name="弧形 85"/>
            <p:cNvSpPr/>
            <p:nvPr/>
          </p:nvSpPr>
          <p:spPr>
            <a:xfrm rot="16200000">
              <a:off x="3913901" y="5865040"/>
              <a:ext cx="1730427" cy="1730428"/>
            </a:xfrm>
            <a:prstGeom prst="arc">
              <a:avLst>
                <a:gd name="adj1" fmla="val 2657162"/>
                <a:gd name="adj2" fmla="val 8176062"/>
              </a:avLst>
            </a:prstGeom>
            <a:noFill/>
            <a:ln w="38100" cap="flat" cmpd="sng" algn="ctr">
              <a:solidFill>
                <a:srgbClr val="7F7F7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cs typeface="+mn-ea"/>
                <a:sym typeface="+mn-lt"/>
              </a:endParaRPr>
            </a:p>
          </p:txBody>
        </p:sp>
      </p:grpSp>
      <p:grpSp>
        <p:nvGrpSpPr>
          <p:cNvPr id="52" name="Group 53"/>
          <p:cNvGrpSpPr/>
          <p:nvPr/>
        </p:nvGrpSpPr>
        <p:grpSpPr>
          <a:xfrm>
            <a:off x="1500881" y="2501734"/>
            <a:ext cx="999431" cy="1000108"/>
            <a:chOff x="7683929" y="9649657"/>
            <a:chExt cx="1999231" cy="1999752"/>
          </a:xfrm>
        </p:grpSpPr>
        <p:grpSp>
          <p:nvGrpSpPr>
            <p:cNvPr id="53" name="Group 78"/>
            <p:cNvGrpSpPr/>
            <p:nvPr/>
          </p:nvGrpSpPr>
          <p:grpSpPr>
            <a:xfrm rot="21316916">
              <a:off x="7683929" y="9649657"/>
              <a:ext cx="1999231" cy="1999752"/>
              <a:chOff x="5013110" y="5059616"/>
              <a:chExt cx="3378533" cy="3379413"/>
            </a:xfrm>
          </p:grpSpPr>
          <p:sp>
            <p:nvSpPr>
              <p:cNvPr id="55" name="Oval 81"/>
              <p:cNvSpPr/>
              <p:nvPr/>
            </p:nvSpPr>
            <p:spPr>
              <a:xfrm>
                <a:off x="5013110" y="5059616"/>
                <a:ext cx="3378533" cy="3379413"/>
              </a:xfrm>
              <a:prstGeom prst="ellipse">
                <a:avLst/>
              </a:prstGeom>
              <a:solidFill>
                <a:sysClr val="window" lastClr="FFFFFF">
                  <a:lumMod val="75000"/>
                  <a:alpha val="30000"/>
                </a:sysClr>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sp>
            <p:nvSpPr>
              <p:cNvPr id="56" name="Oval 82"/>
              <p:cNvSpPr/>
              <p:nvPr/>
            </p:nvSpPr>
            <p:spPr>
              <a:xfrm>
                <a:off x="5286107" y="5332685"/>
                <a:ext cx="2832537" cy="2833275"/>
              </a:xfrm>
              <a:prstGeom prst="ellipse">
                <a:avLst/>
              </a:prstGeom>
              <a:solidFill>
                <a:srgbClr val="E66C7D"/>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grpSp>
        <p:sp>
          <p:nvSpPr>
            <p:cNvPr id="54" name="Freeform 3"/>
            <p:cNvSpPr>
              <a:spLocks noChangeArrowheads="1"/>
            </p:cNvSpPr>
            <p:nvPr/>
          </p:nvSpPr>
          <p:spPr bwMode="auto">
            <a:xfrm>
              <a:off x="8300770" y="10295371"/>
              <a:ext cx="804670" cy="648009"/>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ysClr val="window" lastClr="FFFFFF"/>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grpSp>
        <p:nvGrpSpPr>
          <p:cNvPr id="57" name="Group 54"/>
          <p:cNvGrpSpPr/>
          <p:nvPr/>
        </p:nvGrpSpPr>
        <p:grpSpPr>
          <a:xfrm>
            <a:off x="7365864" y="2501945"/>
            <a:ext cx="999431" cy="1000108"/>
            <a:chOff x="14361737" y="2978422"/>
            <a:chExt cx="1999231" cy="1999752"/>
          </a:xfrm>
        </p:grpSpPr>
        <p:grpSp>
          <p:nvGrpSpPr>
            <p:cNvPr id="58" name="Group 74"/>
            <p:cNvGrpSpPr/>
            <p:nvPr/>
          </p:nvGrpSpPr>
          <p:grpSpPr>
            <a:xfrm rot="21316916">
              <a:off x="14361737" y="2978422"/>
              <a:ext cx="1999231" cy="1999752"/>
              <a:chOff x="5013110" y="5059616"/>
              <a:chExt cx="3378533" cy="3379413"/>
            </a:xfrm>
          </p:grpSpPr>
          <p:sp>
            <p:nvSpPr>
              <p:cNvPr id="60" name="Oval 76"/>
              <p:cNvSpPr/>
              <p:nvPr/>
            </p:nvSpPr>
            <p:spPr>
              <a:xfrm>
                <a:off x="5013110" y="5059616"/>
                <a:ext cx="3378533" cy="3379413"/>
              </a:xfrm>
              <a:prstGeom prst="ellipse">
                <a:avLst/>
              </a:prstGeom>
              <a:solidFill>
                <a:sysClr val="window" lastClr="FFFFFF">
                  <a:lumMod val="75000"/>
                  <a:alpha val="30000"/>
                </a:sysClr>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sp>
            <p:nvSpPr>
              <p:cNvPr id="61" name="Oval 77"/>
              <p:cNvSpPr/>
              <p:nvPr/>
            </p:nvSpPr>
            <p:spPr>
              <a:xfrm>
                <a:off x="5286107" y="5332685"/>
                <a:ext cx="2832537" cy="2833275"/>
              </a:xfrm>
              <a:prstGeom prst="ellipse">
                <a:avLst/>
              </a:prstGeom>
              <a:solidFill>
                <a:srgbClr val="E66C7D"/>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grpSp>
        <p:sp>
          <p:nvSpPr>
            <p:cNvPr id="59" name="Freeform 22"/>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ysClr val="window" lastClr="FFFFFF"/>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grpSp>
        <p:nvGrpSpPr>
          <p:cNvPr id="62" name="Group 55"/>
          <p:cNvGrpSpPr/>
          <p:nvPr/>
        </p:nvGrpSpPr>
        <p:grpSpPr>
          <a:xfrm>
            <a:off x="5410370" y="2496801"/>
            <a:ext cx="999431" cy="1000108"/>
            <a:chOff x="12208441" y="5274469"/>
            <a:chExt cx="1999231" cy="1999752"/>
          </a:xfrm>
        </p:grpSpPr>
        <p:grpSp>
          <p:nvGrpSpPr>
            <p:cNvPr id="63" name="Group 61"/>
            <p:cNvGrpSpPr/>
            <p:nvPr/>
          </p:nvGrpSpPr>
          <p:grpSpPr>
            <a:xfrm rot="21316916">
              <a:off x="12208441" y="5274469"/>
              <a:ext cx="1999231" cy="1999752"/>
              <a:chOff x="5013110" y="5059616"/>
              <a:chExt cx="3378533" cy="3379413"/>
            </a:xfrm>
          </p:grpSpPr>
          <p:sp>
            <p:nvSpPr>
              <p:cNvPr id="65" name="Oval 63"/>
              <p:cNvSpPr/>
              <p:nvPr/>
            </p:nvSpPr>
            <p:spPr>
              <a:xfrm>
                <a:off x="5013110" y="5059616"/>
                <a:ext cx="3378533" cy="3379413"/>
              </a:xfrm>
              <a:prstGeom prst="ellipse">
                <a:avLst/>
              </a:prstGeom>
              <a:solidFill>
                <a:sysClr val="window" lastClr="FFFFFF">
                  <a:lumMod val="75000"/>
                  <a:alpha val="30000"/>
                </a:sysClr>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sp>
            <p:nvSpPr>
              <p:cNvPr id="66" name="Oval 73"/>
              <p:cNvSpPr/>
              <p:nvPr/>
            </p:nvSpPr>
            <p:spPr>
              <a:xfrm>
                <a:off x="5286107" y="5332685"/>
                <a:ext cx="2832537" cy="2833275"/>
              </a:xfrm>
              <a:prstGeom prst="ellipse">
                <a:avLst/>
              </a:prstGeom>
              <a:solidFill>
                <a:srgbClr val="E66C7D"/>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grpSp>
        <p:sp>
          <p:nvSpPr>
            <p:cNvPr id="64" name="Freeform 101"/>
            <p:cNvSpPr>
              <a:spLocks noChangeArrowheads="1"/>
            </p:cNvSpPr>
            <p:nvPr/>
          </p:nvSpPr>
          <p:spPr bwMode="auto">
            <a:xfrm>
              <a:off x="12885009" y="5933249"/>
              <a:ext cx="804670" cy="619524"/>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ysClr val="window" lastClr="FFFFFF"/>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grpSp>
        <p:nvGrpSpPr>
          <p:cNvPr id="67" name="Group 56"/>
          <p:cNvGrpSpPr/>
          <p:nvPr/>
        </p:nvGrpSpPr>
        <p:grpSpPr>
          <a:xfrm>
            <a:off x="3449959" y="2493839"/>
            <a:ext cx="999431" cy="1000108"/>
            <a:chOff x="9907711" y="7463571"/>
            <a:chExt cx="1999231" cy="1999752"/>
          </a:xfrm>
        </p:grpSpPr>
        <p:grpSp>
          <p:nvGrpSpPr>
            <p:cNvPr id="68" name="Group 57"/>
            <p:cNvGrpSpPr/>
            <p:nvPr/>
          </p:nvGrpSpPr>
          <p:grpSpPr>
            <a:xfrm rot="21316916">
              <a:off x="9907711" y="7463571"/>
              <a:ext cx="1999231" cy="1999752"/>
              <a:chOff x="5013110" y="5059616"/>
              <a:chExt cx="3378533" cy="3379413"/>
            </a:xfrm>
          </p:grpSpPr>
          <p:sp>
            <p:nvSpPr>
              <p:cNvPr id="70" name="Oval 59"/>
              <p:cNvSpPr/>
              <p:nvPr/>
            </p:nvSpPr>
            <p:spPr>
              <a:xfrm>
                <a:off x="5013110" y="5059616"/>
                <a:ext cx="3378533" cy="3379413"/>
              </a:xfrm>
              <a:prstGeom prst="ellipse">
                <a:avLst/>
              </a:prstGeom>
              <a:solidFill>
                <a:sysClr val="window" lastClr="FFFFFF">
                  <a:lumMod val="75000"/>
                  <a:alpha val="30000"/>
                </a:sysClr>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sp>
            <p:nvSpPr>
              <p:cNvPr id="71" name="Oval 60"/>
              <p:cNvSpPr/>
              <p:nvPr/>
            </p:nvSpPr>
            <p:spPr>
              <a:xfrm>
                <a:off x="5286108" y="5332684"/>
                <a:ext cx="2832536" cy="2833274"/>
              </a:xfrm>
              <a:prstGeom prst="ellipse">
                <a:avLst/>
              </a:prstGeom>
              <a:solidFill>
                <a:srgbClr val="7F7F7F"/>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grpSp>
        <p:sp>
          <p:nvSpPr>
            <p:cNvPr id="69" name="Freeform 104"/>
            <p:cNvSpPr>
              <a:spLocks noChangeArrowheads="1"/>
            </p:cNvSpPr>
            <p:nvPr/>
          </p:nvSpPr>
          <p:spPr bwMode="auto">
            <a:xfrm>
              <a:off x="10528124" y="8136492"/>
              <a:ext cx="804676" cy="541196"/>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ysClr val="window" lastClr="FFFFFF"/>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grpSp>
        <p:nvGrpSpPr>
          <p:cNvPr id="72" name="Group 83"/>
          <p:cNvGrpSpPr/>
          <p:nvPr/>
        </p:nvGrpSpPr>
        <p:grpSpPr>
          <a:xfrm>
            <a:off x="5498535" y="2541976"/>
            <a:ext cx="1789992" cy="932648"/>
            <a:chOff x="3913901" y="5865040"/>
            <a:chExt cx="3322518" cy="1730427"/>
          </a:xfrm>
        </p:grpSpPr>
        <p:cxnSp>
          <p:nvCxnSpPr>
            <p:cNvPr id="73" name="直接连接符 84"/>
            <p:cNvCxnSpPr/>
            <p:nvPr/>
          </p:nvCxnSpPr>
          <p:spPr>
            <a:xfrm flipV="1">
              <a:off x="5664989" y="6731856"/>
              <a:ext cx="1571430" cy="1"/>
            </a:xfrm>
            <a:prstGeom prst="line">
              <a:avLst/>
            </a:prstGeom>
            <a:noFill/>
            <a:ln w="38100" cap="flat" cmpd="sng" algn="ctr">
              <a:solidFill>
                <a:srgbClr val="E66C7D"/>
              </a:solidFill>
              <a:prstDash val="solid"/>
              <a:miter lim="800000"/>
              <a:tailEnd type="oval"/>
            </a:ln>
            <a:effectLst/>
          </p:spPr>
        </p:cxnSp>
        <p:sp>
          <p:nvSpPr>
            <p:cNvPr id="74" name="弧形 85"/>
            <p:cNvSpPr/>
            <p:nvPr/>
          </p:nvSpPr>
          <p:spPr>
            <a:xfrm rot="16200000">
              <a:off x="3913901" y="5865040"/>
              <a:ext cx="1730427" cy="1730428"/>
            </a:xfrm>
            <a:prstGeom prst="arc">
              <a:avLst>
                <a:gd name="adj1" fmla="val 2657162"/>
                <a:gd name="adj2" fmla="val 8176062"/>
              </a:avLst>
            </a:prstGeom>
            <a:noFill/>
            <a:ln w="38100" cap="flat" cmpd="sng" algn="ctr">
              <a:solidFill>
                <a:srgbClr val="E66C7D"/>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cs typeface="+mn-ea"/>
                <a:sym typeface="+mn-lt"/>
              </a:endParaRPr>
            </a:p>
          </p:txBody>
        </p:sp>
      </p:grpSp>
      <p:grpSp>
        <p:nvGrpSpPr>
          <p:cNvPr id="75" name="Group 101"/>
          <p:cNvGrpSpPr/>
          <p:nvPr/>
        </p:nvGrpSpPr>
        <p:grpSpPr>
          <a:xfrm>
            <a:off x="7454028" y="2541976"/>
            <a:ext cx="1789992" cy="932648"/>
            <a:chOff x="3913901" y="5865040"/>
            <a:chExt cx="3322518" cy="1730427"/>
          </a:xfrm>
        </p:grpSpPr>
        <p:cxnSp>
          <p:nvCxnSpPr>
            <p:cNvPr id="76" name="直接连接符 84"/>
            <p:cNvCxnSpPr/>
            <p:nvPr/>
          </p:nvCxnSpPr>
          <p:spPr>
            <a:xfrm flipV="1">
              <a:off x="5664989" y="6731856"/>
              <a:ext cx="1571430" cy="1"/>
            </a:xfrm>
            <a:prstGeom prst="line">
              <a:avLst/>
            </a:prstGeom>
            <a:noFill/>
            <a:ln w="38100" cap="flat" cmpd="sng" algn="ctr">
              <a:solidFill>
                <a:srgbClr val="E66C7D"/>
              </a:solidFill>
              <a:prstDash val="solid"/>
              <a:miter lim="800000"/>
              <a:tailEnd type="oval"/>
            </a:ln>
            <a:effectLst/>
          </p:spPr>
        </p:cxnSp>
        <p:sp>
          <p:nvSpPr>
            <p:cNvPr id="77" name="弧形 85"/>
            <p:cNvSpPr/>
            <p:nvPr/>
          </p:nvSpPr>
          <p:spPr>
            <a:xfrm rot="16200000">
              <a:off x="3913901" y="5865040"/>
              <a:ext cx="1730427" cy="1730428"/>
            </a:xfrm>
            <a:prstGeom prst="arc">
              <a:avLst>
                <a:gd name="adj1" fmla="val 2657162"/>
                <a:gd name="adj2" fmla="val 8176062"/>
              </a:avLst>
            </a:prstGeom>
            <a:noFill/>
            <a:ln w="38100" cap="flat" cmpd="sng" algn="ctr">
              <a:solidFill>
                <a:srgbClr val="E66C7D"/>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cs typeface="+mn-ea"/>
                <a:sym typeface="+mn-lt"/>
              </a:endParaRPr>
            </a:p>
          </p:txBody>
        </p:sp>
      </p:grpSp>
      <p:grpSp>
        <p:nvGrpSpPr>
          <p:cNvPr id="78" name="Group 104"/>
          <p:cNvGrpSpPr/>
          <p:nvPr/>
        </p:nvGrpSpPr>
        <p:grpSpPr>
          <a:xfrm>
            <a:off x="1582001" y="2541976"/>
            <a:ext cx="1789992" cy="932648"/>
            <a:chOff x="3913901" y="5865040"/>
            <a:chExt cx="3322518" cy="1730427"/>
          </a:xfrm>
        </p:grpSpPr>
        <p:cxnSp>
          <p:nvCxnSpPr>
            <p:cNvPr id="79" name="直接连接符 84"/>
            <p:cNvCxnSpPr/>
            <p:nvPr/>
          </p:nvCxnSpPr>
          <p:spPr>
            <a:xfrm flipV="1">
              <a:off x="5664989" y="6731856"/>
              <a:ext cx="1571430" cy="1"/>
            </a:xfrm>
            <a:prstGeom prst="line">
              <a:avLst/>
            </a:prstGeom>
            <a:noFill/>
            <a:ln w="38100" cap="flat" cmpd="sng" algn="ctr">
              <a:solidFill>
                <a:srgbClr val="E66C7D"/>
              </a:solidFill>
              <a:prstDash val="solid"/>
              <a:miter lim="800000"/>
              <a:tailEnd type="oval"/>
            </a:ln>
            <a:effectLst/>
          </p:spPr>
        </p:cxnSp>
        <p:sp>
          <p:nvSpPr>
            <p:cNvPr id="80" name="弧形 85"/>
            <p:cNvSpPr/>
            <p:nvPr/>
          </p:nvSpPr>
          <p:spPr>
            <a:xfrm rot="16200000">
              <a:off x="3913901" y="5865040"/>
              <a:ext cx="1730427" cy="1730428"/>
            </a:xfrm>
            <a:prstGeom prst="arc">
              <a:avLst>
                <a:gd name="adj1" fmla="val 2657162"/>
                <a:gd name="adj2" fmla="val 8176062"/>
              </a:avLst>
            </a:prstGeom>
            <a:noFill/>
            <a:ln w="38100" cap="flat" cmpd="sng" algn="ctr">
              <a:solidFill>
                <a:srgbClr val="E66C7D"/>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cs typeface="+mn-ea"/>
                <a:sym typeface="+mn-lt"/>
              </a:endParaRPr>
            </a:p>
          </p:txBody>
        </p:sp>
      </p:grpSp>
      <p:grpSp>
        <p:nvGrpSpPr>
          <p:cNvPr id="81" name="Group 107"/>
          <p:cNvGrpSpPr/>
          <p:nvPr/>
        </p:nvGrpSpPr>
        <p:grpSpPr>
          <a:xfrm>
            <a:off x="9277433" y="2501794"/>
            <a:ext cx="999431" cy="1000108"/>
            <a:chOff x="9907711" y="7463571"/>
            <a:chExt cx="1999231" cy="1999752"/>
          </a:xfrm>
        </p:grpSpPr>
        <p:grpSp>
          <p:nvGrpSpPr>
            <p:cNvPr id="82" name="Group 108"/>
            <p:cNvGrpSpPr/>
            <p:nvPr/>
          </p:nvGrpSpPr>
          <p:grpSpPr>
            <a:xfrm rot="21316916">
              <a:off x="9907711" y="7463571"/>
              <a:ext cx="1999231" cy="1999752"/>
              <a:chOff x="5013110" y="5059616"/>
              <a:chExt cx="3378533" cy="3379413"/>
            </a:xfrm>
          </p:grpSpPr>
          <p:sp>
            <p:nvSpPr>
              <p:cNvPr id="84" name="Oval 110"/>
              <p:cNvSpPr/>
              <p:nvPr/>
            </p:nvSpPr>
            <p:spPr>
              <a:xfrm>
                <a:off x="5013110" y="5059616"/>
                <a:ext cx="3378533" cy="3379413"/>
              </a:xfrm>
              <a:prstGeom prst="ellipse">
                <a:avLst/>
              </a:prstGeom>
              <a:solidFill>
                <a:sysClr val="window" lastClr="FFFFFF">
                  <a:lumMod val="75000"/>
                  <a:alpha val="30000"/>
                </a:sysClr>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sp>
            <p:nvSpPr>
              <p:cNvPr id="85" name="Oval 111"/>
              <p:cNvSpPr/>
              <p:nvPr/>
            </p:nvSpPr>
            <p:spPr>
              <a:xfrm>
                <a:off x="5286108" y="5332684"/>
                <a:ext cx="2832536" cy="2833274"/>
              </a:xfrm>
              <a:prstGeom prst="ellipse">
                <a:avLst/>
              </a:prstGeom>
              <a:solidFill>
                <a:srgbClr val="E66C7D"/>
              </a:solidFill>
              <a:ln w="12700" cap="flat" cmpd="sng" algn="ctr">
                <a:noFill/>
                <a:prstDash val="solid"/>
                <a:miter lim="800000"/>
              </a:ln>
              <a:effectLst/>
            </p:spPr>
            <p:txBody>
              <a:bodyPr lIns="115703" tIns="57852" rIns="115703" bIns="5785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bg-BG" sz="1800" b="0" i="0" u="none" strike="noStrike" kern="0" cap="none" spc="0" normalizeH="0" baseline="0" noProof="0">
                  <a:ln>
                    <a:noFill/>
                  </a:ln>
                  <a:solidFill>
                    <a:prstClr val="white"/>
                  </a:solidFill>
                  <a:effectLst/>
                  <a:uLnTx/>
                  <a:uFillTx/>
                  <a:cs typeface="+mn-ea"/>
                  <a:sym typeface="+mn-lt"/>
                </a:endParaRPr>
              </a:p>
            </p:txBody>
          </p:sp>
        </p:grpSp>
        <p:sp>
          <p:nvSpPr>
            <p:cNvPr id="83" name="Freeform 104"/>
            <p:cNvSpPr>
              <a:spLocks noChangeArrowheads="1"/>
            </p:cNvSpPr>
            <p:nvPr/>
          </p:nvSpPr>
          <p:spPr bwMode="auto">
            <a:xfrm>
              <a:off x="10528124" y="8136492"/>
              <a:ext cx="804676" cy="541196"/>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ysClr val="window" lastClr="FFFFFF"/>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sp>
        <p:nvSpPr>
          <p:cNvPr id="86" name="TextBox 23"/>
          <p:cNvSpPr txBox="1"/>
          <p:nvPr/>
        </p:nvSpPr>
        <p:spPr>
          <a:xfrm>
            <a:off x="769474" y="4287242"/>
            <a:ext cx="1909572" cy="311570"/>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a:t>
            </a:r>
            <a:endParaRPr lang="en-GB" altLang="zh-CN" sz="1100" dirty="0">
              <a:solidFill>
                <a:prstClr val="white">
                  <a:lumMod val="50000"/>
                </a:prstClr>
              </a:solidFill>
              <a:cs typeface="+mn-ea"/>
              <a:sym typeface="+mn-lt"/>
            </a:endParaRPr>
          </a:p>
        </p:txBody>
      </p:sp>
      <p:sp>
        <p:nvSpPr>
          <p:cNvPr id="87" name="TextBox 24"/>
          <p:cNvSpPr txBox="1"/>
          <p:nvPr/>
        </p:nvSpPr>
        <p:spPr>
          <a:xfrm>
            <a:off x="769473" y="3966152"/>
            <a:ext cx="1967355" cy="272201"/>
          </a:xfrm>
          <a:prstGeom prst="rect">
            <a:avLst/>
          </a:prstGeom>
          <a:noFill/>
        </p:spPr>
        <p:txBody>
          <a:bodyPr wrap="none" lIns="86688" tIns="43344" rIns="86688" bIns="43344" rtlCol="0">
            <a:spAutoFit/>
          </a:bodyPr>
          <a:lstStyle/>
          <a:p>
            <a:pPr fontAlgn="base">
              <a:spcBef>
                <a:spcPct val="0"/>
              </a:spcBef>
              <a:spcAft>
                <a:spcPct val="0"/>
              </a:spcAft>
            </a:pPr>
            <a:r>
              <a:rPr lang="zh-CN" altLang="en-US" sz="1200" b="1" dirty="0">
                <a:solidFill>
                  <a:prstClr val="white">
                    <a:lumMod val="50000"/>
                  </a:prstClr>
                </a:solidFill>
                <a:cs typeface="+mn-ea"/>
                <a:sym typeface="+mn-lt"/>
              </a:rPr>
              <a:t>Please replace the text.</a:t>
            </a:r>
          </a:p>
        </p:txBody>
      </p:sp>
      <p:sp>
        <p:nvSpPr>
          <p:cNvPr id="88" name="TextBox 23"/>
          <p:cNvSpPr txBox="1"/>
          <p:nvPr/>
        </p:nvSpPr>
        <p:spPr>
          <a:xfrm>
            <a:off x="2882479" y="4287242"/>
            <a:ext cx="1909572" cy="311570"/>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a:t>
            </a:r>
            <a:endParaRPr lang="en-GB" altLang="zh-CN" sz="1100" dirty="0">
              <a:solidFill>
                <a:prstClr val="white">
                  <a:lumMod val="50000"/>
                </a:prstClr>
              </a:solidFill>
              <a:cs typeface="+mn-ea"/>
              <a:sym typeface="+mn-lt"/>
            </a:endParaRPr>
          </a:p>
        </p:txBody>
      </p:sp>
      <p:sp>
        <p:nvSpPr>
          <p:cNvPr id="89" name="TextBox 24"/>
          <p:cNvSpPr txBox="1"/>
          <p:nvPr/>
        </p:nvSpPr>
        <p:spPr>
          <a:xfrm>
            <a:off x="2882478" y="3966152"/>
            <a:ext cx="1967355" cy="272201"/>
          </a:xfrm>
          <a:prstGeom prst="rect">
            <a:avLst/>
          </a:prstGeom>
          <a:noFill/>
        </p:spPr>
        <p:txBody>
          <a:bodyPr wrap="none" lIns="86688" tIns="43344" rIns="86688" bIns="43344" rtlCol="0">
            <a:spAutoFit/>
          </a:bodyPr>
          <a:lstStyle/>
          <a:p>
            <a:pPr fontAlgn="base">
              <a:spcBef>
                <a:spcPct val="0"/>
              </a:spcBef>
              <a:spcAft>
                <a:spcPct val="0"/>
              </a:spcAft>
            </a:pPr>
            <a:r>
              <a:rPr lang="zh-CN" altLang="en-US" sz="1200" b="1" dirty="0">
                <a:solidFill>
                  <a:prstClr val="white">
                    <a:lumMod val="50000"/>
                  </a:prstClr>
                </a:solidFill>
                <a:cs typeface="+mn-ea"/>
                <a:sym typeface="+mn-lt"/>
              </a:rPr>
              <a:t>Please replace the text.</a:t>
            </a:r>
          </a:p>
        </p:txBody>
      </p:sp>
      <p:sp>
        <p:nvSpPr>
          <p:cNvPr id="90" name="TextBox 23"/>
          <p:cNvSpPr txBox="1"/>
          <p:nvPr/>
        </p:nvSpPr>
        <p:spPr>
          <a:xfrm>
            <a:off x="4977423" y="4287242"/>
            <a:ext cx="1909572" cy="311570"/>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a:t>
            </a:r>
            <a:endParaRPr lang="en-GB" altLang="zh-CN" sz="1100" dirty="0">
              <a:solidFill>
                <a:prstClr val="white">
                  <a:lumMod val="50000"/>
                </a:prstClr>
              </a:solidFill>
              <a:cs typeface="+mn-ea"/>
              <a:sym typeface="+mn-lt"/>
            </a:endParaRPr>
          </a:p>
        </p:txBody>
      </p:sp>
      <p:sp>
        <p:nvSpPr>
          <p:cNvPr id="91" name="TextBox 24"/>
          <p:cNvSpPr txBox="1"/>
          <p:nvPr/>
        </p:nvSpPr>
        <p:spPr>
          <a:xfrm>
            <a:off x="4977424" y="3966152"/>
            <a:ext cx="1967355" cy="272201"/>
          </a:xfrm>
          <a:prstGeom prst="rect">
            <a:avLst/>
          </a:prstGeom>
          <a:noFill/>
        </p:spPr>
        <p:txBody>
          <a:bodyPr wrap="none" lIns="86688" tIns="43344" rIns="86688" bIns="43344" rtlCol="0">
            <a:spAutoFit/>
          </a:bodyPr>
          <a:lstStyle/>
          <a:p>
            <a:pPr fontAlgn="base">
              <a:spcBef>
                <a:spcPct val="0"/>
              </a:spcBef>
              <a:spcAft>
                <a:spcPct val="0"/>
              </a:spcAft>
            </a:pPr>
            <a:r>
              <a:rPr lang="zh-CN" altLang="en-US" sz="1200" b="1" dirty="0">
                <a:solidFill>
                  <a:prstClr val="white">
                    <a:lumMod val="50000"/>
                  </a:prstClr>
                </a:solidFill>
                <a:cs typeface="+mn-ea"/>
                <a:sym typeface="+mn-lt"/>
              </a:rPr>
              <a:t>Please replace the text.</a:t>
            </a:r>
          </a:p>
        </p:txBody>
      </p:sp>
      <p:sp>
        <p:nvSpPr>
          <p:cNvPr id="92" name="TextBox 23"/>
          <p:cNvSpPr txBox="1"/>
          <p:nvPr/>
        </p:nvSpPr>
        <p:spPr>
          <a:xfrm>
            <a:off x="7126549" y="4287242"/>
            <a:ext cx="1909572" cy="311570"/>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a:t>
            </a:r>
            <a:endParaRPr lang="en-GB" altLang="zh-CN" sz="1100" dirty="0">
              <a:solidFill>
                <a:prstClr val="white">
                  <a:lumMod val="50000"/>
                </a:prstClr>
              </a:solidFill>
              <a:cs typeface="+mn-ea"/>
              <a:sym typeface="+mn-lt"/>
            </a:endParaRPr>
          </a:p>
        </p:txBody>
      </p:sp>
      <p:sp>
        <p:nvSpPr>
          <p:cNvPr id="93" name="TextBox 24"/>
          <p:cNvSpPr txBox="1"/>
          <p:nvPr/>
        </p:nvSpPr>
        <p:spPr>
          <a:xfrm>
            <a:off x="7126548" y="3966152"/>
            <a:ext cx="1967355" cy="272201"/>
          </a:xfrm>
          <a:prstGeom prst="rect">
            <a:avLst/>
          </a:prstGeom>
          <a:noFill/>
        </p:spPr>
        <p:txBody>
          <a:bodyPr wrap="none" lIns="86688" tIns="43344" rIns="86688" bIns="43344" rtlCol="0">
            <a:spAutoFit/>
          </a:bodyPr>
          <a:lstStyle/>
          <a:p>
            <a:pPr fontAlgn="base">
              <a:spcBef>
                <a:spcPct val="0"/>
              </a:spcBef>
              <a:spcAft>
                <a:spcPct val="0"/>
              </a:spcAft>
            </a:pPr>
            <a:r>
              <a:rPr lang="zh-CN" altLang="en-US" sz="1200" b="1" dirty="0">
                <a:solidFill>
                  <a:prstClr val="white">
                    <a:lumMod val="50000"/>
                  </a:prstClr>
                </a:solidFill>
                <a:cs typeface="+mn-ea"/>
                <a:sym typeface="+mn-lt"/>
              </a:rPr>
              <a:t>Please replace the text.</a:t>
            </a:r>
          </a:p>
        </p:txBody>
      </p:sp>
      <p:sp>
        <p:nvSpPr>
          <p:cNvPr id="94" name="TextBox 23"/>
          <p:cNvSpPr txBox="1"/>
          <p:nvPr/>
        </p:nvSpPr>
        <p:spPr>
          <a:xfrm>
            <a:off x="9221494" y="4287242"/>
            <a:ext cx="1909572" cy="311570"/>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a:t>
            </a:r>
            <a:endParaRPr lang="en-GB" altLang="zh-CN" sz="1100" dirty="0">
              <a:solidFill>
                <a:prstClr val="white">
                  <a:lumMod val="50000"/>
                </a:prstClr>
              </a:solidFill>
              <a:cs typeface="+mn-ea"/>
              <a:sym typeface="+mn-lt"/>
            </a:endParaRPr>
          </a:p>
        </p:txBody>
      </p:sp>
      <p:sp>
        <p:nvSpPr>
          <p:cNvPr id="95" name="TextBox 24"/>
          <p:cNvSpPr txBox="1"/>
          <p:nvPr/>
        </p:nvSpPr>
        <p:spPr>
          <a:xfrm>
            <a:off x="9221493" y="3966152"/>
            <a:ext cx="1967355" cy="272201"/>
          </a:xfrm>
          <a:prstGeom prst="rect">
            <a:avLst/>
          </a:prstGeom>
          <a:noFill/>
        </p:spPr>
        <p:txBody>
          <a:bodyPr wrap="none" lIns="86688" tIns="43344" rIns="86688" bIns="43344" rtlCol="0">
            <a:spAutoFit/>
          </a:bodyPr>
          <a:lstStyle/>
          <a:p>
            <a:pPr fontAlgn="base">
              <a:spcBef>
                <a:spcPct val="0"/>
              </a:spcBef>
              <a:spcAft>
                <a:spcPct val="0"/>
              </a:spcAft>
            </a:pPr>
            <a:r>
              <a:rPr lang="zh-CN" altLang="en-US" sz="1200" b="1" dirty="0">
                <a:solidFill>
                  <a:prstClr val="white">
                    <a:lumMod val="50000"/>
                  </a:prstClr>
                </a:solidFill>
                <a:cs typeface="+mn-ea"/>
                <a:sym typeface="+mn-lt"/>
              </a:rPr>
              <a:t>Please replace the text.</a:t>
            </a:r>
          </a:p>
        </p:txBody>
      </p:sp>
    </p:spTree>
    <p:extLst>
      <p:ext uri="{BB962C8B-B14F-4D97-AF65-F5344CB8AC3E}">
        <p14:creationId xmlns:p14="http://schemas.microsoft.com/office/powerpoint/2010/main" val="14582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ppt_x</p:attrName>
                                        </p:attrNameLst>
                                      </p:cBhvr>
                                      <p:tavLst>
                                        <p:tav tm="0">
                                          <p:val>
                                            <p:strVal val="#ppt_x-#ppt_w*1.125000"/>
                                          </p:val>
                                        </p:tav>
                                        <p:tav tm="100000">
                                          <p:val>
                                            <p:strVal val="#ppt_x"/>
                                          </p:val>
                                        </p:tav>
                                      </p:tavLst>
                                    </p:anim>
                                    <p:animEffect transition="in" filter="wipe(right)">
                                      <p:cBhvr>
                                        <p:cTn id="8" dur="500"/>
                                        <p:tgtEl>
                                          <p:spTgt spid="5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p:tgtEl>
                                          <p:spTgt spid="86"/>
                                        </p:tgtEl>
                                        <p:attrNameLst>
                                          <p:attrName>ppt_y</p:attrName>
                                        </p:attrNameLst>
                                      </p:cBhvr>
                                      <p:tavLst>
                                        <p:tav tm="0">
                                          <p:val>
                                            <p:strVal val="#ppt_y+#ppt_h*1.125000"/>
                                          </p:val>
                                        </p:tav>
                                        <p:tav tm="100000">
                                          <p:val>
                                            <p:strVal val="#ppt_y"/>
                                          </p:val>
                                        </p:tav>
                                      </p:tavLst>
                                    </p:anim>
                                    <p:animEffect transition="in" filter="wipe(up)">
                                      <p:cBhvr>
                                        <p:cTn id="13" dur="500"/>
                                        <p:tgtEl>
                                          <p:spTgt spid="86"/>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500"/>
                                        <p:tgtEl>
                                          <p:spTgt spid="87"/>
                                        </p:tgtEl>
                                        <p:attrNameLst>
                                          <p:attrName>ppt_y</p:attrName>
                                        </p:attrNameLst>
                                      </p:cBhvr>
                                      <p:tavLst>
                                        <p:tav tm="0">
                                          <p:val>
                                            <p:strVal val="#ppt_y-#ppt_h*1.125000"/>
                                          </p:val>
                                        </p:tav>
                                        <p:tav tm="100000">
                                          <p:val>
                                            <p:strVal val="#ppt_y"/>
                                          </p:val>
                                        </p:tav>
                                      </p:tavLst>
                                    </p:anim>
                                    <p:animEffect transition="in" filter="wipe(down)">
                                      <p:cBhvr>
                                        <p:cTn id="17" dur="500"/>
                                        <p:tgtEl>
                                          <p:spTgt spid="8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p:tgtEl>
                                          <p:spTgt spid="67"/>
                                        </p:tgtEl>
                                        <p:attrNameLst>
                                          <p:attrName>ppt_x</p:attrName>
                                        </p:attrNameLst>
                                      </p:cBhvr>
                                      <p:tavLst>
                                        <p:tav tm="0">
                                          <p:val>
                                            <p:strVal val="#ppt_x-#ppt_w*1.125000"/>
                                          </p:val>
                                        </p:tav>
                                        <p:tav tm="100000">
                                          <p:val>
                                            <p:strVal val="#ppt_x"/>
                                          </p:val>
                                        </p:tav>
                                      </p:tavLst>
                                    </p:anim>
                                    <p:animEffect transition="in" filter="wipe(right)">
                                      <p:cBhvr>
                                        <p:cTn id="26" dur="500"/>
                                        <p:tgtEl>
                                          <p:spTgt spid="67"/>
                                        </p:tgtEl>
                                      </p:cBhvr>
                                    </p:animEffect>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additive="base">
                                        <p:cTn id="30" dur="500"/>
                                        <p:tgtEl>
                                          <p:spTgt spid="88"/>
                                        </p:tgtEl>
                                        <p:attrNameLst>
                                          <p:attrName>ppt_y</p:attrName>
                                        </p:attrNameLst>
                                      </p:cBhvr>
                                      <p:tavLst>
                                        <p:tav tm="0">
                                          <p:val>
                                            <p:strVal val="#ppt_y+#ppt_h*1.125000"/>
                                          </p:val>
                                        </p:tav>
                                        <p:tav tm="100000">
                                          <p:val>
                                            <p:strVal val="#ppt_y"/>
                                          </p:val>
                                        </p:tav>
                                      </p:tavLst>
                                    </p:anim>
                                    <p:animEffect transition="in" filter="wipe(up)">
                                      <p:cBhvr>
                                        <p:cTn id="31" dur="500"/>
                                        <p:tgtEl>
                                          <p:spTgt spid="88"/>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additive="base">
                                        <p:cTn id="34" dur="500"/>
                                        <p:tgtEl>
                                          <p:spTgt spid="89"/>
                                        </p:tgtEl>
                                        <p:attrNameLst>
                                          <p:attrName>ppt_y</p:attrName>
                                        </p:attrNameLst>
                                      </p:cBhvr>
                                      <p:tavLst>
                                        <p:tav tm="0">
                                          <p:val>
                                            <p:strVal val="#ppt_y-#ppt_h*1.125000"/>
                                          </p:val>
                                        </p:tav>
                                        <p:tav tm="100000">
                                          <p:val>
                                            <p:strVal val="#ppt_y"/>
                                          </p:val>
                                        </p:tav>
                                      </p:tavLst>
                                    </p:anim>
                                    <p:animEffect transition="in" filter="wipe(down)">
                                      <p:cBhvr>
                                        <p:cTn id="35" dur="500"/>
                                        <p:tgtEl>
                                          <p:spTgt spid="8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p:tgtEl>
                                          <p:spTgt spid="62"/>
                                        </p:tgtEl>
                                        <p:attrNameLst>
                                          <p:attrName>ppt_x</p:attrName>
                                        </p:attrNameLst>
                                      </p:cBhvr>
                                      <p:tavLst>
                                        <p:tav tm="0">
                                          <p:val>
                                            <p:strVal val="#ppt_x-#ppt_w*1.125000"/>
                                          </p:val>
                                        </p:tav>
                                        <p:tav tm="100000">
                                          <p:val>
                                            <p:strVal val="#ppt_x"/>
                                          </p:val>
                                        </p:tav>
                                      </p:tavLst>
                                    </p:anim>
                                    <p:animEffect transition="in" filter="wipe(right)">
                                      <p:cBhvr>
                                        <p:cTn id="44" dur="500"/>
                                        <p:tgtEl>
                                          <p:spTgt spid="62"/>
                                        </p:tgtEl>
                                      </p:cBhvr>
                                    </p:animEffect>
                                  </p:childTnLst>
                                </p:cTn>
                              </p:par>
                            </p:childTnLst>
                          </p:cTn>
                        </p:par>
                        <p:par>
                          <p:cTn id="45" fill="hold">
                            <p:stCondLst>
                              <p:cond delay="3500"/>
                            </p:stCondLst>
                            <p:childTnLst>
                              <p:par>
                                <p:cTn id="46" presetID="12" presetClass="entr" presetSubtype="4"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additive="base">
                                        <p:cTn id="48" dur="500"/>
                                        <p:tgtEl>
                                          <p:spTgt spid="90"/>
                                        </p:tgtEl>
                                        <p:attrNameLst>
                                          <p:attrName>ppt_y</p:attrName>
                                        </p:attrNameLst>
                                      </p:cBhvr>
                                      <p:tavLst>
                                        <p:tav tm="0">
                                          <p:val>
                                            <p:strVal val="#ppt_y+#ppt_h*1.125000"/>
                                          </p:val>
                                        </p:tav>
                                        <p:tav tm="100000">
                                          <p:val>
                                            <p:strVal val="#ppt_y"/>
                                          </p:val>
                                        </p:tav>
                                      </p:tavLst>
                                    </p:anim>
                                    <p:animEffect transition="in" filter="wipe(up)">
                                      <p:cBhvr>
                                        <p:cTn id="49" dur="500"/>
                                        <p:tgtEl>
                                          <p:spTgt spid="90"/>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additive="base">
                                        <p:cTn id="52" dur="500"/>
                                        <p:tgtEl>
                                          <p:spTgt spid="91"/>
                                        </p:tgtEl>
                                        <p:attrNameLst>
                                          <p:attrName>ppt_y</p:attrName>
                                        </p:attrNameLst>
                                      </p:cBhvr>
                                      <p:tavLst>
                                        <p:tav tm="0">
                                          <p:val>
                                            <p:strVal val="#ppt_y-#ppt_h*1.125000"/>
                                          </p:val>
                                        </p:tav>
                                        <p:tav tm="100000">
                                          <p:val>
                                            <p:strVal val="#ppt_y"/>
                                          </p:val>
                                        </p:tav>
                                      </p:tavLst>
                                    </p:anim>
                                    <p:animEffect transition="in" filter="wipe(down)">
                                      <p:cBhvr>
                                        <p:cTn id="53" dur="500"/>
                                        <p:tgtEl>
                                          <p:spTgt spid="9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left)">
                                      <p:cBhvr>
                                        <p:cTn id="57" dur="500"/>
                                        <p:tgtEl>
                                          <p:spTgt spid="72"/>
                                        </p:tgtEl>
                                      </p:cBhvr>
                                    </p:animEffect>
                                  </p:childTnLst>
                                </p:cTn>
                              </p:par>
                            </p:childTnLst>
                          </p:cTn>
                        </p:par>
                        <p:par>
                          <p:cTn id="58" fill="hold">
                            <p:stCondLst>
                              <p:cond delay="4500"/>
                            </p:stCondLst>
                            <p:childTnLst>
                              <p:par>
                                <p:cTn id="59" presetID="12" presetClass="entr" presetSubtype="8"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p:tgtEl>
                                          <p:spTgt spid="57"/>
                                        </p:tgtEl>
                                        <p:attrNameLst>
                                          <p:attrName>ppt_x</p:attrName>
                                        </p:attrNameLst>
                                      </p:cBhvr>
                                      <p:tavLst>
                                        <p:tav tm="0">
                                          <p:val>
                                            <p:strVal val="#ppt_x-#ppt_w*1.125000"/>
                                          </p:val>
                                        </p:tav>
                                        <p:tav tm="100000">
                                          <p:val>
                                            <p:strVal val="#ppt_x"/>
                                          </p:val>
                                        </p:tav>
                                      </p:tavLst>
                                    </p:anim>
                                    <p:animEffect transition="in" filter="wipe(right)">
                                      <p:cBhvr>
                                        <p:cTn id="62" dur="500"/>
                                        <p:tgtEl>
                                          <p:spTgt spid="57"/>
                                        </p:tgtEl>
                                      </p:cBhvr>
                                    </p:animEffect>
                                  </p:childTnLst>
                                </p:cTn>
                              </p:par>
                            </p:childTnLst>
                          </p:cTn>
                        </p:par>
                        <p:par>
                          <p:cTn id="63" fill="hold">
                            <p:stCondLst>
                              <p:cond delay="5000"/>
                            </p:stCondLst>
                            <p:childTnLst>
                              <p:par>
                                <p:cTn id="64" presetID="12" presetClass="entr" presetSubtype="4"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additive="base">
                                        <p:cTn id="66" dur="500"/>
                                        <p:tgtEl>
                                          <p:spTgt spid="92"/>
                                        </p:tgtEl>
                                        <p:attrNameLst>
                                          <p:attrName>ppt_y</p:attrName>
                                        </p:attrNameLst>
                                      </p:cBhvr>
                                      <p:tavLst>
                                        <p:tav tm="0">
                                          <p:val>
                                            <p:strVal val="#ppt_y+#ppt_h*1.125000"/>
                                          </p:val>
                                        </p:tav>
                                        <p:tav tm="100000">
                                          <p:val>
                                            <p:strVal val="#ppt_y"/>
                                          </p:val>
                                        </p:tav>
                                      </p:tavLst>
                                    </p:anim>
                                    <p:animEffect transition="in" filter="wipe(up)">
                                      <p:cBhvr>
                                        <p:cTn id="67" dur="500"/>
                                        <p:tgtEl>
                                          <p:spTgt spid="9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 calcmode="lin" valueType="num">
                                      <p:cBhvr additive="base">
                                        <p:cTn id="70" dur="500"/>
                                        <p:tgtEl>
                                          <p:spTgt spid="93"/>
                                        </p:tgtEl>
                                        <p:attrNameLst>
                                          <p:attrName>ppt_y</p:attrName>
                                        </p:attrNameLst>
                                      </p:cBhvr>
                                      <p:tavLst>
                                        <p:tav tm="0">
                                          <p:val>
                                            <p:strVal val="#ppt_y-#ppt_h*1.125000"/>
                                          </p:val>
                                        </p:tav>
                                        <p:tav tm="100000">
                                          <p:val>
                                            <p:strVal val="#ppt_y"/>
                                          </p:val>
                                        </p:tav>
                                      </p:tavLst>
                                    </p:anim>
                                    <p:animEffect transition="in" filter="wipe(down)">
                                      <p:cBhvr>
                                        <p:cTn id="71" dur="500"/>
                                        <p:tgtEl>
                                          <p:spTgt spid="93"/>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500"/>
                                        <p:tgtEl>
                                          <p:spTgt spid="75"/>
                                        </p:tgtEl>
                                      </p:cBhvr>
                                    </p:animEffect>
                                  </p:childTnLst>
                                </p:cTn>
                              </p:par>
                            </p:childTnLst>
                          </p:cTn>
                        </p:par>
                        <p:par>
                          <p:cTn id="76" fill="hold">
                            <p:stCondLst>
                              <p:cond delay="6000"/>
                            </p:stCondLst>
                            <p:childTnLst>
                              <p:par>
                                <p:cTn id="77" presetID="12" presetClass="entr" presetSubtype="8" fill="hold"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p:tgtEl>
                                          <p:spTgt spid="81"/>
                                        </p:tgtEl>
                                        <p:attrNameLst>
                                          <p:attrName>ppt_x</p:attrName>
                                        </p:attrNameLst>
                                      </p:cBhvr>
                                      <p:tavLst>
                                        <p:tav tm="0">
                                          <p:val>
                                            <p:strVal val="#ppt_x-#ppt_w*1.125000"/>
                                          </p:val>
                                        </p:tav>
                                        <p:tav tm="100000">
                                          <p:val>
                                            <p:strVal val="#ppt_x"/>
                                          </p:val>
                                        </p:tav>
                                      </p:tavLst>
                                    </p:anim>
                                    <p:animEffect transition="in" filter="wipe(right)">
                                      <p:cBhvr>
                                        <p:cTn id="80" dur="500"/>
                                        <p:tgtEl>
                                          <p:spTgt spid="81"/>
                                        </p:tgtEl>
                                      </p:cBhvr>
                                    </p:animEffect>
                                  </p:childTnLst>
                                </p:cTn>
                              </p:par>
                            </p:childTnLst>
                          </p:cTn>
                        </p:par>
                        <p:par>
                          <p:cTn id="81" fill="hold">
                            <p:stCondLst>
                              <p:cond delay="6500"/>
                            </p:stCondLst>
                            <p:childTnLst>
                              <p:par>
                                <p:cTn id="82" presetID="12" presetClass="entr" presetSubtype="4" fill="hold" grpId="0" nodeType="afterEffect">
                                  <p:stCondLst>
                                    <p:cond delay="0"/>
                                  </p:stCondLst>
                                  <p:childTnLst>
                                    <p:set>
                                      <p:cBhvr>
                                        <p:cTn id="83" dur="1" fill="hold">
                                          <p:stCondLst>
                                            <p:cond delay="0"/>
                                          </p:stCondLst>
                                        </p:cTn>
                                        <p:tgtEl>
                                          <p:spTgt spid="94"/>
                                        </p:tgtEl>
                                        <p:attrNameLst>
                                          <p:attrName>style.visibility</p:attrName>
                                        </p:attrNameLst>
                                      </p:cBhvr>
                                      <p:to>
                                        <p:strVal val="visible"/>
                                      </p:to>
                                    </p:set>
                                    <p:anim calcmode="lin" valueType="num">
                                      <p:cBhvr additive="base">
                                        <p:cTn id="84" dur="500"/>
                                        <p:tgtEl>
                                          <p:spTgt spid="94"/>
                                        </p:tgtEl>
                                        <p:attrNameLst>
                                          <p:attrName>ppt_y</p:attrName>
                                        </p:attrNameLst>
                                      </p:cBhvr>
                                      <p:tavLst>
                                        <p:tav tm="0">
                                          <p:val>
                                            <p:strVal val="#ppt_y+#ppt_h*1.125000"/>
                                          </p:val>
                                        </p:tav>
                                        <p:tav tm="100000">
                                          <p:val>
                                            <p:strVal val="#ppt_y"/>
                                          </p:val>
                                        </p:tav>
                                      </p:tavLst>
                                    </p:anim>
                                    <p:animEffect transition="in" filter="wipe(up)">
                                      <p:cBhvr>
                                        <p:cTn id="85" dur="500"/>
                                        <p:tgtEl>
                                          <p:spTgt spid="94"/>
                                        </p:tgtEl>
                                      </p:cBhvr>
                                    </p:animEffect>
                                  </p:childTnLst>
                                </p:cTn>
                              </p:par>
                              <p:par>
                                <p:cTn id="86" presetID="12" presetClass="entr" presetSubtype="1" fill="hold" grpId="0" nodeType="withEffect">
                                  <p:stCondLst>
                                    <p:cond delay="0"/>
                                  </p:stCondLst>
                                  <p:childTnLst>
                                    <p:set>
                                      <p:cBhvr>
                                        <p:cTn id="87" dur="1" fill="hold">
                                          <p:stCondLst>
                                            <p:cond delay="0"/>
                                          </p:stCondLst>
                                        </p:cTn>
                                        <p:tgtEl>
                                          <p:spTgt spid="95"/>
                                        </p:tgtEl>
                                        <p:attrNameLst>
                                          <p:attrName>style.visibility</p:attrName>
                                        </p:attrNameLst>
                                      </p:cBhvr>
                                      <p:to>
                                        <p:strVal val="visible"/>
                                      </p:to>
                                    </p:set>
                                    <p:anim calcmode="lin" valueType="num">
                                      <p:cBhvr additive="base">
                                        <p:cTn id="88" dur="500"/>
                                        <p:tgtEl>
                                          <p:spTgt spid="95"/>
                                        </p:tgtEl>
                                        <p:attrNameLst>
                                          <p:attrName>ppt_y</p:attrName>
                                        </p:attrNameLst>
                                      </p:cBhvr>
                                      <p:tavLst>
                                        <p:tav tm="0">
                                          <p:val>
                                            <p:strVal val="#ppt_y-#ppt_h*1.125000"/>
                                          </p:val>
                                        </p:tav>
                                        <p:tav tm="100000">
                                          <p:val>
                                            <p:strVal val="#ppt_y"/>
                                          </p:val>
                                        </p:tav>
                                      </p:tavLst>
                                    </p:anim>
                                    <p:animEffect transition="in" filter="wipe(down)">
                                      <p:cBhvr>
                                        <p:cTn id="8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93"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2BADA72-AC9C-46B4-8EA1-1402E3FE50F7}"/>
              </a:ext>
            </a:extLst>
          </p:cNvPr>
          <p:cNvPicPr>
            <a:picLocks/>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a:xfrm>
            <a:off x="0" y="18"/>
            <a:ext cx="12192000" cy="6857964"/>
          </a:xfrm>
          <a:custGeom>
            <a:avLst/>
            <a:gdLst>
              <a:gd name="connsiteX0" fmla="*/ 0 w 12192000"/>
              <a:gd name="connsiteY0" fmla="*/ 0 h 6857964"/>
              <a:gd name="connsiteX1" fmla="*/ 12192000 w 12192000"/>
              <a:gd name="connsiteY1" fmla="*/ 0 h 6857964"/>
              <a:gd name="connsiteX2" fmla="*/ 12192000 w 12192000"/>
              <a:gd name="connsiteY2" fmla="*/ 6857964 h 6857964"/>
              <a:gd name="connsiteX3" fmla="*/ 0 w 12192000"/>
              <a:gd name="connsiteY3" fmla="*/ 6857964 h 6857964"/>
            </a:gdLst>
            <a:ahLst/>
            <a:cxnLst>
              <a:cxn ang="0">
                <a:pos x="connsiteX0" y="connsiteY0"/>
              </a:cxn>
              <a:cxn ang="0">
                <a:pos x="connsiteX1" y="connsiteY1"/>
              </a:cxn>
              <a:cxn ang="0">
                <a:pos x="connsiteX2" y="connsiteY2"/>
              </a:cxn>
              <a:cxn ang="0">
                <a:pos x="connsiteX3" y="connsiteY3"/>
              </a:cxn>
            </a:cxnLst>
            <a:rect l="l" t="t" r="r" b="b"/>
            <a:pathLst>
              <a:path w="12192000" h="6857964">
                <a:moveTo>
                  <a:pt x="0" y="0"/>
                </a:moveTo>
                <a:lnTo>
                  <a:pt x="12192000" y="0"/>
                </a:lnTo>
                <a:lnTo>
                  <a:pt x="12192000" y="6857964"/>
                </a:lnTo>
                <a:lnTo>
                  <a:pt x="0" y="6857964"/>
                </a:lnTo>
                <a:close/>
              </a:path>
            </a:pathLst>
          </a:custGeom>
        </p:spPr>
      </p:pic>
      <p:sp>
        <p:nvSpPr>
          <p:cNvPr id="9" name="矩形 8">
            <a:extLst>
              <a:ext uri="{FF2B5EF4-FFF2-40B4-BE49-F238E27FC236}">
                <a16:creationId xmlns:a16="http://schemas.microsoft.com/office/drawing/2014/main" id="{3CCC8895-E113-4152-8188-26235775742F}"/>
              </a:ext>
            </a:extLst>
          </p:cNvPr>
          <p:cNvSpPr/>
          <p:nvPr/>
        </p:nvSpPr>
        <p:spPr>
          <a:xfrm>
            <a:off x="0" y="0"/>
            <a:ext cx="12192000" cy="6858000"/>
          </a:xfrm>
          <a:prstGeom prst="rect">
            <a:avLst/>
          </a:prstGeom>
          <a:gradFill>
            <a:gsLst>
              <a:gs pos="38000">
                <a:schemeClr val="tx1">
                  <a:lumMod val="95000"/>
                  <a:lumOff val="5000"/>
                  <a:alpha val="97000"/>
                </a:schemeClr>
              </a:gs>
              <a:gs pos="85000">
                <a:schemeClr val="tx1">
                  <a:lumMod val="95000"/>
                  <a:lumOff val="5000"/>
                  <a:alpha val="20000"/>
                </a:schemeClr>
              </a:gs>
            </a:gsLst>
            <a:lin ang="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F9E28B59-9294-4DCD-AAD6-68D59E32E696}"/>
              </a:ext>
            </a:extLst>
          </p:cNvPr>
          <p:cNvGrpSpPr/>
          <p:nvPr/>
        </p:nvGrpSpPr>
        <p:grpSpPr>
          <a:xfrm>
            <a:off x="1134837" y="1395142"/>
            <a:ext cx="10712607" cy="4100637"/>
            <a:chOff x="1134837" y="1395142"/>
            <a:chExt cx="10712607" cy="4100637"/>
          </a:xfrm>
        </p:grpSpPr>
        <p:sp>
          <p:nvSpPr>
            <p:cNvPr id="10" name="文本框 9">
              <a:extLst>
                <a:ext uri="{FF2B5EF4-FFF2-40B4-BE49-F238E27FC236}">
                  <a16:creationId xmlns:a16="http://schemas.microsoft.com/office/drawing/2014/main" id="{1DABF256-EDC1-404B-BBB5-9802D0B8365B}"/>
                </a:ext>
              </a:extLst>
            </p:cNvPr>
            <p:cNvSpPr txBox="1"/>
            <p:nvPr/>
          </p:nvSpPr>
          <p:spPr>
            <a:xfrm>
              <a:off x="1134837" y="1395142"/>
              <a:ext cx="4671602" cy="1323439"/>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8000" spc="-300" dirty="0">
                  <a:solidFill>
                    <a:srgbClr val="FF6699"/>
                  </a:solidFill>
                  <a:latin typeface="+mn-lt"/>
                  <a:ea typeface="+mn-ea"/>
                  <a:cs typeface="+mn-ea"/>
                  <a:sym typeface="+mn-lt"/>
                </a:rPr>
                <a:t>PART 03</a:t>
              </a:r>
            </a:p>
          </p:txBody>
        </p:sp>
        <p:grpSp>
          <p:nvGrpSpPr>
            <p:cNvPr id="11" name="组合 10">
              <a:extLst>
                <a:ext uri="{FF2B5EF4-FFF2-40B4-BE49-F238E27FC236}">
                  <a16:creationId xmlns:a16="http://schemas.microsoft.com/office/drawing/2014/main" id="{93F741F1-7D1E-4887-90CC-7952B22C9AAE}"/>
                </a:ext>
              </a:extLst>
            </p:cNvPr>
            <p:cNvGrpSpPr/>
            <p:nvPr/>
          </p:nvGrpSpPr>
          <p:grpSpPr>
            <a:xfrm>
              <a:off x="1134837" y="2967327"/>
              <a:ext cx="10712607" cy="2528452"/>
              <a:chOff x="1134837" y="2967327"/>
              <a:chExt cx="10712607" cy="2528452"/>
            </a:xfrm>
          </p:grpSpPr>
          <p:sp>
            <p:nvSpPr>
              <p:cNvPr id="12" name="TextBox 26">
                <a:extLst>
                  <a:ext uri="{FF2B5EF4-FFF2-40B4-BE49-F238E27FC236}">
                    <a16:creationId xmlns:a16="http://schemas.microsoft.com/office/drawing/2014/main" id="{800AE160-ADD2-405E-BD55-B61007A3BE2F}"/>
                  </a:ext>
                </a:extLst>
              </p:cNvPr>
              <p:cNvSpPr txBox="1"/>
              <p:nvPr/>
            </p:nvSpPr>
            <p:spPr>
              <a:xfrm>
                <a:off x="1253368" y="4213831"/>
                <a:ext cx="4364628" cy="461664"/>
              </a:xfrm>
              <a:prstGeom prst="rect">
                <a:avLst/>
              </a:prstGeom>
              <a:noFill/>
            </p:spPr>
            <p:txBody>
              <a:bodyPr wrap="square" rtlCol="0">
                <a:spAutoFit/>
              </a:bodyPr>
              <a:lstStyle/>
              <a:p>
                <a:pPr algn="dist"/>
                <a:r>
                  <a:rPr lang="en-US" altLang="zh-CN" sz="2400" dirty="0">
                    <a:solidFill>
                      <a:schemeClr val="bg1"/>
                    </a:solidFill>
                    <a:cs typeface="+mn-ea"/>
                    <a:sym typeface="+mn-lt"/>
                  </a:rPr>
                  <a:t>INPUT TEXT HERE</a:t>
                </a:r>
                <a:endParaRPr lang="zh-CN" altLang="en-US" sz="2400" dirty="0">
                  <a:solidFill>
                    <a:schemeClr val="bg1"/>
                  </a:solidFill>
                  <a:cs typeface="+mn-ea"/>
                  <a:sym typeface="+mn-lt"/>
                </a:endParaRPr>
              </a:p>
            </p:txBody>
          </p:sp>
          <p:sp>
            <p:nvSpPr>
              <p:cNvPr id="13" name="文本框 12">
                <a:extLst>
                  <a:ext uri="{FF2B5EF4-FFF2-40B4-BE49-F238E27FC236}">
                    <a16:creationId xmlns:a16="http://schemas.microsoft.com/office/drawing/2014/main" id="{85177CD1-F013-42BF-B180-FE20A80C76D2}"/>
                  </a:ext>
                </a:extLst>
              </p:cNvPr>
              <p:cNvSpPr txBox="1"/>
              <p:nvPr/>
            </p:nvSpPr>
            <p:spPr>
              <a:xfrm>
                <a:off x="1134837" y="2967327"/>
                <a:ext cx="10712607" cy="830997"/>
              </a:xfrm>
              <a:prstGeom prst="rect">
                <a:avLst/>
              </a:prstGeom>
              <a:noFill/>
            </p:spPr>
            <p:txBody>
              <a:bodyPr wrap="square" rtlCol="0">
                <a:spAutoFit/>
              </a:bodyPr>
              <a:lstStyle/>
              <a:p>
                <a:r>
                  <a:rPr lang="zh-CN" altLang="en-US" sz="4800" dirty="0">
                    <a:solidFill>
                      <a:schemeClr val="bg1"/>
                    </a:solidFill>
                    <a:cs typeface="+mn-ea"/>
                    <a:sym typeface="+mn-lt"/>
                  </a:rPr>
                  <a:t>Stores across the country</a:t>
                </a:r>
              </a:p>
            </p:txBody>
          </p:sp>
          <p:grpSp>
            <p:nvGrpSpPr>
              <p:cNvPr id="14" name="组合 13">
                <a:extLst>
                  <a:ext uri="{FF2B5EF4-FFF2-40B4-BE49-F238E27FC236}">
                    <a16:creationId xmlns:a16="http://schemas.microsoft.com/office/drawing/2014/main" id="{3F43E62E-F759-4BF7-A086-85C3D74F63F5}"/>
                  </a:ext>
                </a:extLst>
              </p:cNvPr>
              <p:cNvGrpSpPr/>
              <p:nvPr/>
            </p:nvGrpSpPr>
            <p:grpSpPr>
              <a:xfrm>
                <a:off x="1253368" y="4992859"/>
                <a:ext cx="4553071" cy="502920"/>
                <a:chOff x="-1306646" y="5709425"/>
                <a:chExt cx="4553071" cy="502920"/>
              </a:xfrm>
            </p:grpSpPr>
            <p:cxnSp>
              <p:nvCxnSpPr>
                <p:cNvPr id="15" name="直接连接符 14">
                  <a:extLst>
                    <a:ext uri="{FF2B5EF4-FFF2-40B4-BE49-F238E27FC236}">
                      <a16:creationId xmlns:a16="http://schemas.microsoft.com/office/drawing/2014/main" id="{2D496749-41E3-4F8E-8660-0CF722FAC331}"/>
                    </a:ext>
                  </a:extLst>
                </p:cNvPr>
                <p:cNvCxnSpPr>
                  <a:cxnSpLocks/>
                </p:cNvCxnSpPr>
                <p:nvPr/>
              </p:nvCxnSpPr>
              <p:spPr>
                <a:xfrm>
                  <a:off x="-1306646" y="6212345"/>
                  <a:ext cx="4553071"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0B2AB8C-441E-4E8E-8D8F-21FCE7190E8C}"/>
                    </a:ext>
                  </a:extLst>
                </p:cNvPr>
                <p:cNvCxnSpPr>
                  <a:cxnSpLocks/>
                </p:cNvCxnSpPr>
                <p:nvPr/>
              </p:nvCxnSpPr>
              <p:spPr>
                <a:xfrm>
                  <a:off x="-1306646" y="5709425"/>
                  <a:ext cx="1452925" cy="0"/>
                </a:xfrm>
                <a:prstGeom prst="line">
                  <a:avLst/>
                </a:prstGeom>
                <a:ln w="76200">
                  <a:solidFill>
                    <a:srgbClr val="FF6699"/>
                  </a:solidFill>
                  <a:prstDash val="soli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3546061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A535C610-2F2C-4C4F-B43B-56E1774D4797}"/>
              </a:ext>
            </a:extLst>
          </p:cNvPr>
          <p:cNvGrpSpPr/>
          <p:nvPr/>
        </p:nvGrpSpPr>
        <p:grpSpPr>
          <a:xfrm>
            <a:off x="8624936" y="4353471"/>
            <a:ext cx="3080055" cy="1179213"/>
            <a:chOff x="2100233" y="4693798"/>
            <a:chExt cx="3080055" cy="1179213"/>
          </a:xfrm>
          <a:noFill/>
        </p:grpSpPr>
        <p:sp>
          <p:nvSpPr>
            <p:cNvPr id="9" name="PA-矩形 10">
              <a:extLst>
                <a:ext uri="{FF2B5EF4-FFF2-40B4-BE49-F238E27FC236}">
                  <a16:creationId xmlns:a16="http://schemas.microsoft.com/office/drawing/2014/main" id="{FB393E81-1CCF-417A-9A37-6BA4A863B60B}"/>
                </a:ext>
              </a:extLst>
            </p:cNvPr>
            <p:cNvSpPr/>
            <p:nvPr>
              <p:custDataLst>
                <p:tags r:id="rId1"/>
              </p:custDataLst>
            </p:nvPr>
          </p:nvSpPr>
          <p:spPr>
            <a:xfrm>
              <a:off x="2100233" y="5172435"/>
              <a:ext cx="2697236" cy="700576"/>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 suggesting that the title is relevant and conforms to the overall language style.</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0" name="PA-矩形 11">
              <a:extLst>
                <a:ext uri="{FF2B5EF4-FFF2-40B4-BE49-F238E27FC236}">
                  <a16:creationId xmlns:a16="http://schemas.microsoft.com/office/drawing/2014/main" id="{0A150079-B40F-48DF-B4D2-322239F34905}"/>
                </a:ext>
              </a:extLst>
            </p:cNvPr>
            <p:cNvSpPr/>
            <p:nvPr>
              <p:custDataLst>
                <p:tags r:id="rId2"/>
              </p:custDataLst>
            </p:nvPr>
          </p:nvSpPr>
          <p:spPr>
            <a:xfrm>
              <a:off x="2327864" y="4693798"/>
              <a:ext cx="2852424" cy="430374"/>
            </a:xfrm>
            <a:prstGeom prst="rect">
              <a:avLst/>
            </a:prstGeom>
            <a:grpFill/>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FF6699"/>
                  </a:solidFill>
                  <a:effectLst/>
                  <a:uLnTx/>
                  <a:uFillTx/>
                  <a:cs typeface="+mn-ea"/>
                  <a:sym typeface="+mn-lt"/>
                </a:rPr>
                <a:t>The title text is added.</a:t>
              </a:r>
            </a:p>
          </p:txBody>
        </p:sp>
      </p:grpSp>
      <p:sp>
        <p:nvSpPr>
          <p:cNvPr id="11" name="直角三角形 10">
            <a:extLst>
              <a:ext uri="{FF2B5EF4-FFF2-40B4-BE49-F238E27FC236}">
                <a16:creationId xmlns:a16="http://schemas.microsoft.com/office/drawing/2014/main" id="{A186C5A1-1AA4-4927-9441-4241E58AA79B}"/>
              </a:ext>
            </a:extLst>
          </p:cNvPr>
          <p:cNvSpPr/>
          <p:nvPr/>
        </p:nvSpPr>
        <p:spPr>
          <a:xfrm rot="5400000">
            <a:off x="741180" y="1114611"/>
            <a:ext cx="3193007" cy="3284718"/>
          </a:xfrm>
          <a:prstGeom prst="rtTriangl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a16="http://schemas.microsoft.com/office/drawing/2014/main" id="{72A76D93-903B-4213-BB53-AB3685BBBDBE}"/>
              </a:ext>
            </a:extLst>
          </p:cNvPr>
          <p:cNvSpPr/>
          <p:nvPr/>
        </p:nvSpPr>
        <p:spPr>
          <a:xfrm rot="8098415">
            <a:off x="181228" y="675247"/>
            <a:ext cx="11251504" cy="5433272"/>
          </a:xfrm>
          <a:custGeom>
            <a:avLst/>
            <a:gdLst>
              <a:gd name="connsiteX0" fmla="*/ 1436713 w 11251504"/>
              <a:gd name="connsiteY0" fmla="*/ 1680893 h 5433272"/>
              <a:gd name="connsiteX1" fmla="*/ 0 w 11251504"/>
              <a:gd name="connsiteY1" fmla="*/ 242854 h 5433272"/>
              <a:gd name="connsiteX2" fmla="*/ 243077 w 11251504"/>
              <a:gd name="connsiteY2" fmla="*/ 0 h 5433272"/>
              <a:gd name="connsiteX3" fmla="*/ 6933776 w 11251504"/>
              <a:gd name="connsiteY3" fmla="*/ 0 h 5433272"/>
              <a:gd name="connsiteX4" fmla="*/ 8613119 w 11251504"/>
              <a:gd name="connsiteY4" fmla="*/ 1680893 h 5433272"/>
              <a:gd name="connsiteX5" fmla="*/ 3311173 w 11251504"/>
              <a:gd name="connsiteY5" fmla="*/ 3557082 h 5433272"/>
              <a:gd name="connsiteX6" fmla="*/ 1631830 w 11251504"/>
              <a:gd name="connsiteY6" fmla="*/ 1876190 h 5433272"/>
              <a:gd name="connsiteX7" fmla="*/ 8808236 w 11251504"/>
              <a:gd name="connsiteY7" fmla="*/ 1876190 h 5433272"/>
              <a:gd name="connsiteX8" fmla="*/ 10487579 w 11251504"/>
              <a:gd name="connsiteY8" fmla="*/ 3557082 h 5433272"/>
              <a:gd name="connsiteX9" fmla="*/ 5185634 w 11251504"/>
              <a:gd name="connsiteY9" fmla="*/ 5433272 h 5433272"/>
              <a:gd name="connsiteX10" fmla="*/ 3506290 w 11251504"/>
              <a:gd name="connsiteY10" fmla="*/ 3752380 h 5433272"/>
              <a:gd name="connsiteX11" fmla="*/ 10682697 w 11251504"/>
              <a:gd name="connsiteY11" fmla="*/ 3752380 h 5433272"/>
              <a:gd name="connsiteX12" fmla="*/ 11251504 w 11251504"/>
              <a:gd name="connsiteY12" fmla="*/ 4321711 h 5433272"/>
              <a:gd name="connsiteX13" fmla="*/ 10138917 w 11251504"/>
              <a:gd name="connsiteY13" fmla="*/ 5433272 h 543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51504" h="5433272">
                <a:moveTo>
                  <a:pt x="1436713" y="1680893"/>
                </a:moveTo>
                <a:lnTo>
                  <a:pt x="0" y="242854"/>
                </a:lnTo>
                <a:lnTo>
                  <a:pt x="243077" y="0"/>
                </a:lnTo>
                <a:lnTo>
                  <a:pt x="6933776" y="0"/>
                </a:lnTo>
                <a:lnTo>
                  <a:pt x="8613119" y="1680893"/>
                </a:lnTo>
                <a:close/>
                <a:moveTo>
                  <a:pt x="3311173" y="3557082"/>
                </a:moveTo>
                <a:lnTo>
                  <a:pt x="1631830" y="1876190"/>
                </a:lnTo>
                <a:lnTo>
                  <a:pt x="8808236" y="1876190"/>
                </a:lnTo>
                <a:lnTo>
                  <a:pt x="10487579" y="3557082"/>
                </a:lnTo>
                <a:close/>
                <a:moveTo>
                  <a:pt x="5185634" y="5433272"/>
                </a:moveTo>
                <a:lnTo>
                  <a:pt x="3506290" y="3752380"/>
                </a:lnTo>
                <a:lnTo>
                  <a:pt x="10682697" y="3752380"/>
                </a:lnTo>
                <a:lnTo>
                  <a:pt x="11251504" y="4321711"/>
                </a:lnTo>
                <a:lnTo>
                  <a:pt x="10138917" y="5433272"/>
                </a:lnTo>
                <a:close/>
              </a:path>
            </a:pathLst>
          </a:custGeom>
          <a:blipFill dpi="0" rotWithShape="0">
            <a:blip r:embed="rId5" cstate="screen">
              <a:extLst>
                <a:ext uri="{28A0092B-C50C-407E-A947-70E740481C1C}">
                  <a14:useLocalDpi xmlns:a14="http://schemas.microsoft.com/office/drawing/2010/main"/>
                </a:ext>
              </a:extLst>
            </a:blip>
            <a:srcRect/>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38459248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6739C7B9-FA5F-4E8B-A903-A5BAA9E1B54C}"/>
              </a:ext>
            </a:extLst>
          </p:cNvPr>
          <p:cNvGrpSpPr/>
          <p:nvPr/>
        </p:nvGrpSpPr>
        <p:grpSpPr>
          <a:xfrm>
            <a:off x="1272209" y="1303264"/>
            <a:ext cx="2915478" cy="2377158"/>
            <a:chOff x="1272209" y="1503680"/>
            <a:chExt cx="2915478" cy="2377158"/>
          </a:xfrm>
        </p:grpSpPr>
        <p:grpSp>
          <p:nvGrpSpPr>
            <p:cNvPr id="6" name="组合 5">
              <a:extLst>
                <a:ext uri="{FF2B5EF4-FFF2-40B4-BE49-F238E27FC236}">
                  <a16:creationId xmlns:a16="http://schemas.microsoft.com/office/drawing/2014/main" id="{4BC51C01-5D1C-44E6-AC8C-D7785C5CE621}"/>
                </a:ext>
              </a:extLst>
            </p:cNvPr>
            <p:cNvGrpSpPr/>
            <p:nvPr/>
          </p:nvGrpSpPr>
          <p:grpSpPr>
            <a:xfrm>
              <a:off x="1272209" y="1503680"/>
              <a:ext cx="2915478" cy="2377158"/>
              <a:chOff x="947089" y="1300480"/>
              <a:chExt cx="2915478" cy="2377158"/>
            </a:xfrm>
          </p:grpSpPr>
          <p:sp>
            <p:nvSpPr>
              <p:cNvPr id="2" name="椭圆 1">
                <a:extLst>
                  <a:ext uri="{FF2B5EF4-FFF2-40B4-BE49-F238E27FC236}">
                    <a16:creationId xmlns:a16="http://schemas.microsoft.com/office/drawing/2014/main" id="{3DD3C533-DFE7-4657-8B5B-5BFAC6BCD1E3}"/>
                  </a:ext>
                </a:extLst>
              </p:cNvPr>
              <p:cNvSpPr/>
              <p:nvPr/>
            </p:nvSpPr>
            <p:spPr>
              <a:xfrm>
                <a:off x="1664124" y="1300480"/>
                <a:ext cx="1564640" cy="1564640"/>
              </a:xfrm>
              <a:prstGeom prst="ellipse">
                <a:avLst/>
              </a:prstGeom>
              <a:blipFill>
                <a:blip r:embed="rId15" cstate="screen">
                  <a:extLst>
                    <a:ext uri="{28A0092B-C50C-407E-A947-70E740481C1C}">
                      <a14:useLocalDpi xmlns:a14="http://schemas.microsoft.com/office/drawing/2010/main"/>
                    </a:ext>
                  </a:extLst>
                </a:blip>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PA-矩形 10">
                <a:extLst>
                  <a:ext uri="{FF2B5EF4-FFF2-40B4-BE49-F238E27FC236}">
                    <a16:creationId xmlns:a16="http://schemas.microsoft.com/office/drawing/2014/main" id="{20A6CEF0-F5D9-4F1F-93C9-0B6797C2C02B}"/>
                  </a:ext>
                </a:extLst>
              </p:cNvPr>
              <p:cNvSpPr/>
              <p:nvPr>
                <p:custDataLst>
                  <p:tags r:id="rId11"/>
                </p:custDataLst>
              </p:nvPr>
            </p:nvSpPr>
            <p:spPr>
              <a:xfrm>
                <a:off x="947089" y="3340943"/>
                <a:ext cx="2915478" cy="3366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 name="PA-矩形 11">
                <a:extLst>
                  <a:ext uri="{FF2B5EF4-FFF2-40B4-BE49-F238E27FC236}">
                    <a16:creationId xmlns:a16="http://schemas.microsoft.com/office/drawing/2014/main" id="{2DB68167-668E-4EBB-8A43-46849503FD1F}"/>
                  </a:ext>
                </a:extLst>
              </p:cNvPr>
              <p:cNvSpPr/>
              <p:nvPr>
                <p:custDataLst>
                  <p:tags r:id="rId12"/>
                </p:custDataLst>
              </p:nvPr>
            </p:nvSpPr>
            <p:spPr>
              <a:xfrm>
                <a:off x="947089" y="2985224"/>
                <a:ext cx="2620342"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i="0" u="none" strike="noStrike" kern="1200" cap="none" spc="0" normalizeH="0" baseline="0" noProof="0" dirty="0">
                    <a:ln>
                      <a:noFill/>
                    </a:ln>
                    <a:solidFill>
                      <a:srgbClr val="0E0E0E"/>
                    </a:solidFill>
                    <a:effectLst/>
                    <a:uLnTx/>
                    <a:uFillTx/>
                    <a:cs typeface="+mn-ea"/>
                    <a:sym typeface="+mn-lt"/>
                  </a:rPr>
                  <a:t>The title text is added.</a:t>
                </a:r>
              </a:p>
            </p:txBody>
          </p:sp>
        </p:grpSp>
        <p:sp>
          <p:nvSpPr>
            <p:cNvPr id="7" name="椭圆 6">
              <a:extLst>
                <a:ext uri="{FF2B5EF4-FFF2-40B4-BE49-F238E27FC236}">
                  <a16:creationId xmlns:a16="http://schemas.microsoft.com/office/drawing/2014/main" id="{2ECD7219-2C06-498A-80C1-E47F65FCB39A}"/>
                </a:ext>
              </a:extLst>
            </p:cNvPr>
            <p:cNvSpPr/>
            <p:nvPr/>
          </p:nvSpPr>
          <p:spPr>
            <a:xfrm>
              <a:off x="3289724" y="1747520"/>
              <a:ext cx="243840" cy="24384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9" name="组合 8">
            <a:extLst>
              <a:ext uri="{FF2B5EF4-FFF2-40B4-BE49-F238E27FC236}">
                <a16:creationId xmlns:a16="http://schemas.microsoft.com/office/drawing/2014/main" id="{D2A42933-813F-41A1-9B55-00B8642086BF}"/>
              </a:ext>
            </a:extLst>
          </p:cNvPr>
          <p:cNvGrpSpPr/>
          <p:nvPr/>
        </p:nvGrpSpPr>
        <p:grpSpPr>
          <a:xfrm>
            <a:off x="4439478" y="1303264"/>
            <a:ext cx="3180522" cy="2430077"/>
            <a:chOff x="1173396" y="1503680"/>
            <a:chExt cx="3180522" cy="2430077"/>
          </a:xfrm>
        </p:grpSpPr>
        <p:grpSp>
          <p:nvGrpSpPr>
            <p:cNvPr id="10" name="组合 9">
              <a:extLst>
                <a:ext uri="{FF2B5EF4-FFF2-40B4-BE49-F238E27FC236}">
                  <a16:creationId xmlns:a16="http://schemas.microsoft.com/office/drawing/2014/main" id="{ABCA7A09-AC83-4393-90D0-B6D1654AD4C4}"/>
                </a:ext>
              </a:extLst>
            </p:cNvPr>
            <p:cNvGrpSpPr/>
            <p:nvPr/>
          </p:nvGrpSpPr>
          <p:grpSpPr>
            <a:xfrm>
              <a:off x="1173396" y="1503680"/>
              <a:ext cx="3180522" cy="2430077"/>
              <a:chOff x="848276" y="1300480"/>
              <a:chExt cx="3180522" cy="2430077"/>
            </a:xfrm>
          </p:grpSpPr>
          <p:sp>
            <p:nvSpPr>
              <p:cNvPr id="12" name="椭圆 11">
                <a:extLst>
                  <a:ext uri="{FF2B5EF4-FFF2-40B4-BE49-F238E27FC236}">
                    <a16:creationId xmlns:a16="http://schemas.microsoft.com/office/drawing/2014/main" id="{A250A194-9B3B-47D3-88A5-3CDE99596356}"/>
                  </a:ext>
                </a:extLst>
              </p:cNvPr>
              <p:cNvSpPr/>
              <p:nvPr/>
            </p:nvSpPr>
            <p:spPr>
              <a:xfrm>
                <a:off x="1664124" y="1300480"/>
                <a:ext cx="1564640" cy="1564640"/>
              </a:xfrm>
              <a:prstGeom prst="ellipse">
                <a:avLst/>
              </a:prstGeom>
              <a:blipFill>
                <a:blip r:embed="rId16" cstate="screen">
                  <a:extLst>
                    <a:ext uri="{28A0092B-C50C-407E-A947-70E740481C1C}">
                      <a14:useLocalDpi xmlns:a14="http://schemas.microsoft.com/office/drawing/2010/main"/>
                    </a:ext>
                  </a:extLst>
                </a:blip>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PA-矩形 10">
                <a:extLst>
                  <a:ext uri="{FF2B5EF4-FFF2-40B4-BE49-F238E27FC236}">
                    <a16:creationId xmlns:a16="http://schemas.microsoft.com/office/drawing/2014/main" id="{7E870216-FEF8-427C-9CB6-08A4511DE9B8}"/>
                  </a:ext>
                </a:extLst>
              </p:cNvPr>
              <p:cNvSpPr/>
              <p:nvPr>
                <p:custDataLst>
                  <p:tags r:id="rId9"/>
                </p:custDataLst>
              </p:nvPr>
            </p:nvSpPr>
            <p:spPr>
              <a:xfrm>
                <a:off x="848276" y="3393862"/>
                <a:ext cx="3180522" cy="3366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4" name="PA-矩形 11">
                <a:extLst>
                  <a:ext uri="{FF2B5EF4-FFF2-40B4-BE49-F238E27FC236}">
                    <a16:creationId xmlns:a16="http://schemas.microsoft.com/office/drawing/2014/main" id="{E25BF35C-CCB6-4168-B05B-30B3B5DD6753}"/>
                  </a:ext>
                </a:extLst>
              </p:cNvPr>
              <p:cNvSpPr/>
              <p:nvPr>
                <p:custDataLst>
                  <p:tags r:id="rId10"/>
                </p:custDataLst>
              </p:nvPr>
            </p:nvSpPr>
            <p:spPr>
              <a:xfrm>
                <a:off x="947089" y="2985224"/>
                <a:ext cx="2620342"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i="0" u="none" strike="noStrike" kern="1200" cap="none" spc="0" normalizeH="0" baseline="0" noProof="0" dirty="0">
                    <a:ln>
                      <a:noFill/>
                    </a:ln>
                    <a:solidFill>
                      <a:srgbClr val="0E0E0E"/>
                    </a:solidFill>
                    <a:effectLst/>
                    <a:uLnTx/>
                    <a:uFillTx/>
                    <a:cs typeface="+mn-ea"/>
                    <a:sym typeface="+mn-lt"/>
                  </a:rPr>
                  <a:t>The title text is added.</a:t>
                </a:r>
              </a:p>
            </p:txBody>
          </p:sp>
        </p:grpSp>
        <p:sp>
          <p:nvSpPr>
            <p:cNvPr id="11" name="椭圆 10">
              <a:extLst>
                <a:ext uri="{FF2B5EF4-FFF2-40B4-BE49-F238E27FC236}">
                  <a16:creationId xmlns:a16="http://schemas.microsoft.com/office/drawing/2014/main" id="{8F97F6B2-4A14-4E58-9873-06E3BA85CEAF}"/>
                </a:ext>
              </a:extLst>
            </p:cNvPr>
            <p:cNvSpPr/>
            <p:nvPr/>
          </p:nvSpPr>
          <p:spPr>
            <a:xfrm>
              <a:off x="3289724" y="1747520"/>
              <a:ext cx="243840" cy="24384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5" name="组合 14">
            <a:extLst>
              <a:ext uri="{FF2B5EF4-FFF2-40B4-BE49-F238E27FC236}">
                <a16:creationId xmlns:a16="http://schemas.microsoft.com/office/drawing/2014/main" id="{BE46738E-EE4A-45A1-9011-D5D99D458884}"/>
              </a:ext>
            </a:extLst>
          </p:cNvPr>
          <p:cNvGrpSpPr/>
          <p:nvPr/>
        </p:nvGrpSpPr>
        <p:grpSpPr>
          <a:xfrm>
            <a:off x="7709112" y="1303264"/>
            <a:ext cx="3180522" cy="2430077"/>
            <a:chOff x="1176947" y="1503680"/>
            <a:chExt cx="3180522" cy="2430077"/>
          </a:xfrm>
        </p:grpSpPr>
        <p:grpSp>
          <p:nvGrpSpPr>
            <p:cNvPr id="16" name="组合 15">
              <a:extLst>
                <a:ext uri="{FF2B5EF4-FFF2-40B4-BE49-F238E27FC236}">
                  <a16:creationId xmlns:a16="http://schemas.microsoft.com/office/drawing/2014/main" id="{794D40DF-501F-4981-AA36-AA129C545163}"/>
                </a:ext>
              </a:extLst>
            </p:cNvPr>
            <p:cNvGrpSpPr/>
            <p:nvPr/>
          </p:nvGrpSpPr>
          <p:grpSpPr>
            <a:xfrm>
              <a:off x="1176947" y="1503680"/>
              <a:ext cx="3180522" cy="2430077"/>
              <a:chOff x="851827" y="1300480"/>
              <a:chExt cx="3180522" cy="2430077"/>
            </a:xfrm>
          </p:grpSpPr>
          <p:sp>
            <p:nvSpPr>
              <p:cNvPr id="18" name="椭圆 17">
                <a:extLst>
                  <a:ext uri="{FF2B5EF4-FFF2-40B4-BE49-F238E27FC236}">
                    <a16:creationId xmlns:a16="http://schemas.microsoft.com/office/drawing/2014/main" id="{D2540299-08B3-434B-A3B2-477DE05CB98D}"/>
                  </a:ext>
                </a:extLst>
              </p:cNvPr>
              <p:cNvSpPr/>
              <p:nvPr/>
            </p:nvSpPr>
            <p:spPr>
              <a:xfrm>
                <a:off x="1664124" y="1300480"/>
                <a:ext cx="1564640" cy="1564640"/>
              </a:xfrm>
              <a:prstGeom prst="ellipse">
                <a:avLst/>
              </a:prstGeom>
              <a:blipFill>
                <a:blip r:embed="rId17" cstate="screen">
                  <a:extLst>
                    <a:ext uri="{28A0092B-C50C-407E-A947-70E740481C1C}">
                      <a14:useLocalDpi xmlns:a14="http://schemas.microsoft.com/office/drawing/2010/main"/>
                    </a:ext>
                  </a:extLst>
                </a:blip>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PA-矩形 10">
                <a:extLst>
                  <a:ext uri="{FF2B5EF4-FFF2-40B4-BE49-F238E27FC236}">
                    <a16:creationId xmlns:a16="http://schemas.microsoft.com/office/drawing/2014/main" id="{BE650FFE-099C-46C9-9F8D-DA6BE3398254}"/>
                  </a:ext>
                </a:extLst>
              </p:cNvPr>
              <p:cNvSpPr/>
              <p:nvPr>
                <p:custDataLst>
                  <p:tags r:id="rId7"/>
                </p:custDataLst>
              </p:nvPr>
            </p:nvSpPr>
            <p:spPr>
              <a:xfrm>
                <a:off x="851827" y="3393862"/>
                <a:ext cx="3180522" cy="3366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0" name="PA-矩形 11">
                <a:extLst>
                  <a:ext uri="{FF2B5EF4-FFF2-40B4-BE49-F238E27FC236}">
                    <a16:creationId xmlns:a16="http://schemas.microsoft.com/office/drawing/2014/main" id="{74E7C6BC-82A7-4F4D-9BDE-73918EDB3BFC}"/>
                  </a:ext>
                </a:extLst>
              </p:cNvPr>
              <p:cNvSpPr/>
              <p:nvPr>
                <p:custDataLst>
                  <p:tags r:id="rId8"/>
                </p:custDataLst>
              </p:nvPr>
            </p:nvSpPr>
            <p:spPr>
              <a:xfrm>
                <a:off x="1136272" y="2985224"/>
                <a:ext cx="2620343"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i="0" u="none" strike="noStrike" kern="1200" cap="none" spc="0" normalizeH="0" baseline="0" noProof="0" dirty="0">
                    <a:ln>
                      <a:noFill/>
                    </a:ln>
                    <a:solidFill>
                      <a:srgbClr val="0E0E0E"/>
                    </a:solidFill>
                    <a:effectLst/>
                    <a:uLnTx/>
                    <a:uFillTx/>
                    <a:cs typeface="+mn-ea"/>
                    <a:sym typeface="+mn-lt"/>
                  </a:rPr>
                  <a:t>The title text is added.</a:t>
                </a:r>
              </a:p>
            </p:txBody>
          </p:sp>
        </p:grpSp>
        <p:sp>
          <p:nvSpPr>
            <p:cNvPr id="17" name="椭圆 16">
              <a:extLst>
                <a:ext uri="{FF2B5EF4-FFF2-40B4-BE49-F238E27FC236}">
                  <a16:creationId xmlns:a16="http://schemas.microsoft.com/office/drawing/2014/main" id="{77263961-F696-4739-A7B9-6F65867D63F9}"/>
                </a:ext>
              </a:extLst>
            </p:cNvPr>
            <p:cNvSpPr/>
            <p:nvPr/>
          </p:nvSpPr>
          <p:spPr>
            <a:xfrm>
              <a:off x="3289724" y="1747520"/>
              <a:ext cx="243840" cy="24384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id="{E1144CBB-869C-4E0E-86A4-2E618D0EFED6}"/>
              </a:ext>
            </a:extLst>
          </p:cNvPr>
          <p:cNvGrpSpPr/>
          <p:nvPr/>
        </p:nvGrpSpPr>
        <p:grpSpPr>
          <a:xfrm>
            <a:off x="1461393" y="3799132"/>
            <a:ext cx="2620342" cy="2430077"/>
            <a:chOff x="1461393" y="1503680"/>
            <a:chExt cx="2620342" cy="2430077"/>
          </a:xfrm>
        </p:grpSpPr>
        <p:grpSp>
          <p:nvGrpSpPr>
            <p:cNvPr id="22" name="组合 21">
              <a:extLst>
                <a:ext uri="{FF2B5EF4-FFF2-40B4-BE49-F238E27FC236}">
                  <a16:creationId xmlns:a16="http://schemas.microsoft.com/office/drawing/2014/main" id="{6F3E6E79-AF07-49E2-8A14-C645468EDADE}"/>
                </a:ext>
              </a:extLst>
            </p:cNvPr>
            <p:cNvGrpSpPr/>
            <p:nvPr/>
          </p:nvGrpSpPr>
          <p:grpSpPr>
            <a:xfrm>
              <a:off x="1461393" y="1503680"/>
              <a:ext cx="2620342" cy="2430077"/>
              <a:chOff x="1136273" y="1300480"/>
              <a:chExt cx="2620342" cy="2430077"/>
            </a:xfrm>
          </p:grpSpPr>
          <p:sp>
            <p:nvSpPr>
              <p:cNvPr id="24" name="椭圆 23">
                <a:extLst>
                  <a:ext uri="{FF2B5EF4-FFF2-40B4-BE49-F238E27FC236}">
                    <a16:creationId xmlns:a16="http://schemas.microsoft.com/office/drawing/2014/main" id="{FFD35A95-A117-4EBC-BB4A-7CC30D0FC85C}"/>
                  </a:ext>
                </a:extLst>
              </p:cNvPr>
              <p:cNvSpPr/>
              <p:nvPr/>
            </p:nvSpPr>
            <p:spPr>
              <a:xfrm>
                <a:off x="1664124" y="1300480"/>
                <a:ext cx="1564640" cy="1564640"/>
              </a:xfrm>
              <a:prstGeom prst="ellipse">
                <a:avLst/>
              </a:prstGeom>
              <a:blipFill>
                <a:blip r:embed="rId18" cstate="screen">
                  <a:extLst>
                    <a:ext uri="{28A0092B-C50C-407E-A947-70E740481C1C}">
                      <a14:useLocalDpi xmlns:a14="http://schemas.microsoft.com/office/drawing/2010/main"/>
                    </a:ext>
                  </a:extLst>
                </a:blip>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PA-矩形 10">
                <a:extLst>
                  <a:ext uri="{FF2B5EF4-FFF2-40B4-BE49-F238E27FC236}">
                    <a16:creationId xmlns:a16="http://schemas.microsoft.com/office/drawing/2014/main" id="{385252C2-7C1C-458E-8ED6-AD73BA6201C5}"/>
                  </a:ext>
                </a:extLst>
              </p:cNvPr>
              <p:cNvSpPr/>
              <p:nvPr>
                <p:custDataLst>
                  <p:tags r:id="rId5"/>
                </p:custDataLst>
              </p:nvPr>
            </p:nvSpPr>
            <p:spPr>
              <a:xfrm>
                <a:off x="1550248" y="3393862"/>
                <a:ext cx="1792392" cy="3366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6" name="PA-矩形 11">
                <a:extLst>
                  <a:ext uri="{FF2B5EF4-FFF2-40B4-BE49-F238E27FC236}">
                    <a16:creationId xmlns:a16="http://schemas.microsoft.com/office/drawing/2014/main" id="{1F154DB1-E903-4C56-B656-B81552B29636}"/>
                  </a:ext>
                </a:extLst>
              </p:cNvPr>
              <p:cNvSpPr/>
              <p:nvPr>
                <p:custDataLst>
                  <p:tags r:id="rId6"/>
                </p:custDataLst>
              </p:nvPr>
            </p:nvSpPr>
            <p:spPr>
              <a:xfrm>
                <a:off x="1136273" y="2997279"/>
                <a:ext cx="2620342"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i="0" u="none" strike="noStrike" kern="1200" cap="none" spc="0" normalizeH="0" baseline="0" noProof="0" dirty="0">
                    <a:ln>
                      <a:noFill/>
                    </a:ln>
                    <a:solidFill>
                      <a:srgbClr val="0E0E0E"/>
                    </a:solidFill>
                    <a:effectLst/>
                    <a:uLnTx/>
                    <a:uFillTx/>
                    <a:cs typeface="+mn-ea"/>
                    <a:sym typeface="+mn-lt"/>
                  </a:rPr>
                  <a:t>The title text is added.</a:t>
                </a:r>
              </a:p>
            </p:txBody>
          </p:sp>
        </p:grpSp>
        <p:sp>
          <p:nvSpPr>
            <p:cNvPr id="23" name="椭圆 22">
              <a:extLst>
                <a:ext uri="{FF2B5EF4-FFF2-40B4-BE49-F238E27FC236}">
                  <a16:creationId xmlns:a16="http://schemas.microsoft.com/office/drawing/2014/main" id="{45D0A2B5-1F13-4C37-94AB-E671DC03300A}"/>
                </a:ext>
              </a:extLst>
            </p:cNvPr>
            <p:cNvSpPr/>
            <p:nvPr/>
          </p:nvSpPr>
          <p:spPr>
            <a:xfrm>
              <a:off x="3289724" y="1747520"/>
              <a:ext cx="243840" cy="24384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id="{B87B76AD-C8E3-446A-8943-57FE0C225B7F}"/>
              </a:ext>
            </a:extLst>
          </p:cNvPr>
          <p:cNvGrpSpPr/>
          <p:nvPr/>
        </p:nvGrpSpPr>
        <p:grpSpPr>
          <a:xfrm>
            <a:off x="4785829" y="3799132"/>
            <a:ext cx="2620342" cy="2430077"/>
            <a:chOff x="1519747" y="1503680"/>
            <a:chExt cx="2620342" cy="2430077"/>
          </a:xfrm>
        </p:grpSpPr>
        <p:grpSp>
          <p:nvGrpSpPr>
            <p:cNvPr id="28" name="组合 27">
              <a:extLst>
                <a:ext uri="{FF2B5EF4-FFF2-40B4-BE49-F238E27FC236}">
                  <a16:creationId xmlns:a16="http://schemas.microsoft.com/office/drawing/2014/main" id="{9B4AA82E-437B-48C0-BC94-120A0329F35A}"/>
                </a:ext>
              </a:extLst>
            </p:cNvPr>
            <p:cNvGrpSpPr/>
            <p:nvPr/>
          </p:nvGrpSpPr>
          <p:grpSpPr>
            <a:xfrm>
              <a:off x="1519747" y="1503680"/>
              <a:ext cx="2620342" cy="2430077"/>
              <a:chOff x="1194627" y="1300480"/>
              <a:chExt cx="2620342" cy="2430077"/>
            </a:xfrm>
          </p:grpSpPr>
          <p:sp>
            <p:nvSpPr>
              <p:cNvPr id="30" name="椭圆 29">
                <a:extLst>
                  <a:ext uri="{FF2B5EF4-FFF2-40B4-BE49-F238E27FC236}">
                    <a16:creationId xmlns:a16="http://schemas.microsoft.com/office/drawing/2014/main" id="{923BE199-193C-447F-9A59-FCB7DAAACE6A}"/>
                  </a:ext>
                </a:extLst>
              </p:cNvPr>
              <p:cNvSpPr/>
              <p:nvPr/>
            </p:nvSpPr>
            <p:spPr>
              <a:xfrm>
                <a:off x="1664124" y="1300480"/>
                <a:ext cx="1564640" cy="1564640"/>
              </a:xfrm>
              <a:prstGeom prst="ellipse">
                <a:avLst/>
              </a:prstGeom>
              <a:blipFill>
                <a:blip r:embed="rId19" cstate="screen">
                  <a:extLst>
                    <a:ext uri="{28A0092B-C50C-407E-A947-70E740481C1C}">
                      <a14:useLocalDpi xmlns:a14="http://schemas.microsoft.com/office/drawing/2010/main"/>
                    </a:ext>
                  </a:extLst>
                </a:blip>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1" name="PA-矩形 10">
                <a:extLst>
                  <a:ext uri="{FF2B5EF4-FFF2-40B4-BE49-F238E27FC236}">
                    <a16:creationId xmlns:a16="http://schemas.microsoft.com/office/drawing/2014/main" id="{6A199FD3-1F97-41A9-87AC-63BB6C9D4566}"/>
                  </a:ext>
                </a:extLst>
              </p:cNvPr>
              <p:cNvSpPr/>
              <p:nvPr>
                <p:custDataLst>
                  <p:tags r:id="rId3"/>
                </p:custDataLst>
              </p:nvPr>
            </p:nvSpPr>
            <p:spPr>
              <a:xfrm>
                <a:off x="1550248" y="3393862"/>
                <a:ext cx="1792392" cy="3366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2" name="PA-矩形 11">
                <a:extLst>
                  <a:ext uri="{FF2B5EF4-FFF2-40B4-BE49-F238E27FC236}">
                    <a16:creationId xmlns:a16="http://schemas.microsoft.com/office/drawing/2014/main" id="{305A3A7A-74EC-4B8E-8CBE-54A456D6FAC1}"/>
                  </a:ext>
                </a:extLst>
              </p:cNvPr>
              <p:cNvSpPr/>
              <p:nvPr>
                <p:custDataLst>
                  <p:tags r:id="rId4"/>
                </p:custDataLst>
              </p:nvPr>
            </p:nvSpPr>
            <p:spPr>
              <a:xfrm>
                <a:off x="1194627" y="2985223"/>
                <a:ext cx="2620342"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i="0" u="none" strike="noStrike" kern="1200" cap="none" spc="0" normalizeH="0" baseline="0" noProof="0" dirty="0">
                    <a:ln>
                      <a:noFill/>
                    </a:ln>
                    <a:solidFill>
                      <a:srgbClr val="0E0E0E"/>
                    </a:solidFill>
                    <a:effectLst/>
                    <a:uLnTx/>
                    <a:uFillTx/>
                    <a:cs typeface="+mn-ea"/>
                    <a:sym typeface="+mn-lt"/>
                  </a:rPr>
                  <a:t>The title text is added.</a:t>
                </a:r>
              </a:p>
            </p:txBody>
          </p:sp>
        </p:grpSp>
        <p:sp>
          <p:nvSpPr>
            <p:cNvPr id="29" name="椭圆 28">
              <a:extLst>
                <a:ext uri="{FF2B5EF4-FFF2-40B4-BE49-F238E27FC236}">
                  <a16:creationId xmlns:a16="http://schemas.microsoft.com/office/drawing/2014/main" id="{687A3434-2A7A-42F8-827E-7308BC4FA0AB}"/>
                </a:ext>
              </a:extLst>
            </p:cNvPr>
            <p:cNvSpPr/>
            <p:nvPr/>
          </p:nvSpPr>
          <p:spPr>
            <a:xfrm>
              <a:off x="3289724" y="1747520"/>
              <a:ext cx="243840" cy="24384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3" name="组合 32">
            <a:extLst>
              <a:ext uri="{FF2B5EF4-FFF2-40B4-BE49-F238E27FC236}">
                <a16:creationId xmlns:a16="http://schemas.microsoft.com/office/drawing/2014/main" id="{EA4A0C7B-ED31-4EA5-B0BF-D0F092927011}"/>
              </a:ext>
            </a:extLst>
          </p:cNvPr>
          <p:cNvGrpSpPr/>
          <p:nvPr/>
        </p:nvGrpSpPr>
        <p:grpSpPr>
          <a:xfrm>
            <a:off x="8110265" y="3799132"/>
            <a:ext cx="2620343" cy="2430077"/>
            <a:chOff x="1578100" y="1503680"/>
            <a:chExt cx="2620343" cy="2430077"/>
          </a:xfrm>
        </p:grpSpPr>
        <p:grpSp>
          <p:nvGrpSpPr>
            <p:cNvPr id="34" name="组合 33">
              <a:extLst>
                <a:ext uri="{FF2B5EF4-FFF2-40B4-BE49-F238E27FC236}">
                  <a16:creationId xmlns:a16="http://schemas.microsoft.com/office/drawing/2014/main" id="{35C08735-4294-4F49-8908-9149BFDCFF38}"/>
                </a:ext>
              </a:extLst>
            </p:cNvPr>
            <p:cNvGrpSpPr/>
            <p:nvPr/>
          </p:nvGrpSpPr>
          <p:grpSpPr>
            <a:xfrm>
              <a:off x="1578100" y="1503680"/>
              <a:ext cx="2620343" cy="2430077"/>
              <a:chOff x="1252980" y="1300480"/>
              <a:chExt cx="2620343" cy="2430077"/>
            </a:xfrm>
          </p:grpSpPr>
          <p:sp>
            <p:nvSpPr>
              <p:cNvPr id="36" name="椭圆 35">
                <a:extLst>
                  <a:ext uri="{FF2B5EF4-FFF2-40B4-BE49-F238E27FC236}">
                    <a16:creationId xmlns:a16="http://schemas.microsoft.com/office/drawing/2014/main" id="{87EC6196-84DD-44D5-9D31-1F580DA84FA3}"/>
                  </a:ext>
                </a:extLst>
              </p:cNvPr>
              <p:cNvSpPr/>
              <p:nvPr/>
            </p:nvSpPr>
            <p:spPr>
              <a:xfrm>
                <a:off x="1664124" y="1300480"/>
                <a:ext cx="1564640" cy="1564640"/>
              </a:xfrm>
              <a:prstGeom prst="ellipse">
                <a:avLst/>
              </a:prstGeom>
              <a:blipFill>
                <a:blip r:embed="rId20" cstate="screen">
                  <a:extLst>
                    <a:ext uri="{28A0092B-C50C-407E-A947-70E740481C1C}">
                      <a14:useLocalDpi xmlns:a14="http://schemas.microsoft.com/office/drawing/2010/main"/>
                    </a:ext>
                  </a:extLst>
                </a:blip>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PA-矩形 10">
                <a:extLst>
                  <a:ext uri="{FF2B5EF4-FFF2-40B4-BE49-F238E27FC236}">
                    <a16:creationId xmlns:a16="http://schemas.microsoft.com/office/drawing/2014/main" id="{F1F50343-E10B-4D38-84EC-3270DE412E5B}"/>
                  </a:ext>
                </a:extLst>
              </p:cNvPr>
              <p:cNvSpPr/>
              <p:nvPr>
                <p:custDataLst>
                  <p:tags r:id="rId1"/>
                </p:custDataLst>
              </p:nvPr>
            </p:nvSpPr>
            <p:spPr>
              <a:xfrm>
                <a:off x="1550248" y="3393862"/>
                <a:ext cx="1792392" cy="3366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Add a detailed text description here.</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8" name="PA-矩形 11">
                <a:extLst>
                  <a:ext uri="{FF2B5EF4-FFF2-40B4-BE49-F238E27FC236}">
                    <a16:creationId xmlns:a16="http://schemas.microsoft.com/office/drawing/2014/main" id="{808575B5-2447-4CE6-A94D-EBA6BA2321BE}"/>
                  </a:ext>
                </a:extLst>
              </p:cNvPr>
              <p:cNvSpPr/>
              <p:nvPr>
                <p:custDataLst>
                  <p:tags r:id="rId2"/>
                </p:custDataLst>
              </p:nvPr>
            </p:nvSpPr>
            <p:spPr>
              <a:xfrm>
                <a:off x="1252980" y="2985223"/>
                <a:ext cx="2620343"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i="0" u="none" strike="noStrike" kern="1200" cap="none" spc="0" normalizeH="0" baseline="0" noProof="0" dirty="0">
                    <a:ln>
                      <a:noFill/>
                    </a:ln>
                    <a:solidFill>
                      <a:srgbClr val="0E0E0E"/>
                    </a:solidFill>
                    <a:effectLst/>
                    <a:uLnTx/>
                    <a:uFillTx/>
                    <a:cs typeface="+mn-ea"/>
                    <a:sym typeface="+mn-lt"/>
                  </a:rPr>
                  <a:t>The title text is added.</a:t>
                </a:r>
              </a:p>
            </p:txBody>
          </p:sp>
        </p:grpSp>
        <p:sp>
          <p:nvSpPr>
            <p:cNvPr id="35" name="椭圆 34">
              <a:extLst>
                <a:ext uri="{FF2B5EF4-FFF2-40B4-BE49-F238E27FC236}">
                  <a16:creationId xmlns:a16="http://schemas.microsoft.com/office/drawing/2014/main" id="{446CB91A-F81E-46CA-9CD9-37D885A6BE34}"/>
                </a:ext>
              </a:extLst>
            </p:cNvPr>
            <p:cNvSpPr/>
            <p:nvPr/>
          </p:nvSpPr>
          <p:spPr>
            <a:xfrm>
              <a:off x="3289724" y="1747520"/>
              <a:ext cx="243840" cy="24384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Tree>
    <p:extLst>
      <p:ext uri="{BB962C8B-B14F-4D97-AF65-F5344CB8AC3E}">
        <p14:creationId xmlns:p14="http://schemas.microsoft.com/office/powerpoint/2010/main" val="141956118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a:spLocks/>
          </p:cNvSpPr>
          <p:nvPr/>
        </p:nvSpPr>
        <p:spPr bwMode="auto">
          <a:xfrm>
            <a:off x="7131885" y="5205347"/>
            <a:ext cx="549968" cy="635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7F7F7F"/>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zh-CN" sz="1600" b="0" i="0" u="none" strike="noStrike" kern="0" cap="none" spc="0" normalizeH="0" baseline="0" noProof="0" dirty="0">
                <a:ln>
                  <a:noFill/>
                </a:ln>
                <a:solidFill>
                  <a:srgbClr val="FFFFFF"/>
                </a:solidFill>
                <a:effectLst/>
                <a:uLnTx/>
                <a:uFillTx/>
                <a:latin typeface="+mn-lt"/>
                <a:ea typeface="+mn-ea"/>
                <a:cs typeface="+mn-ea"/>
                <a:sym typeface="+mn-lt"/>
              </a:rPr>
              <a:t> </a:t>
            </a:r>
            <a:endParaRPr kumimoji="0" lang="es-ES" altLang="zh-CN" sz="1200" b="1"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2" name="AutoShape 4"/>
          <p:cNvSpPr>
            <a:spLocks/>
          </p:cNvSpPr>
          <p:nvPr/>
        </p:nvSpPr>
        <p:spPr bwMode="auto">
          <a:xfrm>
            <a:off x="4516963" y="3190344"/>
            <a:ext cx="549968" cy="635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E66C7D"/>
          </a:solidFill>
          <a:ln>
            <a:noFill/>
          </a:ln>
          <a:effectLst/>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600" b="0" i="0" u="none" strike="noStrike" kern="0" cap="none" spc="0" normalizeH="0" baseline="0" noProof="0" dirty="0">
              <a:ln>
                <a:noFill/>
              </a:ln>
              <a:solidFill>
                <a:prstClr val="black"/>
              </a:solidFill>
              <a:effectLst/>
              <a:uLnTx/>
              <a:uFillTx/>
              <a:cs typeface="+mn-ea"/>
              <a:sym typeface="+mn-lt"/>
            </a:endParaRPr>
          </a:p>
        </p:txBody>
      </p:sp>
      <p:sp>
        <p:nvSpPr>
          <p:cNvPr id="33" name="AutoShape 6"/>
          <p:cNvSpPr>
            <a:spLocks/>
          </p:cNvSpPr>
          <p:nvPr/>
        </p:nvSpPr>
        <p:spPr bwMode="auto">
          <a:xfrm>
            <a:off x="7119188" y="3715133"/>
            <a:ext cx="549968" cy="635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E66C7D"/>
          </a:solidFill>
          <a:ln>
            <a:noFill/>
          </a:ln>
          <a:effectLst/>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600" b="0" i="0" u="none" strike="noStrike" kern="0" cap="none" spc="0" normalizeH="0" baseline="0" noProof="0" dirty="0">
              <a:ln>
                <a:noFill/>
              </a:ln>
              <a:solidFill>
                <a:prstClr val="black"/>
              </a:solidFill>
              <a:effectLst/>
              <a:uLnTx/>
              <a:uFillTx/>
              <a:cs typeface="+mn-ea"/>
              <a:sym typeface="+mn-lt"/>
            </a:endParaRPr>
          </a:p>
        </p:txBody>
      </p:sp>
      <p:sp>
        <p:nvSpPr>
          <p:cNvPr id="34" name="AutoShape 8"/>
          <p:cNvSpPr>
            <a:spLocks/>
          </p:cNvSpPr>
          <p:nvPr/>
        </p:nvSpPr>
        <p:spPr bwMode="auto">
          <a:xfrm>
            <a:off x="4504265" y="1869238"/>
            <a:ext cx="549968" cy="6351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E66C7D"/>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zh-CN" sz="1600" b="0" i="0" u="none" strike="noStrike" kern="0" cap="none" spc="0" normalizeH="0" baseline="0" noProof="0" dirty="0">
                <a:ln>
                  <a:noFill/>
                </a:ln>
                <a:solidFill>
                  <a:srgbClr val="FFFFFF"/>
                </a:solidFill>
                <a:effectLst/>
                <a:uLnTx/>
                <a:uFillTx/>
                <a:latin typeface="+mn-lt"/>
                <a:ea typeface="+mn-ea"/>
                <a:cs typeface="+mn-ea"/>
                <a:sym typeface="+mn-lt"/>
              </a:rPr>
              <a:t> </a:t>
            </a:r>
            <a:endParaRPr kumimoji="0" lang="es-ES" altLang="zh-CN" sz="1200" b="1"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5" name="AutoShape 10"/>
          <p:cNvSpPr>
            <a:spLocks/>
          </p:cNvSpPr>
          <p:nvPr/>
        </p:nvSpPr>
        <p:spPr bwMode="auto">
          <a:xfrm>
            <a:off x="4536802" y="4670236"/>
            <a:ext cx="549968" cy="635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E66C7D"/>
          </a:solidFill>
          <a:ln>
            <a:noFill/>
          </a:ln>
          <a:effectLst/>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600" b="0" i="0" u="none" strike="noStrike" kern="0" cap="none" spc="0" normalizeH="0" baseline="0" noProof="0" dirty="0">
              <a:ln>
                <a:noFill/>
              </a:ln>
              <a:solidFill>
                <a:prstClr val="black"/>
              </a:solidFill>
              <a:effectLst/>
              <a:uLnTx/>
              <a:uFillTx/>
              <a:cs typeface="+mn-ea"/>
              <a:sym typeface="+mn-lt"/>
            </a:endParaRPr>
          </a:p>
        </p:txBody>
      </p:sp>
      <p:sp>
        <p:nvSpPr>
          <p:cNvPr id="36" name="AutoShape 12"/>
          <p:cNvSpPr>
            <a:spLocks/>
          </p:cNvSpPr>
          <p:nvPr/>
        </p:nvSpPr>
        <p:spPr bwMode="auto">
          <a:xfrm>
            <a:off x="7114425" y="2394028"/>
            <a:ext cx="549968" cy="6351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7F7F7F"/>
          </a:solidFill>
          <a:ln>
            <a:noFill/>
          </a:ln>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7" name="Line 16"/>
          <p:cNvSpPr>
            <a:spLocks noChangeShapeType="1"/>
          </p:cNvSpPr>
          <p:nvPr/>
        </p:nvSpPr>
        <p:spPr bwMode="auto">
          <a:xfrm>
            <a:off x="5324058" y="5015597"/>
            <a:ext cx="1570540" cy="470008"/>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54" fontAlgn="base">
              <a:spcBef>
                <a:spcPct val="0"/>
              </a:spcBef>
              <a:spcAft>
                <a:spcPct val="0"/>
              </a:spcAft>
              <a:defRPr/>
            </a:pPr>
            <a:endParaRPr lang="es-ES" sz="700" dirty="0">
              <a:solidFill>
                <a:srgbClr val="000000"/>
              </a:solidFill>
              <a:cs typeface="+mn-ea"/>
              <a:sym typeface="+mn-lt"/>
            </a:endParaRPr>
          </a:p>
        </p:txBody>
      </p:sp>
      <p:sp>
        <p:nvSpPr>
          <p:cNvPr id="38" name="Line 17"/>
          <p:cNvSpPr>
            <a:spLocks noChangeShapeType="1"/>
          </p:cNvSpPr>
          <p:nvPr/>
        </p:nvSpPr>
        <p:spPr bwMode="auto">
          <a:xfrm flipV="1">
            <a:off x="5326438" y="4037470"/>
            <a:ext cx="1538796" cy="964630"/>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54" fontAlgn="base">
              <a:spcBef>
                <a:spcPct val="0"/>
              </a:spcBef>
              <a:spcAft>
                <a:spcPct val="0"/>
              </a:spcAft>
              <a:defRPr/>
            </a:pPr>
            <a:endParaRPr lang="es-ES" sz="700" dirty="0">
              <a:solidFill>
                <a:srgbClr val="000000"/>
              </a:solidFill>
              <a:cs typeface="+mn-ea"/>
              <a:sym typeface="+mn-lt"/>
            </a:endParaRPr>
          </a:p>
        </p:txBody>
      </p:sp>
      <p:sp>
        <p:nvSpPr>
          <p:cNvPr id="39" name="Line 18"/>
          <p:cNvSpPr>
            <a:spLocks noChangeShapeType="1"/>
          </p:cNvSpPr>
          <p:nvPr/>
        </p:nvSpPr>
        <p:spPr bwMode="auto">
          <a:xfrm>
            <a:off x="5322469" y="3515857"/>
            <a:ext cx="1541177" cy="519232"/>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54" fontAlgn="base">
              <a:spcBef>
                <a:spcPct val="0"/>
              </a:spcBef>
              <a:spcAft>
                <a:spcPct val="0"/>
              </a:spcAft>
              <a:defRPr/>
            </a:pPr>
            <a:endParaRPr lang="es-ES" sz="700" dirty="0">
              <a:solidFill>
                <a:srgbClr val="000000"/>
              </a:solidFill>
              <a:cs typeface="+mn-ea"/>
              <a:sym typeface="+mn-lt"/>
            </a:endParaRPr>
          </a:p>
        </p:txBody>
      </p:sp>
      <p:sp>
        <p:nvSpPr>
          <p:cNvPr id="40" name="Line 19"/>
          <p:cNvSpPr>
            <a:spLocks noChangeShapeType="1"/>
          </p:cNvSpPr>
          <p:nvPr/>
        </p:nvSpPr>
        <p:spPr bwMode="auto">
          <a:xfrm flipV="1">
            <a:off x="5325644" y="2730655"/>
            <a:ext cx="1507846" cy="788376"/>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54" fontAlgn="base">
              <a:spcBef>
                <a:spcPct val="0"/>
              </a:spcBef>
              <a:spcAft>
                <a:spcPct val="0"/>
              </a:spcAft>
              <a:defRPr/>
            </a:pPr>
            <a:endParaRPr lang="es-ES" sz="700" dirty="0">
              <a:solidFill>
                <a:srgbClr val="000000"/>
              </a:solidFill>
              <a:cs typeface="+mn-ea"/>
              <a:sym typeface="+mn-lt"/>
            </a:endParaRPr>
          </a:p>
        </p:txBody>
      </p:sp>
      <p:sp>
        <p:nvSpPr>
          <p:cNvPr id="41" name="Line 20"/>
          <p:cNvSpPr>
            <a:spLocks noChangeShapeType="1"/>
          </p:cNvSpPr>
          <p:nvPr/>
        </p:nvSpPr>
        <p:spPr bwMode="auto">
          <a:xfrm>
            <a:off x="5337547" y="2185224"/>
            <a:ext cx="1492768" cy="533523"/>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54" fontAlgn="base">
              <a:spcBef>
                <a:spcPct val="0"/>
              </a:spcBef>
              <a:spcAft>
                <a:spcPct val="0"/>
              </a:spcAft>
              <a:defRPr/>
            </a:pPr>
            <a:endParaRPr lang="es-ES" sz="700" dirty="0">
              <a:solidFill>
                <a:srgbClr val="000000"/>
              </a:solidFill>
              <a:cs typeface="+mn-ea"/>
              <a:sym typeface="+mn-lt"/>
            </a:endParaRPr>
          </a:p>
        </p:txBody>
      </p:sp>
      <p:sp>
        <p:nvSpPr>
          <p:cNvPr id="42" name="AutoShape 21"/>
          <p:cNvSpPr>
            <a:spLocks/>
          </p:cNvSpPr>
          <p:nvPr/>
        </p:nvSpPr>
        <p:spPr bwMode="auto">
          <a:xfrm>
            <a:off x="6721593" y="2606802"/>
            <a:ext cx="215861"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7F7F7F"/>
          </a:solidFill>
          <a:ln w="25400" cap="flat" cmpd="sng">
            <a:solidFill>
              <a:srgbClr val="000000">
                <a:alpha val="0"/>
              </a:srgbClr>
            </a:solidFill>
            <a:prstDash val="solid"/>
            <a:miter lim="0"/>
            <a:headEnd/>
            <a:tailEnd/>
          </a:ln>
          <a:effectLst/>
        </p:spPr>
        <p:txBody>
          <a:bodyPr lIns="0" tIns="0" rIns="0" bIns="0" anchor="ctr"/>
          <a:lstStyle/>
          <a:p>
            <a:pPr marL="0" marR="0" lvl="0" indent="0" defTabSz="292039"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srgbClr val="F1F2F1"/>
              </a:solidFill>
              <a:effectLst>
                <a:outerShdw blurRad="38100" dist="38100" dir="2700000" algn="tl">
                  <a:srgbClr val="000000"/>
                </a:outerShdw>
              </a:effectLst>
              <a:uLnTx/>
              <a:uFillTx/>
              <a:cs typeface="+mn-ea"/>
              <a:sym typeface="+mn-lt"/>
            </a:endParaRPr>
          </a:p>
        </p:txBody>
      </p:sp>
      <p:sp>
        <p:nvSpPr>
          <p:cNvPr id="43" name="AutoShape 22"/>
          <p:cNvSpPr>
            <a:spLocks/>
          </p:cNvSpPr>
          <p:nvPr/>
        </p:nvSpPr>
        <p:spPr bwMode="auto">
          <a:xfrm>
            <a:off x="6754924" y="3919174"/>
            <a:ext cx="215861"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66C7D"/>
          </a:solidFill>
          <a:ln w="25400" cap="flat" cmpd="sng">
            <a:solidFill>
              <a:srgbClr val="000000">
                <a:alpha val="0"/>
              </a:srgbClr>
            </a:solidFill>
            <a:prstDash val="solid"/>
            <a:miter lim="0"/>
            <a:headEnd/>
            <a:tailEnd/>
          </a:ln>
          <a:effectLst/>
        </p:spPr>
        <p:txBody>
          <a:bodyPr lIns="0" tIns="0" rIns="0" bIns="0" anchor="ctr"/>
          <a:lstStyle/>
          <a:p>
            <a:pPr marL="0" marR="0" lvl="0" indent="0" defTabSz="292039"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srgbClr val="F1F2F1"/>
              </a:solidFill>
              <a:effectLst>
                <a:outerShdw blurRad="38100" dist="38100" dir="2700000" algn="tl">
                  <a:srgbClr val="000000"/>
                </a:outerShdw>
              </a:effectLst>
              <a:uLnTx/>
              <a:uFillTx/>
              <a:cs typeface="+mn-ea"/>
              <a:sym typeface="+mn-lt"/>
            </a:endParaRPr>
          </a:p>
        </p:txBody>
      </p:sp>
      <p:sp>
        <p:nvSpPr>
          <p:cNvPr id="44" name="AutoShape 23"/>
          <p:cNvSpPr>
            <a:spLocks/>
          </p:cNvSpPr>
          <p:nvPr/>
        </p:nvSpPr>
        <p:spPr bwMode="auto">
          <a:xfrm>
            <a:off x="6797778" y="5392717"/>
            <a:ext cx="215861"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7F7F7F"/>
          </a:solidFill>
          <a:ln w="25400" cap="flat" cmpd="sng">
            <a:solidFill>
              <a:srgbClr val="000000">
                <a:alpha val="0"/>
              </a:srgbClr>
            </a:solidFill>
            <a:prstDash val="solid"/>
            <a:miter lim="0"/>
            <a:headEnd/>
            <a:tailEnd/>
          </a:ln>
          <a:effectLst/>
        </p:spPr>
        <p:txBody>
          <a:bodyPr lIns="0" tIns="0" rIns="0" bIns="0" anchor="ctr"/>
          <a:lstStyle/>
          <a:p>
            <a:pPr marL="0" marR="0" lvl="0" indent="0" defTabSz="292039"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srgbClr val="F1F2F1"/>
              </a:solidFill>
              <a:effectLst>
                <a:outerShdw blurRad="38100" dist="38100" dir="2700000" algn="tl">
                  <a:srgbClr val="000000"/>
                </a:outerShdw>
              </a:effectLst>
              <a:uLnTx/>
              <a:uFillTx/>
              <a:cs typeface="+mn-ea"/>
              <a:sym typeface="+mn-lt"/>
            </a:endParaRPr>
          </a:p>
        </p:txBody>
      </p:sp>
      <p:sp>
        <p:nvSpPr>
          <p:cNvPr id="45" name="AutoShape 24"/>
          <p:cNvSpPr>
            <a:spLocks/>
          </p:cNvSpPr>
          <p:nvPr/>
        </p:nvSpPr>
        <p:spPr bwMode="auto">
          <a:xfrm>
            <a:off x="5245491" y="2073278"/>
            <a:ext cx="215861"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66C7D"/>
          </a:solidFill>
          <a:ln w="25400" cap="flat" cmpd="sng">
            <a:solidFill>
              <a:srgbClr val="000000">
                <a:alpha val="0"/>
              </a:srgbClr>
            </a:solidFill>
            <a:prstDash val="solid"/>
            <a:miter lim="0"/>
            <a:headEnd/>
            <a:tailEnd/>
          </a:ln>
          <a:effectLst/>
        </p:spPr>
        <p:txBody>
          <a:bodyPr lIns="0" tIns="0" rIns="0" bIns="0" anchor="ctr"/>
          <a:lstStyle/>
          <a:p>
            <a:pPr marL="0" marR="0" lvl="0" indent="0" algn="r" defTabSz="292039"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srgbClr val="F1F2F1"/>
              </a:solidFill>
              <a:effectLst>
                <a:outerShdw blurRad="38100" dist="38100" dir="2700000" algn="tl">
                  <a:srgbClr val="000000"/>
                </a:outerShdw>
              </a:effectLst>
              <a:uLnTx/>
              <a:uFillTx/>
              <a:cs typeface="+mn-ea"/>
              <a:sym typeface="+mn-lt"/>
            </a:endParaRPr>
          </a:p>
        </p:txBody>
      </p:sp>
      <p:sp>
        <p:nvSpPr>
          <p:cNvPr id="46" name="AutoShape 25"/>
          <p:cNvSpPr>
            <a:spLocks/>
          </p:cNvSpPr>
          <p:nvPr/>
        </p:nvSpPr>
        <p:spPr bwMode="auto">
          <a:xfrm>
            <a:off x="5228031" y="3394384"/>
            <a:ext cx="215861"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66C7D"/>
          </a:solidFill>
          <a:ln w="25400" cap="flat" cmpd="sng">
            <a:solidFill>
              <a:srgbClr val="000000">
                <a:alpha val="0"/>
              </a:srgbClr>
            </a:solidFill>
            <a:prstDash val="solid"/>
            <a:miter lim="0"/>
            <a:headEnd/>
            <a:tailEnd/>
          </a:ln>
          <a:effectLst/>
        </p:spPr>
        <p:txBody>
          <a:bodyPr lIns="0" tIns="0" rIns="0" bIns="0" anchor="ctr"/>
          <a:lstStyle/>
          <a:p>
            <a:pPr marL="0" marR="0" lvl="0" indent="0" algn="r" defTabSz="292039"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srgbClr val="F1F2F1"/>
              </a:solidFill>
              <a:effectLst>
                <a:outerShdw blurRad="38100" dist="38100" dir="2700000" algn="tl">
                  <a:srgbClr val="000000"/>
                </a:outerShdw>
              </a:effectLst>
              <a:uLnTx/>
              <a:uFillTx/>
              <a:cs typeface="+mn-ea"/>
              <a:sym typeface="+mn-lt"/>
            </a:endParaRPr>
          </a:p>
        </p:txBody>
      </p:sp>
      <p:sp>
        <p:nvSpPr>
          <p:cNvPr id="47" name="AutoShape 26"/>
          <p:cNvSpPr>
            <a:spLocks/>
          </p:cNvSpPr>
          <p:nvPr/>
        </p:nvSpPr>
        <p:spPr bwMode="auto">
          <a:xfrm>
            <a:off x="5220096" y="4884598"/>
            <a:ext cx="215861"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66C7D"/>
          </a:solidFill>
          <a:ln w="25400" cap="flat" cmpd="sng">
            <a:solidFill>
              <a:srgbClr val="000000">
                <a:alpha val="0"/>
              </a:srgbClr>
            </a:solidFill>
            <a:prstDash val="solid"/>
            <a:miter lim="0"/>
            <a:headEnd/>
            <a:tailEnd/>
          </a:ln>
          <a:effectLst/>
        </p:spPr>
        <p:txBody>
          <a:bodyPr lIns="0" tIns="0" rIns="0" bIns="0" anchor="ctr"/>
          <a:lstStyle/>
          <a:p>
            <a:pPr marL="0" marR="0" lvl="0" indent="0" algn="r" defTabSz="292039"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srgbClr val="F1F2F1"/>
              </a:solidFill>
              <a:effectLst>
                <a:outerShdw blurRad="38100" dist="38100" dir="2700000" algn="tl">
                  <a:srgbClr val="000000"/>
                </a:outerShdw>
              </a:effectLst>
              <a:uLnTx/>
              <a:uFillTx/>
              <a:cs typeface="+mn-ea"/>
              <a:sym typeface="+mn-lt"/>
            </a:endParaRPr>
          </a:p>
        </p:txBody>
      </p:sp>
      <p:sp>
        <p:nvSpPr>
          <p:cNvPr id="48" name="TextBox 23"/>
          <p:cNvSpPr txBox="1"/>
          <p:nvPr/>
        </p:nvSpPr>
        <p:spPr>
          <a:xfrm>
            <a:off x="1414115" y="2142157"/>
            <a:ext cx="2447431" cy="565166"/>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 click to add the relevant title text,</a:t>
            </a:r>
            <a:endParaRPr lang="en-GB" altLang="zh-CN" sz="800" dirty="0">
              <a:solidFill>
                <a:prstClr val="black">
                  <a:lumMod val="65000"/>
                  <a:lumOff val="35000"/>
                </a:prstClr>
              </a:solidFill>
              <a:cs typeface="+mn-ea"/>
              <a:sym typeface="+mn-lt"/>
            </a:endParaRPr>
          </a:p>
        </p:txBody>
      </p:sp>
      <p:sp>
        <p:nvSpPr>
          <p:cNvPr id="49" name="TextBox 24"/>
          <p:cNvSpPr txBox="1"/>
          <p:nvPr/>
        </p:nvSpPr>
        <p:spPr>
          <a:xfrm>
            <a:off x="2865999" y="1869238"/>
            <a:ext cx="995547" cy="333752"/>
          </a:xfrm>
          <a:prstGeom prst="rect">
            <a:avLst/>
          </a:prstGeom>
          <a:noFill/>
        </p:spPr>
        <p:txBody>
          <a:bodyPr wrap="none" lIns="86688" tIns="43344" rIns="86688" bIns="43344" rtlCol="0">
            <a:spAutoFit/>
          </a:bodyPr>
          <a:lstStyle/>
          <a:p>
            <a:pPr algn="r" fontAlgn="base">
              <a:spcBef>
                <a:spcPct val="0"/>
              </a:spcBef>
              <a:spcAft>
                <a:spcPct val="0"/>
              </a:spcAft>
            </a:pPr>
            <a:r>
              <a:rPr lang="zh-CN" altLang="en-US" sz="1600" b="1" dirty="0">
                <a:solidFill>
                  <a:prstClr val="white">
                    <a:lumMod val="50000"/>
                  </a:prstClr>
                </a:solidFill>
                <a:cs typeface="+mn-ea"/>
                <a:sym typeface="+mn-lt"/>
              </a:rPr>
              <a:t>The content of the text.</a:t>
            </a:r>
          </a:p>
        </p:txBody>
      </p:sp>
      <p:sp>
        <p:nvSpPr>
          <p:cNvPr id="50" name="TextBox 23"/>
          <p:cNvSpPr txBox="1"/>
          <p:nvPr/>
        </p:nvSpPr>
        <p:spPr>
          <a:xfrm>
            <a:off x="1414115" y="3439740"/>
            <a:ext cx="2447431" cy="565166"/>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 click to add the relevant title text,</a:t>
            </a:r>
            <a:endParaRPr lang="en-GB" altLang="zh-CN" sz="800" dirty="0">
              <a:solidFill>
                <a:prstClr val="black">
                  <a:lumMod val="65000"/>
                  <a:lumOff val="35000"/>
                </a:prstClr>
              </a:solidFill>
              <a:cs typeface="+mn-ea"/>
              <a:sym typeface="+mn-lt"/>
            </a:endParaRPr>
          </a:p>
        </p:txBody>
      </p:sp>
      <p:sp>
        <p:nvSpPr>
          <p:cNvPr id="51" name="TextBox 24"/>
          <p:cNvSpPr txBox="1"/>
          <p:nvPr/>
        </p:nvSpPr>
        <p:spPr>
          <a:xfrm>
            <a:off x="2865999" y="3166820"/>
            <a:ext cx="995547" cy="333752"/>
          </a:xfrm>
          <a:prstGeom prst="rect">
            <a:avLst/>
          </a:prstGeom>
          <a:noFill/>
        </p:spPr>
        <p:txBody>
          <a:bodyPr wrap="none" lIns="86688" tIns="43344" rIns="86688" bIns="43344" rtlCol="0">
            <a:spAutoFit/>
          </a:bodyPr>
          <a:lstStyle/>
          <a:p>
            <a:pPr algn="r" fontAlgn="base">
              <a:spcBef>
                <a:spcPct val="0"/>
              </a:spcBef>
              <a:spcAft>
                <a:spcPct val="0"/>
              </a:spcAft>
            </a:pPr>
            <a:r>
              <a:rPr lang="zh-CN" altLang="en-US" sz="1600" b="1" dirty="0">
                <a:solidFill>
                  <a:prstClr val="white">
                    <a:lumMod val="50000"/>
                  </a:prstClr>
                </a:solidFill>
                <a:cs typeface="+mn-ea"/>
                <a:sym typeface="+mn-lt"/>
              </a:rPr>
              <a:t>The content of the text.</a:t>
            </a:r>
          </a:p>
        </p:txBody>
      </p:sp>
      <p:sp>
        <p:nvSpPr>
          <p:cNvPr id="52" name="TextBox 23"/>
          <p:cNvSpPr txBox="1"/>
          <p:nvPr/>
        </p:nvSpPr>
        <p:spPr>
          <a:xfrm>
            <a:off x="1414115" y="4797532"/>
            <a:ext cx="2447431" cy="849282"/>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 click to add the relevant title text, dot.</a:t>
            </a:r>
            <a:endParaRPr lang="en-GB" altLang="zh-CN" sz="800" dirty="0">
              <a:solidFill>
                <a:prstClr val="black">
                  <a:lumMod val="65000"/>
                  <a:lumOff val="35000"/>
                </a:prstClr>
              </a:solidFill>
              <a:cs typeface="+mn-ea"/>
              <a:sym typeface="+mn-lt"/>
            </a:endParaRPr>
          </a:p>
        </p:txBody>
      </p:sp>
      <p:sp>
        <p:nvSpPr>
          <p:cNvPr id="53" name="TextBox 24"/>
          <p:cNvSpPr txBox="1"/>
          <p:nvPr/>
        </p:nvSpPr>
        <p:spPr>
          <a:xfrm>
            <a:off x="2865999" y="4524613"/>
            <a:ext cx="995547" cy="333752"/>
          </a:xfrm>
          <a:prstGeom prst="rect">
            <a:avLst/>
          </a:prstGeom>
          <a:noFill/>
        </p:spPr>
        <p:txBody>
          <a:bodyPr wrap="none" lIns="86688" tIns="43344" rIns="86688" bIns="43344" rtlCol="0">
            <a:spAutoFit/>
          </a:bodyPr>
          <a:lstStyle/>
          <a:p>
            <a:pPr algn="r" fontAlgn="base">
              <a:spcBef>
                <a:spcPct val="0"/>
              </a:spcBef>
              <a:spcAft>
                <a:spcPct val="0"/>
              </a:spcAft>
            </a:pPr>
            <a:r>
              <a:rPr lang="zh-CN" altLang="en-US" sz="1600" b="1" dirty="0">
                <a:solidFill>
                  <a:prstClr val="white">
                    <a:lumMod val="50000"/>
                  </a:prstClr>
                </a:solidFill>
                <a:cs typeface="+mn-ea"/>
                <a:sym typeface="+mn-lt"/>
              </a:rPr>
              <a:t>The content of the text.</a:t>
            </a:r>
          </a:p>
        </p:txBody>
      </p:sp>
      <p:sp>
        <p:nvSpPr>
          <p:cNvPr id="54" name="TextBox 23"/>
          <p:cNvSpPr txBox="1"/>
          <p:nvPr/>
        </p:nvSpPr>
        <p:spPr>
          <a:xfrm>
            <a:off x="8385644" y="2334876"/>
            <a:ext cx="2447431" cy="565166"/>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 click to add the relevant title text,</a:t>
            </a:r>
            <a:endParaRPr lang="en-GB" altLang="zh-CN" sz="1100" dirty="0">
              <a:solidFill>
                <a:prstClr val="white">
                  <a:lumMod val="50000"/>
                </a:prstClr>
              </a:solidFill>
              <a:cs typeface="+mn-ea"/>
              <a:sym typeface="+mn-lt"/>
            </a:endParaRPr>
          </a:p>
        </p:txBody>
      </p:sp>
      <p:sp>
        <p:nvSpPr>
          <p:cNvPr id="55" name="TextBox 24"/>
          <p:cNvSpPr txBox="1"/>
          <p:nvPr/>
        </p:nvSpPr>
        <p:spPr>
          <a:xfrm>
            <a:off x="8385643" y="2075722"/>
            <a:ext cx="995547" cy="333752"/>
          </a:xfrm>
          <a:prstGeom prst="rect">
            <a:avLst/>
          </a:prstGeom>
          <a:noFill/>
        </p:spPr>
        <p:txBody>
          <a:bodyPr wrap="none" lIns="86688" tIns="43344" rIns="86688" bIns="43344" rtlCol="0">
            <a:spAutoFit/>
          </a:bodyPr>
          <a:lstStyle/>
          <a:p>
            <a:pPr fontAlgn="base">
              <a:spcBef>
                <a:spcPct val="0"/>
              </a:spcBef>
              <a:spcAft>
                <a:spcPct val="0"/>
              </a:spcAft>
            </a:pPr>
            <a:r>
              <a:rPr lang="zh-CN" altLang="en-US" sz="1600" b="1" dirty="0">
                <a:solidFill>
                  <a:prstClr val="white">
                    <a:lumMod val="50000"/>
                  </a:prstClr>
                </a:solidFill>
                <a:cs typeface="+mn-ea"/>
                <a:sym typeface="+mn-lt"/>
              </a:rPr>
              <a:t>The content of the text.</a:t>
            </a:r>
          </a:p>
        </p:txBody>
      </p:sp>
      <p:sp>
        <p:nvSpPr>
          <p:cNvPr id="56" name="TextBox 23"/>
          <p:cNvSpPr txBox="1"/>
          <p:nvPr/>
        </p:nvSpPr>
        <p:spPr>
          <a:xfrm>
            <a:off x="8385644" y="3632458"/>
            <a:ext cx="2447431" cy="565166"/>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 click to add the relevant title text,</a:t>
            </a:r>
            <a:endParaRPr lang="en-GB" altLang="zh-CN" sz="1100" dirty="0">
              <a:solidFill>
                <a:prstClr val="white">
                  <a:lumMod val="50000"/>
                </a:prstClr>
              </a:solidFill>
              <a:cs typeface="+mn-ea"/>
              <a:sym typeface="+mn-lt"/>
            </a:endParaRPr>
          </a:p>
        </p:txBody>
      </p:sp>
      <p:sp>
        <p:nvSpPr>
          <p:cNvPr id="57" name="TextBox 24"/>
          <p:cNvSpPr txBox="1"/>
          <p:nvPr/>
        </p:nvSpPr>
        <p:spPr>
          <a:xfrm>
            <a:off x="8385643" y="3373304"/>
            <a:ext cx="995547" cy="333752"/>
          </a:xfrm>
          <a:prstGeom prst="rect">
            <a:avLst/>
          </a:prstGeom>
          <a:noFill/>
        </p:spPr>
        <p:txBody>
          <a:bodyPr wrap="none" lIns="86688" tIns="43344" rIns="86688" bIns="43344" rtlCol="0">
            <a:spAutoFit/>
          </a:bodyPr>
          <a:lstStyle/>
          <a:p>
            <a:pPr fontAlgn="base">
              <a:spcBef>
                <a:spcPct val="0"/>
              </a:spcBef>
              <a:spcAft>
                <a:spcPct val="0"/>
              </a:spcAft>
            </a:pPr>
            <a:r>
              <a:rPr lang="zh-CN" altLang="en-US" sz="1600" b="1" dirty="0">
                <a:solidFill>
                  <a:prstClr val="white">
                    <a:lumMod val="50000"/>
                  </a:prstClr>
                </a:solidFill>
                <a:cs typeface="+mn-ea"/>
                <a:sym typeface="+mn-lt"/>
              </a:rPr>
              <a:t>The content of the text.</a:t>
            </a:r>
          </a:p>
        </p:txBody>
      </p:sp>
      <p:sp>
        <p:nvSpPr>
          <p:cNvPr id="58" name="TextBox 23"/>
          <p:cNvSpPr txBox="1"/>
          <p:nvPr/>
        </p:nvSpPr>
        <p:spPr>
          <a:xfrm>
            <a:off x="8385644" y="4990251"/>
            <a:ext cx="2447431" cy="565166"/>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 click to add the relevant title text,</a:t>
            </a:r>
            <a:endParaRPr lang="en-GB" altLang="zh-CN" sz="1100" dirty="0">
              <a:solidFill>
                <a:prstClr val="white">
                  <a:lumMod val="50000"/>
                </a:prstClr>
              </a:solidFill>
              <a:cs typeface="+mn-ea"/>
              <a:sym typeface="+mn-lt"/>
            </a:endParaRPr>
          </a:p>
        </p:txBody>
      </p:sp>
      <p:sp>
        <p:nvSpPr>
          <p:cNvPr id="59" name="TextBox 24"/>
          <p:cNvSpPr txBox="1"/>
          <p:nvPr/>
        </p:nvSpPr>
        <p:spPr>
          <a:xfrm>
            <a:off x="8385643" y="4731097"/>
            <a:ext cx="995547" cy="333752"/>
          </a:xfrm>
          <a:prstGeom prst="rect">
            <a:avLst/>
          </a:prstGeom>
          <a:noFill/>
        </p:spPr>
        <p:txBody>
          <a:bodyPr wrap="none" lIns="86688" tIns="43344" rIns="86688" bIns="43344" rtlCol="0">
            <a:spAutoFit/>
          </a:bodyPr>
          <a:lstStyle/>
          <a:p>
            <a:pPr fontAlgn="base">
              <a:spcBef>
                <a:spcPct val="0"/>
              </a:spcBef>
              <a:spcAft>
                <a:spcPct val="0"/>
              </a:spcAft>
            </a:pPr>
            <a:r>
              <a:rPr lang="zh-CN" altLang="en-US" sz="1600" b="1" dirty="0">
                <a:solidFill>
                  <a:prstClr val="white">
                    <a:lumMod val="50000"/>
                  </a:prstClr>
                </a:solidFill>
                <a:cs typeface="+mn-ea"/>
                <a:sym typeface="+mn-lt"/>
              </a:rPr>
              <a:t>The content of the text.</a:t>
            </a:r>
          </a:p>
        </p:txBody>
      </p:sp>
    </p:spTree>
    <p:extLst>
      <p:ext uri="{BB962C8B-B14F-4D97-AF65-F5344CB8AC3E}">
        <p14:creationId xmlns:p14="http://schemas.microsoft.com/office/powerpoint/2010/main" val="42835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childTnLst>
                          </p:cTn>
                        </p:par>
                        <p:par>
                          <p:cTn id="12" fill="hold">
                            <p:stCondLst>
                              <p:cond delay="1200"/>
                            </p:stCondLst>
                            <p:childTnLst>
                              <p:par>
                                <p:cTn id="13" presetID="9" presetClass="entr" presetSubtype="0" fill="hold" nodeType="afterEffect">
                                  <p:stCondLst>
                                    <p:cond delay="10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childTnLst>
                          </p:cTn>
                        </p:par>
                        <p:par>
                          <p:cTn id="16" fill="hold">
                            <p:stCondLst>
                              <p:cond delay="1800"/>
                            </p:stCondLst>
                            <p:childTnLst>
                              <p:par>
                                <p:cTn id="17" presetID="9" presetClass="entr" presetSubtype="0" fill="hold" nodeType="afterEffect">
                                  <p:stCondLst>
                                    <p:cond delay="100"/>
                                  </p:stCondLst>
                                  <p:childTnLst>
                                    <p:set>
                                      <p:cBhvr>
                                        <p:cTn id="18" dur="1" fill="hold">
                                          <p:stCondLst>
                                            <p:cond delay="0"/>
                                          </p:stCondLst>
                                        </p:cTn>
                                        <p:tgtEl>
                                          <p:spTgt spid="33"/>
                                        </p:tgtEl>
                                        <p:attrNameLst>
                                          <p:attrName>style.visibility</p:attrName>
                                        </p:attrNameLst>
                                      </p:cBhvr>
                                      <p:to>
                                        <p:strVal val="visible"/>
                                      </p:to>
                                    </p:set>
                                    <p:animEffect transition="in" filter="dissolve">
                                      <p:cBhvr>
                                        <p:cTn id="19" dur="500"/>
                                        <p:tgtEl>
                                          <p:spTgt spid="33"/>
                                        </p:tgtEl>
                                      </p:cBhvr>
                                    </p:animEffect>
                                  </p:childTnLst>
                                </p:cTn>
                              </p:par>
                            </p:childTnLst>
                          </p:cTn>
                        </p:par>
                        <p:par>
                          <p:cTn id="20" fill="hold">
                            <p:stCondLst>
                              <p:cond delay="2400"/>
                            </p:stCondLst>
                            <p:childTnLst>
                              <p:par>
                                <p:cTn id="21" presetID="9" presetClass="entr" presetSubtype="0" fill="hold" nodeType="afterEffect">
                                  <p:stCondLst>
                                    <p:cond delay="10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childTnLst>
                          </p:cTn>
                        </p:par>
                        <p:par>
                          <p:cTn id="24" fill="hold">
                            <p:stCondLst>
                              <p:cond delay="3000"/>
                            </p:stCondLst>
                            <p:childTnLst>
                              <p:par>
                                <p:cTn id="25" presetID="9" presetClass="entr" presetSubtype="0" fill="hold" grpId="0" nodeType="afterEffect">
                                  <p:stCondLst>
                                    <p:cond delay="10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3600"/>
                            </p:stCondLst>
                            <p:childTnLst>
                              <p:par>
                                <p:cTn id="29" presetID="9" presetClass="entr" presetSubtype="0" fill="hold" nodeType="afterEffect">
                                  <p:stCondLst>
                                    <p:cond delay="100"/>
                                  </p:stCondLst>
                                  <p:childTnLst>
                                    <p:set>
                                      <p:cBhvr>
                                        <p:cTn id="30" dur="1" fill="hold">
                                          <p:stCondLst>
                                            <p:cond delay="0"/>
                                          </p:stCondLst>
                                        </p:cTn>
                                        <p:tgtEl>
                                          <p:spTgt spid="42"/>
                                        </p:tgtEl>
                                        <p:attrNameLst>
                                          <p:attrName>style.visibility</p:attrName>
                                        </p:attrNameLst>
                                      </p:cBhvr>
                                      <p:to>
                                        <p:strVal val="visible"/>
                                      </p:to>
                                    </p:set>
                                    <p:animEffect transition="in" filter="dissolve">
                                      <p:cBhvr>
                                        <p:cTn id="31" dur="500"/>
                                        <p:tgtEl>
                                          <p:spTgt spid="42"/>
                                        </p:tgtEl>
                                      </p:cBhvr>
                                    </p:animEffect>
                                  </p:childTnLst>
                                </p:cTn>
                              </p:par>
                            </p:childTnLst>
                          </p:cTn>
                        </p:par>
                        <p:par>
                          <p:cTn id="32" fill="hold">
                            <p:stCondLst>
                              <p:cond delay="4200"/>
                            </p:stCondLst>
                            <p:childTnLst>
                              <p:par>
                                <p:cTn id="33" presetID="9" presetClass="entr" presetSubtype="0" fill="hold" nodeType="afterEffect">
                                  <p:stCondLst>
                                    <p:cond delay="100"/>
                                  </p:stCondLst>
                                  <p:childTnLst>
                                    <p:set>
                                      <p:cBhvr>
                                        <p:cTn id="34" dur="1" fill="hold">
                                          <p:stCondLst>
                                            <p:cond delay="0"/>
                                          </p:stCondLst>
                                        </p:cTn>
                                        <p:tgtEl>
                                          <p:spTgt spid="43"/>
                                        </p:tgtEl>
                                        <p:attrNameLst>
                                          <p:attrName>style.visibility</p:attrName>
                                        </p:attrNameLst>
                                      </p:cBhvr>
                                      <p:to>
                                        <p:strVal val="visible"/>
                                      </p:to>
                                    </p:set>
                                    <p:animEffect transition="in" filter="dissolve">
                                      <p:cBhvr>
                                        <p:cTn id="35" dur="500"/>
                                        <p:tgtEl>
                                          <p:spTgt spid="43"/>
                                        </p:tgtEl>
                                      </p:cBhvr>
                                    </p:animEffect>
                                  </p:childTnLst>
                                </p:cTn>
                              </p:par>
                            </p:childTnLst>
                          </p:cTn>
                        </p:par>
                        <p:par>
                          <p:cTn id="36" fill="hold">
                            <p:stCondLst>
                              <p:cond delay="4800"/>
                            </p:stCondLst>
                            <p:childTnLst>
                              <p:par>
                                <p:cTn id="37" presetID="9" presetClass="entr" presetSubtype="0" fill="hold" nodeType="afterEffect">
                                  <p:stCondLst>
                                    <p:cond delay="100"/>
                                  </p:stCondLst>
                                  <p:childTnLst>
                                    <p:set>
                                      <p:cBhvr>
                                        <p:cTn id="38" dur="1" fill="hold">
                                          <p:stCondLst>
                                            <p:cond delay="0"/>
                                          </p:stCondLst>
                                        </p:cTn>
                                        <p:tgtEl>
                                          <p:spTgt spid="44"/>
                                        </p:tgtEl>
                                        <p:attrNameLst>
                                          <p:attrName>style.visibility</p:attrName>
                                        </p:attrNameLst>
                                      </p:cBhvr>
                                      <p:to>
                                        <p:strVal val="visible"/>
                                      </p:to>
                                    </p:set>
                                    <p:animEffect transition="in" filter="dissolve">
                                      <p:cBhvr>
                                        <p:cTn id="39" dur="500"/>
                                        <p:tgtEl>
                                          <p:spTgt spid="44"/>
                                        </p:tgtEl>
                                      </p:cBhvr>
                                    </p:animEffect>
                                  </p:childTnLst>
                                </p:cTn>
                              </p:par>
                            </p:childTnLst>
                          </p:cTn>
                        </p:par>
                        <p:par>
                          <p:cTn id="40" fill="hold">
                            <p:stCondLst>
                              <p:cond delay="5400"/>
                            </p:stCondLst>
                            <p:childTnLst>
                              <p:par>
                                <p:cTn id="41" presetID="9" presetClass="entr" presetSubtype="0" fill="hold" nodeType="afterEffect">
                                  <p:stCondLst>
                                    <p:cond delay="100"/>
                                  </p:stCondLst>
                                  <p:childTnLst>
                                    <p:set>
                                      <p:cBhvr>
                                        <p:cTn id="42" dur="1" fill="hold">
                                          <p:stCondLst>
                                            <p:cond delay="0"/>
                                          </p:stCondLst>
                                        </p:cTn>
                                        <p:tgtEl>
                                          <p:spTgt spid="45"/>
                                        </p:tgtEl>
                                        <p:attrNameLst>
                                          <p:attrName>style.visibility</p:attrName>
                                        </p:attrNameLst>
                                      </p:cBhvr>
                                      <p:to>
                                        <p:strVal val="visible"/>
                                      </p:to>
                                    </p:set>
                                    <p:animEffect transition="in" filter="dissolve">
                                      <p:cBhvr>
                                        <p:cTn id="43" dur="500"/>
                                        <p:tgtEl>
                                          <p:spTgt spid="45"/>
                                        </p:tgtEl>
                                      </p:cBhvr>
                                    </p:animEffect>
                                  </p:childTnLst>
                                </p:cTn>
                              </p:par>
                            </p:childTnLst>
                          </p:cTn>
                        </p:par>
                        <p:par>
                          <p:cTn id="44" fill="hold">
                            <p:stCondLst>
                              <p:cond delay="6000"/>
                            </p:stCondLst>
                            <p:childTnLst>
                              <p:par>
                                <p:cTn id="45" presetID="9" presetClass="entr" presetSubtype="0" fill="hold" nodeType="afterEffect">
                                  <p:stCondLst>
                                    <p:cond delay="10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childTnLst>
                          </p:cTn>
                        </p:par>
                        <p:par>
                          <p:cTn id="48" fill="hold">
                            <p:stCondLst>
                              <p:cond delay="6600"/>
                            </p:stCondLst>
                            <p:childTnLst>
                              <p:par>
                                <p:cTn id="49" presetID="9" presetClass="entr" presetSubtype="0" fill="hold" nodeType="afterEffect">
                                  <p:stCondLst>
                                    <p:cond delay="10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childTnLst>
                          </p:cTn>
                        </p:par>
                        <p:par>
                          <p:cTn id="52" fill="hold">
                            <p:stCondLst>
                              <p:cond delay="7200"/>
                            </p:stCondLst>
                            <p:childTnLst>
                              <p:par>
                                <p:cTn id="53" presetID="9" presetClass="entr" presetSubtype="0" fill="hold" nodeType="afterEffect">
                                  <p:stCondLst>
                                    <p:cond delay="100"/>
                                  </p:stCondLst>
                                  <p:childTnLst>
                                    <p:set>
                                      <p:cBhvr>
                                        <p:cTn id="54" dur="1" fill="hold">
                                          <p:stCondLst>
                                            <p:cond delay="0"/>
                                          </p:stCondLst>
                                        </p:cTn>
                                        <p:tgtEl>
                                          <p:spTgt spid="41"/>
                                        </p:tgtEl>
                                        <p:attrNameLst>
                                          <p:attrName>style.visibility</p:attrName>
                                        </p:attrNameLst>
                                      </p:cBhvr>
                                      <p:to>
                                        <p:strVal val="visible"/>
                                      </p:to>
                                    </p:set>
                                    <p:animEffect transition="in" filter="dissolve">
                                      <p:cBhvr>
                                        <p:cTn id="55" dur="500"/>
                                        <p:tgtEl>
                                          <p:spTgt spid="41"/>
                                        </p:tgtEl>
                                      </p:cBhvr>
                                    </p:animEffect>
                                  </p:childTnLst>
                                </p:cTn>
                              </p:par>
                            </p:childTnLst>
                          </p:cTn>
                        </p:par>
                        <p:par>
                          <p:cTn id="56" fill="hold">
                            <p:stCondLst>
                              <p:cond delay="7800"/>
                            </p:stCondLst>
                            <p:childTnLst>
                              <p:par>
                                <p:cTn id="57" presetID="9" presetClass="entr" presetSubtype="0" fill="hold" nodeType="afterEffect">
                                  <p:stCondLst>
                                    <p:cond delay="100"/>
                                  </p:stCondLst>
                                  <p:childTnLst>
                                    <p:set>
                                      <p:cBhvr>
                                        <p:cTn id="58" dur="1" fill="hold">
                                          <p:stCondLst>
                                            <p:cond delay="0"/>
                                          </p:stCondLst>
                                        </p:cTn>
                                        <p:tgtEl>
                                          <p:spTgt spid="40"/>
                                        </p:tgtEl>
                                        <p:attrNameLst>
                                          <p:attrName>style.visibility</p:attrName>
                                        </p:attrNameLst>
                                      </p:cBhvr>
                                      <p:to>
                                        <p:strVal val="visible"/>
                                      </p:to>
                                    </p:set>
                                    <p:animEffect transition="in" filter="dissolve">
                                      <p:cBhvr>
                                        <p:cTn id="59" dur="500"/>
                                        <p:tgtEl>
                                          <p:spTgt spid="40"/>
                                        </p:tgtEl>
                                      </p:cBhvr>
                                    </p:animEffect>
                                  </p:childTnLst>
                                </p:cTn>
                              </p:par>
                            </p:childTnLst>
                          </p:cTn>
                        </p:par>
                        <p:par>
                          <p:cTn id="60" fill="hold">
                            <p:stCondLst>
                              <p:cond delay="8400"/>
                            </p:stCondLst>
                            <p:childTnLst>
                              <p:par>
                                <p:cTn id="61" presetID="9" presetClass="entr" presetSubtype="0" fill="hold" nodeType="afterEffect">
                                  <p:stCondLst>
                                    <p:cond delay="100"/>
                                  </p:stCondLst>
                                  <p:childTnLst>
                                    <p:set>
                                      <p:cBhvr>
                                        <p:cTn id="62" dur="1" fill="hold">
                                          <p:stCondLst>
                                            <p:cond delay="0"/>
                                          </p:stCondLst>
                                        </p:cTn>
                                        <p:tgtEl>
                                          <p:spTgt spid="39"/>
                                        </p:tgtEl>
                                        <p:attrNameLst>
                                          <p:attrName>style.visibility</p:attrName>
                                        </p:attrNameLst>
                                      </p:cBhvr>
                                      <p:to>
                                        <p:strVal val="visible"/>
                                      </p:to>
                                    </p:set>
                                    <p:animEffect transition="in" filter="dissolve">
                                      <p:cBhvr>
                                        <p:cTn id="63" dur="500"/>
                                        <p:tgtEl>
                                          <p:spTgt spid="39"/>
                                        </p:tgtEl>
                                      </p:cBhvr>
                                    </p:animEffect>
                                  </p:childTnLst>
                                </p:cTn>
                              </p:par>
                            </p:childTnLst>
                          </p:cTn>
                        </p:par>
                        <p:par>
                          <p:cTn id="64" fill="hold">
                            <p:stCondLst>
                              <p:cond delay="9000"/>
                            </p:stCondLst>
                            <p:childTnLst>
                              <p:par>
                                <p:cTn id="65" presetID="9" presetClass="entr" presetSubtype="0" fill="hold"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dissolve">
                                      <p:cBhvr>
                                        <p:cTn id="67" dur="500"/>
                                        <p:tgtEl>
                                          <p:spTgt spid="38"/>
                                        </p:tgtEl>
                                      </p:cBhvr>
                                    </p:animEffect>
                                  </p:childTnLst>
                                </p:cTn>
                              </p:par>
                            </p:childTnLst>
                          </p:cTn>
                        </p:par>
                        <p:par>
                          <p:cTn id="68" fill="hold">
                            <p:stCondLst>
                              <p:cond delay="9600"/>
                            </p:stCondLst>
                            <p:childTnLst>
                              <p:par>
                                <p:cTn id="69" presetID="9" presetClass="entr" presetSubtype="0" fill="hold" nodeType="afterEffect">
                                  <p:stCondLst>
                                    <p:cond delay="100"/>
                                  </p:stCondLst>
                                  <p:childTnLst>
                                    <p:set>
                                      <p:cBhvr>
                                        <p:cTn id="70" dur="1" fill="hold">
                                          <p:stCondLst>
                                            <p:cond delay="0"/>
                                          </p:stCondLst>
                                        </p:cTn>
                                        <p:tgtEl>
                                          <p:spTgt spid="37"/>
                                        </p:tgtEl>
                                        <p:attrNameLst>
                                          <p:attrName>style.visibility</p:attrName>
                                        </p:attrNameLst>
                                      </p:cBhvr>
                                      <p:to>
                                        <p:strVal val="visible"/>
                                      </p:to>
                                    </p:set>
                                    <p:animEffect transition="in" filter="dissolve">
                                      <p:cBhvr>
                                        <p:cTn id="71" dur="500"/>
                                        <p:tgtEl>
                                          <p:spTgt spid="37"/>
                                        </p:tgtEl>
                                      </p:cBhvr>
                                    </p:animEffect>
                                  </p:childTnLst>
                                </p:cTn>
                              </p:par>
                            </p:childTnLst>
                          </p:cTn>
                        </p:par>
                        <p:par>
                          <p:cTn id="72" fill="hold">
                            <p:stCondLst>
                              <p:cond delay="10200"/>
                            </p:stCondLst>
                            <p:childTnLst>
                              <p:par>
                                <p:cTn id="73" presetID="12" presetClass="entr" presetSubtype="4"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p:tgtEl>
                                          <p:spTgt spid="48"/>
                                        </p:tgtEl>
                                        <p:attrNameLst>
                                          <p:attrName>ppt_y</p:attrName>
                                        </p:attrNameLst>
                                      </p:cBhvr>
                                      <p:tavLst>
                                        <p:tav tm="0">
                                          <p:val>
                                            <p:strVal val="#ppt_y+#ppt_h*1.125000"/>
                                          </p:val>
                                        </p:tav>
                                        <p:tav tm="100000">
                                          <p:val>
                                            <p:strVal val="#ppt_y"/>
                                          </p:val>
                                        </p:tav>
                                      </p:tavLst>
                                    </p:anim>
                                    <p:animEffect transition="in" filter="wipe(up)">
                                      <p:cBhvr>
                                        <p:cTn id="76" dur="500"/>
                                        <p:tgtEl>
                                          <p:spTgt spid="4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p:tgtEl>
                                          <p:spTgt spid="49"/>
                                        </p:tgtEl>
                                        <p:attrNameLst>
                                          <p:attrName>ppt_y</p:attrName>
                                        </p:attrNameLst>
                                      </p:cBhvr>
                                      <p:tavLst>
                                        <p:tav tm="0">
                                          <p:val>
                                            <p:strVal val="#ppt_y-#ppt_h*1.125000"/>
                                          </p:val>
                                        </p:tav>
                                        <p:tav tm="100000">
                                          <p:val>
                                            <p:strVal val="#ppt_y"/>
                                          </p:val>
                                        </p:tav>
                                      </p:tavLst>
                                    </p:anim>
                                    <p:animEffect transition="in" filter="wipe(down)">
                                      <p:cBhvr>
                                        <p:cTn id="80" dur="500"/>
                                        <p:tgtEl>
                                          <p:spTgt spid="49"/>
                                        </p:tgtEl>
                                      </p:cBhvr>
                                    </p:animEffect>
                                  </p:childTnLst>
                                </p:cTn>
                              </p:par>
                            </p:childTnLst>
                          </p:cTn>
                        </p:par>
                        <p:par>
                          <p:cTn id="81" fill="hold">
                            <p:stCondLst>
                              <p:cond delay="10700"/>
                            </p:stCondLst>
                            <p:childTnLst>
                              <p:par>
                                <p:cTn id="82" presetID="12" presetClass="entr" presetSubtype="4"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p:tgtEl>
                                          <p:spTgt spid="50"/>
                                        </p:tgtEl>
                                        <p:attrNameLst>
                                          <p:attrName>ppt_y</p:attrName>
                                        </p:attrNameLst>
                                      </p:cBhvr>
                                      <p:tavLst>
                                        <p:tav tm="0">
                                          <p:val>
                                            <p:strVal val="#ppt_y+#ppt_h*1.125000"/>
                                          </p:val>
                                        </p:tav>
                                        <p:tav tm="100000">
                                          <p:val>
                                            <p:strVal val="#ppt_y"/>
                                          </p:val>
                                        </p:tav>
                                      </p:tavLst>
                                    </p:anim>
                                    <p:animEffect transition="in" filter="wipe(up)">
                                      <p:cBhvr>
                                        <p:cTn id="85" dur="500"/>
                                        <p:tgtEl>
                                          <p:spTgt spid="50"/>
                                        </p:tgtEl>
                                      </p:cBhvr>
                                    </p:animEffect>
                                  </p:childTnLst>
                                </p:cTn>
                              </p:par>
                              <p:par>
                                <p:cTn id="86" presetID="1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p:tgtEl>
                                          <p:spTgt spid="51"/>
                                        </p:tgtEl>
                                        <p:attrNameLst>
                                          <p:attrName>ppt_y</p:attrName>
                                        </p:attrNameLst>
                                      </p:cBhvr>
                                      <p:tavLst>
                                        <p:tav tm="0">
                                          <p:val>
                                            <p:strVal val="#ppt_y-#ppt_h*1.125000"/>
                                          </p:val>
                                        </p:tav>
                                        <p:tav tm="100000">
                                          <p:val>
                                            <p:strVal val="#ppt_y"/>
                                          </p:val>
                                        </p:tav>
                                      </p:tavLst>
                                    </p:anim>
                                    <p:animEffect transition="in" filter="wipe(down)">
                                      <p:cBhvr>
                                        <p:cTn id="89" dur="500"/>
                                        <p:tgtEl>
                                          <p:spTgt spid="51"/>
                                        </p:tgtEl>
                                      </p:cBhvr>
                                    </p:animEffect>
                                  </p:childTnLst>
                                </p:cTn>
                              </p:par>
                            </p:childTnLst>
                          </p:cTn>
                        </p:par>
                        <p:par>
                          <p:cTn id="90" fill="hold">
                            <p:stCondLst>
                              <p:cond delay="11200"/>
                            </p:stCondLst>
                            <p:childTnLst>
                              <p:par>
                                <p:cTn id="91" presetID="12" presetClass="entr" presetSubtype="4"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500"/>
                                        <p:tgtEl>
                                          <p:spTgt spid="52"/>
                                        </p:tgtEl>
                                        <p:attrNameLst>
                                          <p:attrName>ppt_y</p:attrName>
                                        </p:attrNameLst>
                                      </p:cBhvr>
                                      <p:tavLst>
                                        <p:tav tm="0">
                                          <p:val>
                                            <p:strVal val="#ppt_y+#ppt_h*1.125000"/>
                                          </p:val>
                                        </p:tav>
                                        <p:tav tm="100000">
                                          <p:val>
                                            <p:strVal val="#ppt_y"/>
                                          </p:val>
                                        </p:tav>
                                      </p:tavLst>
                                    </p:anim>
                                    <p:animEffect transition="in" filter="wipe(up)">
                                      <p:cBhvr>
                                        <p:cTn id="94" dur="500"/>
                                        <p:tgtEl>
                                          <p:spTgt spid="52"/>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p:tgtEl>
                                          <p:spTgt spid="53"/>
                                        </p:tgtEl>
                                        <p:attrNameLst>
                                          <p:attrName>ppt_y</p:attrName>
                                        </p:attrNameLst>
                                      </p:cBhvr>
                                      <p:tavLst>
                                        <p:tav tm="0">
                                          <p:val>
                                            <p:strVal val="#ppt_y-#ppt_h*1.125000"/>
                                          </p:val>
                                        </p:tav>
                                        <p:tav tm="100000">
                                          <p:val>
                                            <p:strVal val="#ppt_y"/>
                                          </p:val>
                                        </p:tav>
                                      </p:tavLst>
                                    </p:anim>
                                    <p:animEffect transition="in" filter="wipe(down)">
                                      <p:cBhvr>
                                        <p:cTn id="98" dur="500"/>
                                        <p:tgtEl>
                                          <p:spTgt spid="53"/>
                                        </p:tgtEl>
                                      </p:cBhvr>
                                    </p:animEffect>
                                  </p:childTnLst>
                                </p:cTn>
                              </p:par>
                            </p:childTnLst>
                          </p:cTn>
                        </p:par>
                        <p:par>
                          <p:cTn id="99" fill="hold">
                            <p:stCondLst>
                              <p:cond delay="11700"/>
                            </p:stCondLst>
                            <p:childTnLst>
                              <p:par>
                                <p:cTn id="100" presetID="12" presetClass="entr" presetSubtype="4"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p:tgtEl>
                                          <p:spTgt spid="54"/>
                                        </p:tgtEl>
                                        <p:attrNameLst>
                                          <p:attrName>ppt_y</p:attrName>
                                        </p:attrNameLst>
                                      </p:cBhvr>
                                      <p:tavLst>
                                        <p:tav tm="0">
                                          <p:val>
                                            <p:strVal val="#ppt_y+#ppt_h*1.125000"/>
                                          </p:val>
                                        </p:tav>
                                        <p:tav tm="100000">
                                          <p:val>
                                            <p:strVal val="#ppt_y"/>
                                          </p:val>
                                        </p:tav>
                                      </p:tavLst>
                                    </p:anim>
                                    <p:animEffect transition="in" filter="wipe(up)">
                                      <p:cBhvr>
                                        <p:cTn id="103" dur="500"/>
                                        <p:tgtEl>
                                          <p:spTgt spid="54"/>
                                        </p:tgtEl>
                                      </p:cBhvr>
                                    </p:animEffect>
                                  </p:childTnLst>
                                </p:cTn>
                              </p:par>
                              <p:par>
                                <p:cTn id="104" presetID="12" presetClass="entr" presetSubtype="1"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additive="base">
                                        <p:cTn id="106" dur="500"/>
                                        <p:tgtEl>
                                          <p:spTgt spid="55"/>
                                        </p:tgtEl>
                                        <p:attrNameLst>
                                          <p:attrName>ppt_y</p:attrName>
                                        </p:attrNameLst>
                                      </p:cBhvr>
                                      <p:tavLst>
                                        <p:tav tm="0">
                                          <p:val>
                                            <p:strVal val="#ppt_y-#ppt_h*1.125000"/>
                                          </p:val>
                                        </p:tav>
                                        <p:tav tm="100000">
                                          <p:val>
                                            <p:strVal val="#ppt_y"/>
                                          </p:val>
                                        </p:tav>
                                      </p:tavLst>
                                    </p:anim>
                                    <p:animEffect transition="in" filter="wipe(down)">
                                      <p:cBhvr>
                                        <p:cTn id="107" dur="500"/>
                                        <p:tgtEl>
                                          <p:spTgt spid="55"/>
                                        </p:tgtEl>
                                      </p:cBhvr>
                                    </p:animEffect>
                                  </p:childTnLst>
                                </p:cTn>
                              </p:par>
                            </p:childTnLst>
                          </p:cTn>
                        </p:par>
                        <p:par>
                          <p:cTn id="108" fill="hold">
                            <p:stCondLst>
                              <p:cond delay="12200"/>
                            </p:stCondLst>
                            <p:childTnLst>
                              <p:par>
                                <p:cTn id="109" presetID="12" presetClass="entr" presetSubtype="4" fill="hold" grpId="0" nodeType="after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p:tgtEl>
                                          <p:spTgt spid="56"/>
                                        </p:tgtEl>
                                        <p:attrNameLst>
                                          <p:attrName>ppt_y</p:attrName>
                                        </p:attrNameLst>
                                      </p:cBhvr>
                                      <p:tavLst>
                                        <p:tav tm="0">
                                          <p:val>
                                            <p:strVal val="#ppt_y+#ppt_h*1.125000"/>
                                          </p:val>
                                        </p:tav>
                                        <p:tav tm="100000">
                                          <p:val>
                                            <p:strVal val="#ppt_y"/>
                                          </p:val>
                                        </p:tav>
                                      </p:tavLst>
                                    </p:anim>
                                    <p:animEffect transition="in" filter="wipe(up)">
                                      <p:cBhvr>
                                        <p:cTn id="112" dur="500"/>
                                        <p:tgtEl>
                                          <p:spTgt spid="56"/>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p:tgtEl>
                                          <p:spTgt spid="57"/>
                                        </p:tgtEl>
                                        <p:attrNameLst>
                                          <p:attrName>ppt_y</p:attrName>
                                        </p:attrNameLst>
                                      </p:cBhvr>
                                      <p:tavLst>
                                        <p:tav tm="0">
                                          <p:val>
                                            <p:strVal val="#ppt_y-#ppt_h*1.125000"/>
                                          </p:val>
                                        </p:tav>
                                        <p:tav tm="100000">
                                          <p:val>
                                            <p:strVal val="#ppt_y"/>
                                          </p:val>
                                        </p:tav>
                                      </p:tavLst>
                                    </p:anim>
                                    <p:animEffect transition="in" filter="wipe(down)">
                                      <p:cBhvr>
                                        <p:cTn id="116" dur="500"/>
                                        <p:tgtEl>
                                          <p:spTgt spid="57"/>
                                        </p:tgtEl>
                                      </p:cBhvr>
                                    </p:animEffect>
                                  </p:childTnLst>
                                </p:cTn>
                              </p:par>
                            </p:childTnLst>
                          </p:cTn>
                        </p:par>
                        <p:par>
                          <p:cTn id="117" fill="hold">
                            <p:stCondLst>
                              <p:cond delay="12700"/>
                            </p:stCondLst>
                            <p:childTnLst>
                              <p:par>
                                <p:cTn id="118" presetID="12" presetClass="entr" presetSubtype="4" fill="hold" grpId="0" nodeType="afterEffect">
                                  <p:stCondLst>
                                    <p:cond delay="0"/>
                                  </p:stCondLst>
                                  <p:childTnLst>
                                    <p:set>
                                      <p:cBhvr>
                                        <p:cTn id="119" dur="1" fill="hold">
                                          <p:stCondLst>
                                            <p:cond delay="0"/>
                                          </p:stCondLst>
                                        </p:cTn>
                                        <p:tgtEl>
                                          <p:spTgt spid="58"/>
                                        </p:tgtEl>
                                        <p:attrNameLst>
                                          <p:attrName>style.visibility</p:attrName>
                                        </p:attrNameLst>
                                      </p:cBhvr>
                                      <p:to>
                                        <p:strVal val="visible"/>
                                      </p:to>
                                    </p:set>
                                    <p:anim calcmode="lin" valueType="num">
                                      <p:cBhvr additive="base">
                                        <p:cTn id="120" dur="500"/>
                                        <p:tgtEl>
                                          <p:spTgt spid="58"/>
                                        </p:tgtEl>
                                        <p:attrNameLst>
                                          <p:attrName>ppt_y</p:attrName>
                                        </p:attrNameLst>
                                      </p:cBhvr>
                                      <p:tavLst>
                                        <p:tav tm="0">
                                          <p:val>
                                            <p:strVal val="#ppt_y+#ppt_h*1.125000"/>
                                          </p:val>
                                        </p:tav>
                                        <p:tav tm="100000">
                                          <p:val>
                                            <p:strVal val="#ppt_y"/>
                                          </p:val>
                                        </p:tav>
                                      </p:tavLst>
                                    </p:anim>
                                    <p:animEffect transition="in" filter="wipe(up)">
                                      <p:cBhvr>
                                        <p:cTn id="121" dur="500"/>
                                        <p:tgtEl>
                                          <p:spTgt spid="58"/>
                                        </p:tgtEl>
                                      </p:cBhvr>
                                    </p:animEffect>
                                  </p:childTnLst>
                                </p:cTn>
                              </p:par>
                              <p:par>
                                <p:cTn id="122" presetID="12" presetClass="entr" presetSubtype="1"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anim calcmode="lin" valueType="num">
                                      <p:cBhvr additive="base">
                                        <p:cTn id="124" dur="500"/>
                                        <p:tgtEl>
                                          <p:spTgt spid="59"/>
                                        </p:tgtEl>
                                        <p:attrNameLst>
                                          <p:attrName>ppt_y</p:attrName>
                                        </p:attrNameLst>
                                      </p:cBhvr>
                                      <p:tavLst>
                                        <p:tav tm="0">
                                          <p:val>
                                            <p:strVal val="#ppt_y-#ppt_h*1.125000"/>
                                          </p:val>
                                        </p:tav>
                                        <p:tav tm="100000">
                                          <p:val>
                                            <p:strVal val="#ppt_y"/>
                                          </p:val>
                                        </p:tav>
                                      </p:tavLst>
                                    </p:anim>
                                    <p:animEffect transition="in" filter="wipe(down)">
                                      <p:cBhvr>
                                        <p:cTn id="12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4" grpId="0" animBg="1" autoUpdateAnimBg="0"/>
      <p:bldP spid="36" grpId="0" animBg="1"/>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82"/>
          <p:cNvSpPr/>
          <p:nvPr/>
        </p:nvSpPr>
        <p:spPr>
          <a:xfrm>
            <a:off x="6095207" y="2677208"/>
            <a:ext cx="2149178" cy="2181676"/>
          </a:xfrm>
          <a:prstGeom prst="chevron">
            <a:avLst/>
          </a:prstGeom>
          <a:solidFill>
            <a:srgbClr val="7F7F7F"/>
          </a:solidFill>
          <a:ln w="28575"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30" name="Chevron 110"/>
          <p:cNvSpPr/>
          <p:nvPr/>
        </p:nvSpPr>
        <p:spPr>
          <a:xfrm rot="10800000" flipH="1">
            <a:off x="7733576" y="2944627"/>
            <a:ext cx="1515519" cy="1538436"/>
          </a:xfrm>
          <a:prstGeom prst="chevron">
            <a:avLst/>
          </a:prstGeom>
          <a:solidFill>
            <a:srgbClr val="E66C7D"/>
          </a:solidFill>
          <a:ln w="28575"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31" name="Chevron 28"/>
          <p:cNvSpPr/>
          <p:nvPr/>
        </p:nvSpPr>
        <p:spPr>
          <a:xfrm flipH="1">
            <a:off x="3877763" y="2677208"/>
            <a:ext cx="2149178" cy="2181676"/>
          </a:xfrm>
          <a:prstGeom prst="chevron">
            <a:avLst/>
          </a:prstGeom>
          <a:solidFill>
            <a:srgbClr val="7F7F7F"/>
          </a:solidFill>
          <a:ln w="28575"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32" name="Chevron 29"/>
          <p:cNvSpPr/>
          <p:nvPr/>
        </p:nvSpPr>
        <p:spPr>
          <a:xfrm rot="10800000">
            <a:off x="2873055" y="2954789"/>
            <a:ext cx="1515519" cy="1538436"/>
          </a:xfrm>
          <a:prstGeom prst="chevron">
            <a:avLst/>
          </a:prstGeom>
          <a:solidFill>
            <a:srgbClr val="E66C7D"/>
          </a:solidFill>
          <a:ln w="28575"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33" name="Group 157"/>
          <p:cNvGrpSpPr/>
          <p:nvPr/>
        </p:nvGrpSpPr>
        <p:grpSpPr>
          <a:xfrm>
            <a:off x="5145029" y="2825908"/>
            <a:ext cx="1794120" cy="1794868"/>
            <a:chOff x="3899266" y="1250711"/>
            <a:chExt cx="1032272" cy="1032272"/>
          </a:xfrm>
          <a:solidFill>
            <a:srgbClr val="E66C7D"/>
          </a:solidFill>
        </p:grpSpPr>
        <p:sp>
          <p:nvSpPr>
            <p:cNvPr id="34" name="Diamond 33"/>
            <p:cNvSpPr/>
            <p:nvPr/>
          </p:nvSpPr>
          <p:spPr>
            <a:xfrm>
              <a:off x="3899266" y="1250711"/>
              <a:ext cx="1032272" cy="1032272"/>
            </a:xfrm>
            <a:prstGeom prst="diamond">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5" name="Freeform 23"/>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grpSp>
        <p:nvGrpSpPr>
          <p:cNvPr id="36" name="Group 37"/>
          <p:cNvGrpSpPr/>
          <p:nvPr/>
        </p:nvGrpSpPr>
        <p:grpSpPr>
          <a:xfrm>
            <a:off x="4407700" y="3344944"/>
            <a:ext cx="300429" cy="401326"/>
            <a:chOff x="754063" y="1211263"/>
            <a:chExt cx="269875" cy="360363"/>
          </a:xfrm>
          <a:solidFill>
            <a:sysClr val="window" lastClr="FFFFFF"/>
          </a:solidFill>
        </p:grpSpPr>
        <p:sp>
          <p:nvSpPr>
            <p:cNvPr id="37"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38"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39" name="Freeform 72"/>
          <p:cNvSpPr>
            <a:spLocks noEditPoints="1"/>
          </p:cNvSpPr>
          <p:nvPr/>
        </p:nvSpPr>
        <p:spPr bwMode="auto">
          <a:xfrm>
            <a:off x="7204271" y="3261737"/>
            <a:ext cx="451310" cy="451494"/>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ysClr val="window" lastClr="FFFFFF"/>
          </a:solidFill>
          <a:ln w="9525">
            <a:noFill/>
            <a:round/>
            <a:headEnd/>
            <a:tailEnd/>
          </a:ln>
        </p:spPr>
        <p:txBody>
          <a:bodyPr vert="horz" wrap="square" lIns="121898" tIns="60949" rIns="121898" bIns="609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40" name="Group 41"/>
          <p:cNvGrpSpPr/>
          <p:nvPr/>
        </p:nvGrpSpPr>
        <p:grpSpPr>
          <a:xfrm>
            <a:off x="3276931" y="3402373"/>
            <a:ext cx="254901" cy="257273"/>
            <a:chOff x="0" y="2706688"/>
            <a:chExt cx="357188" cy="360363"/>
          </a:xfrm>
          <a:solidFill>
            <a:sysClr val="window" lastClr="FFFFFF"/>
          </a:solidFill>
        </p:grpSpPr>
        <p:sp>
          <p:nvSpPr>
            <p:cNvPr id="41"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2" name="Rectangle 108"/>
            <p:cNvSpPr>
              <a:spLocks noChangeArrowheads="1"/>
            </p:cNvSpPr>
            <p:nvPr/>
          </p:nvSpPr>
          <p:spPr bwMode="auto">
            <a:xfrm>
              <a:off x="79375" y="2841626"/>
              <a:ext cx="42863"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3" name="Rectangle 109"/>
            <p:cNvSpPr>
              <a:spLocks noChangeArrowheads="1"/>
            </p:cNvSpPr>
            <p:nvPr/>
          </p:nvSpPr>
          <p:spPr bwMode="auto">
            <a:xfrm>
              <a:off x="79375" y="2897188"/>
              <a:ext cx="42863"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4" name="Rectangle 110"/>
            <p:cNvSpPr>
              <a:spLocks noChangeArrowheads="1"/>
            </p:cNvSpPr>
            <p:nvPr/>
          </p:nvSpPr>
          <p:spPr bwMode="auto">
            <a:xfrm>
              <a:off x="79375" y="2955926"/>
              <a:ext cx="42863" cy="31750"/>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5" name="Rectangle 111"/>
            <p:cNvSpPr>
              <a:spLocks noChangeArrowheads="1"/>
            </p:cNvSpPr>
            <p:nvPr/>
          </p:nvSpPr>
          <p:spPr bwMode="auto">
            <a:xfrm>
              <a:off x="155575" y="2955926"/>
              <a:ext cx="46038" cy="31750"/>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6" name="Rectangle 112"/>
            <p:cNvSpPr>
              <a:spLocks noChangeArrowheads="1"/>
            </p:cNvSpPr>
            <p:nvPr/>
          </p:nvSpPr>
          <p:spPr bwMode="auto">
            <a:xfrm>
              <a:off x="155575" y="2897188"/>
              <a:ext cx="46038"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7" name="Rectangle 113"/>
            <p:cNvSpPr>
              <a:spLocks noChangeArrowheads="1"/>
            </p:cNvSpPr>
            <p:nvPr/>
          </p:nvSpPr>
          <p:spPr bwMode="auto">
            <a:xfrm>
              <a:off x="155575" y="2841626"/>
              <a:ext cx="46038"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8" name="Rectangle 114"/>
            <p:cNvSpPr>
              <a:spLocks noChangeArrowheads="1"/>
            </p:cNvSpPr>
            <p:nvPr/>
          </p:nvSpPr>
          <p:spPr bwMode="auto">
            <a:xfrm>
              <a:off x="233363" y="2955926"/>
              <a:ext cx="47625" cy="31750"/>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9" name="Rectangle 115"/>
            <p:cNvSpPr>
              <a:spLocks noChangeArrowheads="1"/>
            </p:cNvSpPr>
            <p:nvPr/>
          </p:nvSpPr>
          <p:spPr bwMode="auto">
            <a:xfrm>
              <a:off x="233363" y="2897188"/>
              <a:ext cx="47625"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0" name="Rectangle 116"/>
            <p:cNvSpPr>
              <a:spLocks noChangeArrowheads="1"/>
            </p:cNvSpPr>
            <p:nvPr/>
          </p:nvSpPr>
          <p:spPr bwMode="auto">
            <a:xfrm>
              <a:off x="233363" y="2841626"/>
              <a:ext cx="47625"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51" name="Freeform 153"/>
          <p:cNvSpPr>
            <a:spLocks noEditPoints="1"/>
          </p:cNvSpPr>
          <p:nvPr/>
        </p:nvSpPr>
        <p:spPr bwMode="auto">
          <a:xfrm>
            <a:off x="8509506" y="3377930"/>
            <a:ext cx="306747" cy="29143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ysClr val="window" lastClr="FFFFFF"/>
          </a:solidFill>
          <a:ln w="9525">
            <a:noFill/>
            <a:round/>
            <a:headEnd/>
            <a:tailEnd/>
          </a:ln>
        </p:spPr>
        <p:txBody>
          <a:bodyPr vert="horz" wrap="square" lIns="121898" tIns="60949" rIns="121898" bIns="60949"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52" name="TextBox 143"/>
          <p:cNvSpPr txBox="1"/>
          <p:nvPr/>
        </p:nvSpPr>
        <p:spPr>
          <a:xfrm>
            <a:off x="1272209" y="4698612"/>
            <a:ext cx="2797864" cy="1188733"/>
          </a:xfrm>
          <a:prstGeom prst="rect">
            <a:avLst/>
          </a:prstGeom>
          <a:noFill/>
        </p:spPr>
        <p:txBody>
          <a:bodyPr wrap="square" lIns="86688" tIns="43344" rIns="86688" bIns="43344" rtlCol="0">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Please replace the text.</a:t>
            </a:r>
            <a:endParaRPr kumimoji="0" lang="en-US" altLang="zh-CN" sz="900" b="1" i="0" u="none" strike="noStrike" kern="0" cap="none" spc="0" normalizeH="0" baseline="0" noProof="0" dirty="0">
              <a:ln>
                <a:noFill/>
              </a:ln>
              <a:solidFill>
                <a:prstClr val="white">
                  <a:lumMod val="50000"/>
                </a:prstClr>
              </a:solidFill>
              <a:effectLst/>
              <a:uLnTx/>
              <a:uFillTx/>
              <a:cs typeface="+mn-ea"/>
              <a:sym typeface="+mn-lt"/>
            </a:endParaRPr>
          </a:p>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Click to add the relevant title text, click to add the relevant title text, click to add the relevant title.</a:t>
            </a:r>
            <a:endParaRPr kumimoji="0" lang="en-GB" altLang="zh-CN" sz="1100" b="0" i="0" u="none" strike="noStrike" kern="0" cap="none" spc="0" normalizeH="0" baseline="0" noProof="0" dirty="0">
              <a:ln>
                <a:noFill/>
              </a:ln>
              <a:solidFill>
                <a:prstClr val="white">
                  <a:lumMod val="50000"/>
                </a:prstClr>
              </a:solidFill>
              <a:effectLst/>
              <a:uLnTx/>
              <a:uFillTx/>
              <a:cs typeface="+mn-ea"/>
              <a:sym typeface="+mn-lt"/>
            </a:endParaRPr>
          </a:p>
        </p:txBody>
      </p:sp>
      <p:sp>
        <p:nvSpPr>
          <p:cNvPr id="53" name="TextBox 143"/>
          <p:cNvSpPr txBox="1"/>
          <p:nvPr/>
        </p:nvSpPr>
        <p:spPr>
          <a:xfrm>
            <a:off x="2154488" y="1528026"/>
            <a:ext cx="2797864" cy="1188733"/>
          </a:xfrm>
          <a:prstGeom prst="rect">
            <a:avLst/>
          </a:prstGeom>
          <a:noFill/>
        </p:spPr>
        <p:txBody>
          <a:bodyPr wrap="square" lIns="86688" tIns="43344" rIns="86688" bIns="43344" rtlCol="0">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Please replace the text.</a:t>
            </a:r>
            <a:endParaRPr kumimoji="0" lang="en-US" altLang="zh-CN" sz="900" b="1" i="0" u="none" strike="noStrike" kern="0" cap="none" spc="0" normalizeH="0" baseline="0" noProof="0" dirty="0">
              <a:ln>
                <a:noFill/>
              </a:ln>
              <a:solidFill>
                <a:prstClr val="white">
                  <a:lumMod val="50000"/>
                </a:prstClr>
              </a:solidFill>
              <a:effectLst/>
              <a:uLnTx/>
              <a:uFillTx/>
              <a:cs typeface="+mn-ea"/>
              <a:sym typeface="+mn-lt"/>
            </a:endParaRPr>
          </a:p>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Click to add the relevant title text, click to add the relevant title text, click to add the relevant title.</a:t>
            </a:r>
            <a:endParaRPr kumimoji="0" lang="en-GB" altLang="zh-CN" sz="1100" b="0" i="0" u="none" strike="noStrike" kern="0" cap="none" spc="0" normalizeH="0" baseline="0" noProof="0" dirty="0">
              <a:ln>
                <a:noFill/>
              </a:ln>
              <a:solidFill>
                <a:prstClr val="white">
                  <a:lumMod val="50000"/>
                </a:prstClr>
              </a:solidFill>
              <a:effectLst/>
              <a:uLnTx/>
              <a:uFillTx/>
              <a:cs typeface="+mn-ea"/>
              <a:sym typeface="+mn-lt"/>
            </a:endParaRPr>
          </a:p>
        </p:txBody>
      </p:sp>
      <p:sp>
        <p:nvSpPr>
          <p:cNvPr id="54" name="TextBox 143"/>
          <p:cNvSpPr txBox="1"/>
          <p:nvPr/>
        </p:nvSpPr>
        <p:spPr>
          <a:xfrm>
            <a:off x="6456563" y="5048338"/>
            <a:ext cx="2797864" cy="1188733"/>
          </a:xfrm>
          <a:prstGeom prst="rect">
            <a:avLst/>
          </a:prstGeom>
          <a:noFill/>
        </p:spPr>
        <p:txBody>
          <a:bodyPr wrap="square" lIns="86688" tIns="43344" rIns="86688" bIns="43344" rtlCol="0">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Please replace the text.</a:t>
            </a:r>
            <a:endParaRPr kumimoji="0" lang="en-US" altLang="zh-CN" sz="900" b="1" i="0" u="none" strike="noStrike" kern="0" cap="none" spc="0" normalizeH="0" baseline="0" noProof="0" dirty="0">
              <a:ln>
                <a:noFill/>
              </a:ln>
              <a:solidFill>
                <a:prstClr val="white">
                  <a:lumMod val="50000"/>
                </a:prstClr>
              </a:solidFill>
              <a:effectLst/>
              <a:uLnTx/>
              <a:uFillTx/>
              <a:cs typeface="+mn-ea"/>
              <a:sym typeface="+mn-lt"/>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Click to add the relevant title text, click to add the relevant title text, click to add the relevant title.</a:t>
            </a:r>
            <a:endParaRPr kumimoji="0" lang="en-GB" altLang="zh-CN" sz="1100" b="0" i="0" u="none" strike="noStrike" kern="0" cap="none" spc="0" normalizeH="0" baseline="0" noProof="0" dirty="0">
              <a:ln>
                <a:noFill/>
              </a:ln>
              <a:solidFill>
                <a:prstClr val="white">
                  <a:lumMod val="50000"/>
                </a:prstClr>
              </a:solidFill>
              <a:effectLst/>
              <a:uLnTx/>
              <a:uFillTx/>
              <a:cs typeface="+mn-ea"/>
              <a:sym typeface="+mn-lt"/>
            </a:endParaRPr>
          </a:p>
        </p:txBody>
      </p:sp>
      <p:sp>
        <p:nvSpPr>
          <p:cNvPr id="55" name="TextBox 143"/>
          <p:cNvSpPr txBox="1"/>
          <p:nvPr/>
        </p:nvSpPr>
        <p:spPr>
          <a:xfrm>
            <a:off x="7851340" y="1670118"/>
            <a:ext cx="2797864" cy="1188733"/>
          </a:xfrm>
          <a:prstGeom prst="rect">
            <a:avLst/>
          </a:prstGeom>
          <a:noFill/>
        </p:spPr>
        <p:txBody>
          <a:bodyPr wrap="square" lIns="86688" tIns="43344" rIns="86688" bIns="43344" rtlCol="0">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Please replace the text.</a:t>
            </a:r>
            <a:endParaRPr kumimoji="0" lang="en-US" altLang="zh-CN" sz="900" b="1" i="0" u="none" strike="noStrike" kern="0" cap="none" spc="0" normalizeH="0" baseline="0" noProof="0" dirty="0">
              <a:ln>
                <a:noFill/>
              </a:ln>
              <a:solidFill>
                <a:prstClr val="white">
                  <a:lumMod val="50000"/>
                </a:prstClr>
              </a:solidFill>
              <a:effectLst/>
              <a:uLnTx/>
              <a:uFillTx/>
              <a:cs typeface="+mn-ea"/>
              <a:sym typeface="+mn-lt"/>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Click to add the relevant title text, click to add the relevant title text, click to add the relevant title.</a:t>
            </a:r>
            <a:endParaRPr kumimoji="0" lang="en-GB" altLang="zh-CN" sz="1100" b="0" i="0" u="none" strike="noStrike" kern="0" cap="none" spc="0" normalizeH="0" baseline="0" noProof="0" dirty="0">
              <a:ln>
                <a:noFill/>
              </a:ln>
              <a:solidFill>
                <a:prstClr val="white">
                  <a:lumMod val="50000"/>
                </a:prstClr>
              </a:solidFill>
              <a:effectLst/>
              <a:uLnTx/>
              <a:uFillTx/>
              <a:cs typeface="+mn-ea"/>
              <a:sym typeface="+mn-lt"/>
            </a:endParaRPr>
          </a:p>
        </p:txBody>
      </p:sp>
    </p:spTree>
    <p:extLst>
      <p:ext uri="{BB962C8B-B14F-4D97-AF65-F5344CB8AC3E}">
        <p14:creationId xmlns:p14="http://schemas.microsoft.com/office/powerpoint/2010/main" val="29794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par>
                          <p:cTn id="28" fill="hold">
                            <p:stCondLst>
                              <p:cond delay="3500"/>
                            </p:stCondLst>
                            <p:childTnLst>
                              <p:par>
                                <p:cTn id="29" presetID="53"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right)">
                                      <p:cBhvr>
                                        <p:cTn id="37" dur="500"/>
                                        <p:tgtEl>
                                          <p:spTgt spid="5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childTnLst>
                                </p:cTn>
                              </p:par>
                            </p:childTnLst>
                          </p:cTn>
                        </p:par>
                        <p:par>
                          <p:cTn id="42" fill="hold">
                            <p:stCondLst>
                              <p:cond delay="5500"/>
                            </p:stCondLst>
                            <p:childTnLst>
                              <p:par>
                                <p:cTn id="43" presetID="53"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par>
                          <p:cTn id="48" fill="hold">
                            <p:stCondLst>
                              <p:cond delay="6000"/>
                            </p:stCondLst>
                            <p:childTnLst>
                              <p:par>
                                <p:cTn id="49" presetID="22" presetClass="entr" presetSubtype="2"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right)">
                                      <p:cBhvr>
                                        <p:cTn id="51" dur="500"/>
                                        <p:tgtEl>
                                          <p:spTgt spid="54"/>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childTnLst>
                                </p:cTn>
                              </p:par>
                            </p:childTnLst>
                          </p:cTn>
                        </p:par>
                        <p:par>
                          <p:cTn id="56" fill="hold">
                            <p:stCondLst>
                              <p:cond delay="7500"/>
                            </p:stCondLst>
                            <p:childTnLst>
                              <p:par>
                                <p:cTn id="57" presetID="53"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8000"/>
                            </p:stCondLst>
                            <p:childTnLst>
                              <p:par>
                                <p:cTn id="63" presetID="22" presetClass="entr" presetSubtype="2"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right)">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9" grpId="0" animBg="1"/>
      <p:bldP spid="51" grpId="0" animBg="1"/>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形状 52">
            <a:extLst>
              <a:ext uri="{FF2B5EF4-FFF2-40B4-BE49-F238E27FC236}">
                <a16:creationId xmlns:a16="http://schemas.microsoft.com/office/drawing/2014/main" id="{24A64A8E-FD3A-465C-9827-CA5FF8DC32E2}"/>
              </a:ext>
            </a:extLst>
          </p:cNvPr>
          <p:cNvSpPr/>
          <p:nvPr/>
        </p:nvSpPr>
        <p:spPr>
          <a:xfrm rot="8098415">
            <a:off x="8976361" y="5317582"/>
            <a:ext cx="4061513" cy="707961"/>
          </a:xfrm>
          <a:custGeom>
            <a:avLst/>
            <a:gdLst>
              <a:gd name="connsiteX0" fmla="*/ 0 w 4061513"/>
              <a:gd name="connsiteY0" fmla="*/ 707961 h 707961"/>
              <a:gd name="connsiteX1" fmla="*/ 708614 w 4061513"/>
              <a:gd name="connsiteY1" fmla="*/ 0 h 707961"/>
              <a:gd name="connsiteX2" fmla="*/ 3354204 w 4061513"/>
              <a:gd name="connsiteY2" fmla="*/ 0 h 707961"/>
              <a:gd name="connsiteX3" fmla="*/ 4061513 w 4061513"/>
              <a:gd name="connsiteY3" fmla="*/ 707961 h 707961"/>
            </a:gdLst>
            <a:ahLst/>
            <a:cxnLst>
              <a:cxn ang="0">
                <a:pos x="connsiteX0" y="connsiteY0"/>
              </a:cxn>
              <a:cxn ang="0">
                <a:pos x="connsiteX1" y="connsiteY1"/>
              </a:cxn>
              <a:cxn ang="0">
                <a:pos x="connsiteX2" y="connsiteY2"/>
              </a:cxn>
              <a:cxn ang="0">
                <a:pos x="connsiteX3" y="connsiteY3"/>
              </a:cxn>
            </a:cxnLst>
            <a:rect l="l" t="t" r="r" b="b"/>
            <a:pathLst>
              <a:path w="4061513" h="707961">
                <a:moveTo>
                  <a:pt x="0" y="707961"/>
                </a:moveTo>
                <a:lnTo>
                  <a:pt x="708614" y="0"/>
                </a:lnTo>
                <a:lnTo>
                  <a:pt x="3354204" y="0"/>
                </a:lnTo>
                <a:lnTo>
                  <a:pt x="4061513" y="707961"/>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200">
              <a:cs typeface="+mn-ea"/>
              <a:sym typeface="+mn-lt"/>
            </a:endParaRPr>
          </a:p>
        </p:txBody>
      </p:sp>
      <p:sp>
        <p:nvSpPr>
          <p:cNvPr id="51" name="任意多边形: 形状 50">
            <a:extLst>
              <a:ext uri="{FF2B5EF4-FFF2-40B4-BE49-F238E27FC236}">
                <a16:creationId xmlns:a16="http://schemas.microsoft.com/office/drawing/2014/main" id="{0B7ECD3D-26E2-4823-A1EC-8D2A5B8CB304}"/>
              </a:ext>
            </a:extLst>
          </p:cNvPr>
          <p:cNvSpPr/>
          <p:nvPr/>
        </p:nvSpPr>
        <p:spPr>
          <a:xfrm rot="8098415">
            <a:off x="10635078" y="6065116"/>
            <a:ext cx="2032989" cy="503258"/>
          </a:xfrm>
          <a:custGeom>
            <a:avLst/>
            <a:gdLst>
              <a:gd name="connsiteX0" fmla="*/ 0 w 2032989"/>
              <a:gd name="connsiteY0" fmla="*/ 503258 h 503258"/>
              <a:gd name="connsiteX1" fmla="*/ 503722 w 2032989"/>
              <a:gd name="connsiteY1" fmla="*/ 0 h 503258"/>
              <a:gd name="connsiteX2" fmla="*/ 1530195 w 2032989"/>
              <a:gd name="connsiteY2" fmla="*/ 0 h 503258"/>
              <a:gd name="connsiteX3" fmla="*/ 2032989 w 2032989"/>
              <a:gd name="connsiteY3" fmla="*/ 503258 h 503258"/>
            </a:gdLst>
            <a:ahLst/>
            <a:cxnLst>
              <a:cxn ang="0">
                <a:pos x="connsiteX0" y="connsiteY0"/>
              </a:cxn>
              <a:cxn ang="0">
                <a:pos x="connsiteX1" y="connsiteY1"/>
              </a:cxn>
              <a:cxn ang="0">
                <a:pos x="connsiteX2" y="connsiteY2"/>
              </a:cxn>
              <a:cxn ang="0">
                <a:pos x="connsiteX3" y="connsiteY3"/>
              </a:cxn>
            </a:cxnLst>
            <a:rect l="l" t="t" r="r" b="b"/>
            <a:pathLst>
              <a:path w="2032989" h="503258">
                <a:moveTo>
                  <a:pt x="0" y="503258"/>
                </a:moveTo>
                <a:lnTo>
                  <a:pt x="503722" y="0"/>
                </a:lnTo>
                <a:lnTo>
                  <a:pt x="1530195" y="0"/>
                </a:lnTo>
                <a:lnTo>
                  <a:pt x="2032989" y="503258"/>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200">
              <a:cs typeface="+mn-ea"/>
              <a:sym typeface="+mn-lt"/>
            </a:endParaRPr>
          </a:p>
        </p:txBody>
      </p:sp>
      <p:sp>
        <p:nvSpPr>
          <p:cNvPr id="17" name="任意多边形: 形状 16">
            <a:extLst>
              <a:ext uri="{FF2B5EF4-FFF2-40B4-BE49-F238E27FC236}">
                <a16:creationId xmlns:a16="http://schemas.microsoft.com/office/drawing/2014/main" id="{9EC02A53-1A86-4A95-83DD-42D19FC8C549}"/>
              </a:ext>
            </a:extLst>
          </p:cNvPr>
          <p:cNvSpPr/>
          <p:nvPr/>
        </p:nvSpPr>
        <p:spPr>
          <a:xfrm rot="8098415">
            <a:off x="-2468157" y="-249067"/>
            <a:ext cx="10845439" cy="4787115"/>
          </a:xfrm>
          <a:custGeom>
            <a:avLst/>
            <a:gdLst>
              <a:gd name="connsiteX0" fmla="*/ 2299279 w 10845439"/>
              <a:gd name="connsiteY0" fmla="*/ 2301401 h 4787115"/>
              <a:gd name="connsiteX1" fmla="*/ 0 w 10845439"/>
              <a:gd name="connsiteY1" fmla="*/ 0 h 4787115"/>
              <a:gd name="connsiteX2" fmla="*/ 9694207 w 10845439"/>
              <a:gd name="connsiteY2" fmla="*/ 0 h 4787115"/>
              <a:gd name="connsiteX3" fmla="*/ 10845439 w 10845439"/>
              <a:gd name="connsiteY3" fmla="*/ 1152293 h 4787115"/>
              <a:gd name="connsiteX4" fmla="*/ 9695271 w 10845439"/>
              <a:gd name="connsiteY4" fmla="*/ 2301401 h 4787115"/>
              <a:gd name="connsiteX5" fmla="*/ 2483422 w 10845439"/>
              <a:gd name="connsiteY5" fmla="*/ 2485714 h 4787115"/>
              <a:gd name="connsiteX6" fmla="*/ 9510790 w 10845439"/>
              <a:gd name="connsiteY6" fmla="*/ 2485714 h 4787115"/>
              <a:gd name="connsiteX7" fmla="*/ 7207266 w 10845439"/>
              <a:gd name="connsiteY7" fmla="*/ 4787115 h 4787115"/>
              <a:gd name="connsiteX8" fmla="*/ 4782702 w 10845439"/>
              <a:gd name="connsiteY8" fmla="*/ 4787115 h 478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5439" h="4787115">
                <a:moveTo>
                  <a:pt x="2299279" y="2301401"/>
                </a:moveTo>
                <a:lnTo>
                  <a:pt x="0" y="0"/>
                </a:lnTo>
                <a:lnTo>
                  <a:pt x="9694207" y="0"/>
                </a:lnTo>
                <a:lnTo>
                  <a:pt x="10845439" y="1152293"/>
                </a:lnTo>
                <a:lnTo>
                  <a:pt x="9695271" y="2301401"/>
                </a:lnTo>
                <a:close/>
                <a:moveTo>
                  <a:pt x="2483422" y="2485714"/>
                </a:moveTo>
                <a:lnTo>
                  <a:pt x="9510790" y="2485714"/>
                </a:lnTo>
                <a:lnTo>
                  <a:pt x="7207266" y="4787115"/>
                </a:lnTo>
                <a:lnTo>
                  <a:pt x="4782702" y="4787115"/>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任意多边形: 形状 54">
            <a:extLst>
              <a:ext uri="{FF2B5EF4-FFF2-40B4-BE49-F238E27FC236}">
                <a16:creationId xmlns:a16="http://schemas.microsoft.com/office/drawing/2014/main" id="{F59A9DCC-43B4-423F-948D-4F670199C251}"/>
              </a:ext>
            </a:extLst>
          </p:cNvPr>
          <p:cNvSpPr/>
          <p:nvPr/>
        </p:nvSpPr>
        <p:spPr>
          <a:xfrm rot="8098415">
            <a:off x="173571" y="3159025"/>
            <a:ext cx="10198378" cy="525326"/>
          </a:xfrm>
          <a:custGeom>
            <a:avLst/>
            <a:gdLst>
              <a:gd name="connsiteX0" fmla="*/ 524842 w 10198378"/>
              <a:gd name="connsiteY0" fmla="*/ 525326 h 525326"/>
              <a:gd name="connsiteX1" fmla="*/ 0 w 10198378"/>
              <a:gd name="connsiteY1" fmla="*/ 0 h 525326"/>
              <a:gd name="connsiteX2" fmla="*/ 9694208 w 10198378"/>
              <a:gd name="connsiteY2" fmla="*/ 0 h 525326"/>
              <a:gd name="connsiteX3" fmla="*/ 10198378 w 10198378"/>
              <a:gd name="connsiteY3" fmla="*/ 504636 h 525326"/>
              <a:gd name="connsiteX4" fmla="*/ 10176881 w 10198378"/>
              <a:gd name="connsiteY4" fmla="*/ 525326 h 52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8378" h="525326">
                <a:moveTo>
                  <a:pt x="524842" y="525326"/>
                </a:moveTo>
                <a:lnTo>
                  <a:pt x="0" y="0"/>
                </a:lnTo>
                <a:lnTo>
                  <a:pt x="9694208" y="0"/>
                </a:lnTo>
                <a:lnTo>
                  <a:pt x="10198378" y="504636"/>
                </a:lnTo>
                <a:lnTo>
                  <a:pt x="10176881" y="525326"/>
                </a:lnTo>
                <a:close/>
              </a:path>
            </a:pathLst>
          </a:custGeom>
          <a:solidFill>
            <a:schemeClr val="bg1">
              <a:lumMod val="85000"/>
              <a:alpha val="57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56" name="组合 55">
            <a:extLst>
              <a:ext uri="{FF2B5EF4-FFF2-40B4-BE49-F238E27FC236}">
                <a16:creationId xmlns:a16="http://schemas.microsoft.com/office/drawing/2014/main" id="{391507F9-3C37-4196-9EB2-CF453697D1F4}"/>
              </a:ext>
            </a:extLst>
          </p:cNvPr>
          <p:cNvGrpSpPr/>
          <p:nvPr/>
        </p:nvGrpSpPr>
        <p:grpSpPr>
          <a:xfrm>
            <a:off x="55473" y="-2207168"/>
            <a:ext cx="6019010" cy="10577129"/>
            <a:chOff x="55473" y="-2207168"/>
            <a:chExt cx="6019010" cy="10577129"/>
          </a:xfrm>
        </p:grpSpPr>
        <p:sp>
          <p:nvSpPr>
            <p:cNvPr id="20" name="任意多边形: 形状 19">
              <a:extLst>
                <a:ext uri="{FF2B5EF4-FFF2-40B4-BE49-F238E27FC236}">
                  <a16:creationId xmlns:a16="http://schemas.microsoft.com/office/drawing/2014/main" id="{067BC0D6-7C37-49A5-94C6-ECF718FA48BC}"/>
                </a:ext>
              </a:extLst>
            </p:cNvPr>
            <p:cNvSpPr/>
            <p:nvPr/>
          </p:nvSpPr>
          <p:spPr>
            <a:xfrm rot="8098415">
              <a:off x="-1586040" y="2147716"/>
              <a:ext cx="10577129" cy="1867361"/>
            </a:xfrm>
            <a:custGeom>
              <a:avLst/>
              <a:gdLst>
                <a:gd name="connsiteX0" fmla="*/ 1865640 w 10577129"/>
                <a:gd name="connsiteY0" fmla="*/ 1867361 h 1867361"/>
                <a:gd name="connsiteX1" fmla="*/ 0 w 10577129"/>
                <a:gd name="connsiteY1" fmla="*/ 0 h 1867361"/>
                <a:gd name="connsiteX2" fmla="*/ 9694208 w 10577129"/>
                <a:gd name="connsiteY2" fmla="*/ 0 h 1867361"/>
                <a:gd name="connsiteX3" fmla="*/ 10577129 w 10577129"/>
                <a:gd name="connsiteY3" fmla="*/ 883736 h 1867361"/>
                <a:gd name="connsiteX4" fmla="*/ 9592597 w 10577129"/>
                <a:gd name="connsiteY4" fmla="*/ 1867361 h 186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7129" h="1867361">
                  <a:moveTo>
                    <a:pt x="1865640" y="1867361"/>
                  </a:moveTo>
                  <a:lnTo>
                    <a:pt x="0" y="0"/>
                  </a:lnTo>
                  <a:lnTo>
                    <a:pt x="9694208" y="0"/>
                  </a:lnTo>
                  <a:lnTo>
                    <a:pt x="10577129" y="883736"/>
                  </a:lnTo>
                  <a:lnTo>
                    <a:pt x="9592597" y="1867361"/>
                  </a:lnTo>
                  <a:close/>
                </a:path>
              </a:pathLst>
            </a:custGeom>
            <a:solidFill>
              <a:srgbClr val="FF6699">
                <a:alpha val="90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379A6967-D2BB-4A18-87FC-1B734DF3C2CF}"/>
                </a:ext>
              </a:extLst>
            </p:cNvPr>
            <p:cNvSpPr txBox="1"/>
            <p:nvPr/>
          </p:nvSpPr>
          <p:spPr>
            <a:xfrm rot="18900000">
              <a:off x="55473" y="3044279"/>
              <a:ext cx="6019010" cy="769441"/>
            </a:xfrm>
            <a:prstGeom prst="rect">
              <a:avLst/>
            </a:prstGeom>
            <a:noFill/>
          </p:spPr>
          <p:txBody>
            <a:bodyPr wrap="square" rtlCol="0">
              <a:spAutoFit/>
            </a:bodyPr>
            <a:lstStyle/>
            <a:p>
              <a:pPr algn="dist"/>
              <a:r>
                <a:rPr lang="en-US" altLang="zh-CN" sz="4400" b="1" dirty="0">
                  <a:solidFill>
                    <a:schemeClr val="bg1"/>
                  </a:solidFill>
                  <a:cs typeface="+mn-ea"/>
                  <a:sym typeface="+mn-lt"/>
                </a:rPr>
                <a:t>CONTENTS</a:t>
              </a:r>
              <a:endParaRPr lang="zh-CN" altLang="en-US" sz="4400" b="1" dirty="0">
                <a:solidFill>
                  <a:schemeClr val="bg1"/>
                </a:solidFill>
                <a:cs typeface="+mn-ea"/>
                <a:sym typeface="+mn-lt"/>
              </a:endParaRPr>
            </a:p>
          </p:txBody>
        </p:sp>
      </p:grpSp>
      <p:sp>
        <p:nvSpPr>
          <p:cNvPr id="37" name="任意多边形: 形状 36">
            <a:extLst>
              <a:ext uri="{FF2B5EF4-FFF2-40B4-BE49-F238E27FC236}">
                <a16:creationId xmlns:a16="http://schemas.microsoft.com/office/drawing/2014/main" id="{0CF49BFF-30B1-4528-8998-C2AB6245E327}"/>
              </a:ext>
            </a:extLst>
          </p:cNvPr>
          <p:cNvSpPr/>
          <p:nvPr/>
        </p:nvSpPr>
        <p:spPr>
          <a:xfrm rot="8098415">
            <a:off x="-622157" y="642091"/>
            <a:ext cx="3029451" cy="503258"/>
          </a:xfrm>
          <a:custGeom>
            <a:avLst/>
            <a:gdLst>
              <a:gd name="connsiteX0" fmla="*/ 502794 w 3029451"/>
              <a:gd name="connsiteY0" fmla="*/ 503258 h 503258"/>
              <a:gd name="connsiteX1" fmla="*/ 0 w 3029451"/>
              <a:gd name="connsiteY1" fmla="*/ 0 h 503258"/>
              <a:gd name="connsiteX2" fmla="*/ 3029451 w 3029451"/>
              <a:gd name="connsiteY2" fmla="*/ 0 h 503258"/>
              <a:gd name="connsiteX3" fmla="*/ 2525729 w 3029451"/>
              <a:gd name="connsiteY3" fmla="*/ 503258 h 503258"/>
            </a:gdLst>
            <a:ahLst/>
            <a:cxnLst>
              <a:cxn ang="0">
                <a:pos x="connsiteX0" y="connsiteY0"/>
              </a:cxn>
              <a:cxn ang="0">
                <a:pos x="connsiteX1" y="connsiteY1"/>
              </a:cxn>
              <a:cxn ang="0">
                <a:pos x="connsiteX2" y="connsiteY2"/>
              </a:cxn>
              <a:cxn ang="0">
                <a:pos x="connsiteX3" y="connsiteY3"/>
              </a:cxn>
            </a:cxnLst>
            <a:rect l="l" t="t" r="r" b="b"/>
            <a:pathLst>
              <a:path w="3029451" h="503258">
                <a:moveTo>
                  <a:pt x="502794" y="503258"/>
                </a:moveTo>
                <a:lnTo>
                  <a:pt x="0" y="0"/>
                </a:lnTo>
                <a:lnTo>
                  <a:pt x="3029451" y="0"/>
                </a:lnTo>
                <a:lnTo>
                  <a:pt x="2525729" y="503258"/>
                </a:lnTo>
                <a:close/>
              </a:path>
            </a:pathLst>
          </a:custGeom>
          <a:solidFill>
            <a:schemeClr val="bg1">
              <a:lumMod val="85000"/>
              <a:alpha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29" name="组合 28">
            <a:extLst>
              <a:ext uri="{FF2B5EF4-FFF2-40B4-BE49-F238E27FC236}">
                <a16:creationId xmlns:a16="http://schemas.microsoft.com/office/drawing/2014/main" id="{9852FC2A-53C7-4599-9963-5D8D24984299}"/>
              </a:ext>
            </a:extLst>
          </p:cNvPr>
          <p:cNvGrpSpPr/>
          <p:nvPr/>
        </p:nvGrpSpPr>
        <p:grpSpPr>
          <a:xfrm>
            <a:off x="7376378" y="1139484"/>
            <a:ext cx="4577083" cy="1080000"/>
            <a:chOff x="6804866" y="1465027"/>
            <a:chExt cx="4577083" cy="1080000"/>
          </a:xfrm>
        </p:grpSpPr>
        <p:sp>
          <p:nvSpPr>
            <p:cNvPr id="23" name="文本框 22">
              <a:extLst>
                <a:ext uri="{FF2B5EF4-FFF2-40B4-BE49-F238E27FC236}">
                  <a16:creationId xmlns:a16="http://schemas.microsoft.com/office/drawing/2014/main" id="{C7CA7AB2-8BB7-4A67-8F60-3939EA08A0D2}"/>
                </a:ext>
              </a:extLst>
            </p:cNvPr>
            <p:cNvSpPr txBox="1"/>
            <p:nvPr/>
          </p:nvSpPr>
          <p:spPr>
            <a:xfrm>
              <a:off x="8121887" y="1554985"/>
              <a:ext cx="3260062"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Business profile</a:t>
              </a:r>
            </a:p>
          </p:txBody>
        </p:sp>
        <p:grpSp>
          <p:nvGrpSpPr>
            <p:cNvPr id="28" name="组合 27">
              <a:extLst>
                <a:ext uri="{FF2B5EF4-FFF2-40B4-BE49-F238E27FC236}">
                  <a16:creationId xmlns:a16="http://schemas.microsoft.com/office/drawing/2014/main" id="{5534E4EB-DEC7-4366-820D-12D9B9367D21}"/>
                </a:ext>
              </a:extLst>
            </p:cNvPr>
            <p:cNvGrpSpPr/>
            <p:nvPr/>
          </p:nvGrpSpPr>
          <p:grpSpPr>
            <a:xfrm>
              <a:off x="6804866" y="1465027"/>
              <a:ext cx="1080000" cy="1080000"/>
              <a:chOff x="6804866" y="1465027"/>
              <a:chExt cx="1080000" cy="1080000"/>
            </a:xfrm>
          </p:grpSpPr>
          <p:sp>
            <p:nvSpPr>
              <p:cNvPr id="26" name="椭圆 25">
                <a:extLst>
                  <a:ext uri="{FF2B5EF4-FFF2-40B4-BE49-F238E27FC236}">
                    <a16:creationId xmlns:a16="http://schemas.microsoft.com/office/drawing/2014/main" id="{6BCE7521-3DB7-4186-972C-91948C13DE65}"/>
                  </a:ext>
                </a:extLst>
              </p:cNvPr>
              <p:cNvSpPr>
                <a:spLocks noChangeAspect="1"/>
              </p:cNvSpPr>
              <p:nvPr/>
            </p:nvSpPr>
            <p:spPr>
              <a:xfrm>
                <a:off x="6804866" y="1465027"/>
                <a:ext cx="1080000" cy="108000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200">
                  <a:cs typeface="+mn-ea"/>
                  <a:sym typeface="+mn-lt"/>
                </a:endParaRPr>
              </a:p>
            </p:txBody>
          </p:sp>
          <p:sp>
            <p:nvSpPr>
              <p:cNvPr id="27" name="文本框 26">
                <a:extLst>
                  <a:ext uri="{FF2B5EF4-FFF2-40B4-BE49-F238E27FC236}">
                    <a16:creationId xmlns:a16="http://schemas.microsoft.com/office/drawing/2014/main" id="{2E160454-4206-4237-8420-3BEEA7A31B3A}"/>
                  </a:ext>
                </a:extLst>
              </p:cNvPr>
              <p:cNvSpPr txBox="1">
                <a:spLocks noChangeAspect="1"/>
              </p:cNvSpPr>
              <p:nvPr/>
            </p:nvSpPr>
            <p:spPr>
              <a:xfrm>
                <a:off x="6904727" y="1696507"/>
                <a:ext cx="811952" cy="58477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3200" spc="-300" dirty="0">
                    <a:solidFill>
                      <a:schemeClr val="bg1"/>
                    </a:solidFill>
                    <a:latin typeface="+mn-lt"/>
                    <a:ea typeface="+mn-ea"/>
                    <a:cs typeface="+mn-ea"/>
                    <a:sym typeface="+mn-lt"/>
                  </a:rPr>
                  <a:t>01</a:t>
                </a:r>
                <a:endParaRPr lang="zh-CN" altLang="en-US" sz="3200" spc="-300" dirty="0">
                  <a:solidFill>
                    <a:schemeClr val="bg1"/>
                  </a:solidFill>
                  <a:latin typeface="+mn-lt"/>
                  <a:ea typeface="+mn-ea"/>
                  <a:cs typeface="+mn-ea"/>
                  <a:sym typeface="+mn-lt"/>
                </a:endParaRPr>
              </a:p>
            </p:txBody>
          </p:sp>
        </p:grpSp>
        <p:sp>
          <p:nvSpPr>
            <p:cNvPr id="25" name="TextBox 26">
              <a:extLst>
                <a:ext uri="{FF2B5EF4-FFF2-40B4-BE49-F238E27FC236}">
                  <a16:creationId xmlns:a16="http://schemas.microsoft.com/office/drawing/2014/main" id="{9592EDDE-0576-45A8-A17D-2E058E7DCF9F}"/>
                </a:ext>
              </a:extLst>
            </p:cNvPr>
            <p:cNvSpPr txBox="1"/>
            <p:nvPr/>
          </p:nvSpPr>
          <p:spPr>
            <a:xfrm>
              <a:off x="8251090" y="2239921"/>
              <a:ext cx="2463366" cy="246221"/>
            </a:xfrm>
            <a:prstGeom prst="rect">
              <a:avLst/>
            </a:prstGeom>
            <a:noFill/>
          </p:spPr>
          <p:txBody>
            <a:bodyPr wrap="square" rtlCol="0">
              <a:spAutoFit/>
            </a:bodyPr>
            <a:lstStyle/>
            <a:p>
              <a:r>
                <a:rPr lang="en-US" altLang="zh-CN" sz="1000" dirty="0">
                  <a:solidFill>
                    <a:schemeClr val="tx1">
                      <a:lumMod val="85000"/>
                      <a:lumOff val="15000"/>
                    </a:schemeClr>
                  </a:solidFill>
                  <a:cs typeface="+mn-ea"/>
                  <a:sym typeface="+mn-lt"/>
                </a:rPr>
                <a:t>INPUT TEXT HERE.</a:t>
              </a:r>
              <a:endParaRPr lang="zh-CN" altLang="en-US" sz="1000" dirty="0">
                <a:solidFill>
                  <a:schemeClr val="tx1">
                    <a:lumMod val="85000"/>
                    <a:lumOff val="15000"/>
                  </a:schemeClr>
                </a:solidFill>
                <a:cs typeface="+mn-ea"/>
                <a:sym typeface="+mn-lt"/>
              </a:endParaRPr>
            </a:p>
          </p:txBody>
        </p:sp>
      </p:grpSp>
      <p:grpSp>
        <p:nvGrpSpPr>
          <p:cNvPr id="30" name="组合 29">
            <a:extLst>
              <a:ext uri="{FF2B5EF4-FFF2-40B4-BE49-F238E27FC236}">
                <a16:creationId xmlns:a16="http://schemas.microsoft.com/office/drawing/2014/main" id="{562A670A-DC3B-453C-AFCD-B8EF506A8DA3}"/>
              </a:ext>
            </a:extLst>
          </p:cNvPr>
          <p:cNvGrpSpPr/>
          <p:nvPr/>
        </p:nvGrpSpPr>
        <p:grpSpPr>
          <a:xfrm>
            <a:off x="6064749" y="2487489"/>
            <a:ext cx="4038794" cy="1080000"/>
            <a:chOff x="6804866" y="1465027"/>
            <a:chExt cx="4038794" cy="1080000"/>
          </a:xfrm>
        </p:grpSpPr>
        <p:sp>
          <p:nvSpPr>
            <p:cNvPr id="31" name="文本框 30">
              <a:extLst>
                <a:ext uri="{FF2B5EF4-FFF2-40B4-BE49-F238E27FC236}">
                  <a16:creationId xmlns:a16="http://schemas.microsoft.com/office/drawing/2014/main" id="{69A3E434-03C8-4EC6-9F03-1D8EE5ABE372}"/>
                </a:ext>
              </a:extLst>
            </p:cNvPr>
            <p:cNvSpPr txBox="1"/>
            <p:nvPr/>
          </p:nvSpPr>
          <p:spPr>
            <a:xfrm>
              <a:off x="8121887" y="1554985"/>
              <a:ext cx="2721773"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Its brand</a:t>
              </a:r>
            </a:p>
          </p:txBody>
        </p:sp>
        <p:grpSp>
          <p:nvGrpSpPr>
            <p:cNvPr id="32" name="组合 31">
              <a:extLst>
                <a:ext uri="{FF2B5EF4-FFF2-40B4-BE49-F238E27FC236}">
                  <a16:creationId xmlns:a16="http://schemas.microsoft.com/office/drawing/2014/main" id="{BCD070BA-92C0-417E-9B6A-CB0A87DC0E73}"/>
                </a:ext>
              </a:extLst>
            </p:cNvPr>
            <p:cNvGrpSpPr/>
            <p:nvPr/>
          </p:nvGrpSpPr>
          <p:grpSpPr>
            <a:xfrm>
              <a:off x="6804866" y="1465027"/>
              <a:ext cx="1080000" cy="1080000"/>
              <a:chOff x="6804866" y="1465027"/>
              <a:chExt cx="1080000" cy="1080000"/>
            </a:xfrm>
          </p:grpSpPr>
          <p:sp>
            <p:nvSpPr>
              <p:cNvPr id="34" name="椭圆 33">
                <a:extLst>
                  <a:ext uri="{FF2B5EF4-FFF2-40B4-BE49-F238E27FC236}">
                    <a16:creationId xmlns:a16="http://schemas.microsoft.com/office/drawing/2014/main" id="{4A62A4B7-DA13-4150-B3EC-6CFB0E2D5A32}"/>
                  </a:ext>
                </a:extLst>
              </p:cNvPr>
              <p:cNvSpPr>
                <a:spLocks noChangeAspect="1"/>
              </p:cNvSpPr>
              <p:nvPr/>
            </p:nvSpPr>
            <p:spPr>
              <a:xfrm>
                <a:off x="6804866" y="1465027"/>
                <a:ext cx="1080000" cy="108000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200">
                  <a:cs typeface="+mn-ea"/>
                  <a:sym typeface="+mn-lt"/>
                </a:endParaRPr>
              </a:p>
            </p:txBody>
          </p:sp>
          <p:sp>
            <p:nvSpPr>
              <p:cNvPr id="35" name="文本框 34">
                <a:extLst>
                  <a:ext uri="{FF2B5EF4-FFF2-40B4-BE49-F238E27FC236}">
                    <a16:creationId xmlns:a16="http://schemas.microsoft.com/office/drawing/2014/main" id="{6FFA53F9-F82E-4EFD-9107-57D152E5D91D}"/>
                  </a:ext>
                </a:extLst>
              </p:cNvPr>
              <p:cNvSpPr txBox="1">
                <a:spLocks noChangeAspect="1"/>
              </p:cNvSpPr>
              <p:nvPr/>
            </p:nvSpPr>
            <p:spPr>
              <a:xfrm>
                <a:off x="6904727" y="1677457"/>
                <a:ext cx="811952" cy="58477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3200" spc="-300" dirty="0">
                    <a:solidFill>
                      <a:schemeClr val="bg1"/>
                    </a:solidFill>
                    <a:latin typeface="+mn-lt"/>
                    <a:ea typeface="+mn-ea"/>
                    <a:cs typeface="+mn-ea"/>
                    <a:sym typeface="+mn-lt"/>
                  </a:rPr>
                  <a:t>02</a:t>
                </a:r>
                <a:endParaRPr lang="zh-CN" altLang="en-US" sz="3200" spc="-300" dirty="0">
                  <a:solidFill>
                    <a:schemeClr val="bg1"/>
                  </a:solidFill>
                  <a:latin typeface="+mn-lt"/>
                  <a:ea typeface="+mn-ea"/>
                  <a:cs typeface="+mn-ea"/>
                  <a:sym typeface="+mn-lt"/>
                </a:endParaRPr>
              </a:p>
            </p:txBody>
          </p:sp>
        </p:grpSp>
        <p:sp>
          <p:nvSpPr>
            <p:cNvPr id="33" name="TextBox 26">
              <a:extLst>
                <a:ext uri="{FF2B5EF4-FFF2-40B4-BE49-F238E27FC236}">
                  <a16:creationId xmlns:a16="http://schemas.microsoft.com/office/drawing/2014/main" id="{7A261BF0-B2F1-4E14-9EB7-46F5DE26B0C3}"/>
                </a:ext>
              </a:extLst>
            </p:cNvPr>
            <p:cNvSpPr txBox="1"/>
            <p:nvPr/>
          </p:nvSpPr>
          <p:spPr>
            <a:xfrm>
              <a:off x="8251090" y="2239921"/>
              <a:ext cx="2463366" cy="246221"/>
            </a:xfrm>
            <a:prstGeom prst="rect">
              <a:avLst/>
            </a:prstGeom>
            <a:noFill/>
          </p:spPr>
          <p:txBody>
            <a:bodyPr wrap="square" rtlCol="0">
              <a:spAutoFit/>
            </a:bodyPr>
            <a:lstStyle/>
            <a:p>
              <a:r>
                <a:rPr lang="en-US" altLang="zh-CN" sz="1000" dirty="0">
                  <a:solidFill>
                    <a:schemeClr val="tx1">
                      <a:lumMod val="85000"/>
                      <a:lumOff val="15000"/>
                    </a:schemeClr>
                  </a:solidFill>
                  <a:cs typeface="+mn-ea"/>
                  <a:sym typeface="+mn-lt"/>
                </a:rPr>
                <a:t>INPUT TEXT HERE.</a:t>
              </a:r>
              <a:endParaRPr lang="zh-CN" altLang="en-US" sz="1000" dirty="0">
                <a:solidFill>
                  <a:schemeClr val="tx1">
                    <a:lumMod val="85000"/>
                    <a:lumOff val="15000"/>
                  </a:schemeClr>
                </a:solidFill>
                <a:cs typeface="+mn-ea"/>
                <a:sym typeface="+mn-lt"/>
              </a:endParaRPr>
            </a:p>
          </p:txBody>
        </p:sp>
      </p:grpSp>
      <p:grpSp>
        <p:nvGrpSpPr>
          <p:cNvPr id="38" name="组合 37">
            <a:extLst>
              <a:ext uri="{FF2B5EF4-FFF2-40B4-BE49-F238E27FC236}">
                <a16:creationId xmlns:a16="http://schemas.microsoft.com/office/drawing/2014/main" id="{D490423C-6148-4424-A80A-1D41E2A18549}"/>
              </a:ext>
            </a:extLst>
          </p:cNvPr>
          <p:cNvGrpSpPr/>
          <p:nvPr/>
        </p:nvGrpSpPr>
        <p:grpSpPr>
          <a:xfrm>
            <a:off x="4753120" y="3835494"/>
            <a:ext cx="6997582" cy="1080000"/>
            <a:chOff x="6804866" y="1465027"/>
            <a:chExt cx="6997582" cy="1080000"/>
          </a:xfrm>
        </p:grpSpPr>
        <p:sp>
          <p:nvSpPr>
            <p:cNvPr id="39" name="文本框 38">
              <a:extLst>
                <a:ext uri="{FF2B5EF4-FFF2-40B4-BE49-F238E27FC236}">
                  <a16:creationId xmlns:a16="http://schemas.microsoft.com/office/drawing/2014/main" id="{763511DF-4E89-4975-8EB3-DCA0A0EBA443}"/>
                </a:ext>
              </a:extLst>
            </p:cNvPr>
            <p:cNvSpPr txBox="1"/>
            <p:nvPr/>
          </p:nvSpPr>
          <p:spPr>
            <a:xfrm>
              <a:off x="8121887" y="1554985"/>
              <a:ext cx="5680561"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Stores across the country</a:t>
              </a:r>
            </a:p>
          </p:txBody>
        </p:sp>
        <p:grpSp>
          <p:nvGrpSpPr>
            <p:cNvPr id="40" name="组合 39">
              <a:extLst>
                <a:ext uri="{FF2B5EF4-FFF2-40B4-BE49-F238E27FC236}">
                  <a16:creationId xmlns:a16="http://schemas.microsoft.com/office/drawing/2014/main" id="{29379CF5-D18E-4235-9C58-18AFC4F6DD76}"/>
                </a:ext>
              </a:extLst>
            </p:cNvPr>
            <p:cNvGrpSpPr/>
            <p:nvPr/>
          </p:nvGrpSpPr>
          <p:grpSpPr>
            <a:xfrm>
              <a:off x="6804866" y="1465027"/>
              <a:ext cx="1080000" cy="1080000"/>
              <a:chOff x="6804866" y="1465027"/>
              <a:chExt cx="1080000" cy="1080000"/>
            </a:xfrm>
          </p:grpSpPr>
          <p:sp>
            <p:nvSpPr>
              <p:cNvPr id="42" name="椭圆 41">
                <a:extLst>
                  <a:ext uri="{FF2B5EF4-FFF2-40B4-BE49-F238E27FC236}">
                    <a16:creationId xmlns:a16="http://schemas.microsoft.com/office/drawing/2014/main" id="{75E8E0DE-9630-4592-9DC1-6DDC90261E95}"/>
                  </a:ext>
                </a:extLst>
              </p:cNvPr>
              <p:cNvSpPr>
                <a:spLocks noChangeAspect="1"/>
              </p:cNvSpPr>
              <p:nvPr/>
            </p:nvSpPr>
            <p:spPr>
              <a:xfrm>
                <a:off x="6804866" y="1465027"/>
                <a:ext cx="1080000" cy="108000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200">
                  <a:cs typeface="+mn-ea"/>
                  <a:sym typeface="+mn-lt"/>
                </a:endParaRPr>
              </a:p>
            </p:txBody>
          </p:sp>
          <p:sp>
            <p:nvSpPr>
              <p:cNvPr id="43" name="文本框 42">
                <a:extLst>
                  <a:ext uri="{FF2B5EF4-FFF2-40B4-BE49-F238E27FC236}">
                    <a16:creationId xmlns:a16="http://schemas.microsoft.com/office/drawing/2014/main" id="{A0AB1239-DD08-45E5-B00D-BC750EA8D8B2}"/>
                  </a:ext>
                </a:extLst>
              </p:cNvPr>
              <p:cNvSpPr txBox="1">
                <a:spLocks noChangeAspect="1"/>
              </p:cNvSpPr>
              <p:nvPr/>
            </p:nvSpPr>
            <p:spPr>
              <a:xfrm>
                <a:off x="6923777" y="1734607"/>
                <a:ext cx="811952" cy="58477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3200" spc="-300" dirty="0">
                    <a:solidFill>
                      <a:schemeClr val="bg1"/>
                    </a:solidFill>
                    <a:latin typeface="+mn-lt"/>
                    <a:ea typeface="+mn-ea"/>
                    <a:cs typeface="+mn-ea"/>
                    <a:sym typeface="+mn-lt"/>
                  </a:rPr>
                  <a:t>03</a:t>
                </a:r>
                <a:endParaRPr lang="zh-CN" altLang="en-US" sz="3200" spc="-300" dirty="0">
                  <a:solidFill>
                    <a:schemeClr val="bg1"/>
                  </a:solidFill>
                  <a:latin typeface="+mn-lt"/>
                  <a:ea typeface="+mn-ea"/>
                  <a:cs typeface="+mn-ea"/>
                  <a:sym typeface="+mn-lt"/>
                </a:endParaRPr>
              </a:p>
            </p:txBody>
          </p:sp>
        </p:grpSp>
        <p:sp>
          <p:nvSpPr>
            <p:cNvPr id="41" name="TextBox 26">
              <a:extLst>
                <a:ext uri="{FF2B5EF4-FFF2-40B4-BE49-F238E27FC236}">
                  <a16:creationId xmlns:a16="http://schemas.microsoft.com/office/drawing/2014/main" id="{B72846F0-01FA-4841-BBB4-3EBE542F2A23}"/>
                </a:ext>
              </a:extLst>
            </p:cNvPr>
            <p:cNvSpPr txBox="1"/>
            <p:nvPr/>
          </p:nvSpPr>
          <p:spPr>
            <a:xfrm>
              <a:off x="8251090" y="2239921"/>
              <a:ext cx="2463366" cy="246221"/>
            </a:xfrm>
            <a:prstGeom prst="rect">
              <a:avLst/>
            </a:prstGeom>
            <a:noFill/>
          </p:spPr>
          <p:txBody>
            <a:bodyPr wrap="square" rtlCol="0">
              <a:spAutoFit/>
            </a:bodyPr>
            <a:lstStyle/>
            <a:p>
              <a:r>
                <a:rPr lang="en-US" altLang="zh-CN" sz="1000" dirty="0">
                  <a:solidFill>
                    <a:schemeClr val="tx1">
                      <a:lumMod val="85000"/>
                      <a:lumOff val="15000"/>
                    </a:schemeClr>
                  </a:solidFill>
                  <a:cs typeface="+mn-ea"/>
                  <a:sym typeface="+mn-lt"/>
                </a:rPr>
                <a:t>INPUT TEXT HERE.</a:t>
              </a:r>
              <a:endParaRPr lang="zh-CN" altLang="en-US" sz="1000" dirty="0">
                <a:solidFill>
                  <a:schemeClr val="tx1">
                    <a:lumMod val="85000"/>
                    <a:lumOff val="15000"/>
                  </a:schemeClr>
                </a:solidFill>
                <a:cs typeface="+mn-ea"/>
                <a:sym typeface="+mn-lt"/>
              </a:endParaRPr>
            </a:p>
          </p:txBody>
        </p:sp>
      </p:grpSp>
      <p:grpSp>
        <p:nvGrpSpPr>
          <p:cNvPr id="44" name="组合 43">
            <a:extLst>
              <a:ext uri="{FF2B5EF4-FFF2-40B4-BE49-F238E27FC236}">
                <a16:creationId xmlns:a16="http://schemas.microsoft.com/office/drawing/2014/main" id="{3730E5A3-EB6C-4EE0-96AF-0836C1E0AE48}"/>
              </a:ext>
            </a:extLst>
          </p:cNvPr>
          <p:cNvGrpSpPr/>
          <p:nvPr/>
        </p:nvGrpSpPr>
        <p:grpSpPr>
          <a:xfrm>
            <a:off x="3441491" y="5183500"/>
            <a:ext cx="5857063" cy="1080000"/>
            <a:chOff x="6804866" y="1465027"/>
            <a:chExt cx="5857063" cy="1080000"/>
          </a:xfrm>
        </p:grpSpPr>
        <p:sp>
          <p:nvSpPr>
            <p:cNvPr id="45" name="文本框 44">
              <a:extLst>
                <a:ext uri="{FF2B5EF4-FFF2-40B4-BE49-F238E27FC236}">
                  <a16:creationId xmlns:a16="http://schemas.microsoft.com/office/drawing/2014/main" id="{55942A5E-B058-4CB8-8FCE-364F42EA636C}"/>
                </a:ext>
              </a:extLst>
            </p:cNvPr>
            <p:cNvSpPr txBox="1"/>
            <p:nvPr/>
          </p:nvSpPr>
          <p:spPr>
            <a:xfrm>
              <a:off x="8106647" y="1554985"/>
              <a:ext cx="4555282"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Development goals</a:t>
              </a:r>
            </a:p>
          </p:txBody>
        </p:sp>
        <p:grpSp>
          <p:nvGrpSpPr>
            <p:cNvPr id="46" name="组合 45">
              <a:extLst>
                <a:ext uri="{FF2B5EF4-FFF2-40B4-BE49-F238E27FC236}">
                  <a16:creationId xmlns:a16="http://schemas.microsoft.com/office/drawing/2014/main" id="{CFF83968-ED3F-4A5C-BEDA-791CA0B3B6D4}"/>
                </a:ext>
              </a:extLst>
            </p:cNvPr>
            <p:cNvGrpSpPr/>
            <p:nvPr/>
          </p:nvGrpSpPr>
          <p:grpSpPr>
            <a:xfrm>
              <a:off x="6804866" y="1465027"/>
              <a:ext cx="1080000" cy="1080000"/>
              <a:chOff x="6804866" y="1465027"/>
              <a:chExt cx="1080000" cy="1080000"/>
            </a:xfrm>
          </p:grpSpPr>
          <p:sp>
            <p:nvSpPr>
              <p:cNvPr id="48" name="椭圆 47">
                <a:extLst>
                  <a:ext uri="{FF2B5EF4-FFF2-40B4-BE49-F238E27FC236}">
                    <a16:creationId xmlns:a16="http://schemas.microsoft.com/office/drawing/2014/main" id="{1EED21FE-1ECF-4E4B-812D-7A3D0A9ABA6C}"/>
                  </a:ext>
                </a:extLst>
              </p:cNvPr>
              <p:cNvSpPr>
                <a:spLocks noChangeAspect="1"/>
              </p:cNvSpPr>
              <p:nvPr/>
            </p:nvSpPr>
            <p:spPr>
              <a:xfrm>
                <a:off x="6804866" y="1465027"/>
                <a:ext cx="1080000" cy="1080000"/>
              </a:xfrm>
              <a:prstGeom prst="ellipse">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200">
                  <a:cs typeface="+mn-ea"/>
                  <a:sym typeface="+mn-lt"/>
                </a:endParaRPr>
              </a:p>
            </p:txBody>
          </p:sp>
          <p:sp>
            <p:nvSpPr>
              <p:cNvPr id="49" name="文本框 48">
                <a:extLst>
                  <a:ext uri="{FF2B5EF4-FFF2-40B4-BE49-F238E27FC236}">
                    <a16:creationId xmlns:a16="http://schemas.microsoft.com/office/drawing/2014/main" id="{6A27A103-F087-4ED8-B87E-DB70862AC011}"/>
                  </a:ext>
                </a:extLst>
              </p:cNvPr>
              <p:cNvSpPr txBox="1">
                <a:spLocks noChangeAspect="1"/>
              </p:cNvSpPr>
              <p:nvPr/>
            </p:nvSpPr>
            <p:spPr>
              <a:xfrm>
                <a:off x="6961877" y="1677457"/>
                <a:ext cx="811952" cy="584775"/>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pPr algn="ctr"/>
                <a:r>
                  <a:rPr lang="en-US" altLang="zh-CN" sz="3200" spc="-300" dirty="0">
                    <a:solidFill>
                      <a:schemeClr val="bg1"/>
                    </a:solidFill>
                    <a:latin typeface="+mn-lt"/>
                    <a:ea typeface="+mn-ea"/>
                    <a:cs typeface="+mn-ea"/>
                    <a:sym typeface="+mn-lt"/>
                  </a:rPr>
                  <a:t>04</a:t>
                </a:r>
                <a:endParaRPr lang="zh-CN" altLang="en-US" sz="3200" spc="-300" dirty="0">
                  <a:solidFill>
                    <a:schemeClr val="bg1"/>
                  </a:solidFill>
                  <a:latin typeface="+mn-lt"/>
                  <a:ea typeface="+mn-ea"/>
                  <a:cs typeface="+mn-ea"/>
                  <a:sym typeface="+mn-lt"/>
                </a:endParaRPr>
              </a:p>
            </p:txBody>
          </p:sp>
        </p:grpSp>
        <p:sp>
          <p:nvSpPr>
            <p:cNvPr id="47" name="TextBox 26">
              <a:extLst>
                <a:ext uri="{FF2B5EF4-FFF2-40B4-BE49-F238E27FC236}">
                  <a16:creationId xmlns:a16="http://schemas.microsoft.com/office/drawing/2014/main" id="{3312694B-6CA3-43B4-91C9-EA8A7121ACE6}"/>
                </a:ext>
              </a:extLst>
            </p:cNvPr>
            <p:cNvSpPr txBox="1"/>
            <p:nvPr/>
          </p:nvSpPr>
          <p:spPr>
            <a:xfrm>
              <a:off x="8235850" y="2239921"/>
              <a:ext cx="2463366" cy="246221"/>
            </a:xfrm>
            <a:prstGeom prst="rect">
              <a:avLst/>
            </a:prstGeom>
            <a:noFill/>
          </p:spPr>
          <p:txBody>
            <a:bodyPr wrap="square" rtlCol="0">
              <a:spAutoFit/>
            </a:bodyPr>
            <a:lstStyle/>
            <a:p>
              <a:r>
                <a:rPr lang="en-US" altLang="zh-CN" sz="1000" dirty="0">
                  <a:solidFill>
                    <a:schemeClr val="tx1">
                      <a:lumMod val="85000"/>
                      <a:lumOff val="15000"/>
                    </a:schemeClr>
                  </a:solidFill>
                  <a:cs typeface="+mn-ea"/>
                  <a:sym typeface="+mn-lt"/>
                </a:rPr>
                <a:t>INPUT TEXT HERE.</a:t>
              </a:r>
              <a:endParaRPr lang="zh-CN" altLang="en-US" sz="10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9838756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par>
                                <p:cTn id="12" presetID="22" presetClass="entr" presetSubtype="1"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up)">
                                      <p:cBhvr>
                                        <p:cTn id="14" dur="500"/>
                                        <p:tgtEl>
                                          <p:spTgt spid="5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750"/>
                                        <p:tgtEl>
                                          <p:spTgt spid="29"/>
                                        </p:tgtEl>
                                      </p:cBhvr>
                                    </p:animEffect>
                                    <p:anim calcmode="lin" valueType="num">
                                      <p:cBhvr>
                                        <p:cTn id="22" dur="750" fill="hold"/>
                                        <p:tgtEl>
                                          <p:spTgt spid="29"/>
                                        </p:tgtEl>
                                        <p:attrNameLst>
                                          <p:attrName>ppt_x</p:attrName>
                                        </p:attrNameLst>
                                      </p:cBhvr>
                                      <p:tavLst>
                                        <p:tav tm="0">
                                          <p:val>
                                            <p:strVal val="#ppt_x"/>
                                          </p:val>
                                        </p:tav>
                                        <p:tav tm="100000">
                                          <p:val>
                                            <p:strVal val="#ppt_x"/>
                                          </p:val>
                                        </p:tav>
                                      </p:tavLst>
                                    </p:anim>
                                    <p:anim calcmode="lin" valueType="num">
                                      <p:cBhvr>
                                        <p:cTn id="23" dur="75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175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750"/>
                                        <p:tgtEl>
                                          <p:spTgt spid="30"/>
                                        </p:tgtEl>
                                      </p:cBhvr>
                                    </p:animEffect>
                                    <p:anim calcmode="lin" valueType="num">
                                      <p:cBhvr>
                                        <p:cTn id="28" dur="750" fill="hold"/>
                                        <p:tgtEl>
                                          <p:spTgt spid="30"/>
                                        </p:tgtEl>
                                        <p:attrNameLst>
                                          <p:attrName>ppt_x</p:attrName>
                                        </p:attrNameLst>
                                      </p:cBhvr>
                                      <p:tavLst>
                                        <p:tav tm="0">
                                          <p:val>
                                            <p:strVal val="#ppt_x"/>
                                          </p:val>
                                        </p:tav>
                                        <p:tav tm="100000">
                                          <p:val>
                                            <p:strVal val="#ppt_x"/>
                                          </p:val>
                                        </p:tav>
                                      </p:tavLst>
                                    </p:anim>
                                    <p:anim calcmode="lin" valueType="num">
                                      <p:cBhvr>
                                        <p:cTn id="29" dur="7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750"/>
                                        <p:tgtEl>
                                          <p:spTgt spid="38"/>
                                        </p:tgtEl>
                                      </p:cBhvr>
                                    </p:animEffect>
                                    <p:anim calcmode="lin" valueType="num">
                                      <p:cBhvr>
                                        <p:cTn id="34" dur="750" fill="hold"/>
                                        <p:tgtEl>
                                          <p:spTgt spid="38"/>
                                        </p:tgtEl>
                                        <p:attrNameLst>
                                          <p:attrName>ppt_x</p:attrName>
                                        </p:attrNameLst>
                                      </p:cBhvr>
                                      <p:tavLst>
                                        <p:tav tm="0">
                                          <p:val>
                                            <p:strVal val="#ppt_x"/>
                                          </p:val>
                                        </p:tav>
                                        <p:tav tm="100000">
                                          <p:val>
                                            <p:strVal val="#ppt_x"/>
                                          </p:val>
                                        </p:tav>
                                      </p:tavLst>
                                    </p:anim>
                                    <p:anim calcmode="lin" valueType="num">
                                      <p:cBhvr>
                                        <p:cTn id="35" dur="75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750"/>
                                        <p:tgtEl>
                                          <p:spTgt spid="44"/>
                                        </p:tgtEl>
                                      </p:cBhvr>
                                    </p:animEffect>
                                    <p:anim calcmode="lin" valueType="num">
                                      <p:cBhvr>
                                        <p:cTn id="40" dur="750" fill="hold"/>
                                        <p:tgtEl>
                                          <p:spTgt spid="44"/>
                                        </p:tgtEl>
                                        <p:attrNameLst>
                                          <p:attrName>ppt_x</p:attrName>
                                        </p:attrNameLst>
                                      </p:cBhvr>
                                      <p:tavLst>
                                        <p:tav tm="0">
                                          <p:val>
                                            <p:strVal val="#ppt_x"/>
                                          </p:val>
                                        </p:tav>
                                        <p:tav tm="100000">
                                          <p:val>
                                            <p:strVal val="#ppt_x"/>
                                          </p:val>
                                        </p:tav>
                                      </p:tavLst>
                                    </p:anim>
                                    <p:anim calcmode="lin" valueType="num">
                                      <p:cBhvr>
                                        <p:cTn id="41" dur="750" fill="hold"/>
                                        <p:tgtEl>
                                          <p:spTgt spid="44"/>
                                        </p:tgtEl>
                                        <p:attrNameLst>
                                          <p:attrName>ppt_y</p:attrName>
                                        </p:attrNameLst>
                                      </p:cBhvr>
                                      <p:tavLst>
                                        <p:tav tm="0">
                                          <p:val>
                                            <p:strVal val="#ppt_y+.1"/>
                                          </p:val>
                                        </p:tav>
                                        <p:tav tm="100000">
                                          <p:val>
                                            <p:strVal val="#ppt_y"/>
                                          </p:val>
                                        </p:tav>
                                      </p:tavLst>
                                    </p:anim>
                                  </p:childTnLst>
                                </p:cTn>
                              </p:par>
                              <p:par>
                                <p:cTn id="42" presetID="22" presetClass="entr" presetSubtype="4"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7" grpId="0" animBg="1"/>
      <p:bldP spid="55"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71"/>
          <p:cNvGrpSpPr/>
          <p:nvPr/>
        </p:nvGrpSpPr>
        <p:grpSpPr>
          <a:xfrm>
            <a:off x="3753518" y="2430001"/>
            <a:ext cx="1554432" cy="1553520"/>
            <a:chOff x="5305425" y="2638425"/>
            <a:chExt cx="1579563" cy="1577975"/>
          </a:xfrm>
          <a:solidFill>
            <a:srgbClr val="ED4545"/>
          </a:solidFill>
        </p:grpSpPr>
        <p:sp>
          <p:nvSpPr>
            <p:cNvPr id="5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54" name="组合 74"/>
          <p:cNvGrpSpPr/>
          <p:nvPr/>
        </p:nvGrpSpPr>
        <p:grpSpPr>
          <a:xfrm>
            <a:off x="4696479" y="3371965"/>
            <a:ext cx="1951240" cy="1948932"/>
            <a:chOff x="5102225" y="2441575"/>
            <a:chExt cx="1982788" cy="1979613"/>
          </a:xfrm>
          <a:solidFill>
            <a:srgbClr val="ED4545"/>
          </a:solidFill>
        </p:grpSpPr>
        <p:sp>
          <p:nvSpPr>
            <p:cNvPr id="55"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6"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57" name="组合 77"/>
          <p:cNvGrpSpPr/>
          <p:nvPr/>
        </p:nvGrpSpPr>
        <p:grpSpPr>
          <a:xfrm>
            <a:off x="6361834" y="3005463"/>
            <a:ext cx="1279477" cy="1298768"/>
            <a:chOff x="5803900" y="2852738"/>
            <a:chExt cx="1300163" cy="1319212"/>
          </a:xfrm>
          <a:solidFill>
            <a:srgbClr val="ED4545"/>
          </a:solidFill>
        </p:grpSpPr>
        <p:sp>
          <p:nvSpPr>
            <p:cNvPr id="58"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9"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60" name="组合 80"/>
          <p:cNvGrpSpPr/>
          <p:nvPr/>
        </p:nvGrpSpPr>
        <p:grpSpPr>
          <a:xfrm>
            <a:off x="7463231" y="3243023"/>
            <a:ext cx="1554432" cy="1553520"/>
            <a:chOff x="5305425" y="2638425"/>
            <a:chExt cx="1579563" cy="1577975"/>
          </a:xfrm>
          <a:solidFill>
            <a:srgbClr val="ED4545"/>
          </a:solidFill>
        </p:grpSpPr>
        <p:sp>
          <p:nvSpPr>
            <p:cNvPr id="61"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63" name="TextBox 62"/>
          <p:cNvSpPr txBox="1"/>
          <p:nvPr/>
        </p:nvSpPr>
        <p:spPr>
          <a:xfrm>
            <a:off x="1588120" y="2467655"/>
            <a:ext cx="1826590" cy="579074"/>
          </a:xfrm>
          <a:prstGeom prst="rect">
            <a:avLst/>
          </a:prstGeom>
          <a:noFill/>
        </p:spPr>
        <p:txBody>
          <a:bodyPr wrap="square" lIns="70554" tIns="35277" rIns="70554" bIns="35277" rtlCol="0" anchor="ctr">
            <a:spAutoFit/>
          </a:bodyPr>
          <a:lstStyle/>
          <a:p>
            <a:pPr algn="r" fontAlgn="base">
              <a:spcBef>
                <a:spcPct val="0"/>
              </a:spcBef>
              <a:spcAft>
                <a:spcPct val="0"/>
              </a:spcAft>
            </a:pPr>
            <a:endParaRPr lang="en-US" altLang="zh-CN" sz="1100" dirty="0">
              <a:solidFill>
                <a:prstClr val="white">
                  <a:lumMod val="50000"/>
                </a:prstClr>
              </a:solidFill>
              <a:cs typeface="+mn-ea"/>
              <a:sym typeface="+mn-lt"/>
            </a:endParaRPr>
          </a:p>
          <a:p>
            <a:pPr algn="r" fontAlgn="base">
              <a:spcBef>
                <a:spcPct val="0"/>
              </a:spcBef>
              <a:spcAft>
                <a:spcPct val="0"/>
              </a:spcAft>
            </a:pPr>
            <a:r>
              <a:rPr lang="zh-CN" altLang="en-US" sz="1100" dirty="0">
                <a:solidFill>
                  <a:prstClr val="white">
                    <a:lumMod val="50000"/>
                  </a:prstClr>
                </a:solidFill>
                <a:cs typeface="+mn-ea"/>
                <a:sym typeface="+mn-lt"/>
              </a:rPr>
              <a:t>Click Add Text Click Add Text Click Add Text Click Add Text.</a:t>
            </a:r>
          </a:p>
        </p:txBody>
      </p:sp>
      <p:sp>
        <p:nvSpPr>
          <p:cNvPr id="64" name="矩形 63"/>
          <p:cNvSpPr/>
          <p:nvPr/>
        </p:nvSpPr>
        <p:spPr>
          <a:xfrm>
            <a:off x="2310424" y="2146771"/>
            <a:ext cx="1233730" cy="317457"/>
          </a:xfrm>
          <a:prstGeom prst="rect">
            <a:avLst/>
          </a:prstGeom>
        </p:spPr>
        <p:txBody>
          <a:bodyPr wrap="square" lIns="70554" tIns="35277" rIns="70554" bIns="35277">
            <a:spAutoFit/>
          </a:bodyPr>
          <a:lstStyle/>
          <a:p>
            <a:pPr algn="ctr" fontAlgn="base">
              <a:spcBef>
                <a:spcPct val="0"/>
              </a:spcBef>
              <a:spcAft>
                <a:spcPct val="0"/>
              </a:spcAft>
            </a:pPr>
            <a:r>
              <a:rPr lang="zh-CN" altLang="en-US" sz="1600" b="1" dirty="0">
                <a:solidFill>
                  <a:prstClr val="white">
                    <a:lumMod val="50000"/>
                  </a:prstClr>
                </a:solidFill>
                <a:cs typeface="+mn-ea"/>
                <a:sym typeface="+mn-lt"/>
              </a:rPr>
              <a:t>Add a title.</a:t>
            </a:r>
            <a:endParaRPr lang="en-US" altLang="zh-CN" sz="1600" dirty="0">
              <a:solidFill>
                <a:prstClr val="white">
                  <a:lumMod val="50000"/>
                </a:prstClr>
              </a:solidFill>
              <a:cs typeface="+mn-ea"/>
              <a:sym typeface="+mn-lt"/>
            </a:endParaRPr>
          </a:p>
        </p:txBody>
      </p:sp>
      <p:sp>
        <p:nvSpPr>
          <p:cNvPr id="65" name="TextBox 64"/>
          <p:cNvSpPr txBox="1"/>
          <p:nvPr/>
        </p:nvSpPr>
        <p:spPr>
          <a:xfrm>
            <a:off x="2470933" y="4600615"/>
            <a:ext cx="1720152" cy="748351"/>
          </a:xfrm>
          <a:prstGeom prst="rect">
            <a:avLst/>
          </a:prstGeom>
          <a:noFill/>
        </p:spPr>
        <p:txBody>
          <a:bodyPr wrap="square" lIns="70554" tIns="35277" rIns="70554" bIns="35277" rtlCol="0" anchor="ctr">
            <a:spAutoFit/>
          </a:bodyPr>
          <a:lstStyle/>
          <a:p>
            <a:pPr algn="r" fontAlgn="base">
              <a:spcBef>
                <a:spcPct val="0"/>
              </a:spcBef>
              <a:spcAft>
                <a:spcPct val="0"/>
              </a:spcAft>
            </a:pPr>
            <a:endParaRPr lang="en-US" altLang="zh-CN" sz="1100" dirty="0">
              <a:solidFill>
                <a:prstClr val="white">
                  <a:lumMod val="50000"/>
                </a:prstClr>
              </a:solidFill>
              <a:cs typeface="+mn-ea"/>
              <a:sym typeface="+mn-lt"/>
            </a:endParaRPr>
          </a:p>
          <a:p>
            <a:pPr algn="r" fontAlgn="base">
              <a:spcBef>
                <a:spcPct val="0"/>
              </a:spcBef>
              <a:spcAft>
                <a:spcPct val="0"/>
              </a:spcAft>
            </a:pPr>
            <a:r>
              <a:rPr lang="zh-CN" altLang="en-US" sz="1100" dirty="0">
                <a:solidFill>
                  <a:prstClr val="white">
                    <a:lumMod val="50000"/>
                  </a:prstClr>
                </a:solidFill>
                <a:cs typeface="+mn-ea"/>
                <a:sym typeface="+mn-lt"/>
              </a:rPr>
              <a:t>Click Add Text Click Add Text Click Add Text Click Add Text Click Add Text.</a:t>
            </a:r>
          </a:p>
        </p:txBody>
      </p:sp>
      <p:sp>
        <p:nvSpPr>
          <p:cNvPr id="66" name="矩形 65"/>
          <p:cNvSpPr/>
          <p:nvPr/>
        </p:nvSpPr>
        <p:spPr>
          <a:xfrm>
            <a:off x="3136657" y="4298366"/>
            <a:ext cx="1233730" cy="317457"/>
          </a:xfrm>
          <a:prstGeom prst="rect">
            <a:avLst/>
          </a:prstGeom>
        </p:spPr>
        <p:txBody>
          <a:bodyPr wrap="square" lIns="70554" tIns="35277" rIns="70554" bIns="35277">
            <a:spAutoFit/>
          </a:bodyPr>
          <a:lstStyle/>
          <a:p>
            <a:pPr fontAlgn="base">
              <a:spcBef>
                <a:spcPct val="0"/>
              </a:spcBef>
              <a:spcAft>
                <a:spcPct val="0"/>
              </a:spcAft>
            </a:pPr>
            <a:r>
              <a:rPr lang="zh-CN" altLang="en-US" sz="1600" b="1" dirty="0">
                <a:solidFill>
                  <a:prstClr val="white">
                    <a:lumMod val="50000"/>
                  </a:prstClr>
                </a:solidFill>
                <a:cs typeface="+mn-ea"/>
                <a:sym typeface="+mn-lt"/>
              </a:rPr>
              <a:t>Add a title.</a:t>
            </a:r>
            <a:endParaRPr lang="en-US" altLang="zh-CN" sz="1600" dirty="0">
              <a:solidFill>
                <a:prstClr val="white">
                  <a:lumMod val="50000"/>
                </a:prstClr>
              </a:solidFill>
              <a:cs typeface="+mn-ea"/>
              <a:sym typeface="+mn-lt"/>
            </a:endParaRPr>
          </a:p>
        </p:txBody>
      </p:sp>
      <p:sp>
        <p:nvSpPr>
          <p:cNvPr id="67" name="TextBox 66"/>
          <p:cNvSpPr txBox="1"/>
          <p:nvPr/>
        </p:nvSpPr>
        <p:spPr>
          <a:xfrm>
            <a:off x="7641307" y="2388448"/>
            <a:ext cx="1660478" cy="579074"/>
          </a:xfrm>
          <a:prstGeom prst="rect">
            <a:avLst/>
          </a:prstGeom>
          <a:noFill/>
        </p:spPr>
        <p:txBody>
          <a:bodyPr wrap="square" lIns="70554" tIns="35277" rIns="70554" bIns="35277" rtlCol="0" anchor="ctr">
            <a:spAutoFit/>
          </a:bodyPr>
          <a:lstStyle/>
          <a:p>
            <a:pPr fontAlgn="base">
              <a:spcBef>
                <a:spcPct val="0"/>
              </a:spcBef>
              <a:spcAft>
                <a:spcPct val="0"/>
              </a:spcAft>
            </a:pPr>
            <a:endParaRPr lang="en-US" altLang="zh-CN" sz="1100" dirty="0">
              <a:solidFill>
                <a:prstClr val="white">
                  <a:lumMod val="50000"/>
                </a:prstClr>
              </a:solidFill>
              <a:cs typeface="+mn-ea"/>
              <a:sym typeface="+mn-lt"/>
            </a:endParaRPr>
          </a:p>
          <a:p>
            <a:pPr fontAlgn="base">
              <a:spcBef>
                <a:spcPct val="0"/>
              </a:spcBef>
              <a:spcAft>
                <a:spcPct val="0"/>
              </a:spcAft>
            </a:pPr>
            <a:r>
              <a:rPr lang="zh-CN" altLang="en-US" sz="1100" dirty="0">
                <a:solidFill>
                  <a:prstClr val="white">
                    <a:lumMod val="50000"/>
                  </a:prstClr>
                </a:solidFill>
                <a:cs typeface="+mn-ea"/>
                <a:sym typeface="+mn-lt"/>
              </a:rPr>
              <a:t>Click Add Text Click Add Text Click Add Text Click Add Text.</a:t>
            </a:r>
          </a:p>
        </p:txBody>
      </p:sp>
      <p:sp>
        <p:nvSpPr>
          <p:cNvPr id="68" name="矩形 67"/>
          <p:cNvSpPr/>
          <p:nvPr/>
        </p:nvSpPr>
        <p:spPr>
          <a:xfrm>
            <a:off x="7566447" y="1989746"/>
            <a:ext cx="1233730" cy="317457"/>
          </a:xfrm>
          <a:prstGeom prst="rect">
            <a:avLst/>
          </a:prstGeom>
        </p:spPr>
        <p:txBody>
          <a:bodyPr wrap="square" lIns="70554" tIns="35277" rIns="70554" bIns="35277">
            <a:spAutoFit/>
          </a:bodyPr>
          <a:lstStyle/>
          <a:p>
            <a:pPr algn="ctr" fontAlgn="base">
              <a:spcBef>
                <a:spcPct val="0"/>
              </a:spcBef>
              <a:spcAft>
                <a:spcPct val="0"/>
              </a:spcAft>
            </a:pPr>
            <a:r>
              <a:rPr lang="zh-CN" altLang="en-US" sz="1600" b="1" dirty="0">
                <a:solidFill>
                  <a:prstClr val="white">
                    <a:lumMod val="50000"/>
                  </a:prstClr>
                </a:solidFill>
                <a:cs typeface="+mn-ea"/>
                <a:sym typeface="+mn-lt"/>
              </a:rPr>
              <a:t>Add a title.</a:t>
            </a:r>
            <a:endParaRPr lang="en-US" altLang="zh-CN" sz="1600" dirty="0">
              <a:solidFill>
                <a:prstClr val="white">
                  <a:lumMod val="50000"/>
                </a:prstClr>
              </a:solidFill>
              <a:cs typeface="+mn-ea"/>
              <a:sym typeface="+mn-lt"/>
            </a:endParaRPr>
          </a:p>
        </p:txBody>
      </p:sp>
      <p:sp>
        <p:nvSpPr>
          <p:cNvPr id="69" name="TextBox 68"/>
          <p:cNvSpPr txBox="1"/>
          <p:nvPr/>
        </p:nvSpPr>
        <p:spPr>
          <a:xfrm>
            <a:off x="9198207" y="4358605"/>
            <a:ext cx="1723338" cy="656173"/>
          </a:xfrm>
          <a:prstGeom prst="rect">
            <a:avLst/>
          </a:prstGeom>
          <a:noFill/>
        </p:spPr>
        <p:txBody>
          <a:bodyPr wrap="square" lIns="70554" tIns="35277" rIns="70554" bIns="35277" rtlCol="0" anchor="ctr">
            <a:spAutoFit/>
          </a:bodyPr>
          <a:lstStyle/>
          <a:p>
            <a:pPr fontAlgn="base">
              <a:spcBef>
                <a:spcPct val="0"/>
              </a:spcBef>
              <a:spcAft>
                <a:spcPct val="0"/>
              </a:spcAft>
            </a:pPr>
            <a:endParaRPr lang="en-US" altLang="zh-CN" sz="500" dirty="0">
              <a:solidFill>
                <a:prstClr val="black">
                  <a:lumMod val="95000"/>
                  <a:lumOff val="5000"/>
                </a:prstClr>
              </a:solidFill>
              <a:cs typeface="+mn-ea"/>
              <a:sym typeface="+mn-lt"/>
            </a:endParaRPr>
          </a:p>
          <a:p>
            <a:pPr fontAlgn="base">
              <a:spcBef>
                <a:spcPct val="0"/>
              </a:spcBef>
              <a:spcAft>
                <a:spcPct val="0"/>
              </a:spcAft>
            </a:pPr>
            <a:r>
              <a:rPr lang="zh-CN" altLang="en-US" sz="1100" dirty="0">
                <a:solidFill>
                  <a:prstClr val="white">
                    <a:lumMod val="50000"/>
                  </a:prstClr>
                </a:solidFill>
                <a:cs typeface="+mn-ea"/>
                <a:sym typeface="+mn-lt"/>
              </a:rPr>
              <a:t>Click Add Text Click Add Text Click Add Text Click Add Text Click Add Text.</a:t>
            </a:r>
          </a:p>
        </p:txBody>
      </p:sp>
      <p:sp>
        <p:nvSpPr>
          <p:cNvPr id="70" name="矩形 69"/>
          <p:cNvSpPr/>
          <p:nvPr/>
        </p:nvSpPr>
        <p:spPr>
          <a:xfrm>
            <a:off x="9252673" y="3976358"/>
            <a:ext cx="1233730" cy="317457"/>
          </a:xfrm>
          <a:prstGeom prst="rect">
            <a:avLst/>
          </a:prstGeom>
        </p:spPr>
        <p:txBody>
          <a:bodyPr wrap="square" lIns="70554" tIns="35277" rIns="70554" bIns="35277">
            <a:spAutoFit/>
          </a:bodyPr>
          <a:lstStyle/>
          <a:p>
            <a:pPr fontAlgn="base">
              <a:spcBef>
                <a:spcPct val="0"/>
              </a:spcBef>
              <a:spcAft>
                <a:spcPct val="0"/>
              </a:spcAft>
            </a:pPr>
            <a:r>
              <a:rPr lang="zh-CN" altLang="en-US" sz="1600" b="1" dirty="0">
                <a:solidFill>
                  <a:prstClr val="white">
                    <a:lumMod val="50000"/>
                  </a:prstClr>
                </a:solidFill>
                <a:cs typeface="+mn-ea"/>
                <a:sym typeface="+mn-lt"/>
              </a:rPr>
              <a:t>Add a title.</a:t>
            </a:r>
            <a:endParaRPr lang="en-US" altLang="zh-CN" dirty="0">
              <a:solidFill>
                <a:prstClr val="white">
                  <a:lumMod val="50000"/>
                </a:prstClr>
              </a:solidFill>
              <a:cs typeface="+mn-ea"/>
              <a:sym typeface="+mn-lt"/>
            </a:endParaRPr>
          </a:p>
        </p:txBody>
      </p:sp>
      <p:cxnSp>
        <p:nvCxnSpPr>
          <p:cNvPr id="71" name="肘形连接符 70"/>
          <p:cNvCxnSpPr/>
          <p:nvPr/>
        </p:nvCxnSpPr>
        <p:spPr>
          <a:xfrm rot="10800000" flipV="1">
            <a:off x="2423278" y="2565943"/>
            <a:ext cx="1635730" cy="558672"/>
          </a:xfrm>
          <a:prstGeom prst="bentConnector3">
            <a:avLst>
              <a:gd name="adj1" fmla="val 32626"/>
            </a:avLst>
          </a:prstGeom>
          <a:noFill/>
          <a:ln w="6350" cap="flat" cmpd="sng" algn="ctr">
            <a:solidFill>
              <a:sysClr val="window" lastClr="FFFFFF">
                <a:lumMod val="65000"/>
              </a:sysClr>
            </a:solidFill>
            <a:prstDash val="sysDash"/>
            <a:miter lim="800000"/>
          </a:ln>
          <a:effectLst/>
        </p:spPr>
      </p:cxnSp>
      <p:cxnSp>
        <p:nvCxnSpPr>
          <p:cNvPr id="72" name="肘形连接符 71"/>
          <p:cNvCxnSpPr/>
          <p:nvPr/>
        </p:nvCxnSpPr>
        <p:spPr>
          <a:xfrm rot="10800000">
            <a:off x="3217008" y="4662731"/>
            <a:ext cx="1760821" cy="386831"/>
          </a:xfrm>
          <a:prstGeom prst="bentConnector3">
            <a:avLst>
              <a:gd name="adj1" fmla="val 29965"/>
            </a:avLst>
          </a:prstGeom>
          <a:noFill/>
          <a:ln w="6350" cap="flat" cmpd="sng" algn="ctr">
            <a:solidFill>
              <a:sysClr val="window" lastClr="FFFFFF">
                <a:lumMod val="65000"/>
              </a:sysClr>
            </a:solidFill>
            <a:prstDash val="sysDash"/>
            <a:miter lim="800000"/>
          </a:ln>
          <a:effectLst/>
        </p:spPr>
      </p:cxnSp>
      <p:cxnSp>
        <p:nvCxnSpPr>
          <p:cNvPr id="73" name="肘形连接符 72"/>
          <p:cNvCxnSpPr/>
          <p:nvPr/>
        </p:nvCxnSpPr>
        <p:spPr>
          <a:xfrm rot="10800000" flipV="1">
            <a:off x="7089760" y="2410876"/>
            <a:ext cx="2212028" cy="534209"/>
          </a:xfrm>
          <a:prstGeom prst="bentConnector3">
            <a:avLst>
              <a:gd name="adj1" fmla="val 77024"/>
            </a:avLst>
          </a:prstGeom>
          <a:noFill/>
          <a:ln w="6350" cap="flat" cmpd="sng" algn="ctr">
            <a:solidFill>
              <a:sysClr val="window" lastClr="FFFFFF">
                <a:lumMod val="65000"/>
              </a:sysClr>
            </a:solidFill>
            <a:prstDash val="sysDash"/>
            <a:miter lim="800000"/>
          </a:ln>
          <a:effectLst/>
        </p:spPr>
      </p:cxnSp>
      <p:cxnSp>
        <p:nvCxnSpPr>
          <p:cNvPr id="74" name="肘形连接符 73"/>
          <p:cNvCxnSpPr/>
          <p:nvPr/>
        </p:nvCxnSpPr>
        <p:spPr>
          <a:xfrm rot="10800000" flipH="1">
            <a:off x="8682720" y="4339276"/>
            <a:ext cx="1760821" cy="386831"/>
          </a:xfrm>
          <a:prstGeom prst="bentConnector3">
            <a:avLst>
              <a:gd name="adj1" fmla="val 29965"/>
            </a:avLst>
          </a:prstGeom>
          <a:noFill/>
          <a:ln w="6350" cap="flat" cmpd="sng" algn="ctr">
            <a:solidFill>
              <a:sysClr val="window" lastClr="FFFFFF">
                <a:lumMod val="65000"/>
              </a:sysClr>
            </a:solidFill>
            <a:prstDash val="sysDash"/>
            <a:miter lim="800000"/>
          </a:ln>
          <a:effectLst/>
        </p:spPr>
      </p:cxnSp>
    </p:spTree>
    <p:extLst>
      <p:ext uri="{BB962C8B-B14F-4D97-AF65-F5344CB8AC3E}">
        <p14:creationId xmlns:p14="http://schemas.microsoft.com/office/powerpoint/2010/main" val="25485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8" presetClass="emph" presetSubtype="0" repeatCount="indefinite" fill="hold" nodeType="withEffect">
                                  <p:stCondLst>
                                    <p:cond delay="0"/>
                                  </p:stCondLst>
                                  <p:childTnLst>
                                    <p:animRot by="-86400000">
                                      <p:cBhvr>
                                        <p:cTn id="9" dur="8000" fill="hold"/>
                                        <p:tgtEl>
                                          <p:spTgt spid="51"/>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right)">
                                      <p:cBhvr>
                                        <p:cTn id="12" dur="500"/>
                                        <p:tgtEl>
                                          <p:spTgt spid="7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5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8" presetClass="emph" presetSubtype="0" repeatCount="indefinite" fill="hold" nodeType="withEffect">
                                  <p:stCondLst>
                                    <p:cond delay="500"/>
                                  </p:stCondLst>
                                  <p:childTnLst>
                                    <p:animRot by="76680000">
                                      <p:cBhvr>
                                        <p:cTn id="27" dur="7500" fill="hold"/>
                                        <p:tgtEl>
                                          <p:spTgt spid="54"/>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72"/>
                                        </p:tgtEl>
                                        <p:attrNameLst>
                                          <p:attrName>style.visibility</p:attrName>
                                        </p:attrNameLst>
                                      </p:cBhvr>
                                      <p:to>
                                        <p:strVal val="visible"/>
                                      </p:to>
                                    </p:set>
                                    <p:animEffect transition="in" filter="wipe(right)">
                                      <p:cBhvr>
                                        <p:cTn id="30" dur="500"/>
                                        <p:tgtEl>
                                          <p:spTgt spid="7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8" presetClass="emph" presetSubtype="0" repeatCount="indefinite" fill="hold" nodeType="withEffect">
                                  <p:stCondLst>
                                    <p:cond delay="1000"/>
                                  </p:stCondLst>
                                  <p:childTnLst>
                                    <p:animRot by="-108000000">
                                      <p:cBhvr>
                                        <p:cTn id="45" dur="7000" fill="hold"/>
                                        <p:tgtEl>
                                          <p:spTgt spid="57"/>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73"/>
                                        </p:tgtEl>
                                        <p:attrNameLst>
                                          <p:attrName>style.visibility</p:attrName>
                                        </p:attrNameLst>
                                      </p:cBhvr>
                                      <p:to>
                                        <p:strVal val="visible"/>
                                      </p:to>
                                    </p:set>
                                    <p:animEffect transition="in" filter="wipe(left)">
                                      <p:cBhvr>
                                        <p:cTn id="48" dur="500"/>
                                        <p:tgtEl>
                                          <p:spTgt spid="73"/>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00"/>
                                        <p:tgtEl>
                                          <p:spTgt spid="68"/>
                                        </p:tgtEl>
                                      </p:cBhvr>
                                    </p:animEffect>
                                    <p:anim calcmode="lin" valueType="num">
                                      <p:cBhvr>
                                        <p:cTn id="57" dur="1000" fill="hold"/>
                                        <p:tgtEl>
                                          <p:spTgt spid="68"/>
                                        </p:tgtEl>
                                        <p:attrNameLst>
                                          <p:attrName>ppt_x</p:attrName>
                                        </p:attrNameLst>
                                      </p:cBhvr>
                                      <p:tavLst>
                                        <p:tav tm="0">
                                          <p:val>
                                            <p:strVal val="#ppt_x"/>
                                          </p:val>
                                        </p:tav>
                                        <p:tav tm="100000">
                                          <p:val>
                                            <p:strVal val="#ppt_x"/>
                                          </p:val>
                                        </p:tav>
                                      </p:tavLst>
                                    </p:anim>
                                    <p:anim calcmode="lin" valueType="num">
                                      <p:cBhvr>
                                        <p:cTn id="58" dur="1000" fill="hold"/>
                                        <p:tgtEl>
                                          <p:spTgt spid="68"/>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15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8" presetClass="emph" presetSubtype="0" repeatCount="indefinite" fill="hold" nodeType="withEffect">
                                  <p:stCondLst>
                                    <p:cond delay="1500"/>
                                  </p:stCondLst>
                                  <p:childTnLst>
                                    <p:animRot by="86400000">
                                      <p:cBhvr>
                                        <p:cTn id="63" dur="6500" fill="hold"/>
                                        <p:tgtEl>
                                          <p:spTgt spid="60"/>
                                        </p:tgtEl>
                                        <p:attrNameLst>
                                          <p:attrName>r</p:attrName>
                                        </p:attrNameLst>
                                      </p:cBhvr>
                                    </p:animRot>
                                  </p:childTnLst>
                                </p:cTn>
                              </p:par>
                              <p:par>
                                <p:cTn id="64" presetID="53" presetClass="entr" presetSubtype="16" fill="hold" grpId="0" nodeType="withEffect">
                                  <p:stCondLst>
                                    <p:cond delay="1500"/>
                                  </p:stCondLst>
                                  <p:childTnLst>
                                    <p:set>
                                      <p:cBhvr>
                                        <p:cTn id="65" dur="1" fill="hold">
                                          <p:stCondLst>
                                            <p:cond delay="0"/>
                                          </p:stCondLst>
                                        </p:cTn>
                                        <p:tgtEl>
                                          <p:spTgt spid="69"/>
                                        </p:tgtEl>
                                        <p:attrNameLst>
                                          <p:attrName>style.visibility</p:attrName>
                                        </p:attrNameLst>
                                      </p:cBhvr>
                                      <p:to>
                                        <p:strVal val="visible"/>
                                      </p:to>
                                    </p:set>
                                    <p:anim calcmode="lin" valueType="num">
                                      <p:cBhvr>
                                        <p:cTn id="66" dur="500" fill="hold"/>
                                        <p:tgtEl>
                                          <p:spTgt spid="69"/>
                                        </p:tgtEl>
                                        <p:attrNameLst>
                                          <p:attrName>ppt_w</p:attrName>
                                        </p:attrNameLst>
                                      </p:cBhvr>
                                      <p:tavLst>
                                        <p:tav tm="0">
                                          <p:val>
                                            <p:fltVal val="0"/>
                                          </p:val>
                                        </p:tav>
                                        <p:tav tm="100000">
                                          <p:val>
                                            <p:strVal val="#ppt_w"/>
                                          </p:val>
                                        </p:tav>
                                      </p:tavLst>
                                    </p:anim>
                                    <p:anim calcmode="lin" valueType="num">
                                      <p:cBhvr>
                                        <p:cTn id="67" dur="500" fill="hold"/>
                                        <p:tgtEl>
                                          <p:spTgt spid="69"/>
                                        </p:tgtEl>
                                        <p:attrNameLst>
                                          <p:attrName>ppt_h</p:attrName>
                                        </p:attrNameLst>
                                      </p:cBhvr>
                                      <p:tavLst>
                                        <p:tav tm="0">
                                          <p:val>
                                            <p:fltVal val="0"/>
                                          </p:val>
                                        </p:tav>
                                        <p:tav tm="100000">
                                          <p:val>
                                            <p:strVal val="#ppt_h"/>
                                          </p:val>
                                        </p:tav>
                                      </p:tavLst>
                                    </p:anim>
                                    <p:animEffect transition="in" filter="fade">
                                      <p:cBhvr>
                                        <p:cTn id="68" dur="500"/>
                                        <p:tgtEl>
                                          <p:spTgt spid="69"/>
                                        </p:tgtEl>
                                      </p:cBhvr>
                                    </p:animEffect>
                                  </p:childTnLst>
                                </p:cTn>
                              </p:par>
                              <p:par>
                                <p:cTn id="69" presetID="42" presetClass="entr" presetSubtype="0" fill="hold" grpId="0" nodeType="withEffect">
                                  <p:stCondLst>
                                    <p:cond delay="150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par>
                                <p:cTn id="74" presetID="22" presetClass="entr" presetSubtype="2" fill="hold" nodeType="withEffect">
                                  <p:stCondLst>
                                    <p:cond delay="500"/>
                                  </p:stCondLst>
                                  <p:childTnLst>
                                    <p:set>
                                      <p:cBhvr>
                                        <p:cTn id="75" dur="1" fill="hold">
                                          <p:stCondLst>
                                            <p:cond delay="0"/>
                                          </p:stCondLst>
                                        </p:cTn>
                                        <p:tgtEl>
                                          <p:spTgt spid="74"/>
                                        </p:tgtEl>
                                        <p:attrNameLst>
                                          <p:attrName>style.visibility</p:attrName>
                                        </p:attrNameLst>
                                      </p:cBhvr>
                                      <p:to>
                                        <p:strVal val="visible"/>
                                      </p:to>
                                    </p:set>
                                    <p:animEffect transition="in" filter="wipe(right)">
                                      <p:cBhvr>
                                        <p:cTn id="7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2BADA72-AC9C-46B4-8EA1-1402E3FE50F7}"/>
              </a:ext>
            </a:extLst>
          </p:cNvPr>
          <p:cNvPicPr>
            <a:picLocks/>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a:xfrm>
            <a:off x="0" y="18"/>
            <a:ext cx="12192000" cy="6857964"/>
          </a:xfrm>
          <a:custGeom>
            <a:avLst/>
            <a:gdLst>
              <a:gd name="connsiteX0" fmla="*/ 0 w 12192000"/>
              <a:gd name="connsiteY0" fmla="*/ 0 h 6857964"/>
              <a:gd name="connsiteX1" fmla="*/ 12192000 w 12192000"/>
              <a:gd name="connsiteY1" fmla="*/ 0 h 6857964"/>
              <a:gd name="connsiteX2" fmla="*/ 12192000 w 12192000"/>
              <a:gd name="connsiteY2" fmla="*/ 6857964 h 6857964"/>
              <a:gd name="connsiteX3" fmla="*/ 0 w 12192000"/>
              <a:gd name="connsiteY3" fmla="*/ 6857964 h 6857964"/>
            </a:gdLst>
            <a:ahLst/>
            <a:cxnLst>
              <a:cxn ang="0">
                <a:pos x="connsiteX0" y="connsiteY0"/>
              </a:cxn>
              <a:cxn ang="0">
                <a:pos x="connsiteX1" y="connsiteY1"/>
              </a:cxn>
              <a:cxn ang="0">
                <a:pos x="connsiteX2" y="connsiteY2"/>
              </a:cxn>
              <a:cxn ang="0">
                <a:pos x="connsiteX3" y="connsiteY3"/>
              </a:cxn>
            </a:cxnLst>
            <a:rect l="l" t="t" r="r" b="b"/>
            <a:pathLst>
              <a:path w="12192000" h="6857964">
                <a:moveTo>
                  <a:pt x="0" y="0"/>
                </a:moveTo>
                <a:lnTo>
                  <a:pt x="12192000" y="0"/>
                </a:lnTo>
                <a:lnTo>
                  <a:pt x="12192000" y="6857964"/>
                </a:lnTo>
                <a:lnTo>
                  <a:pt x="0" y="6857964"/>
                </a:lnTo>
                <a:close/>
              </a:path>
            </a:pathLst>
          </a:custGeom>
        </p:spPr>
      </p:pic>
      <p:sp>
        <p:nvSpPr>
          <p:cNvPr id="9" name="矩形 8">
            <a:extLst>
              <a:ext uri="{FF2B5EF4-FFF2-40B4-BE49-F238E27FC236}">
                <a16:creationId xmlns:a16="http://schemas.microsoft.com/office/drawing/2014/main" id="{3CCC8895-E113-4152-8188-26235775742F}"/>
              </a:ext>
            </a:extLst>
          </p:cNvPr>
          <p:cNvSpPr/>
          <p:nvPr/>
        </p:nvSpPr>
        <p:spPr>
          <a:xfrm>
            <a:off x="0" y="0"/>
            <a:ext cx="12192000" cy="6858000"/>
          </a:xfrm>
          <a:prstGeom prst="rect">
            <a:avLst/>
          </a:prstGeom>
          <a:gradFill>
            <a:gsLst>
              <a:gs pos="38000">
                <a:schemeClr val="tx1">
                  <a:lumMod val="95000"/>
                  <a:lumOff val="5000"/>
                  <a:alpha val="97000"/>
                </a:schemeClr>
              </a:gs>
              <a:gs pos="85000">
                <a:schemeClr val="tx1">
                  <a:lumMod val="95000"/>
                  <a:lumOff val="5000"/>
                  <a:alpha val="20000"/>
                </a:schemeClr>
              </a:gs>
            </a:gsLst>
            <a:lin ang="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F9E28B59-9294-4DCD-AAD6-68D59E32E696}"/>
              </a:ext>
            </a:extLst>
          </p:cNvPr>
          <p:cNvGrpSpPr/>
          <p:nvPr/>
        </p:nvGrpSpPr>
        <p:grpSpPr>
          <a:xfrm>
            <a:off x="1134837" y="1395142"/>
            <a:ext cx="6630938" cy="4100637"/>
            <a:chOff x="1134837" y="1395142"/>
            <a:chExt cx="6630938" cy="4100637"/>
          </a:xfrm>
        </p:grpSpPr>
        <p:sp>
          <p:nvSpPr>
            <p:cNvPr id="10" name="文本框 9">
              <a:extLst>
                <a:ext uri="{FF2B5EF4-FFF2-40B4-BE49-F238E27FC236}">
                  <a16:creationId xmlns:a16="http://schemas.microsoft.com/office/drawing/2014/main" id="{1DABF256-EDC1-404B-BBB5-9802D0B8365B}"/>
                </a:ext>
              </a:extLst>
            </p:cNvPr>
            <p:cNvSpPr txBox="1"/>
            <p:nvPr/>
          </p:nvSpPr>
          <p:spPr>
            <a:xfrm>
              <a:off x="1134837" y="1395142"/>
              <a:ext cx="4671602" cy="1323439"/>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8000" spc="-300" dirty="0">
                  <a:solidFill>
                    <a:srgbClr val="FF6699"/>
                  </a:solidFill>
                  <a:latin typeface="+mn-lt"/>
                  <a:ea typeface="+mn-ea"/>
                  <a:cs typeface="+mn-ea"/>
                  <a:sym typeface="+mn-lt"/>
                </a:rPr>
                <a:t>PART 04</a:t>
              </a:r>
            </a:p>
          </p:txBody>
        </p:sp>
        <p:grpSp>
          <p:nvGrpSpPr>
            <p:cNvPr id="11" name="组合 10">
              <a:extLst>
                <a:ext uri="{FF2B5EF4-FFF2-40B4-BE49-F238E27FC236}">
                  <a16:creationId xmlns:a16="http://schemas.microsoft.com/office/drawing/2014/main" id="{93F741F1-7D1E-4887-90CC-7952B22C9AAE}"/>
                </a:ext>
              </a:extLst>
            </p:cNvPr>
            <p:cNvGrpSpPr/>
            <p:nvPr/>
          </p:nvGrpSpPr>
          <p:grpSpPr>
            <a:xfrm>
              <a:off x="1134837" y="2860397"/>
              <a:ext cx="6630938" cy="2635382"/>
              <a:chOff x="1134837" y="2860397"/>
              <a:chExt cx="6630938" cy="2635382"/>
            </a:xfrm>
          </p:grpSpPr>
          <p:sp>
            <p:nvSpPr>
              <p:cNvPr id="12" name="TextBox 26">
                <a:extLst>
                  <a:ext uri="{FF2B5EF4-FFF2-40B4-BE49-F238E27FC236}">
                    <a16:creationId xmlns:a16="http://schemas.microsoft.com/office/drawing/2014/main" id="{800AE160-ADD2-405E-BD55-B61007A3BE2F}"/>
                  </a:ext>
                </a:extLst>
              </p:cNvPr>
              <p:cNvSpPr txBox="1"/>
              <p:nvPr/>
            </p:nvSpPr>
            <p:spPr>
              <a:xfrm>
                <a:off x="1253368" y="4213831"/>
                <a:ext cx="4364628" cy="461664"/>
              </a:xfrm>
              <a:prstGeom prst="rect">
                <a:avLst/>
              </a:prstGeom>
              <a:noFill/>
            </p:spPr>
            <p:txBody>
              <a:bodyPr wrap="square" rtlCol="0">
                <a:spAutoFit/>
              </a:bodyPr>
              <a:lstStyle/>
              <a:p>
                <a:pPr algn="dist"/>
                <a:r>
                  <a:rPr lang="en-US" altLang="zh-CN" sz="2400" dirty="0">
                    <a:solidFill>
                      <a:schemeClr val="bg1"/>
                    </a:solidFill>
                    <a:cs typeface="+mn-ea"/>
                    <a:sym typeface="+mn-lt"/>
                  </a:rPr>
                  <a:t>INPUT TEXT HERE.</a:t>
                </a:r>
                <a:endParaRPr lang="zh-CN" altLang="en-US" sz="2400" dirty="0">
                  <a:solidFill>
                    <a:schemeClr val="bg1"/>
                  </a:solidFill>
                  <a:cs typeface="+mn-ea"/>
                  <a:sym typeface="+mn-lt"/>
                </a:endParaRPr>
              </a:p>
            </p:txBody>
          </p:sp>
          <p:sp>
            <p:nvSpPr>
              <p:cNvPr id="13" name="文本框 12">
                <a:extLst>
                  <a:ext uri="{FF2B5EF4-FFF2-40B4-BE49-F238E27FC236}">
                    <a16:creationId xmlns:a16="http://schemas.microsoft.com/office/drawing/2014/main" id="{85177CD1-F013-42BF-B180-FE20A80C76D2}"/>
                  </a:ext>
                </a:extLst>
              </p:cNvPr>
              <p:cNvSpPr txBox="1"/>
              <p:nvPr/>
            </p:nvSpPr>
            <p:spPr>
              <a:xfrm>
                <a:off x="1134837" y="2860397"/>
                <a:ext cx="6630938" cy="830997"/>
              </a:xfrm>
              <a:prstGeom prst="rect">
                <a:avLst/>
              </a:prstGeom>
              <a:noFill/>
            </p:spPr>
            <p:txBody>
              <a:bodyPr wrap="square" rtlCol="0">
                <a:spAutoFit/>
              </a:bodyPr>
              <a:lstStyle/>
              <a:p>
                <a:pPr algn="dist"/>
                <a:r>
                  <a:rPr lang="zh-CN" altLang="en-US" sz="4800" dirty="0">
                    <a:solidFill>
                      <a:schemeClr val="bg1"/>
                    </a:solidFill>
                    <a:cs typeface="+mn-ea"/>
                    <a:sym typeface="+mn-lt"/>
                  </a:rPr>
                  <a:t>Development goals</a:t>
                </a:r>
              </a:p>
            </p:txBody>
          </p:sp>
          <p:grpSp>
            <p:nvGrpSpPr>
              <p:cNvPr id="14" name="组合 13">
                <a:extLst>
                  <a:ext uri="{FF2B5EF4-FFF2-40B4-BE49-F238E27FC236}">
                    <a16:creationId xmlns:a16="http://schemas.microsoft.com/office/drawing/2014/main" id="{3F43E62E-F759-4BF7-A086-85C3D74F63F5}"/>
                  </a:ext>
                </a:extLst>
              </p:cNvPr>
              <p:cNvGrpSpPr/>
              <p:nvPr/>
            </p:nvGrpSpPr>
            <p:grpSpPr>
              <a:xfrm>
                <a:off x="1253368" y="4992859"/>
                <a:ext cx="4553071" cy="502920"/>
                <a:chOff x="-1306646" y="5709425"/>
                <a:chExt cx="4553071" cy="502920"/>
              </a:xfrm>
            </p:grpSpPr>
            <p:cxnSp>
              <p:nvCxnSpPr>
                <p:cNvPr id="15" name="直接连接符 14">
                  <a:extLst>
                    <a:ext uri="{FF2B5EF4-FFF2-40B4-BE49-F238E27FC236}">
                      <a16:creationId xmlns:a16="http://schemas.microsoft.com/office/drawing/2014/main" id="{2D496749-41E3-4F8E-8660-0CF722FAC331}"/>
                    </a:ext>
                  </a:extLst>
                </p:cNvPr>
                <p:cNvCxnSpPr>
                  <a:cxnSpLocks/>
                </p:cNvCxnSpPr>
                <p:nvPr/>
              </p:nvCxnSpPr>
              <p:spPr>
                <a:xfrm>
                  <a:off x="-1306646" y="6212345"/>
                  <a:ext cx="4553071"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0B2AB8C-441E-4E8E-8D8F-21FCE7190E8C}"/>
                    </a:ext>
                  </a:extLst>
                </p:cNvPr>
                <p:cNvCxnSpPr>
                  <a:cxnSpLocks/>
                </p:cNvCxnSpPr>
                <p:nvPr/>
              </p:nvCxnSpPr>
              <p:spPr>
                <a:xfrm>
                  <a:off x="-1306646" y="5709425"/>
                  <a:ext cx="1452925" cy="0"/>
                </a:xfrm>
                <a:prstGeom prst="line">
                  <a:avLst/>
                </a:prstGeom>
                <a:ln w="76200">
                  <a:solidFill>
                    <a:srgbClr val="FF6699"/>
                  </a:solidFill>
                  <a:prstDash val="soli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57480605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边形 16">
            <a:extLst>
              <a:ext uri="{FF2B5EF4-FFF2-40B4-BE49-F238E27FC236}">
                <a16:creationId xmlns:a16="http://schemas.microsoft.com/office/drawing/2014/main" id="{8F62C339-A28E-498E-9344-3D3CD3BEE109}"/>
              </a:ext>
            </a:extLst>
          </p:cNvPr>
          <p:cNvSpPr/>
          <p:nvPr/>
        </p:nvSpPr>
        <p:spPr>
          <a:xfrm>
            <a:off x="4038760" y="1268413"/>
            <a:ext cx="4041457" cy="4968875"/>
          </a:xfrm>
          <a:prstGeom prst="parallelogram">
            <a:avLst>
              <a:gd name="adj" fmla="val 38289"/>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id="{5FF567EB-AAD8-4A01-9CF0-69F455BDA846}"/>
              </a:ext>
            </a:extLst>
          </p:cNvPr>
          <p:cNvGrpSpPr/>
          <p:nvPr/>
        </p:nvGrpSpPr>
        <p:grpSpPr>
          <a:xfrm>
            <a:off x="8871783" y="2078626"/>
            <a:ext cx="2494482" cy="2642750"/>
            <a:chOff x="6220359" y="2078626"/>
            <a:chExt cx="2494482" cy="2642750"/>
          </a:xfrm>
        </p:grpSpPr>
        <p:sp>
          <p:nvSpPr>
            <p:cNvPr id="24" name="PA-文本框 13">
              <a:extLst>
                <a:ext uri="{FF2B5EF4-FFF2-40B4-BE49-F238E27FC236}">
                  <a16:creationId xmlns:a16="http://schemas.microsoft.com/office/drawing/2014/main" id="{5633C899-586C-4051-AEDC-6EB2AE0B41D5}"/>
                </a:ext>
              </a:extLst>
            </p:cNvPr>
            <p:cNvSpPr txBox="1"/>
            <p:nvPr>
              <p:custDataLst>
                <p:tags r:id="rId4"/>
              </p:custDataLst>
            </p:nvPr>
          </p:nvSpPr>
          <p:spPr>
            <a:xfrm>
              <a:off x="6220359" y="2078626"/>
              <a:ext cx="2494482" cy="830997"/>
            </a:xfrm>
            <a:prstGeom prst="rect">
              <a:avLst/>
            </a:prstGeom>
            <a:noFill/>
          </p:spPr>
          <p:txBody>
            <a:bodyPr wrap="square" rtlCol="0">
              <a:spAutoFit/>
            </a:bodyPr>
            <a:lstStyle/>
            <a:p>
              <a:pPr algn="ctr"/>
              <a:r>
                <a:rPr lang="en-US" altLang="zh-CN" sz="4800" dirty="0">
                  <a:solidFill>
                    <a:srgbClr val="FF6699"/>
                  </a:solidFill>
                  <a:cs typeface="+mn-ea"/>
                  <a:sym typeface="+mn-lt"/>
                </a:rPr>
                <a:t>90%</a:t>
              </a:r>
              <a:endParaRPr lang="zh-CN" altLang="en-US" sz="4800" dirty="0">
                <a:solidFill>
                  <a:srgbClr val="FF6699"/>
                </a:solidFill>
                <a:cs typeface="+mn-ea"/>
                <a:sym typeface="+mn-lt"/>
              </a:endParaRPr>
            </a:p>
          </p:txBody>
        </p:sp>
        <p:sp>
          <p:nvSpPr>
            <p:cNvPr id="25" name="PA-矩形 12">
              <a:extLst>
                <a:ext uri="{FF2B5EF4-FFF2-40B4-BE49-F238E27FC236}">
                  <a16:creationId xmlns:a16="http://schemas.microsoft.com/office/drawing/2014/main" id="{5ACAB9F0-2BF7-447D-9CA1-E3135501B9B4}"/>
                </a:ext>
              </a:extLst>
            </p:cNvPr>
            <p:cNvSpPr/>
            <p:nvPr>
              <p:custDataLst>
                <p:tags r:id="rId5"/>
              </p:custDataLst>
            </p:nvPr>
          </p:nvSpPr>
          <p:spPr>
            <a:xfrm>
              <a:off x="6304459" y="3374469"/>
              <a:ext cx="2326282" cy="1346907"/>
            </a:xfrm>
            <a:prstGeom prst="rect">
              <a:avLst/>
            </a:prstGeom>
          </p:spPr>
          <p:txBody>
            <a:bodyPr wrap="square">
              <a:spAutoFit/>
            </a:bodyPr>
            <a:lstStyle/>
            <a:p>
              <a:pPr algn="ctr">
                <a:lnSpc>
                  <a:spcPct val="150000"/>
                </a:lnSpc>
              </a:pPr>
              <a:r>
                <a:rPr lang="zh-CN" altLang="en-US" sz="1400" dirty="0">
                  <a:solidFill>
                    <a:srgbClr val="0E0E0E"/>
                  </a:solidFill>
                  <a:cs typeface="+mn-ea"/>
                  <a:sym typeface="+mn-lt"/>
                </a:rPr>
                <a:t>After you've typed your content here, or by copying your text, select Paste in this box and choose to keep only the text.</a:t>
              </a:r>
              <a:endParaRPr lang="en-US" altLang="zh-CN" sz="1400" dirty="0">
                <a:solidFill>
                  <a:srgbClr val="0E0E0E"/>
                </a:solidFill>
                <a:cs typeface="+mn-ea"/>
                <a:sym typeface="+mn-lt"/>
              </a:endParaRPr>
            </a:p>
          </p:txBody>
        </p:sp>
      </p:grpSp>
      <p:pic>
        <p:nvPicPr>
          <p:cNvPr id="3" name="图片 2">
            <a:extLst>
              <a:ext uri="{FF2B5EF4-FFF2-40B4-BE49-F238E27FC236}">
                <a16:creationId xmlns:a16="http://schemas.microsoft.com/office/drawing/2014/main" id="{9D679E11-9606-4A71-BADE-8BBF2C29FC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9482" y="1878537"/>
            <a:ext cx="5180012" cy="3453341"/>
          </a:xfrm>
          <a:prstGeom prst="rect">
            <a:avLst/>
          </a:prstGeom>
        </p:spPr>
      </p:pic>
      <p:grpSp>
        <p:nvGrpSpPr>
          <p:cNvPr id="16" name="组合 15">
            <a:extLst>
              <a:ext uri="{FF2B5EF4-FFF2-40B4-BE49-F238E27FC236}">
                <a16:creationId xmlns:a16="http://schemas.microsoft.com/office/drawing/2014/main" id="{9B8FDB64-AF52-40FC-82CB-C4818A966889}"/>
              </a:ext>
            </a:extLst>
          </p:cNvPr>
          <p:cNvGrpSpPr/>
          <p:nvPr/>
        </p:nvGrpSpPr>
        <p:grpSpPr>
          <a:xfrm>
            <a:off x="763344" y="2078626"/>
            <a:ext cx="2494482" cy="2642750"/>
            <a:chOff x="6220359" y="2078626"/>
            <a:chExt cx="2494482" cy="2642750"/>
          </a:xfrm>
        </p:grpSpPr>
        <p:sp>
          <p:nvSpPr>
            <p:cNvPr id="18" name="PA-文本框 13">
              <a:extLst>
                <a:ext uri="{FF2B5EF4-FFF2-40B4-BE49-F238E27FC236}">
                  <a16:creationId xmlns:a16="http://schemas.microsoft.com/office/drawing/2014/main" id="{D9D50C51-341A-46A7-9D72-D4765345912A}"/>
                </a:ext>
              </a:extLst>
            </p:cNvPr>
            <p:cNvSpPr txBox="1"/>
            <p:nvPr>
              <p:custDataLst>
                <p:tags r:id="rId2"/>
              </p:custDataLst>
            </p:nvPr>
          </p:nvSpPr>
          <p:spPr>
            <a:xfrm>
              <a:off x="6220359" y="2078626"/>
              <a:ext cx="2494482" cy="830997"/>
            </a:xfrm>
            <a:prstGeom prst="rect">
              <a:avLst/>
            </a:prstGeom>
            <a:noFill/>
          </p:spPr>
          <p:txBody>
            <a:bodyPr wrap="square" rtlCol="0">
              <a:spAutoFit/>
            </a:bodyPr>
            <a:lstStyle/>
            <a:p>
              <a:pPr algn="ctr"/>
              <a:r>
                <a:rPr lang="en-US" altLang="zh-CN" sz="4800" dirty="0">
                  <a:solidFill>
                    <a:srgbClr val="FF6699"/>
                  </a:solidFill>
                  <a:cs typeface="+mn-ea"/>
                  <a:sym typeface="+mn-lt"/>
                </a:rPr>
                <a:t>75%</a:t>
              </a:r>
              <a:endParaRPr lang="zh-CN" altLang="en-US" sz="4800" dirty="0">
                <a:solidFill>
                  <a:srgbClr val="FF6699"/>
                </a:solidFill>
                <a:cs typeface="+mn-ea"/>
                <a:sym typeface="+mn-lt"/>
              </a:endParaRPr>
            </a:p>
          </p:txBody>
        </p:sp>
        <p:sp>
          <p:nvSpPr>
            <p:cNvPr id="20" name="PA-矩形 12">
              <a:extLst>
                <a:ext uri="{FF2B5EF4-FFF2-40B4-BE49-F238E27FC236}">
                  <a16:creationId xmlns:a16="http://schemas.microsoft.com/office/drawing/2014/main" id="{9CF51036-0C02-4394-A229-DED73CB5A29A}"/>
                </a:ext>
              </a:extLst>
            </p:cNvPr>
            <p:cNvSpPr/>
            <p:nvPr>
              <p:custDataLst>
                <p:tags r:id="rId3"/>
              </p:custDataLst>
            </p:nvPr>
          </p:nvSpPr>
          <p:spPr>
            <a:xfrm>
              <a:off x="6304459" y="3374469"/>
              <a:ext cx="2326282" cy="1346907"/>
            </a:xfrm>
            <a:prstGeom prst="rect">
              <a:avLst/>
            </a:prstGeom>
          </p:spPr>
          <p:txBody>
            <a:bodyPr wrap="square">
              <a:spAutoFit/>
            </a:bodyPr>
            <a:lstStyle/>
            <a:p>
              <a:pPr algn="ctr">
                <a:lnSpc>
                  <a:spcPct val="150000"/>
                </a:lnSpc>
              </a:pPr>
              <a:r>
                <a:rPr lang="zh-CN" altLang="en-US" sz="1400" dirty="0">
                  <a:solidFill>
                    <a:srgbClr val="0E0E0E"/>
                  </a:solidFill>
                  <a:cs typeface="+mn-ea"/>
                  <a:sym typeface="+mn-lt"/>
                </a:rPr>
                <a:t>After you've typed your content here, or by copying your text, select Paste in this box and choose to keep only the text.</a:t>
              </a:r>
              <a:endParaRPr lang="en-US" altLang="zh-CN" sz="1400" dirty="0">
                <a:solidFill>
                  <a:srgbClr val="0E0E0E"/>
                </a:solidFill>
                <a:cs typeface="+mn-ea"/>
                <a:sym typeface="+mn-lt"/>
              </a:endParaRPr>
            </a:p>
          </p:txBody>
        </p:sp>
      </p:grpSp>
    </p:spTree>
    <p:custDataLst>
      <p:tags r:id="rId1"/>
    </p:custDataLst>
    <p:extLst>
      <p:ext uri="{BB962C8B-B14F-4D97-AF65-F5344CB8AC3E}">
        <p14:creationId xmlns:p14="http://schemas.microsoft.com/office/powerpoint/2010/main" val="93617683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8881" y="1893742"/>
            <a:ext cx="2106906" cy="1697802"/>
          </a:xfrm>
          <a:prstGeom prst="rect">
            <a:avLst/>
          </a:prstGeom>
          <a:noFill/>
          <a:ln>
            <a:noFill/>
          </a:ln>
        </p:spPr>
      </p:pic>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8881" y="3867133"/>
            <a:ext cx="2106906" cy="1633449"/>
          </a:xfrm>
          <a:prstGeom prst="rect">
            <a:avLst/>
          </a:prstGeom>
          <a:noFill/>
          <a:ln>
            <a:noFill/>
          </a:ln>
        </p:spPr>
      </p:pic>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9786" y="1910384"/>
            <a:ext cx="2070644" cy="1697804"/>
          </a:xfrm>
          <a:prstGeom prst="rect">
            <a:avLst/>
          </a:prstGeom>
          <a:noFill/>
          <a:ln>
            <a:noFill/>
          </a:ln>
        </p:spPr>
      </p:pic>
      <p:pic>
        <p:nvPicPr>
          <p:cNvPr id="23" name="图片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1676" y="3867134"/>
            <a:ext cx="2092556" cy="1633449"/>
          </a:xfrm>
          <a:prstGeom prst="rect">
            <a:avLst/>
          </a:prstGeom>
          <a:noFill/>
          <a:ln>
            <a:noFill/>
          </a:ln>
        </p:spPr>
      </p:pic>
      <p:grpSp>
        <p:nvGrpSpPr>
          <p:cNvPr id="24" name="组合 23"/>
          <p:cNvGrpSpPr/>
          <p:nvPr/>
        </p:nvGrpSpPr>
        <p:grpSpPr>
          <a:xfrm>
            <a:off x="8503466" y="2144187"/>
            <a:ext cx="2283137" cy="2892577"/>
            <a:chOff x="8503778" y="2237214"/>
            <a:chExt cx="2283434" cy="2891907"/>
          </a:xfrm>
        </p:grpSpPr>
        <p:sp>
          <p:nvSpPr>
            <p:cNvPr id="25" name="TextBox 24"/>
            <p:cNvSpPr txBox="1"/>
            <p:nvPr/>
          </p:nvSpPr>
          <p:spPr>
            <a:xfrm>
              <a:off x="8503778" y="2798120"/>
              <a:ext cx="2232247" cy="267824"/>
            </a:xfrm>
            <a:prstGeom prst="rect">
              <a:avLst/>
            </a:prstGeom>
            <a:noFill/>
          </p:spPr>
          <p:txBody>
            <a:bodyPr wrap="square" lIns="68573" tIns="34286" rIns="68573" bIns="34286" rtlCol="0">
              <a:spAutoFit/>
            </a:bodyPr>
            <a:lstStyle/>
            <a:p>
              <a:pPr marL="0" marR="0" lvl="0" indent="0" algn="just"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a:t>
              </a:r>
            </a:p>
          </p:txBody>
        </p:sp>
        <p:sp>
          <p:nvSpPr>
            <p:cNvPr id="26" name="TextBox 25"/>
            <p:cNvSpPr txBox="1"/>
            <p:nvPr/>
          </p:nvSpPr>
          <p:spPr>
            <a:xfrm>
              <a:off x="8503778" y="2279309"/>
              <a:ext cx="1774274" cy="325783"/>
            </a:xfrm>
            <a:prstGeom prst="rect">
              <a:avLst/>
            </a:prstGeom>
            <a:noFill/>
          </p:spPr>
          <p:txBody>
            <a:bodyPr wrap="square" lIns="68573" tIns="0" rIns="68573" bIns="0" rtlCol="0" anchor="t">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Focus.</a:t>
              </a:r>
            </a:p>
          </p:txBody>
        </p:sp>
        <p:sp>
          <p:nvSpPr>
            <p:cNvPr id="27" name="TextBox 26"/>
            <p:cNvSpPr txBox="1"/>
            <p:nvPr/>
          </p:nvSpPr>
          <p:spPr>
            <a:xfrm>
              <a:off x="8554965" y="4861297"/>
              <a:ext cx="2232247" cy="267824"/>
            </a:xfrm>
            <a:prstGeom prst="rect">
              <a:avLst/>
            </a:prstGeom>
            <a:noFill/>
          </p:spPr>
          <p:txBody>
            <a:bodyPr wrap="square" lIns="68573" tIns="34286" rIns="68573" bIns="34286" rtlCol="0">
              <a:spAutoFit/>
            </a:bodyPr>
            <a:lstStyle/>
            <a:p>
              <a:pPr marL="0" marR="0" lvl="0" indent="0" algn="just"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a:t>
              </a:r>
            </a:p>
          </p:txBody>
        </p:sp>
        <p:sp>
          <p:nvSpPr>
            <p:cNvPr id="28" name="TextBox 27"/>
            <p:cNvSpPr txBox="1"/>
            <p:nvPr/>
          </p:nvSpPr>
          <p:spPr>
            <a:xfrm>
              <a:off x="8554965" y="4301768"/>
              <a:ext cx="1774274" cy="325783"/>
            </a:xfrm>
            <a:prstGeom prst="rect">
              <a:avLst/>
            </a:prstGeom>
            <a:noFill/>
          </p:spPr>
          <p:txBody>
            <a:bodyPr wrap="square" lIns="68573" tIns="0" rIns="68573" bIns="0" rtlCol="0" anchor="t">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Focus.</a:t>
              </a:r>
            </a:p>
          </p:txBody>
        </p:sp>
        <p:sp>
          <p:nvSpPr>
            <p:cNvPr id="29" name="圆角矩形 28"/>
            <p:cNvSpPr/>
            <p:nvPr/>
          </p:nvSpPr>
          <p:spPr>
            <a:xfrm>
              <a:off x="9390916" y="2237214"/>
              <a:ext cx="592638" cy="547837"/>
            </a:xfrm>
            <a:prstGeom prst="roundRect">
              <a:avLst/>
            </a:prstGeom>
            <a:solidFill>
              <a:srgbClr val="7F7F7F"/>
            </a:solidFill>
            <a:ln w="12700" cap="flat" cmpd="sng" algn="ctr">
              <a:noFill/>
              <a:prstDash val="solid"/>
              <a:miter lim="800000"/>
            </a:ln>
            <a:effectLst/>
          </p:spPr>
          <p:txBody>
            <a:bodyPr lIns="68573" tIns="34286" rIns="68573" bIns="3428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B</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30" name="圆角矩形 29"/>
            <p:cNvSpPr/>
            <p:nvPr/>
          </p:nvSpPr>
          <p:spPr>
            <a:xfrm>
              <a:off x="9442102" y="4259085"/>
              <a:ext cx="592638" cy="547837"/>
            </a:xfrm>
            <a:prstGeom prst="roundRect">
              <a:avLst/>
            </a:prstGeom>
            <a:solidFill>
              <a:srgbClr val="E66C7D"/>
            </a:solidFill>
            <a:ln w="12700" cap="flat" cmpd="sng" algn="ctr">
              <a:noFill/>
              <a:prstDash val="solid"/>
              <a:miter lim="800000"/>
            </a:ln>
            <a:effectLst/>
          </p:spPr>
          <p:txBody>
            <a:bodyPr lIns="68573" tIns="34286" rIns="68573" bIns="3428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C</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grpSp>
      <p:grpSp>
        <p:nvGrpSpPr>
          <p:cNvPr id="31" name="组合 30"/>
          <p:cNvGrpSpPr/>
          <p:nvPr/>
        </p:nvGrpSpPr>
        <p:grpSpPr>
          <a:xfrm>
            <a:off x="1271300" y="2326811"/>
            <a:ext cx="2281433" cy="2596957"/>
            <a:chOff x="1270670" y="2419796"/>
            <a:chExt cx="2281730" cy="2596356"/>
          </a:xfrm>
        </p:grpSpPr>
        <p:sp>
          <p:nvSpPr>
            <p:cNvPr id="32" name="TextBox 31"/>
            <p:cNvSpPr txBox="1"/>
            <p:nvPr/>
          </p:nvSpPr>
          <p:spPr>
            <a:xfrm>
              <a:off x="1296422" y="3022004"/>
              <a:ext cx="2232247" cy="267824"/>
            </a:xfrm>
            <a:prstGeom prst="rect">
              <a:avLst/>
            </a:prstGeom>
            <a:noFill/>
          </p:spPr>
          <p:txBody>
            <a:bodyPr wrap="square" lIns="68573" tIns="34286" rIns="68573" bIns="34286" rtlCol="0">
              <a:spAutoFit/>
            </a:bodyPr>
            <a:lstStyle/>
            <a:p>
              <a:pPr marL="0" marR="0" lvl="0" indent="0" algn="r"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a:t>
              </a:r>
            </a:p>
          </p:txBody>
        </p:sp>
        <p:sp>
          <p:nvSpPr>
            <p:cNvPr id="33" name="TextBox 32"/>
            <p:cNvSpPr txBox="1"/>
            <p:nvPr/>
          </p:nvSpPr>
          <p:spPr>
            <a:xfrm>
              <a:off x="1778124" y="2509979"/>
              <a:ext cx="1774276" cy="325783"/>
            </a:xfrm>
            <a:prstGeom prst="rect">
              <a:avLst/>
            </a:prstGeom>
            <a:noFill/>
          </p:spPr>
          <p:txBody>
            <a:bodyPr wrap="square" lIns="68573" tIns="0" rIns="68573" bIns="0" rtlCol="0" anchor="t">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Focus.</a:t>
              </a:r>
            </a:p>
          </p:txBody>
        </p:sp>
        <p:sp>
          <p:nvSpPr>
            <p:cNvPr id="34" name="TextBox 33"/>
            <p:cNvSpPr txBox="1"/>
            <p:nvPr/>
          </p:nvSpPr>
          <p:spPr>
            <a:xfrm>
              <a:off x="1270670" y="4748328"/>
              <a:ext cx="2232247" cy="267824"/>
            </a:xfrm>
            <a:prstGeom prst="rect">
              <a:avLst/>
            </a:prstGeom>
            <a:noFill/>
          </p:spPr>
          <p:txBody>
            <a:bodyPr wrap="square" lIns="68573" tIns="34286" rIns="68573" bIns="34286" rtlCol="0">
              <a:spAutoFit/>
            </a:bodyPr>
            <a:lstStyle/>
            <a:p>
              <a:pPr marL="0" marR="0" lvl="0" indent="0" algn="r"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a:t>
              </a:r>
            </a:p>
          </p:txBody>
        </p:sp>
        <p:sp>
          <p:nvSpPr>
            <p:cNvPr id="35" name="TextBox 34"/>
            <p:cNvSpPr txBox="1"/>
            <p:nvPr/>
          </p:nvSpPr>
          <p:spPr>
            <a:xfrm>
              <a:off x="1728642" y="4245951"/>
              <a:ext cx="1774276" cy="325783"/>
            </a:xfrm>
            <a:prstGeom prst="rect">
              <a:avLst/>
            </a:prstGeom>
            <a:noFill/>
          </p:spPr>
          <p:txBody>
            <a:bodyPr wrap="square" lIns="68573" tIns="0" rIns="68573" bIns="0" rtlCol="0" anchor="t">
              <a:spAutoFit/>
            </a:bodyPr>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lumMod val="50000"/>
                    </a:prstClr>
                  </a:solidFill>
                  <a:effectLst/>
                  <a:uLnTx/>
                  <a:uFillTx/>
                  <a:cs typeface="+mn-ea"/>
                  <a:sym typeface="+mn-lt"/>
                </a:rPr>
                <a:t>Focus.</a:t>
              </a:r>
            </a:p>
          </p:txBody>
        </p:sp>
        <p:sp>
          <p:nvSpPr>
            <p:cNvPr id="36" name="圆角矩形 35"/>
            <p:cNvSpPr/>
            <p:nvPr/>
          </p:nvSpPr>
          <p:spPr>
            <a:xfrm>
              <a:off x="2125863" y="2419796"/>
              <a:ext cx="592638" cy="547837"/>
            </a:xfrm>
            <a:prstGeom prst="roundRect">
              <a:avLst/>
            </a:prstGeom>
            <a:solidFill>
              <a:srgbClr val="E66C7D"/>
            </a:solidFill>
            <a:ln w="12700" cap="flat" cmpd="sng" algn="ctr">
              <a:noFill/>
              <a:prstDash val="solid"/>
              <a:miter lim="800000"/>
            </a:ln>
            <a:effectLst/>
          </p:spPr>
          <p:txBody>
            <a:bodyPr lIns="68573" tIns="34286" rIns="68573" bIns="3428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A</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37" name="圆角矩形 36"/>
            <p:cNvSpPr/>
            <p:nvPr/>
          </p:nvSpPr>
          <p:spPr>
            <a:xfrm>
              <a:off x="2100113" y="4221088"/>
              <a:ext cx="592638" cy="547837"/>
            </a:xfrm>
            <a:prstGeom prst="roundRect">
              <a:avLst/>
            </a:prstGeom>
            <a:solidFill>
              <a:srgbClr val="E66C7D"/>
            </a:solidFill>
            <a:ln w="12700" cap="flat" cmpd="sng" algn="ctr">
              <a:noFill/>
              <a:prstDash val="solid"/>
              <a:miter lim="800000"/>
            </a:ln>
            <a:effectLst/>
          </p:spPr>
          <p:txBody>
            <a:bodyPr lIns="68573" tIns="34286" rIns="68573" bIns="3428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D</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27744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style.rotation</p:attrName>
                                        </p:attrNameLst>
                                      </p:cBhvr>
                                      <p:tavLst>
                                        <p:tav tm="0">
                                          <p:val>
                                            <p:fltVal val="360"/>
                                          </p:val>
                                        </p:tav>
                                        <p:tav tm="100000">
                                          <p:val>
                                            <p:fltVal val="0"/>
                                          </p:val>
                                        </p:tav>
                                      </p:tavLst>
                                    </p:anim>
                                    <p:animEffect transition="in" filter="fade">
                                      <p:cBhvr>
                                        <p:cTn id="22" dur="500"/>
                                        <p:tgtEl>
                                          <p:spTgt spid="2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ppt_x</p:attrName>
                                        </p:attrNameLst>
                                      </p:cBhvr>
                                      <p:tavLst>
                                        <p:tav tm="0">
                                          <p:val>
                                            <p:strVal val="#ppt_x-#ppt_w*1.125000"/>
                                          </p:val>
                                        </p:tav>
                                        <p:tav tm="100000">
                                          <p:val>
                                            <p:strVal val="#ppt_x"/>
                                          </p:val>
                                        </p:tav>
                                      </p:tavLst>
                                    </p:anim>
                                    <p:animEffect transition="in" filter="wipe(right)">
                                      <p:cBhvr>
                                        <p:cTn id="33" dur="500"/>
                                        <p:tgtEl>
                                          <p:spTgt spid="24"/>
                                        </p:tgtEl>
                                      </p:cBhvr>
                                    </p:animEffect>
                                  </p:childTnLst>
                                </p:cTn>
                              </p:par>
                              <p:par>
                                <p:cTn id="34" presetID="12" presetClass="entr" presetSubtype="2"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p:tgtEl>
                                          <p:spTgt spid="31"/>
                                        </p:tgtEl>
                                        <p:attrNameLst>
                                          <p:attrName>ppt_x</p:attrName>
                                        </p:attrNameLst>
                                      </p:cBhvr>
                                      <p:tavLst>
                                        <p:tav tm="0">
                                          <p:val>
                                            <p:strVal val="#ppt_x+#ppt_w*1.125000"/>
                                          </p:val>
                                        </p:tav>
                                        <p:tav tm="100000">
                                          <p:val>
                                            <p:strVal val="#ppt_x"/>
                                          </p:val>
                                        </p:tav>
                                      </p:tavLst>
                                    </p:anim>
                                    <p:animEffect transition="in" filter="wipe(left)">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2">
            <a:extLst>
              <a:ext uri="{FF2B5EF4-FFF2-40B4-BE49-F238E27FC236}">
                <a16:creationId xmlns:a16="http://schemas.microsoft.com/office/drawing/2014/main" id="{8D319476-31FC-4A7C-AA25-D94F82511225}"/>
              </a:ext>
            </a:extLst>
          </p:cNvPr>
          <p:cNvCxnSpPr/>
          <p:nvPr>
            <p:custDataLst>
              <p:tags r:id="rId1"/>
            </p:custDataLst>
          </p:nvPr>
        </p:nvCxnSpPr>
        <p:spPr>
          <a:xfrm>
            <a:off x="637250" y="2563836"/>
            <a:ext cx="108585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39E6B245-BD49-49A0-A181-64887CFD2AE9}"/>
              </a:ext>
            </a:extLst>
          </p:cNvPr>
          <p:cNvGrpSpPr/>
          <p:nvPr/>
        </p:nvGrpSpPr>
        <p:grpSpPr>
          <a:xfrm>
            <a:off x="1451157" y="2359049"/>
            <a:ext cx="3737936" cy="3033367"/>
            <a:chOff x="1451157" y="2359049"/>
            <a:chExt cx="3737936" cy="3033367"/>
          </a:xfrm>
        </p:grpSpPr>
        <p:sp>
          <p:nvSpPr>
            <p:cNvPr id="3" name="PA-12">
              <a:extLst>
                <a:ext uri="{FF2B5EF4-FFF2-40B4-BE49-F238E27FC236}">
                  <a16:creationId xmlns:a16="http://schemas.microsoft.com/office/drawing/2014/main" id="{AD773F4A-F6FA-4CEF-8715-9ABEA43B37AD}"/>
                </a:ext>
              </a:extLst>
            </p:cNvPr>
            <p:cNvSpPr/>
            <p:nvPr>
              <p:custDataLst>
                <p:tags r:id="rId9"/>
              </p:custDataLst>
            </p:nvPr>
          </p:nvSpPr>
          <p:spPr>
            <a:xfrm flipV="1">
              <a:off x="1451157" y="2563835"/>
              <a:ext cx="3737936" cy="652786"/>
            </a:xfrm>
            <a:prstGeom prst="trapezoid">
              <a:avLst>
                <a:gd name="adj" fmla="val 70233"/>
              </a:avLst>
            </a:prstGeom>
            <a:gradFill flip="none" rotWithShape="1">
              <a:gsLst>
                <a:gs pos="0">
                  <a:schemeClr val="bg1">
                    <a:lumMod val="95000"/>
                  </a:schemeClr>
                </a:gs>
                <a:gs pos="100000">
                  <a:schemeClr val="bg1">
                    <a:lumMod val="95000"/>
                    <a:alpha val="18000"/>
                  </a:schemeClr>
                </a:gs>
              </a:gsLst>
              <a:lin ang="5400000" scaled="1"/>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cs typeface="+mn-ea"/>
                <a:sym typeface="+mn-lt"/>
              </a:endParaRPr>
            </a:p>
          </p:txBody>
        </p:sp>
        <p:sp>
          <p:nvSpPr>
            <p:cNvPr id="4" name="PA-12">
              <a:extLst>
                <a:ext uri="{FF2B5EF4-FFF2-40B4-BE49-F238E27FC236}">
                  <a16:creationId xmlns:a16="http://schemas.microsoft.com/office/drawing/2014/main" id="{72B8EB12-6198-43A1-9439-4AAC63BBCAC7}"/>
                </a:ext>
              </a:extLst>
            </p:cNvPr>
            <p:cNvSpPr/>
            <p:nvPr>
              <p:custDataLst>
                <p:tags r:id="rId10"/>
              </p:custDataLst>
            </p:nvPr>
          </p:nvSpPr>
          <p:spPr>
            <a:xfrm>
              <a:off x="1455295" y="2359049"/>
              <a:ext cx="990600" cy="409575"/>
            </a:xfrm>
            <a:prstGeom prst="roundRect">
              <a:avLst>
                <a:gd name="adj" fmla="val 50000"/>
              </a:avLst>
            </a:prstGeom>
            <a:solidFill>
              <a:schemeClr val="bg1"/>
            </a:solidFill>
            <a:ln w="19050" cap="rnd">
              <a:solidFill>
                <a:schemeClr val="tx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cs typeface="+mn-ea"/>
                  <a:sym typeface="+mn-lt"/>
                </a:rPr>
                <a:t>... text.</a:t>
              </a:r>
            </a:p>
          </p:txBody>
        </p:sp>
        <p:sp>
          <p:nvSpPr>
            <p:cNvPr id="5" name="PA-12">
              <a:extLst>
                <a:ext uri="{FF2B5EF4-FFF2-40B4-BE49-F238E27FC236}">
                  <a16:creationId xmlns:a16="http://schemas.microsoft.com/office/drawing/2014/main" id="{25A7006A-6C9D-4473-BF39-537D2CBBA585}"/>
                </a:ext>
              </a:extLst>
            </p:cNvPr>
            <p:cNvSpPr/>
            <p:nvPr>
              <p:custDataLst>
                <p:tags r:id="rId11"/>
              </p:custDataLst>
            </p:nvPr>
          </p:nvSpPr>
          <p:spPr>
            <a:xfrm>
              <a:off x="2826895" y="2359049"/>
              <a:ext cx="990600" cy="409575"/>
            </a:xfrm>
            <a:prstGeom prst="roundRect">
              <a:avLst>
                <a:gd name="adj" fmla="val 50000"/>
              </a:avLst>
            </a:prstGeom>
            <a:solidFill>
              <a:schemeClr val="bg1"/>
            </a:solidFill>
            <a:ln w="19050" cap="rnd">
              <a:solidFill>
                <a:schemeClr val="tx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cs typeface="+mn-ea"/>
                  <a:sym typeface="+mn-lt"/>
                </a:rPr>
                <a:t>... text.</a:t>
              </a:r>
            </a:p>
          </p:txBody>
        </p:sp>
        <p:sp>
          <p:nvSpPr>
            <p:cNvPr id="6" name="PA-12">
              <a:extLst>
                <a:ext uri="{FF2B5EF4-FFF2-40B4-BE49-F238E27FC236}">
                  <a16:creationId xmlns:a16="http://schemas.microsoft.com/office/drawing/2014/main" id="{8C23CB8D-1595-4578-A0BA-4912C25D2687}"/>
                </a:ext>
              </a:extLst>
            </p:cNvPr>
            <p:cNvSpPr/>
            <p:nvPr>
              <p:custDataLst>
                <p:tags r:id="rId12"/>
              </p:custDataLst>
            </p:nvPr>
          </p:nvSpPr>
          <p:spPr>
            <a:xfrm>
              <a:off x="4198493" y="2359049"/>
              <a:ext cx="990600" cy="409575"/>
            </a:xfrm>
            <a:prstGeom prst="roundRect">
              <a:avLst>
                <a:gd name="adj" fmla="val 50000"/>
              </a:avLst>
            </a:prstGeom>
            <a:solidFill>
              <a:schemeClr val="bg1"/>
            </a:solidFill>
            <a:ln w="19050" cap="rnd">
              <a:solidFill>
                <a:schemeClr val="tx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cs typeface="+mn-ea"/>
                  <a:sym typeface="+mn-lt"/>
                </a:rPr>
                <a:t>... text.</a:t>
              </a:r>
            </a:p>
          </p:txBody>
        </p:sp>
        <p:sp>
          <p:nvSpPr>
            <p:cNvPr id="7" name="PA-12">
              <a:extLst>
                <a:ext uri="{FF2B5EF4-FFF2-40B4-BE49-F238E27FC236}">
                  <a16:creationId xmlns:a16="http://schemas.microsoft.com/office/drawing/2014/main" id="{0D5C1705-B6EC-452E-AB49-728CFC685215}"/>
                </a:ext>
              </a:extLst>
            </p:cNvPr>
            <p:cNvSpPr txBox="1"/>
            <p:nvPr>
              <p:custDataLst>
                <p:tags r:id="rId13"/>
              </p:custDataLst>
            </p:nvPr>
          </p:nvSpPr>
          <p:spPr bwMode="auto">
            <a:xfrm>
              <a:off x="1889306" y="3218075"/>
              <a:ext cx="2861636" cy="505025"/>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cs typeface="+mn-ea"/>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sym typeface="+mn-lt"/>
                </a:rPr>
                <a:t> </a:t>
              </a:r>
              <a:endParaRPr kumimoji="0" lang="en-US" altLang="zh-CN" sz="1800" b="0" i="0" u="none" strike="noStrike" kern="1200" cap="none" spc="0" normalizeH="0" baseline="0" noProof="0" dirty="0">
                <a:ln>
                  <a:noFill/>
                </a:ln>
                <a:solidFill>
                  <a:prstClr val="white"/>
                </a:solidFill>
                <a:effectLst/>
                <a:uLnTx/>
                <a:uFillTx/>
                <a:sym typeface="+mn-lt"/>
              </a:endParaRPr>
            </a:p>
          </p:txBody>
        </p:sp>
        <p:sp>
          <p:nvSpPr>
            <p:cNvPr id="13" name="PA-12">
              <a:extLst>
                <a:ext uri="{FF2B5EF4-FFF2-40B4-BE49-F238E27FC236}">
                  <a16:creationId xmlns:a16="http://schemas.microsoft.com/office/drawing/2014/main" id="{5302D41D-A52D-4E63-8629-D9E9987EE8F9}"/>
                </a:ext>
              </a:extLst>
            </p:cNvPr>
            <p:cNvSpPr txBox="1"/>
            <p:nvPr>
              <p:custDataLst>
                <p:tags r:id="rId14"/>
              </p:custDataLst>
            </p:nvPr>
          </p:nvSpPr>
          <p:spPr>
            <a:xfrm>
              <a:off x="2098256" y="3239750"/>
              <a:ext cx="24437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cs typeface="+mn-ea"/>
                  <a:sym typeface="+mn-lt"/>
                </a:rPr>
                <a:t>Click to add a title.</a:t>
              </a:r>
            </a:p>
          </p:txBody>
        </p:sp>
        <p:sp>
          <p:nvSpPr>
            <p:cNvPr id="15" name="PA-12">
              <a:extLst>
                <a:ext uri="{FF2B5EF4-FFF2-40B4-BE49-F238E27FC236}">
                  <a16:creationId xmlns:a16="http://schemas.microsoft.com/office/drawing/2014/main" id="{40043648-8F85-4DF3-9103-C6036631F1F4}"/>
                </a:ext>
              </a:extLst>
            </p:cNvPr>
            <p:cNvSpPr txBox="1"/>
            <p:nvPr>
              <p:custDataLst>
                <p:tags r:id="rId15"/>
              </p:custDataLst>
            </p:nvPr>
          </p:nvSpPr>
          <p:spPr>
            <a:xfrm>
              <a:off x="1848509" y="4053588"/>
              <a:ext cx="2943230" cy="13388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rPr>
                <a:t>Click the text box to modify the text content, adjust the color and size of the text, I wish you a pleasant use.</a:t>
              </a:r>
            </a:p>
          </p:txBody>
        </p:sp>
      </p:grpSp>
      <p:grpSp>
        <p:nvGrpSpPr>
          <p:cNvPr id="18" name="组合 17">
            <a:extLst>
              <a:ext uri="{FF2B5EF4-FFF2-40B4-BE49-F238E27FC236}">
                <a16:creationId xmlns:a16="http://schemas.microsoft.com/office/drawing/2014/main" id="{B254C631-9C8D-422F-A99C-DD70E4639CCC}"/>
              </a:ext>
            </a:extLst>
          </p:cNvPr>
          <p:cNvGrpSpPr/>
          <p:nvPr/>
        </p:nvGrpSpPr>
        <p:grpSpPr>
          <a:xfrm>
            <a:off x="6956607" y="2359049"/>
            <a:ext cx="3737936" cy="3033367"/>
            <a:chOff x="6956607" y="2359049"/>
            <a:chExt cx="3737936" cy="3033367"/>
          </a:xfrm>
        </p:grpSpPr>
        <p:sp>
          <p:nvSpPr>
            <p:cNvPr id="8" name="PA-12">
              <a:extLst>
                <a:ext uri="{FF2B5EF4-FFF2-40B4-BE49-F238E27FC236}">
                  <a16:creationId xmlns:a16="http://schemas.microsoft.com/office/drawing/2014/main" id="{350CB54A-23F5-41B3-8151-2EC4592A441C}"/>
                </a:ext>
              </a:extLst>
            </p:cNvPr>
            <p:cNvSpPr/>
            <p:nvPr>
              <p:custDataLst>
                <p:tags r:id="rId2"/>
              </p:custDataLst>
            </p:nvPr>
          </p:nvSpPr>
          <p:spPr>
            <a:xfrm flipV="1">
              <a:off x="6956607" y="2563835"/>
              <a:ext cx="3737936" cy="652786"/>
            </a:xfrm>
            <a:prstGeom prst="trapezoid">
              <a:avLst>
                <a:gd name="adj" fmla="val 70233"/>
              </a:avLst>
            </a:prstGeom>
            <a:gradFill flip="none" rotWithShape="1">
              <a:gsLst>
                <a:gs pos="0">
                  <a:schemeClr val="bg1">
                    <a:lumMod val="95000"/>
                  </a:schemeClr>
                </a:gs>
                <a:gs pos="100000">
                  <a:schemeClr val="bg1">
                    <a:lumMod val="95000"/>
                    <a:alpha val="18000"/>
                  </a:schemeClr>
                </a:gs>
              </a:gsLst>
              <a:lin ang="5400000" scaled="1"/>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cs typeface="+mn-ea"/>
                <a:sym typeface="+mn-lt"/>
              </a:endParaRPr>
            </a:p>
          </p:txBody>
        </p:sp>
        <p:sp>
          <p:nvSpPr>
            <p:cNvPr id="9" name="PA-12">
              <a:extLst>
                <a:ext uri="{FF2B5EF4-FFF2-40B4-BE49-F238E27FC236}">
                  <a16:creationId xmlns:a16="http://schemas.microsoft.com/office/drawing/2014/main" id="{0A8596A0-93A7-460D-8279-D6F62223987F}"/>
                </a:ext>
              </a:extLst>
            </p:cNvPr>
            <p:cNvSpPr/>
            <p:nvPr>
              <p:custDataLst>
                <p:tags r:id="rId3"/>
              </p:custDataLst>
            </p:nvPr>
          </p:nvSpPr>
          <p:spPr>
            <a:xfrm>
              <a:off x="6960745" y="2359049"/>
              <a:ext cx="990600" cy="409575"/>
            </a:xfrm>
            <a:prstGeom prst="roundRect">
              <a:avLst>
                <a:gd name="adj" fmla="val 50000"/>
              </a:avLst>
            </a:prstGeom>
            <a:solidFill>
              <a:schemeClr val="bg1"/>
            </a:solidFill>
            <a:ln w="19050" cap="rnd">
              <a:solidFill>
                <a:schemeClr val="tx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cs typeface="+mn-ea"/>
                  <a:sym typeface="+mn-lt"/>
                </a:rPr>
                <a:t>... text.</a:t>
              </a:r>
            </a:p>
          </p:txBody>
        </p:sp>
        <p:sp>
          <p:nvSpPr>
            <p:cNvPr id="10" name="PA-12">
              <a:extLst>
                <a:ext uri="{FF2B5EF4-FFF2-40B4-BE49-F238E27FC236}">
                  <a16:creationId xmlns:a16="http://schemas.microsoft.com/office/drawing/2014/main" id="{217B7A62-CA72-4979-BA90-3C64733A2223}"/>
                </a:ext>
              </a:extLst>
            </p:cNvPr>
            <p:cNvSpPr/>
            <p:nvPr>
              <p:custDataLst>
                <p:tags r:id="rId4"/>
              </p:custDataLst>
            </p:nvPr>
          </p:nvSpPr>
          <p:spPr>
            <a:xfrm>
              <a:off x="8332345" y="2359049"/>
              <a:ext cx="990600" cy="409575"/>
            </a:xfrm>
            <a:prstGeom prst="roundRect">
              <a:avLst>
                <a:gd name="adj" fmla="val 50000"/>
              </a:avLst>
            </a:prstGeom>
            <a:solidFill>
              <a:schemeClr val="bg1"/>
            </a:solidFill>
            <a:ln w="19050" cap="rnd">
              <a:solidFill>
                <a:schemeClr val="tx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cs typeface="+mn-ea"/>
                  <a:sym typeface="+mn-lt"/>
                </a:rPr>
                <a:t>... text.</a:t>
              </a:r>
            </a:p>
          </p:txBody>
        </p:sp>
        <p:sp>
          <p:nvSpPr>
            <p:cNvPr id="11" name="PA-12">
              <a:extLst>
                <a:ext uri="{FF2B5EF4-FFF2-40B4-BE49-F238E27FC236}">
                  <a16:creationId xmlns:a16="http://schemas.microsoft.com/office/drawing/2014/main" id="{BF00A1DB-B0E0-42EA-85E2-D1E4132995EC}"/>
                </a:ext>
              </a:extLst>
            </p:cNvPr>
            <p:cNvSpPr/>
            <p:nvPr>
              <p:custDataLst>
                <p:tags r:id="rId5"/>
              </p:custDataLst>
            </p:nvPr>
          </p:nvSpPr>
          <p:spPr>
            <a:xfrm>
              <a:off x="9703943" y="2359049"/>
              <a:ext cx="990600" cy="409575"/>
            </a:xfrm>
            <a:prstGeom prst="roundRect">
              <a:avLst>
                <a:gd name="adj" fmla="val 50000"/>
              </a:avLst>
            </a:prstGeom>
            <a:solidFill>
              <a:schemeClr val="bg1"/>
            </a:solidFill>
            <a:ln w="19050" cap="rnd">
              <a:solidFill>
                <a:schemeClr val="tx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cs typeface="+mn-ea"/>
                  <a:sym typeface="+mn-lt"/>
                </a:rPr>
                <a:t>... text.</a:t>
              </a:r>
            </a:p>
          </p:txBody>
        </p:sp>
        <p:sp>
          <p:nvSpPr>
            <p:cNvPr id="12" name="PA-12">
              <a:extLst>
                <a:ext uri="{FF2B5EF4-FFF2-40B4-BE49-F238E27FC236}">
                  <a16:creationId xmlns:a16="http://schemas.microsoft.com/office/drawing/2014/main" id="{4762C1CC-8ABA-4197-A7D9-6B2F66C28B77}"/>
                </a:ext>
              </a:extLst>
            </p:cNvPr>
            <p:cNvSpPr txBox="1"/>
            <p:nvPr>
              <p:custDataLst>
                <p:tags r:id="rId6"/>
              </p:custDataLst>
            </p:nvPr>
          </p:nvSpPr>
          <p:spPr bwMode="auto">
            <a:xfrm>
              <a:off x="7394756" y="3218075"/>
              <a:ext cx="2861636" cy="505017"/>
            </a:xfrm>
            <a:prstGeom prst="roundRect">
              <a:avLst>
                <a:gd name="adj" fmla="val 50000"/>
              </a:avLst>
            </a:prstGeom>
            <a:solidFill>
              <a:srgbClr val="FF33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cs typeface="+mn-ea"/>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sym typeface="+mn-lt"/>
                </a:rPr>
                <a:t> </a:t>
              </a:r>
              <a:endParaRPr kumimoji="0" lang="en-US" altLang="zh-CN" sz="1800" b="0" i="0" u="none" strike="noStrike" kern="1200" cap="none" spc="0" normalizeH="0" baseline="0" noProof="0" dirty="0">
                <a:ln>
                  <a:noFill/>
                </a:ln>
                <a:solidFill>
                  <a:prstClr val="white"/>
                </a:solidFill>
                <a:effectLst/>
                <a:uLnTx/>
                <a:uFillTx/>
                <a:sym typeface="+mn-lt"/>
              </a:endParaRPr>
            </a:p>
          </p:txBody>
        </p:sp>
        <p:sp>
          <p:nvSpPr>
            <p:cNvPr id="14" name="PA-12">
              <a:extLst>
                <a:ext uri="{FF2B5EF4-FFF2-40B4-BE49-F238E27FC236}">
                  <a16:creationId xmlns:a16="http://schemas.microsoft.com/office/drawing/2014/main" id="{CCEB7E3B-6E42-4776-884E-3F759978BB36}"/>
                </a:ext>
              </a:extLst>
            </p:cNvPr>
            <p:cNvSpPr txBox="1"/>
            <p:nvPr>
              <p:custDataLst>
                <p:tags r:id="rId7"/>
              </p:custDataLst>
            </p:nvPr>
          </p:nvSpPr>
          <p:spPr>
            <a:xfrm>
              <a:off x="7574844" y="3276600"/>
              <a:ext cx="24437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uLnTx/>
                  <a:uFillTx/>
                  <a:cs typeface="+mn-ea"/>
                  <a:sym typeface="+mn-lt"/>
                </a:rPr>
                <a:t>Click to add a title.</a:t>
              </a:r>
            </a:p>
          </p:txBody>
        </p:sp>
        <p:sp>
          <p:nvSpPr>
            <p:cNvPr id="16" name="PA-12">
              <a:extLst>
                <a:ext uri="{FF2B5EF4-FFF2-40B4-BE49-F238E27FC236}">
                  <a16:creationId xmlns:a16="http://schemas.microsoft.com/office/drawing/2014/main" id="{78727A6B-5579-4DAA-A585-D6A71FC057A8}"/>
                </a:ext>
              </a:extLst>
            </p:cNvPr>
            <p:cNvSpPr txBox="1"/>
            <p:nvPr>
              <p:custDataLst>
                <p:tags r:id="rId8"/>
              </p:custDataLst>
            </p:nvPr>
          </p:nvSpPr>
          <p:spPr>
            <a:xfrm>
              <a:off x="7353961" y="4053588"/>
              <a:ext cx="2943230" cy="13388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rPr>
                <a:t>Click the text box to modify the text content, adjust the color and size of the text, I wish you a pleasant use.</a:t>
              </a:r>
            </a:p>
          </p:txBody>
        </p:sp>
      </p:grpSp>
    </p:spTree>
    <p:extLst>
      <p:ext uri="{BB962C8B-B14F-4D97-AF65-F5344CB8AC3E}">
        <p14:creationId xmlns:p14="http://schemas.microsoft.com/office/powerpoint/2010/main" val="181848767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anim calcmode="lin" valueType="num">
                                      <p:cBhvr>
                                        <p:cTn id="18" dur="750" fill="hold"/>
                                        <p:tgtEl>
                                          <p:spTgt spid="18"/>
                                        </p:tgtEl>
                                        <p:attrNameLst>
                                          <p:attrName>ppt_x</p:attrName>
                                        </p:attrNameLst>
                                      </p:cBhvr>
                                      <p:tavLst>
                                        <p:tav tm="0">
                                          <p:val>
                                            <p:strVal val="#ppt_x"/>
                                          </p:val>
                                        </p:tav>
                                        <p:tav tm="100000">
                                          <p:val>
                                            <p:strVal val="#ppt_x"/>
                                          </p:val>
                                        </p:tav>
                                      </p:tavLst>
                                    </p:anim>
                                    <p:anim calcmode="lin" valueType="num">
                                      <p:cBhvr>
                                        <p:cTn id="19"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701003" y="2349425"/>
            <a:ext cx="1472443" cy="338537"/>
          </a:xfrm>
          <a:prstGeom prst="rect">
            <a:avLst/>
          </a:prstGeom>
          <a:noFill/>
        </p:spPr>
        <p:txBody>
          <a:bodyPr wrap="square" lIns="91426" tIns="45713" rIns="91426" bIns="45713" rtlCol="0">
            <a:spAutoFit/>
          </a:bodyPr>
          <a:lstStyle/>
          <a:p>
            <a:pPr fontAlgn="base">
              <a:spcBef>
                <a:spcPct val="0"/>
              </a:spcBef>
              <a:spcAft>
                <a:spcPct val="0"/>
              </a:spcAft>
            </a:pPr>
            <a:r>
              <a:rPr lang="zh-CN" altLang="en-US" sz="1600" b="1" dirty="0">
                <a:solidFill>
                  <a:prstClr val="white">
                    <a:lumMod val="50000"/>
                  </a:prstClr>
                </a:solidFill>
                <a:cs typeface="+mn-ea"/>
                <a:sym typeface="+mn-lt"/>
              </a:rPr>
              <a:t>Add content</a:t>
            </a:r>
          </a:p>
        </p:txBody>
      </p:sp>
      <p:sp>
        <p:nvSpPr>
          <p:cNvPr id="35" name="TextBox 34"/>
          <p:cNvSpPr txBox="1"/>
          <p:nvPr/>
        </p:nvSpPr>
        <p:spPr>
          <a:xfrm>
            <a:off x="1620542" y="2738391"/>
            <a:ext cx="2602702" cy="1189222"/>
          </a:xfrm>
          <a:prstGeom prst="rect">
            <a:avLst/>
          </a:prstGeom>
          <a:noFill/>
        </p:spPr>
        <p:txBody>
          <a:bodyPr wrap="square" lIns="91426" tIns="45713" rIns="91426" bIns="45713" rtlCol="0">
            <a:spAutoFit/>
          </a:bodyPr>
          <a:lstStyle/>
          <a:p>
            <a:pPr marL="0" marR="0" lvl="0" indent="0"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 or by copying your text, by selecting Paste in this box, by typing your content here, or by copying your text, by selecting Paste in this box,</a:t>
            </a:r>
          </a:p>
          <a:p>
            <a:pPr marL="0" marR="0" lvl="0" indent="0" defTabSz="914400" eaLnBrk="1" fontAlgn="base" latinLnBrk="0" hangingPunct="1">
              <a:lnSpc>
                <a:spcPct val="13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6" name="圆角矩形 35"/>
          <p:cNvSpPr/>
          <p:nvPr/>
        </p:nvSpPr>
        <p:spPr>
          <a:xfrm>
            <a:off x="1430210" y="2025084"/>
            <a:ext cx="2937032" cy="3561231"/>
          </a:xfrm>
          <a:prstGeom prst="roundRect">
            <a:avLst/>
          </a:prstGeom>
          <a:noFill/>
          <a:ln w="15875" cap="flat" cmpd="sng" algn="ctr">
            <a:solidFill>
              <a:srgbClr val="E66C7D"/>
            </a:solidFill>
            <a:prstDash val="solid"/>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37" name="组合 36"/>
          <p:cNvGrpSpPr/>
          <p:nvPr/>
        </p:nvGrpSpPr>
        <p:grpSpPr>
          <a:xfrm>
            <a:off x="2083196" y="1791112"/>
            <a:ext cx="1677393" cy="432148"/>
            <a:chOff x="2082672" y="1790699"/>
            <a:chExt cx="1677610" cy="432048"/>
          </a:xfrm>
        </p:grpSpPr>
        <p:sp>
          <p:nvSpPr>
            <p:cNvPr id="38" name="圆角矩形 37"/>
            <p:cNvSpPr/>
            <p:nvPr/>
          </p:nvSpPr>
          <p:spPr>
            <a:xfrm>
              <a:off x="2109790" y="1790699"/>
              <a:ext cx="1440160" cy="432048"/>
            </a:xfrm>
            <a:prstGeom prst="roundRect">
              <a:avLst/>
            </a:prstGeom>
            <a:solidFill>
              <a:srgbClr val="E66C7D"/>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9" name="TextBox 38"/>
            <p:cNvSpPr txBox="1"/>
            <p:nvPr/>
          </p:nvSpPr>
          <p:spPr>
            <a:xfrm>
              <a:off x="2082672" y="1913078"/>
              <a:ext cx="1677610" cy="223078"/>
            </a:xfrm>
            <a:prstGeom prst="rect">
              <a:avLst/>
            </a:prstGeom>
            <a:noFill/>
          </p:spPr>
          <p:txBody>
            <a:bodyPr wrap="square" lIns="68573" tIns="34286" rIns="68573" bIns="3428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prstClr val="white"/>
                  </a:solidFill>
                  <a:effectLst/>
                  <a:uLnTx/>
                  <a:uFillTx/>
                  <a:cs typeface="+mn-ea"/>
                  <a:sym typeface="+mn-lt"/>
                </a:rPr>
                <a:t>Complete the overview.</a:t>
              </a:r>
            </a:p>
          </p:txBody>
        </p:sp>
      </p:grpSp>
      <p:grpSp>
        <p:nvGrpSpPr>
          <p:cNvPr id="40" name="组合 8"/>
          <p:cNvGrpSpPr/>
          <p:nvPr/>
        </p:nvGrpSpPr>
        <p:grpSpPr>
          <a:xfrm>
            <a:off x="4367240" y="2549810"/>
            <a:ext cx="2810687" cy="2680816"/>
            <a:chOff x="4367014" y="2549219"/>
            <a:chExt cx="681712" cy="2680195"/>
          </a:xfrm>
        </p:grpSpPr>
        <p:cxnSp>
          <p:nvCxnSpPr>
            <p:cNvPr id="41" name="直接连接符 40"/>
            <p:cNvCxnSpPr>
              <a:endCxn id="51" idx="1"/>
            </p:cNvCxnSpPr>
            <p:nvPr/>
          </p:nvCxnSpPr>
          <p:spPr>
            <a:xfrm>
              <a:off x="4367014" y="2549219"/>
              <a:ext cx="681712" cy="1"/>
            </a:xfrm>
            <a:prstGeom prst="line">
              <a:avLst/>
            </a:prstGeom>
            <a:noFill/>
            <a:ln w="6350" cap="flat" cmpd="sng" algn="ctr">
              <a:solidFill>
                <a:sysClr val="window" lastClr="FFFFFF">
                  <a:lumMod val="65000"/>
                </a:sysClr>
              </a:solidFill>
              <a:prstDash val="solid"/>
              <a:miter lim="800000"/>
            </a:ln>
            <a:effectLst/>
          </p:spPr>
        </p:cxnSp>
        <p:cxnSp>
          <p:nvCxnSpPr>
            <p:cNvPr id="42" name="直接连接符 41"/>
            <p:cNvCxnSpPr/>
            <p:nvPr/>
          </p:nvCxnSpPr>
          <p:spPr>
            <a:xfrm>
              <a:off x="4367014" y="3449940"/>
              <a:ext cx="681712" cy="1"/>
            </a:xfrm>
            <a:prstGeom prst="line">
              <a:avLst/>
            </a:prstGeom>
            <a:noFill/>
            <a:ln w="6350" cap="flat" cmpd="sng" algn="ctr">
              <a:solidFill>
                <a:sysClr val="window" lastClr="FFFFFF">
                  <a:lumMod val="65000"/>
                </a:sysClr>
              </a:solidFill>
              <a:prstDash val="solid"/>
              <a:miter lim="800000"/>
            </a:ln>
            <a:effectLst/>
          </p:spPr>
        </p:cxnSp>
        <p:cxnSp>
          <p:nvCxnSpPr>
            <p:cNvPr id="43" name="直接连接符 42"/>
            <p:cNvCxnSpPr/>
            <p:nvPr/>
          </p:nvCxnSpPr>
          <p:spPr>
            <a:xfrm>
              <a:off x="4367014" y="4313409"/>
              <a:ext cx="681712" cy="1"/>
            </a:xfrm>
            <a:prstGeom prst="line">
              <a:avLst/>
            </a:prstGeom>
            <a:noFill/>
            <a:ln w="6350" cap="flat" cmpd="sng" algn="ctr">
              <a:solidFill>
                <a:sysClr val="window" lastClr="FFFFFF">
                  <a:lumMod val="65000"/>
                </a:sysClr>
              </a:solidFill>
              <a:prstDash val="solid"/>
              <a:miter lim="800000"/>
            </a:ln>
            <a:effectLst/>
          </p:spPr>
        </p:cxnSp>
        <p:cxnSp>
          <p:nvCxnSpPr>
            <p:cNvPr id="44" name="直接连接符 43"/>
            <p:cNvCxnSpPr/>
            <p:nvPr/>
          </p:nvCxnSpPr>
          <p:spPr>
            <a:xfrm>
              <a:off x="4367014" y="5229413"/>
              <a:ext cx="681712" cy="1"/>
            </a:xfrm>
            <a:prstGeom prst="line">
              <a:avLst/>
            </a:prstGeom>
            <a:noFill/>
            <a:ln w="6350" cap="flat" cmpd="sng" algn="ctr">
              <a:solidFill>
                <a:sysClr val="window" lastClr="FFFFFF">
                  <a:lumMod val="65000"/>
                </a:sysClr>
              </a:solidFill>
              <a:prstDash val="solid"/>
              <a:miter lim="800000"/>
            </a:ln>
            <a:effectLst/>
          </p:spPr>
        </p:cxnSp>
      </p:grpSp>
      <p:grpSp>
        <p:nvGrpSpPr>
          <p:cNvPr id="45" name="组合 9"/>
          <p:cNvGrpSpPr/>
          <p:nvPr/>
        </p:nvGrpSpPr>
        <p:grpSpPr>
          <a:xfrm>
            <a:off x="7177927" y="1794416"/>
            <a:ext cx="4138704" cy="3791897"/>
            <a:chOff x="7178067" y="1794000"/>
            <a:chExt cx="4139243" cy="3791019"/>
          </a:xfrm>
        </p:grpSpPr>
        <p:grpSp>
          <p:nvGrpSpPr>
            <p:cNvPr id="46" name="组合 6"/>
            <p:cNvGrpSpPr/>
            <p:nvPr/>
          </p:nvGrpSpPr>
          <p:grpSpPr>
            <a:xfrm>
              <a:off x="7178067" y="3893558"/>
              <a:ext cx="4139243" cy="1691461"/>
              <a:chOff x="7445805" y="4025024"/>
              <a:chExt cx="4092125" cy="1691461"/>
            </a:xfrm>
          </p:grpSpPr>
          <p:pic>
            <p:nvPicPr>
              <p:cNvPr id="48" name="Picture 3" descr="F:\出售\PPT\______________图片素材\59f5225d4dd36b09f8ade3e55c75581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58303" y="4025024"/>
                <a:ext cx="2079627" cy="1691461"/>
              </a:xfrm>
              <a:prstGeom prst="rect">
                <a:avLst/>
              </a:prstGeom>
              <a:noFill/>
              <a:extLst>
                <a:ext uri="{909E8E84-426E-40DD-AFC4-6F175D3DCCD1}">
                  <a14:hiddenFill xmlns:a14="http://schemas.microsoft.com/office/drawing/2010/main">
                    <a:solidFill>
                      <a:srgbClr val="FFFFFF"/>
                    </a:solidFill>
                  </a14:hiddenFill>
                </a:ext>
              </a:extLst>
            </p:spPr>
          </p:pic>
          <p:pic>
            <p:nvPicPr>
              <p:cNvPr id="49" name="图片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5805" y="4025024"/>
                <a:ext cx="1947470" cy="1691461"/>
              </a:xfrm>
              <a:prstGeom prst="rect">
                <a:avLst/>
              </a:prstGeom>
            </p:spPr>
          </p:pic>
        </p:grpSp>
        <p:pic>
          <p:nvPicPr>
            <p:cNvPr id="47" name="图片 4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067" y="1794000"/>
              <a:ext cx="4139243" cy="1825218"/>
            </a:xfrm>
            <a:prstGeom prst="rect">
              <a:avLst/>
            </a:prstGeom>
          </p:spPr>
        </p:pic>
      </p:grpSp>
      <p:grpSp>
        <p:nvGrpSpPr>
          <p:cNvPr id="50" name="组合 14"/>
          <p:cNvGrpSpPr/>
          <p:nvPr/>
        </p:nvGrpSpPr>
        <p:grpSpPr>
          <a:xfrm>
            <a:off x="5048862" y="2326249"/>
            <a:ext cx="1610200" cy="447121"/>
            <a:chOff x="5048726" y="2325711"/>
            <a:chExt cx="1610409" cy="447017"/>
          </a:xfrm>
          <a:solidFill>
            <a:srgbClr val="CB1B3D"/>
          </a:solidFill>
        </p:grpSpPr>
        <p:sp>
          <p:nvSpPr>
            <p:cNvPr id="51" name="圆角矩形 50"/>
            <p:cNvSpPr/>
            <p:nvPr/>
          </p:nvSpPr>
          <p:spPr>
            <a:xfrm>
              <a:off x="5048726" y="2325711"/>
              <a:ext cx="1531822" cy="447017"/>
            </a:xfrm>
            <a:prstGeom prst="roundRect">
              <a:avLst/>
            </a:prstGeom>
            <a:solidFill>
              <a:srgbClr val="E66C7D"/>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TextBox 51"/>
            <p:cNvSpPr txBox="1"/>
            <p:nvPr/>
          </p:nvSpPr>
          <p:spPr>
            <a:xfrm>
              <a:off x="5127313" y="2387016"/>
              <a:ext cx="1531822" cy="315390"/>
            </a:xfrm>
            <a:prstGeom prst="rect">
              <a:avLst/>
            </a:prstGeom>
            <a:noFill/>
          </p:spPr>
          <p:txBody>
            <a:bodyPr wrap="square" lIns="68573" tIns="34286" rIns="68573" bIns="3428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Add content.</a:t>
              </a:r>
              <a:endParaRPr kumimoji="0" lang="zh-CN" altLang="en-US" sz="2100" b="0" i="0" u="none" strike="noStrike" kern="0" cap="none" spc="0" normalizeH="0" baseline="0" noProof="0" dirty="0">
                <a:ln>
                  <a:noFill/>
                </a:ln>
                <a:solidFill>
                  <a:prstClr val="white"/>
                </a:solidFill>
                <a:effectLst/>
                <a:uLnTx/>
                <a:uFillTx/>
                <a:cs typeface="+mn-ea"/>
                <a:sym typeface="+mn-lt"/>
              </a:endParaRPr>
            </a:p>
          </p:txBody>
        </p:sp>
      </p:grpSp>
      <p:grpSp>
        <p:nvGrpSpPr>
          <p:cNvPr id="53" name="组合 13"/>
          <p:cNvGrpSpPr/>
          <p:nvPr/>
        </p:nvGrpSpPr>
        <p:grpSpPr>
          <a:xfrm>
            <a:off x="5048863" y="3231000"/>
            <a:ext cx="1551061" cy="447121"/>
            <a:chOff x="5048726" y="3230247"/>
            <a:chExt cx="1551262" cy="447017"/>
          </a:xfrm>
          <a:solidFill>
            <a:srgbClr val="CB1B3D"/>
          </a:solidFill>
        </p:grpSpPr>
        <p:sp>
          <p:nvSpPr>
            <p:cNvPr id="54" name="圆角矩形 53"/>
            <p:cNvSpPr/>
            <p:nvPr/>
          </p:nvSpPr>
          <p:spPr>
            <a:xfrm>
              <a:off x="5048726" y="3230247"/>
              <a:ext cx="1531822" cy="447017"/>
            </a:xfrm>
            <a:prstGeom prst="roundRect">
              <a:avLst/>
            </a:prstGeom>
            <a:solidFill>
              <a:srgbClr val="7F7F7F"/>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TextBox 54"/>
            <p:cNvSpPr txBox="1"/>
            <p:nvPr/>
          </p:nvSpPr>
          <p:spPr>
            <a:xfrm>
              <a:off x="5106535" y="3283987"/>
              <a:ext cx="1493453" cy="315389"/>
            </a:xfrm>
            <a:prstGeom prst="rect">
              <a:avLst/>
            </a:prstGeom>
            <a:noFill/>
          </p:spPr>
          <p:txBody>
            <a:bodyPr wrap="square" lIns="68573" tIns="34286" rIns="68573" bIns="3428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Add content.</a:t>
              </a:r>
            </a:p>
          </p:txBody>
        </p:sp>
      </p:grpSp>
      <p:grpSp>
        <p:nvGrpSpPr>
          <p:cNvPr id="56" name="组合 12"/>
          <p:cNvGrpSpPr/>
          <p:nvPr/>
        </p:nvGrpSpPr>
        <p:grpSpPr>
          <a:xfrm>
            <a:off x="5048864" y="4123671"/>
            <a:ext cx="1531624" cy="447120"/>
            <a:chOff x="5048726" y="4122713"/>
            <a:chExt cx="1531822" cy="447017"/>
          </a:xfrm>
          <a:solidFill>
            <a:srgbClr val="CB1B3D"/>
          </a:solidFill>
        </p:grpSpPr>
        <p:sp>
          <p:nvSpPr>
            <p:cNvPr id="57" name="圆角矩形 56"/>
            <p:cNvSpPr/>
            <p:nvPr/>
          </p:nvSpPr>
          <p:spPr>
            <a:xfrm>
              <a:off x="5048726" y="4122713"/>
              <a:ext cx="1531822" cy="447017"/>
            </a:xfrm>
            <a:prstGeom prst="roundRect">
              <a:avLst/>
            </a:prstGeom>
            <a:solidFill>
              <a:srgbClr val="E66C7D"/>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8" name="TextBox 57"/>
            <p:cNvSpPr txBox="1"/>
            <p:nvPr/>
          </p:nvSpPr>
          <p:spPr>
            <a:xfrm>
              <a:off x="5106537" y="4161375"/>
              <a:ext cx="1368877" cy="315390"/>
            </a:xfrm>
            <a:prstGeom prst="rect">
              <a:avLst/>
            </a:prstGeom>
            <a:noFill/>
          </p:spPr>
          <p:txBody>
            <a:bodyPr wrap="square" lIns="68573" tIns="34286" rIns="68573" bIns="3428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Add content.</a:t>
              </a:r>
            </a:p>
          </p:txBody>
        </p:sp>
      </p:grpSp>
      <p:grpSp>
        <p:nvGrpSpPr>
          <p:cNvPr id="59" name="组合 11"/>
          <p:cNvGrpSpPr/>
          <p:nvPr/>
        </p:nvGrpSpPr>
        <p:grpSpPr>
          <a:xfrm>
            <a:off x="5048864" y="5007055"/>
            <a:ext cx="1531624" cy="447120"/>
            <a:chOff x="5048726" y="5005906"/>
            <a:chExt cx="1531822" cy="447017"/>
          </a:xfrm>
          <a:solidFill>
            <a:srgbClr val="CB1B3D"/>
          </a:solidFill>
        </p:grpSpPr>
        <p:sp>
          <p:nvSpPr>
            <p:cNvPr id="60" name="圆角矩形 59"/>
            <p:cNvSpPr/>
            <p:nvPr/>
          </p:nvSpPr>
          <p:spPr>
            <a:xfrm>
              <a:off x="5048726" y="5005906"/>
              <a:ext cx="1531822" cy="447017"/>
            </a:xfrm>
            <a:prstGeom prst="roundRect">
              <a:avLst/>
            </a:prstGeom>
            <a:solidFill>
              <a:srgbClr val="E66C7D"/>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TextBox 60"/>
            <p:cNvSpPr txBox="1"/>
            <p:nvPr/>
          </p:nvSpPr>
          <p:spPr>
            <a:xfrm>
              <a:off x="5168824" y="5093078"/>
              <a:ext cx="1368877" cy="324703"/>
            </a:xfrm>
            <a:prstGeom prst="rect">
              <a:avLst/>
            </a:prstGeom>
            <a:noFill/>
          </p:spPr>
          <p:txBody>
            <a:bodyPr wrap="square" lIns="68573" tIns="34286" rIns="68573" bIns="3428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Add content.</a:t>
              </a:r>
            </a:p>
          </p:txBody>
        </p:sp>
      </p:grpSp>
      <p:sp>
        <p:nvSpPr>
          <p:cNvPr id="62" name="燕尾形 61"/>
          <p:cNvSpPr/>
          <p:nvPr/>
        </p:nvSpPr>
        <p:spPr>
          <a:xfrm rot="5400000">
            <a:off x="5699157" y="1865064"/>
            <a:ext cx="216074" cy="320501"/>
          </a:xfrm>
          <a:prstGeom prst="chevron">
            <a:avLst/>
          </a:prstGeom>
          <a:solidFill>
            <a:sysClr val="window" lastClr="FFFFFF">
              <a:lumMod val="65000"/>
            </a:sysClr>
          </a:solidFill>
          <a:ln w="12700" cap="flat" cmpd="sng" algn="ctr">
            <a:noFill/>
            <a:prstDash val="solid"/>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3" name="燕尾形 62"/>
          <p:cNvSpPr/>
          <p:nvPr/>
        </p:nvSpPr>
        <p:spPr>
          <a:xfrm rot="5400000">
            <a:off x="5699157" y="2873594"/>
            <a:ext cx="216074" cy="320501"/>
          </a:xfrm>
          <a:prstGeom prst="chevron">
            <a:avLst/>
          </a:prstGeom>
          <a:solidFill>
            <a:sysClr val="window" lastClr="FFFFFF">
              <a:lumMod val="65000"/>
            </a:sysClr>
          </a:solidFill>
          <a:ln w="12700" cap="flat" cmpd="sng" algn="ctr">
            <a:noFill/>
            <a:prstDash val="solid"/>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4" name="燕尾形 63"/>
          <p:cNvSpPr/>
          <p:nvPr/>
        </p:nvSpPr>
        <p:spPr>
          <a:xfrm rot="5400000">
            <a:off x="5699157" y="3755426"/>
            <a:ext cx="216074" cy="320501"/>
          </a:xfrm>
          <a:prstGeom prst="chevron">
            <a:avLst/>
          </a:prstGeom>
          <a:solidFill>
            <a:sysClr val="window" lastClr="FFFFFF">
              <a:lumMod val="65000"/>
            </a:sysClr>
          </a:solidFill>
          <a:ln w="12700" cap="flat" cmpd="sng" algn="ctr">
            <a:noFill/>
            <a:prstDash val="solid"/>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5" name="燕尾形 64"/>
          <p:cNvSpPr/>
          <p:nvPr/>
        </p:nvSpPr>
        <p:spPr>
          <a:xfrm rot="5400000">
            <a:off x="5699157" y="4609276"/>
            <a:ext cx="216074" cy="320501"/>
          </a:xfrm>
          <a:prstGeom prst="chevron">
            <a:avLst/>
          </a:prstGeom>
          <a:solidFill>
            <a:sysClr val="window" lastClr="FFFFFF">
              <a:lumMod val="65000"/>
            </a:sysClr>
          </a:solidFill>
          <a:ln w="12700" cap="flat" cmpd="sng" algn="ctr">
            <a:noFill/>
            <a:prstDash val="solid"/>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Tree>
    <p:extLst>
      <p:ext uri="{BB962C8B-B14F-4D97-AF65-F5344CB8AC3E}">
        <p14:creationId xmlns:p14="http://schemas.microsoft.com/office/powerpoint/2010/main" val="17816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360"/>
                                          </p:val>
                                        </p:tav>
                                        <p:tav tm="100000">
                                          <p:val>
                                            <p:fltVal val="0"/>
                                          </p:val>
                                        </p:tav>
                                      </p:tavLst>
                                    </p:anim>
                                    <p:animEffect transition="in" filter="fade">
                                      <p:cBhvr>
                                        <p:cTn id="32" dur="500"/>
                                        <p:tgtEl>
                                          <p:spTgt spid="4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par>
                                <p:cTn id="37" presetID="2" presetClass="entr" presetSubtype="4"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2" presetClass="entr" presetSubtype="4"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2" presetClass="entr" presetSubtype="4"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par>
                                <p:cTn id="61" presetID="2" presetClass="entr" presetSubtype="4"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62" grpId="0" animBg="1"/>
      <p:bldP spid="63" grpId="0" animBg="1"/>
      <p:bldP spid="64" grpId="0" animBg="1"/>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179C53FF-E5E3-4EF8-99F5-116EA7FDD784}"/>
              </a:ext>
            </a:extLst>
          </p:cNvPr>
          <p:cNvGrpSpPr/>
          <p:nvPr/>
        </p:nvGrpSpPr>
        <p:grpSpPr>
          <a:xfrm>
            <a:off x="1214644" y="2093620"/>
            <a:ext cx="9619837" cy="3611112"/>
            <a:chOff x="1214644" y="2419297"/>
            <a:chExt cx="9619837" cy="3611112"/>
          </a:xfrm>
        </p:grpSpPr>
        <p:sp>
          <p:nvSpPr>
            <p:cNvPr id="2" name="PA-1">
              <a:extLst>
                <a:ext uri="{FF2B5EF4-FFF2-40B4-BE49-F238E27FC236}">
                  <a16:creationId xmlns:a16="http://schemas.microsoft.com/office/drawing/2014/main" id="{F0F6F391-9FC1-4064-BA53-2947D3AD29F6}"/>
                </a:ext>
              </a:extLst>
            </p:cNvPr>
            <p:cNvSpPr/>
            <p:nvPr>
              <p:custDataLst>
                <p:tags r:id="rId1"/>
              </p:custDataLst>
            </p:nvPr>
          </p:nvSpPr>
          <p:spPr>
            <a:xfrm>
              <a:off x="2826046" y="4297443"/>
              <a:ext cx="276906" cy="276906"/>
            </a:xfrm>
            <a:prstGeom prst="ellipse">
              <a:avLst/>
            </a:prstGeom>
            <a:solidFill>
              <a:srgbClr val="FF6699"/>
            </a:solidFill>
            <a:ln>
              <a:noFill/>
            </a:ln>
            <a:effectLst>
              <a:outerShdw blurRad="254000" dist="101600" dir="5400000" algn="t" rotWithShape="0">
                <a:srgbClr val="505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cs typeface="+mn-ea"/>
                <a:sym typeface="+mn-lt"/>
              </a:endParaRPr>
            </a:p>
          </p:txBody>
        </p:sp>
        <p:sp>
          <p:nvSpPr>
            <p:cNvPr id="3" name="PA-1">
              <a:extLst>
                <a:ext uri="{FF2B5EF4-FFF2-40B4-BE49-F238E27FC236}">
                  <a16:creationId xmlns:a16="http://schemas.microsoft.com/office/drawing/2014/main" id="{95FDE751-3DD1-4F19-807F-D0212DAD8B4F}"/>
                </a:ext>
              </a:extLst>
            </p:cNvPr>
            <p:cNvSpPr/>
            <p:nvPr>
              <p:custDataLst>
                <p:tags r:id="rId2"/>
              </p:custDataLst>
            </p:nvPr>
          </p:nvSpPr>
          <p:spPr>
            <a:xfrm>
              <a:off x="6033494" y="4297443"/>
              <a:ext cx="276906" cy="276906"/>
            </a:xfrm>
            <a:prstGeom prst="ellipse">
              <a:avLst/>
            </a:prstGeom>
            <a:solidFill>
              <a:srgbClr val="FF33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4" name="PA-1">
              <a:extLst>
                <a:ext uri="{FF2B5EF4-FFF2-40B4-BE49-F238E27FC236}">
                  <a16:creationId xmlns:a16="http://schemas.microsoft.com/office/drawing/2014/main" id="{770DA746-4B55-4525-9088-42FFF330D339}"/>
                </a:ext>
              </a:extLst>
            </p:cNvPr>
            <p:cNvSpPr/>
            <p:nvPr>
              <p:custDataLst>
                <p:tags r:id="rId3"/>
              </p:custDataLst>
            </p:nvPr>
          </p:nvSpPr>
          <p:spPr>
            <a:xfrm>
              <a:off x="9245380" y="4297443"/>
              <a:ext cx="276906" cy="276906"/>
            </a:xfrm>
            <a:prstGeom prst="ellipse">
              <a:avLst/>
            </a:prstGeom>
            <a:solidFill>
              <a:srgbClr val="FF3377"/>
            </a:solidFill>
            <a:ln>
              <a:noFill/>
            </a:ln>
            <a:effectLst>
              <a:outerShdw blurRad="254000" dist="101600" dir="5400000" algn="t" rotWithShape="0">
                <a:srgbClr val="505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cs typeface="+mn-ea"/>
                <a:sym typeface="+mn-lt"/>
              </a:endParaRPr>
            </a:p>
          </p:txBody>
        </p:sp>
        <p:sp>
          <p:nvSpPr>
            <p:cNvPr id="5" name="PA-1">
              <a:extLst>
                <a:ext uri="{FF2B5EF4-FFF2-40B4-BE49-F238E27FC236}">
                  <a16:creationId xmlns:a16="http://schemas.microsoft.com/office/drawing/2014/main" id="{FE6F5ED2-559D-4ED1-A1AE-11EE47F23B56}"/>
                </a:ext>
              </a:extLst>
            </p:cNvPr>
            <p:cNvSpPr/>
            <p:nvPr>
              <p:custDataLst>
                <p:tags r:id="rId4"/>
              </p:custDataLst>
            </p:nvPr>
          </p:nvSpPr>
          <p:spPr>
            <a:xfrm>
              <a:off x="9965429" y="2831542"/>
              <a:ext cx="869052" cy="8690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6" name="PA-1">
              <a:extLst>
                <a:ext uri="{FF2B5EF4-FFF2-40B4-BE49-F238E27FC236}">
                  <a16:creationId xmlns:a16="http://schemas.microsoft.com/office/drawing/2014/main" id="{E6DE42DC-02A3-49DB-BA9C-6456ED4D1209}"/>
                </a:ext>
              </a:extLst>
            </p:cNvPr>
            <p:cNvSpPr/>
            <p:nvPr>
              <p:custDataLst>
                <p:tags r:id="rId5"/>
              </p:custDataLst>
            </p:nvPr>
          </p:nvSpPr>
          <p:spPr>
            <a:xfrm>
              <a:off x="7628915" y="2687713"/>
              <a:ext cx="1156708" cy="11567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7" name="PA-1">
              <a:extLst>
                <a:ext uri="{FF2B5EF4-FFF2-40B4-BE49-F238E27FC236}">
                  <a16:creationId xmlns:a16="http://schemas.microsoft.com/office/drawing/2014/main" id="{9F6EB009-9E73-4AA0-8C5E-D9742F32B987}"/>
                </a:ext>
              </a:extLst>
            </p:cNvPr>
            <p:cNvSpPr/>
            <p:nvPr>
              <p:custDataLst>
                <p:tags r:id="rId6"/>
              </p:custDataLst>
            </p:nvPr>
          </p:nvSpPr>
          <p:spPr>
            <a:xfrm>
              <a:off x="8537066" y="2419298"/>
              <a:ext cx="1693537" cy="1693537"/>
            </a:xfrm>
            <a:prstGeom prst="ellipse">
              <a:avLst/>
            </a:prstGeom>
            <a:solidFill>
              <a:srgbClr val="FF3377"/>
            </a:solidFill>
            <a:ln>
              <a:noFill/>
            </a:ln>
            <a:effectLst>
              <a:outerShdw blurRad="254000" dist="101600" dir="5400000" algn="t" rotWithShape="0">
                <a:srgbClr val="505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cs typeface="+mn-ea"/>
                <a:sym typeface="+mn-lt"/>
              </a:endParaRPr>
            </a:p>
          </p:txBody>
        </p:sp>
        <p:sp>
          <p:nvSpPr>
            <p:cNvPr id="8" name="PA-1">
              <a:extLst>
                <a:ext uri="{FF2B5EF4-FFF2-40B4-BE49-F238E27FC236}">
                  <a16:creationId xmlns:a16="http://schemas.microsoft.com/office/drawing/2014/main" id="{583BB643-F7D4-404F-8742-4617C276B764}"/>
                </a:ext>
              </a:extLst>
            </p:cNvPr>
            <p:cNvSpPr/>
            <p:nvPr>
              <p:custDataLst>
                <p:tags r:id="rId7"/>
              </p:custDataLst>
            </p:nvPr>
          </p:nvSpPr>
          <p:spPr>
            <a:xfrm>
              <a:off x="6756723" y="2831541"/>
              <a:ext cx="869052" cy="8690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9" name="PA-1">
              <a:extLst>
                <a:ext uri="{FF2B5EF4-FFF2-40B4-BE49-F238E27FC236}">
                  <a16:creationId xmlns:a16="http://schemas.microsoft.com/office/drawing/2014/main" id="{D5D42E0E-3480-4EA0-90C9-64FE5DD62D5E}"/>
                </a:ext>
              </a:extLst>
            </p:cNvPr>
            <p:cNvSpPr/>
            <p:nvPr>
              <p:custDataLst>
                <p:tags r:id="rId8"/>
              </p:custDataLst>
            </p:nvPr>
          </p:nvSpPr>
          <p:spPr>
            <a:xfrm>
              <a:off x="4420210" y="2687712"/>
              <a:ext cx="1156708" cy="11567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10" name="PA-1">
              <a:extLst>
                <a:ext uri="{FF2B5EF4-FFF2-40B4-BE49-F238E27FC236}">
                  <a16:creationId xmlns:a16="http://schemas.microsoft.com/office/drawing/2014/main" id="{0099E0F0-09EF-4125-AF15-1925484D43A3}"/>
                </a:ext>
              </a:extLst>
            </p:cNvPr>
            <p:cNvSpPr/>
            <p:nvPr>
              <p:custDataLst>
                <p:tags r:id="rId9"/>
              </p:custDataLst>
            </p:nvPr>
          </p:nvSpPr>
          <p:spPr>
            <a:xfrm>
              <a:off x="5328360" y="2419297"/>
              <a:ext cx="1693537" cy="1693537"/>
            </a:xfrm>
            <a:prstGeom prst="ellipse">
              <a:avLst/>
            </a:prstGeom>
            <a:solidFill>
              <a:srgbClr val="FF33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11" name="PA-1">
              <a:extLst>
                <a:ext uri="{FF2B5EF4-FFF2-40B4-BE49-F238E27FC236}">
                  <a16:creationId xmlns:a16="http://schemas.microsoft.com/office/drawing/2014/main" id="{82A85A59-8F3E-4E64-912E-64E7E7793385}"/>
                </a:ext>
              </a:extLst>
            </p:cNvPr>
            <p:cNvSpPr/>
            <p:nvPr>
              <p:custDataLst>
                <p:tags r:id="rId10"/>
              </p:custDataLst>
            </p:nvPr>
          </p:nvSpPr>
          <p:spPr>
            <a:xfrm>
              <a:off x="3551158" y="2831542"/>
              <a:ext cx="869052" cy="8690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12" name="PA-1">
              <a:extLst>
                <a:ext uri="{FF2B5EF4-FFF2-40B4-BE49-F238E27FC236}">
                  <a16:creationId xmlns:a16="http://schemas.microsoft.com/office/drawing/2014/main" id="{0833906A-1CEB-470A-A76A-89EBCEA68650}"/>
                </a:ext>
              </a:extLst>
            </p:cNvPr>
            <p:cNvSpPr/>
            <p:nvPr>
              <p:custDataLst>
                <p:tags r:id="rId11"/>
              </p:custDataLst>
            </p:nvPr>
          </p:nvSpPr>
          <p:spPr>
            <a:xfrm>
              <a:off x="1214644" y="2687713"/>
              <a:ext cx="1156708" cy="11567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cs typeface="+mn-ea"/>
                <a:sym typeface="+mn-lt"/>
              </a:endParaRPr>
            </a:p>
          </p:txBody>
        </p:sp>
        <p:sp>
          <p:nvSpPr>
            <p:cNvPr id="13" name="PA-1">
              <a:extLst>
                <a:ext uri="{FF2B5EF4-FFF2-40B4-BE49-F238E27FC236}">
                  <a16:creationId xmlns:a16="http://schemas.microsoft.com/office/drawing/2014/main" id="{E6ADCFBE-5AF8-4BBD-8947-F14BA78902F8}"/>
                </a:ext>
              </a:extLst>
            </p:cNvPr>
            <p:cNvSpPr/>
            <p:nvPr>
              <p:custDataLst>
                <p:tags r:id="rId12"/>
              </p:custDataLst>
            </p:nvPr>
          </p:nvSpPr>
          <p:spPr>
            <a:xfrm>
              <a:off x="2117079" y="2419933"/>
              <a:ext cx="1693537" cy="1693537"/>
            </a:xfrm>
            <a:prstGeom prst="ellipse">
              <a:avLst/>
            </a:prstGeom>
            <a:solidFill>
              <a:srgbClr val="FF6699"/>
            </a:solidFill>
            <a:ln>
              <a:noFill/>
            </a:ln>
            <a:effectLst>
              <a:outerShdw blurRad="254000" dist="101600" dir="5400000" algn="t" rotWithShape="0">
                <a:srgbClr val="505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cs typeface="+mn-ea"/>
                <a:sym typeface="+mn-lt"/>
              </a:endParaRPr>
            </a:p>
          </p:txBody>
        </p:sp>
        <p:sp>
          <p:nvSpPr>
            <p:cNvPr id="14" name="PA-1">
              <a:extLst>
                <a:ext uri="{FF2B5EF4-FFF2-40B4-BE49-F238E27FC236}">
                  <a16:creationId xmlns:a16="http://schemas.microsoft.com/office/drawing/2014/main" id="{2D9637B5-42AB-4A76-A44A-0B5C91B79FBB}"/>
                </a:ext>
              </a:extLst>
            </p:cNvPr>
            <p:cNvSpPr/>
            <p:nvPr>
              <p:custDataLst>
                <p:tags r:id="rId13"/>
              </p:custDataLst>
            </p:nvPr>
          </p:nvSpPr>
          <p:spPr>
            <a:xfrm>
              <a:off x="4032987" y="2788086"/>
              <a:ext cx="955957" cy="955957"/>
            </a:xfrm>
            <a:prstGeom prst="ellipse">
              <a:avLst/>
            </a:prstGeom>
            <a:solidFill>
              <a:srgbClr val="FF3377"/>
            </a:solidFill>
            <a:ln>
              <a:noFill/>
            </a:ln>
            <a:effectLst>
              <a:outerShdw blurRad="254000" dist="101600" dir="5400000" algn="t" rotWithShape="0">
                <a:srgbClr val="505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cs typeface="+mn-ea"/>
                <a:sym typeface="+mn-lt"/>
              </a:endParaRPr>
            </a:p>
          </p:txBody>
        </p:sp>
        <p:sp>
          <p:nvSpPr>
            <p:cNvPr id="15" name="PA-1">
              <a:extLst>
                <a:ext uri="{FF2B5EF4-FFF2-40B4-BE49-F238E27FC236}">
                  <a16:creationId xmlns:a16="http://schemas.microsoft.com/office/drawing/2014/main" id="{7FE260CC-9FD0-43F7-B880-38A3F1A877AE}"/>
                </a:ext>
              </a:extLst>
            </p:cNvPr>
            <p:cNvSpPr/>
            <p:nvPr>
              <p:custDataLst>
                <p:tags r:id="rId14"/>
              </p:custDataLst>
            </p:nvPr>
          </p:nvSpPr>
          <p:spPr>
            <a:xfrm>
              <a:off x="7235931" y="2788086"/>
              <a:ext cx="955957" cy="955957"/>
            </a:xfrm>
            <a:prstGeom prst="ellipse">
              <a:avLst/>
            </a:prstGeom>
            <a:solidFill>
              <a:srgbClr val="FF6699"/>
            </a:solidFill>
            <a:ln>
              <a:noFill/>
            </a:ln>
            <a:effectLst>
              <a:outerShdw blurRad="254000" dist="101600" dir="5400000" algn="t" rotWithShape="0">
                <a:srgbClr val="505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cs typeface="+mn-ea"/>
                <a:sym typeface="+mn-lt"/>
              </a:endParaRPr>
            </a:p>
          </p:txBody>
        </p:sp>
        <p:sp>
          <p:nvSpPr>
            <p:cNvPr id="16" name="PA-1">
              <a:extLst>
                <a:ext uri="{FF2B5EF4-FFF2-40B4-BE49-F238E27FC236}">
                  <a16:creationId xmlns:a16="http://schemas.microsoft.com/office/drawing/2014/main" id="{5DEDA5E9-5721-437F-94C2-DF9C9F1059F2}"/>
                </a:ext>
              </a:extLst>
            </p:cNvPr>
            <p:cNvSpPr/>
            <p:nvPr>
              <p:custDataLst>
                <p:tags r:id="rId15"/>
              </p:custDataLst>
            </p:nvPr>
          </p:nvSpPr>
          <p:spPr bwMode="auto">
            <a:xfrm>
              <a:off x="4334069" y="3091087"/>
              <a:ext cx="334471" cy="349954"/>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17" name="PA-1">
              <a:extLst>
                <a:ext uri="{FF2B5EF4-FFF2-40B4-BE49-F238E27FC236}">
                  <a16:creationId xmlns:a16="http://schemas.microsoft.com/office/drawing/2014/main" id="{867DF2FD-0822-4704-AD47-C6AD4765838D}"/>
                </a:ext>
              </a:extLst>
            </p:cNvPr>
            <p:cNvSpPr/>
            <p:nvPr>
              <p:custDataLst>
                <p:tags r:id="rId16"/>
              </p:custDataLst>
            </p:nvPr>
          </p:nvSpPr>
          <p:spPr bwMode="auto">
            <a:xfrm>
              <a:off x="7540264" y="3091087"/>
              <a:ext cx="334471" cy="349954"/>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18" name="PA-1">
              <a:extLst>
                <a:ext uri="{FF2B5EF4-FFF2-40B4-BE49-F238E27FC236}">
                  <a16:creationId xmlns:a16="http://schemas.microsoft.com/office/drawing/2014/main" id="{A3976454-14E7-4C45-8E04-1C0B4A6A419D}"/>
                </a:ext>
              </a:extLst>
            </p:cNvPr>
            <p:cNvSpPr/>
            <p:nvPr>
              <p:custDataLst>
                <p:tags r:id="rId17"/>
              </p:custDataLst>
            </p:nvPr>
          </p:nvSpPr>
          <p:spPr bwMode="auto">
            <a:xfrm>
              <a:off x="6014781" y="2775490"/>
              <a:ext cx="402027" cy="364353"/>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19" name="PA-1">
              <a:extLst>
                <a:ext uri="{FF2B5EF4-FFF2-40B4-BE49-F238E27FC236}">
                  <a16:creationId xmlns:a16="http://schemas.microsoft.com/office/drawing/2014/main" id="{E2F1D686-FDB3-4A2E-8C2B-CF99CC91155C}"/>
                </a:ext>
              </a:extLst>
            </p:cNvPr>
            <p:cNvSpPr/>
            <p:nvPr>
              <p:custDataLst>
                <p:tags r:id="rId18"/>
              </p:custDataLst>
            </p:nvPr>
          </p:nvSpPr>
          <p:spPr bwMode="auto">
            <a:xfrm>
              <a:off x="9222026" y="2765754"/>
              <a:ext cx="373991" cy="37408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20" name="PA-1">
              <a:extLst>
                <a:ext uri="{FF2B5EF4-FFF2-40B4-BE49-F238E27FC236}">
                  <a16:creationId xmlns:a16="http://schemas.microsoft.com/office/drawing/2014/main" id="{91C44BB0-73B5-4F0B-B88F-17D025E9EFBE}"/>
                </a:ext>
              </a:extLst>
            </p:cNvPr>
            <p:cNvSpPr/>
            <p:nvPr>
              <p:custDataLst>
                <p:tags r:id="rId19"/>
              </p:custDataLst>
            </p:nvPr>
          </p:nvSpPr>
          <p:spPr bwMode="auto">
            <a:xfrm>
              <a:off x="2788174" y="2746258"/>
              <a:ext cx="353274" cy="422817"/>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21" name="PA-1">
              <a:extLst>
                <a:ext uri="{FF2B5EF4-FFF2-40B4-BE49-F238E27FC236}">
                  <a16:creationId xmlns:a16="http://schemas.microsoft.com/office/drawing/2014/main" id="{AA0ACCC2-487C-48F4-AF98-C0EEDF330542}"/>
                </a:ext>
              </a:extLst>
            </p:cNvPr>
            <p:cNvSpPr txBox="1"/>
            <p:nvPr>
              <p:custDataLst>
                <p:tags r:id="rId20"/>
              </p:custDataLst>
            </p:nvPr>
          </p:nvSpPr>
          <p:spPr bwMode="auto">
            <a:xfrm>
              <a:off x="2169680" y="3275354"/>
              <a:ext cx="1589642" cy="5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cs typeface="+mn-ea"/>
                  <a:sym typeface="+mn-lt"/>
                </a:rPr>
                <a:t>The title text.</a:t>
              </a:r>
              <a:endParaRPr kumimoji="0" lang="en-US" altLang="zh-CN" sz="1800" b="1" i="0" u="none" strike="noStrike" kern="1200" cap="none" spc="0" normalizeH="0" baseline="0" noProof="0" dirty="0">
                <a:ln>
                  <a:noFill/>
                </a:ln>
                <a:solidFill>
                  <a:prstClr val="white"/>
                </a:solidFill>
                <a:effectLst/>
                <a:uLnTx/>
                <a:uFillTx/>
                <a:cs typeface="+mn-ea"/>
                <a:sym typeface="+mn-lt"/>
              </a:endParaRPr>
            </a:p>
          </p:txBody>
        </p:sp>
        <p:sp>
          <p:nvSpPr>
            <p:cNvPr id="22" name="PA-1">
              <a:extLst>
                <a:ext uri="{FF2B5EF4-FFF2-40B4-BE49-F238E27FC236}">
                  <a16:creationId xmlns:a16="http://schemas.microsoft.com/office/drawing/2014/main" id="{0630205F-AAE2-4EA8-B256-5B78D06EBD30}"/>
                </a:ext>
              </a:extLst>
            </p:cNvPr>
            <p:cNvSpPr txBox="1"/>
            <p:nvPr>
              <p:custDataLst>
                <p:tags r:id="rId21"/>
              </p:custDataLst>
            </p:nvPr>
          </p:nvSpPr>
          <p:spPr bwMode="auto">
            <a:xfrm>
              <a:off x="5374191" y="3275354"/>
              <a:ext cx="1589642" cy="5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cs typeface="+mn-ea"/>
                  <a:sym typeface="+mn-lt"/>
                </a:rPr>
                <a:t>The title text.</a:t>
              </a:r>
              <a:endParaRPr kumimoji="0" lang="en-US" altLang="zh-CN" sz="1800" b="1" i="0" u="none" strike="noStrike" kern="1200" cap="none" spc="0" normalizeH="0" baseline="0" noProof="0" dirty="0">
                <a:ln>
                  <a:noFill/>
                </a:ln>
                <a:solidFill>
                  <a:prstClr val="white"/>
                </a:solidFill>
                <a:effectLst/>
                <a:uLnTx/>
                <a:uFillTx/>
                <a:cs typeface="+mn-ea"/>
                <a:sym typeface="+mn-lt"/>
              </a:endParaRPr>
            </a:p>
          </p:txBody>
        </p:sp>
        <p:sp>
          <p:nvSpPr>
            <p:cNvPr id="23" name="PA-1">
              <a:extLst>
                <a:ext uri="{FF2B5EF4-FFF2-40B4-BE49-F238E27FC236}">
                  <a16:creationId xmlns:a16="http://schemas.microsoft.com/office/drawing/2014/main" id="{15F27D9C-A3A1-4F90-8EF9-DDBF40DFCF2B}"/>
                </a:ext>
              </a:extLst>
            </p:cNvPr>
            <p:cNvSpPr txBox="1"/>
            <p:nvPr>
              <p:custDataLst>
                <p:tags r:id="rId22"/>
              </p:custDataLst>
            </p:nvPr>
          </p:nvSpPr>
          <p:spPr bwMode="auto">
            <a:xfrm>
              <a:off x="8595084" y="3275354"/>
              <a:ext cx="1589642" cy="5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a:norm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cs typeface="+mn-ea"/>
                  <a:sym typeface="+mn-lt"/>
                </a:rPr>
                <a:t>The title text.</a:t>
              </a:r>
              <a:endParaRPr kumimoji="0" lang="en-US" altLang="zh-CN" sz="1800" b="1" i="0" u="none" strike="noStrike" kern="1200" cap="none" spc="0" normalizeH="0" baseline="0" noProof="0" dirty="0">
                <a:ln>
                  <a:noFill/>
                </a:ln>
                <a:solidFill>
                  <a:prstClr val="white"/>
                </a:solidFill>
                <a:effectLst/>
                <a:uLnTx/>
                <a:uFillTx/>
                <a:cs typeface="+mn-ea"/>
                <a:sym typeface="+mn-lt"/>
              </a:endParaRPr>
            </a:p>
          </p:txBody>
        </p:sp>
        <p:sp>
          <p:nvSpPr>
            <p:cNvPr id="24" name="PA-1">
              <a:extLst>
                <a:ext uri="{FF2B5EF4-FFF2-40B4-BE49-F238E27FC236}">
                  <a16:creationId xmlns:a16="http://schemas.microsoft.com/office/drawing/2014/main" id="{FE527896-4F11-46E5-AA32-6B61602C8C9F}"/>
                </a:ext>
              </a:extLst>
            </p:cNvPr>
            <p:cNvSpPr txBox="1"/>
            <p:nvPr>
              <p:custDataLst>
                <p:tags r:id="rId23"/>
              </p:custDataLst>
            </p:nvPr>
          </p:nvSpPr>
          <p:spPr bwMode="auto">
            <a:xfrm>
              <a:off x="1809592" y="4663463"/>
              <a:ext cx="2319941" cy="510945"/>
            </a:xfrm>
            <a:prstGeom prst="rect">
              <a:avLst/>
            </a:prstGeom>
            <a:noFill/>
          </p:spPr>
          <p:txBody>
            <a:bodyPr wrap="square" lIns="91440" tIns="45720" rIns="91440" bIns="4572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Add a title.</a:t>
              </a:r>
            </a:p>
          </p:txBody>
        </p:sp>
        <p:sp>
          <p:nvSpPr>
            <p:cNvPr id="25" name="PA-1">
              <a:extLst>
                <a:ext uri="{FF2B5EF4-FFF2-40B4-BE49-F238E27FC236}">
                  <a16:creationId xmlns:a16="http://schemas.microsoft.com/office/drawing/2014/main" id="{61CCBEE9-90F1-415D-9DBB-C90E9B2DB91D}"/>
                </a:ext>
              </a:extLst>
            </p:cNvPr>
            <p:cNvSpPr txBox="1"/>
            <p:nvPr>
              <p:custDataLst>
                <p:tags r:id="rId24"/>
              </p:custDataLst>
            </p:nvPr>
          </p:nvSpPr>
          <p:spPr bwMode="auto">
            <a:xfrm>
              <a:off x="1809592" y="5174408"/>
              <a:ext cx="2319941" cy="856001"/>
            </a:xfrm>
            <a:prstGeom prst="rect">
              <a:avLst/>
            </a:prstGeom>
            <a:noFill/>
          </p:spPr>
          <p:txBody>
            <a:bodyPr wrap="square" lIns="91440" tIns="45720" rIns="91440" bIns="45720">
              <a:normAutofit fontScale="70000" lnSpcReduction="20000"/>
            </a:bodyPr>
            <a:lstStyle/>
            <a:p>
              <a:pPr marL="0" marR="0" lvl="0" indent="0" algn="ctr" defTabSz="914400" rtl="0" eaLnBrk="1" fontAlgn="auto" latinLnBrk="0" hangingPunct="1">
                <a:lnSpc>
                  <a:spcPct val="150000"/>
                </a:lnSpc>
                <a:spcBef>
                  <a:spcPts val="0"/>
                </a:spcBef>
                <a:spcAft>
                  <a:spcPts val="0"/>
                </a:spcAft>
                <a:buClrTx/>
                <a:buSzPct val="25000"/>
                <a:buFontTx/>
                <a:buNone/>
                <a:tabLst/>
                <a:defRPr/>
              </a:pPr>
              <a:r>
                <a:rPr kumimoji="0" lang="zh-CN" altLang="en-US" sz="1100" b="0" i="0" u="none" strike="noStrike" kern="1200" cap="none" spc="0" normalizeH="0" baseline="0" noProof="0" dirty="0">
                  <a:ln>
                    <a:noFill/>
                  </a:ln>
                  <a:solidFill>
                    <a:prstClr val="black"/>
                  </a:solidFill>
                  <a:effectLst/>
                  <a:uLnTx/>
                  <a:uFillTx/>
                  <a:cs typeface="+mn-ea"/>
                  <a:sym typeface="+mn-lt"/>
                </a:rPr>
                <a:t>Please enter the body text content, copy and paste according to the content here, preferably in line with the template theme.</a:t>
              </a:r>
              <a:endParaRPr kumimoji="0" lang="en-US" altLang="zh-CN" sz="11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Pct val="25000"/>
                <a:buFontTx/>
                <a:buNone/>
                <a:tabLst/>
                <a:defRPr/>
              </a:pPr>
              <a:r>
                <a:rPr kumimoji="0" lang="en-US" altLang="zh-CN" sz="1100" b="0" i="0" u="none" strike="noStrike" kern="1200" cap="none" spc="0" normalizeH="0" baseline="0" noProof="0" dirty="0">
                  <a:ln>
                    <a:noFill/>
                  </a:ln>
                  <a:solidFill>
                    <a:prstClr val="black"/>
                  </a:solidFill>
                  <a:effectLst/>
                  <a:uLnTx/>
                  <a:uFillTx/>
                  <a:cs typeface="+mn-ea"/>
                  <a:sym typeface="+mn-lt"/>
                </a:rPr>
                <a:t>... ...</a:t>
              </a:r>
            </a:p>
          </p:txBody>
        </p:sp>
        <p:sp>
          <p:nvSpPr>
            <p:cNvPr id="26" name="PA-1">
              <a:extLst>
                <a:ext uri="{FF2B5EF4-FFF2-40B4-BE49-F238E27FC236}">
                  <a16:creationId xmlns:a16="http://schemas.microsoft.com/office/drawing/2014/main" id="{169E01BB-2D57-4F08-BF3E-D85AB258CA32}"/>
                </a:ext>
              </a:extLst>
            </p:cNvPr>
            <p:cNvSpPr txBox="1"/>
            <p:nvPr>
              <p:custDataLst>
                <p:tags r:id="rId25"/>
              </p:custDataLst>
            </p:nvPr>
          </p:nvSpPr>
          <p:spPr bwMode="auto">
            <a:xfrm>
              <a:off x="5009041" y="4663463"/>
              <a:ext cx="2319941" cy="510945"/>
            </a:xfrm>
            <a:prstGeom prst="rect">
              <a:avLst/>
            </a:prstGeom>
            <a:noFill/>
          </p:spPr>
          <p:txBody>
            <a:bodyPr wrap="square" lIns="91440" tIns="45720" rIns="91440" bIns="4572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Add a title.</a:t>
              </a:r>
            </a:p>
          </p:txBody>
        </p:sp>
        <p:sp>
          <p:nvSpPr>
            <p:cNvPr id="27" name="PA-1">
              <a:extLst>
                <a:ext uri="{FF2B5EF4-FFF2-40B4-BE49-F238E27FC236}">
                  <a16:creationId xmlns:a16="http://schemas.microsoft.com/office/drawing/2014/main" id="{8592488B-6D58-4B18-9D2F-4C6EE080F744}"/>
                </a:ext>
              </a:extLst>
            </p:cNvPr>
            <p:cNvSpPr txBox="1"/>
            <p:nvPr>
              <p:custDataLst>
                <p:tags r:id="rId26"/>
              </p:custDataLst>
            </p:nvPr>
          </p:nvSpPr>
          <p:spPr bwMode="auto">
            <a:xfrm>
              <a:off x="5009041" y="5174408"/>
              <a:ext cx="2319941" cy="856001"/>
            </a:xfrm>
            <a:prstGeom prst="rect">
              <a:avLst/>
            </a:prstGeom>
            <a:noFill/>
          </p:spPr>
          <p:txBody>
            <a:bodyPr wrap="square" lIns="91440" tIns="45720" rIns="91440" bIns="45720">
              <a:normAutofit fontScale="70000" lnSpcReduction="20000"/>
            </a:bodyPr>
            <a:lstStyle/>
            <a:p>
              <a:pPr marL="0" marR="0" lvl="0" indent="0" algn="ctr" defTabSz="914400" rtl="0" eaLnBrk="1" fontAlgn="auto" latinLnBrk="0" hangingPunct="1">
                <a:lnSpc>
                  <a:spcPct val="150000"/>
                </a:lnSpc>
                <a:spcBef>
                  <a:spcPts val="0"/>
                </a:spcBef>
                <a:spcAft>
                  <a:spcPts val="0"/>
                </a:spcAft>
                <a:buClrTx/>
                <a:buSzPct val="25000"/>
                <a:buFontTx/>
                <a:buNone/>
                <a:tabLst/>
                <a:defRPr/>
              </a:pPr>
              <a:r>
                <a:rPr kumimoji="0" lang="zh-CN" altLang="en-US" sz="1100" b="0" i="0" u="none" strike="noStrike" kern="1200" cap="none" spc="0" normalizeH="0" baseline="0" noProof="0" dirty="0">
                  <a:ln>
                    <a:noFill/>
                  </a:ln>
                  <a:solidFill>
                    <a:prstClr val="black"/>
                  </a:solidFill>
                  <a:effectLst/>
                  <a:uLnTx/>
                  <a:uFillTx/>
                  <a:cs typeface="+mn-ea"/>
                  <a:sym typeface="+mn-lt"/>
                </a:rPr>
                <a:t>Please enter the body text content, copy and paste according to the content here, preferably in line with the template theme.</a:t>
              </a:r>
              <a:endParaRPr kumimoji="0" lang="en-US" altLang="zh-CN" sz="11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Pct val="25000"/>
                <a:buFontTx/>
                <a:buNone/>
                <a:tabLst/>
                <a:defRPr/>
              </a:pPr>
              <a:r>
                <a:rPr kumimoji="0" lang="en-US" altLang="zh-CN" sz="1100" b="0" i="0" u="none" strike="noStrike" kern="1200" cap="none" spc="0" normalizeH="0" baseline="0" noProof="0" dirty="0">
                  <a:ln>
                    <a:noFill/>
                  </a:ln>
                  <a:solidFill>
                    <a:prstClr val="black"/>
                  </a:solidFill>
                  <a:effectLst/>
                  <a:uLnTx/>
                  <a:uFillTx/>
                  <a:cs typeface="+mn-ea"/>
                  <a:sym typeface="+mn-lt"/>
                </a:rPr>
                <a:t>... ...</a:t>
              </a:r>
            </a:p>
          </p:txBody>
        </p:sp>
        <p:sp>
          <p:nvSpPr>
            <p:cNvPr id="28" name="PA-1">
              <a:extLst>
                <a:ext uri="{FF2B5EF4-FFF2-40B4-BE49-F238E27FC236}">
                  <a16:creationId xmlns:a16="http://schemas.microsoft.com/office/drawing/2014/main" id="{A8968FC7-A47A-4953-82CF-631EB03DA865}"/>
                </a:ext>
              </a:extLst>
            </p:cNvPr>
            <p:cNvSpPr txBox="1"/>
            <p:nvPr>
              <p:custDataLst>
                <p:tags r:id="rId27"/>
              </p:custDataLst>
            </p:nvPr>
          </p:nvSpPr>
          <p:spPr bwMode="auto">
            <a:xfrm>
              <a:off x="8208489" y="4663463"/>
              <a:ext cx="2319941" cy="510945"/>
            </a:xfrm>
            <a:prstGeom prst="rect">
              <a:avLst/>
            </a:prstGeom>
            <a:noFill/>
          </p:spPr>
          <p:txBody>
            <a:bodyPr wrap="square" lIns="91440" tIns="45720" rIns="91440" bIns="4572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Add a title.</a:t>
              </a:r>
            </a:p>
          </p:txBody>
        </p:sp>
        <p:sp>
          <p:nvSpPr>
            <p:cNvPr id="29" name="PA-1">
              <a:extLst>
                <a:ext uri="{FF2B5EF4-FFF2-40B4-BE49-F238E27FC236}">
                  <a16:creationId xmlns:a16="http://schemas.microsoft.com/office/drawing/2014/main" id="{45D6E523-C33B-4359-ABE7-6131668795D2}"/>
                </a:ext>
              </a:extLst>
            </p:cNvPr>
            <p:cNvSpPr txBox="1"/>
            <p:nvPr>
              <p:custDataLst>
                <p:tags r:id="rId28"/>
              </p:custDataLst>
            </p:nvPr>
          </p:nvSpPr>
          <p:spPr bwMode="auto">
            <a:xfrm>
              <a:off x="8208489" y="5174408"/>
              <a:ext cx="2319941" cy="856001"/>
            </a:xfrm>
            <a:prstGeom prst="rect">
              <a:avLst/>
            </a:prstGeom>
            <a:noFill/>
          </p:spPr>
          <p:txBody>
            <a:bodyPr wrap="square" lIns="91440" tIns="45720" rIns="91440" bIns="45720">
              <a:normAutofit fontScale="70000" lnSpcReduction="20000"/>
            </a:bodyPr>
            <a:lstStyle/>
            <a:p>
              <a:pPr marL="0" marR="0" lvl="0" indent="0" algn="ctr" defTabSz="914400" rtl="0" eaLnBrk="1" fontAlgn="auto" latinLnBrk="0" hangingPunct="1">
                <a:lnSpc>
                  <a:spcPct val="150000"/>
                </a:lnSpc>
                <a:spcBef>
                  <a:spcPts val="0"/>
                </a:spcBef>
                <a:spcAft>
                  <a:spcPts val="0"/>
                </a:spcAft>
                <a:buClrTx/>
                <a:buSzPct val="25000"/>
                <a:buFontTx/>
                <a:buNone/>
                <a:tabLst/>
                <a:defRPr/>
              </a:pPr>
              <a:r>
                <a:rPr kumimoji="0" lang="zh-CN" altLang="en-US" sz="1100" b="0" i="0" u="none" strike="noStrike" kern="1200" cap="none" spc="0" normalizeH="0" baseline="0" noProof="0" dirty="0">
                  <a:ln>
                    <a:noFill/>
                  </a:ln>
                  <a:solidFill>
                    <a:prstClr val="black"/>
                  </a:solidFill>
                  <a:effectLst/>
                  <a:uLnTx/>
                  <a:uFillTx/>
                  <a:cs typeface="+mn-ea"/>
                  <a:sym typeface="+mn-lt"/>
                </a:rPr>
                <a:t>Please enter the body text content, copy and paste according to the content here, preferably in line with the template theme.</a:t>
              </a:r>
              <a:endParaRPr kumimoji="0" lang="en-US" altLang="zh-CN" sz="11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Pct val="25000"/>
                <a:buFontTx/>
                <a:buNone/>
                <a:tabLst/>
                <a:defRPr/>
              </a:pPr>
              <a:r>
                <a:rPr kumimoji="0" lang="en-US" altLang="zh-CN" sz="1100" b="0" i="0" u="none" strike="noStrike" kern="1200" cap="none" spc="0" normalizeH="0" baseline="0" noProof="0" dirty="0">
                  <a:ln>
                    <a:noFill/>
                  </a:ln>
                  <a:solidFill>
                    <a:prstClr val="black"/>
                  </a:solidFill>
                  <a:effectLst/>
                  <a:uLnTx/>
                  <a:uFillTx/>
                  <a:cs typeface="+mn-ea"/>
                  <a:sym typeface="+mn-lt"/>
                </a:rPr>
                <a:t>... ...</a:t>
              </a:r>
            </a:p>
          </p:txBody>
        </p:sp>
      </p:grpSp>
    </p:spTree>
    <p:extLst>
      <p:ext uri="{BB962C8B-B14F-4D97-AF65-F5344CB8AC3E}">
        <p14:creationId xmlns:p14="http://schemas.microsoft.com/office/powerpoint/2010/main" val="262650964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anim calcmode="lin" valueType="num">
                                      <p:cBhvr>
                                        <p:cTn id="8" dur="750" fill="hold"/>
                                        <p:tgtEl>
                                          <p:spTgt spid="30"/>
                                        </p:tgtEl>
                                        <p:attrNameLst>
                                          <p:attrName>ppt_x</p:attrName>
                                        </p:attrNameLst>
                                      </p:cBhvr>
                                      <p:tavLst>
                                        <p:tav tm="0">
                                          <p:val>
                                            <p:strVal val="#ppt_x"/>
                                          </p:val>
                                        </p:tav>
                                        <p:tav tm="100000">
                                          <p:val>
                                            <p:strVal val="#ppt_x"/>
                                          </p:val>
                                        </p:tav>
                                      </p:tavLst>
                                    </p:anim>
                                    <p:anim calcmode="lin" valueType="num">
                                      <p:cBhvr>
                                        <p:cTn id="9"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
          <p:cNvGrpSpPr/>
          <p:nvPr/>
        </p:nvGrpSpPr>
        <p:grpSpPr>
          <a:xfrm>
            <a:off x="6200568" y="2144705"/>
            <a:ext cx="2170842" cy="1296577"/>
            <a:chOff x="6200581" y="2144208"/>
            <a:chExt cx="2171124" cy="1296277"/>
          </a:xfrm>
          <a:solidFill>
            <a:srgbClr val="E66C7D"/>
          </a:solidFill>
        </p:grpSpPr>
        <p:sp>
          <p:nvSpPr>
            <p:cNvPr id="34" name="椭圆 1"/>
            <p:cNvSpPr>
              <a:spLocks noChangeArrowheads="1"/>
            </p:cNvSpPr>
            <p:nvPr/>
          </p:nvSpPr>
          <p:spPr bwMode="auto">
            <a:xfrm>
              <a:off x="7225894" y="2294674"/>
              <a:ext cx="1145811" cy="114581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2000" b="1" i="0" u="none" strike="noStrike" kern="0" cap="none" spc="0" normalizeH="0" baseline="0" noProof="0" dirty="0">
                <a:ln>
                  <a:noFill/>
                </a:ln>
                <a:solidFill>
                  <a:srgbClr val="FFFFFF"/>
                </a:solidFill>
                <a:effectLst/>
                <a:uLnTx/>
                <a:uFillTx/>
                <a:cs typeface="+mn-ea"/>
                <a:sym typeface="+mn-lt"/>
              </a:endParaRPr>
            </a:p>
          </p:txBody>
        </p:sp>
        <p:sp>
          <p:nvSpPr>
            <p:cNvPr id="35" name="椭圆 1"/>
            <p:cNvSpPr>
              <a:spLocks noChangeArrowheads="1"/>
            </p:cNvSpPr>
            <p:nvPr/>
          </p:nvSpPr>
          <p:spPr bwMode="auto">
            <a:xfrm rot="10800000">
              <a:off x="6200581" y="2144208"/>
              <a:ext cx="1147131" cy="114713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grp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grpSp>
      <p:sp>
        <p:nvSpPr>
          <p:cNvPr id="36" name="圆角矩形 14"/>
          <p:cNvSpPr>
            <a:spLocks noChangeArrowheads="1"/>
          </p:cNvSpPr>
          <p:nvPr/>
        </p:nvSpPr>
        <p:spPr bwMode="auto">
          <a:xfrm>
            <a:off x="8265819" y="2572484"/>
            <a:ext cx="2754606" cy="447604"/>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E66C7D"/>
          </a:solidFill>
          <a:ln>
            <a:noFill/>
          </a:ln>
        </p:spPr>
        <p:txBody>
          <a:bodyPr lIns="121914" tIns="60957" rIns="121914" bIns="60957"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rgbClr val="FFFFFF"/>
                </a:solidFill>
                <a:effectLst/>
                <a:uLnTx/>
                <a:uFillTx/>
                <a:cs typeface="+mn-ea"/>
                <a:sym typeface="+mn-lt"/>
              </a:rPr>
              <a:t>       Add a title.</a:t>
            </a:r>
          </a:p>
        </p:txBody>
      </p:sp>
      <p:sp>
        <p:nvSpPr>
          <p:cNvPr id="37" name="圆角矩形 14"/>
          <p:cNvSpPr>
            <a:spLocks noChangeArrowheads="1"/>
          </p:cNvSpPr>
          <p:nvPr/>
        </p:nvSpPr>
        <p:spPr bwMode="auto">
          <a:xfrm>
            <a:off x="8033519" y="4517380"/>
            <a:ext cx="2806082" cy="448924"/>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E66C7D"/>
          </a:solidFill>
          <a:ln>
            <a:noFill/>
          </a:ln>
        </p:spPr>
        <p:txBody>
          <a:bodyPr lIns="121914" tIns="60957" rIns="121914" bIns="60957"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rgbClr val="FFFFFF"/>
                </a:solidFill>
                <a:effectLst/>
                <a:uLnTx/>
                <a:uFillTx/>
                <a:cs typeface="+mn-ea"/>
                <a:sym typeface="+mn-lt"/>
              </a:rPr>
              <a:t>Add a title.</a:t>
            </a:r>
          </a:p>
        </p:txBody>
      </p:sp>
      <p:sp>
        <p:nvSpPr>
          <p:cNvPr id="38" name="TextBox 45"/>
          <p:cNvSpPr>
            <a:spLocks noChangeArrowheads="1"/>
          </p:cNvSpPr>
          <p:nvPr/>
        </p:nvSpPr>
        <p:spPr bwMode="auto">
          <a:xfrm>
            <a:off x="7405440" y="2457671"/>
            <a:ext cx="421044" cy="6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p>
            <a:pPr fontAlgn="base">
              <a:spcBef>
                <a:spcPct val="0"/>
              </a:spcBef>
              <a:spcAft>
                <a:spcPct val="0"/>
              </a:spcAft>
            </a:pPr>
            <a:r>
              <a:rPr lang="en-US" sz="3200" b="1" dirty="0">
                <a:solidFill>
                  <a:srgbClr val="E66C7D"/>
                </a:solidFill>
                <a:cs typeface="+mn-ea"/>
                <a:sym typeface="+mn-lt"/>
              </a:rPr>
              <a:t>A.</a:t>
            </a:r>
            <a:endParaRPr lang="zh-CN" altLang="en-US" sz="3200" b="1" dirty="0">
              <a:solidFill>
                <a:srgbClr val="E66C7D"/>
              </a:solidFill>
              <a:cs typeface="+mn-ea"/>
              <a:sym typeface="+mn-lt"/>
            </a:endParaRPr>
          </a:p>
        </p:txBody>
      </p:sp>
      <p:sp>
        <p:nvSpPr>
          <p:cNvPr id="39" name="TextBox 46"/>
          <p:cNvSpPr>
            <a:spLocks noChangeArrowheads="1"/>
          </p:cNvSpPr>
          <p:nvPr/>
        </p:nvSpPr>
        <p:spPr bwMode="auto">
          <a:xfrm>
            <a:off x="7369615" y="4510165"/>
            <a:ext cx="421044" cy="6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p>
            <a:pPr fontAlgn="base">
              <a:spcBef>
                <a:spcPct val="0"/>
              </a:spcBef>
              <a:spcAft>
                <a:spcPct val="0"/>
              </a:spcAft>
            </a:pPr>
            <a:r>
              <a:rPr lang="en-US" sz="3200" b="1" dirty="0">
                <a:solidFill>
                  <a:srgbClr val="E66C7D"/>
                </a:solidFill>
                <a:cs typeface="+mn-ea"/>
                <a:sym typeface="+mn-lt"/>
              </a:rPr>
              <a:t>B.</a:t>
            </a:r>
            <a:endParaRPr lang="zh-CN" altLang="en-US" sz="3200" b="1" dirty="0">
              <a:solidFill>
                <a:srgbClr val="E66C7D"/>
              </a:solidFill>
              <a:cs typeface="+mn-ea"/>
              <a:sym typeface="+mn-lt"/>
            </a:endParaRPr>
          </a:p>
        </p:txBody>
      </p:sp>
      <p:sp>
        <p:nvSpPr>
          <p:cNvPr id="40" name="TextBox 47"/>
          <p:cNvSpPr>
            <a:spLocks noChangeArrowheads="1"/>
          </p:cNvSpPr>
          <p:nvPr/>
        </p:nvSpPr>
        <p:spPr bwMode="auto">
          <a:xfrm>
            <a:off x="8347650" y="3120433"/>
            <a:ext cx="3085897" cy="56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p>
            <a:pPr marL="0" marR="0" lvl="0" indent="0"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 or by copying your text after selecting Paste in this box.</a:t>
            </a:r>
            <a:endParaRPr kumimoji="0" lang="en-US" sz="1100" b="0" i="0" u="none" strike="noStrike" kern="0" cap="none" spc="0" normalizeH="0" baseline="0" noProof="0" dirty="0">
              <a:ln>
                <a:noFill/>
              </a:ln>
              <a:solidFill>
                <a:prstClr val="white">
                  <a:lumMod val="50000"/>
                </a:prstClr>
              </a:solidFill>
              <a:effectLst/>
              <a:uLnTx/>
              <a:uFillTx/>
              <a:cs typeface="+mn-ea"/>
              <a:sym typeface="+mn-lt"/>
            </a:endParaRPr>
          </a:p>
        </p:txBody>
      </p:sp>
      <p:sp>
        <p:nvSpPr>
          <p:cNvPr id="41" name="TextBox 48"/>
          <p:cNvSpPr>
            <a:spLocks noChangeArrowheads="1"/>
          </p:cNvSpPr>
          <p:nvPr/>
        </p:nvSpPr>
        <p:spPr bwMode="auto">
          <a:xfrm>
            <a:off x="8265819" y="4966304"/>
            <a:ext cx="3315558" cy="80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p>
            <a:pPr marL="0" marR="0" lvl="0" indent="0"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Your content is typed here, or by copying your text.</a:t>
            </a:r>
            <a:endParaRPr kumimoji="0" lang="en-US" altLang="zh-CN" sz="1100" b="0" i="0" u="none" strike="noStrike" kern="0" cap="none" spc="0" normalizeH="0" baseline="0" noProof="0" dirty="0">
              <a:ln>
                <a:noFill/>
              </a:ln>
              <a:solidFill>
                <a:prstClr val="white">
                  <a:lumMod val="50000"/>
                </a:prstClr>
              </a:solidFill>
              <a:effectLst/>
              <a:uLnTx/>
              <a:uFillTx/>
              <a:cs typeface="+mn-ea"/>
              <a:sym typeface="+mn-lt"/>
            </a:endParaRPr>
          </a:p>
          <a:p>
            <a:pPr marL="0" marR="0" lvl="0" indent="0" defTabSz="914400" eaLnBrk="1" fontAlgn="base" latinLnBrk="0" hangingPunct="1">
              <a:lnSpc>
                <a:spcPct val="13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Select Paste in this box.</a:t>
            </a:r>
            <a:endParaRPr kumimoji="0" lang="en-US" altLang="zh-CN" sz="1100" b="0" i="0" u="none" strike="noStrike" kern="0" cap="none" spc="0" normalizeH="0" baseline="0" noProof="0" dirty="0">
              <a:ln>
                <a:noFill/>
              </a:ln>
              <a:solidFill>
                <a:prstClr val="white">
                  <a:lumMod val="50000"/>
                </a:prstClr>
              </a:solidFill>
              <a:effectLst/>
              <a:uLnTx/>
              <a:uFillTx/>
              <a:cs typeface="+mn-ea"/>
              <a:sym typeface="+mn-lt"/>
            </a:endParaRPr>
          </a:p>
          <a:p>
            <a:pPr marL="0" marR="0" lvl="0" indent="0" defTabSz="914400" eaLnBrk="1" fontAlgn="base" latinLnBrk="0" hangingPunct="1">
              <a:lnSpc>
                <a:spcPct val="13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C0C0C"/>
              </a:solidFill>
              <a:effectLst/>
              <a:uLnTx/>
              <a:uFillTx/>
              <a:cs typeface="+mn-ea"/>
              <a:sym typeface="+mn-lt"/>
            </a:endParaRPr>
          </a:p>
        </p:txBody>
      </p:sp>
      <p:grpSp>
        <p:nvGrpSpPr>
          <p:cNvPr id="42" name="组合 6"/>
          <p:cNvGrpSpPr/>
          <p:nvPr/>
        </p:nvGrpSpPr>
        <p:grpSpPr>
          <a:xfrm>
            <a:off x="6048754" y="3300003"/>
            <a:ext cx="2139193" cy="2162757"/>
            <a:chOff x="6048747" y="3299238"/>
            <a:chExt cx="2139471" cy="2162256"/>
          </a:xfrm>
          <a:solidFill>
            <a:srgbClr val="CB1B3D"/>
          </a:solidFill>
        </p:grpSpPr>
        <p:grpSp>
          <p:nvGrpSpPr>
            <p:cNvPr id="43" name="组合 5"/>
            <p:cNvGrpSpPr/>
            <p:nvPr/>
          </p:nvGrpSpPr>
          <p:grpSpPr>
            <a:xfrm>
              <a:off x="7035806" y="3299238"/>
              <a:ext cx="1152412" cy="2162256"/>
              <a:chOff x="7035806" y="3299238"/>
              <a:chExt cx="1152412" cy="2162256"/>
            </a:xfrm>
            <a:grpFill/>
          </p:grpSpPr>
          <p:sp>
            <p:nvSpPr>
              <p:cNvPr id="45" name="椭圆 1"/>
              <p:cNvSpPr>
                <a:spLocks noChangeArrowheads="1"/>
              </p:cNvSpPr>
              <p:nvPr/>
            </p:nvSpPr>
            <p:spPr bwMode="auto">
              <a:xfrm>
                <a:off x="7120289" y="3299238"/>
                <a:ext cx="575546" cy="1147132"/>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F7F7F"/>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46" name="椭圆 1"/>
              <p:cNvSpPr>
                <a:spLocks noChangeArrowheads="1"/>
              </p:cNvSpPr>
              <p:nvPr/>
            </p:nvSpPr>
            <p:spPr bwMode="auto">
              <a:xfrm rot="5400000">
                <a:off x="7041746" y="4315023"/>
                <a:ext cx="1140531" cy="1152412"/>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E66C7D"/>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2000" b="1" i="0" u="none" strike="noStrike" kern="0" cap="none" spc="0" normalizeH="0" baseline="0" noProof="0" dirty="0">
                  <a:ln>
                    <a:noFill/>
                  </a:ln>
                  <a:solidFill>
                    <a:srgbClr val="FFFFFF"/>
                  </a:solidFill>
                  <a:effectLst/>
                  <a:uLnTx/>
                  <a:uFillTx/>
                  <a:cs typeface="+mn-ea"/>
                  <a:sym typeface="+mn-lt"/>
                </a:endParaRPr>
              </a:p>
            </p:txBody>
          </p:sp>
        </p:grpSp>
        <p:sp>
          <p:nvSpPr>
            <p:cNvPr id="44" name="椭圆 1"/>
            <p:cNvSpPr>
              <a:spLocks noChangeArrowheads="1"/>
            </p:cNvSpPr>
            <p:nvPr/>
          </p:nvSpPr>
          <p:spPr bwMode="auto">
            <a:xfrm rot="5637942">
              <a:off x="6334540" y="3904033"/>
              <a:ext cx="575546" cy="1147132"/>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E66C7D"/>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grpSp>
      <p:sp>
        <p:nvSpPr>
          <p:cNvPr id="47" name="矩形 46"/>
          <p:cNvSpPr/>
          <p:nvPr/>
        </p:nvSpPr>
        <p:spPr>
          <a:xfrm>
            <a:off x="1517506" y="4610488"/>
            <a:ext cx="1361510" cy="288067"/>
          </a:xfrm>
          <a:prstGeom prst="rect">
            <a:avLst/>
          </a:prstGeom>
          <a:solidFill>
            <a:srgbClr val="E66C7D"/>
          </a:solidFill>
          <a:ln w="12700" cap="flat" cmpd="sng" algn="ctr">
            <a:noFill/>
            <a:prstDash val="solid"/>
            <a:miter lim="800000"/>
          </a:ln>
          <a:effectLst/>
        </p:spPr>
        <p:txBody>
          <a:bodyPr lIns="91426" tIns="45713" rIns="91426" bIns="4571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矩形 47"/>
          <p:cNvSpPr/>
          <p:nvPr/>
        </p:nvSpPr>
        <p:spPr>
          <a:xfrm>
            <a:off x="1518076" y="3932323"/>
            <a:ext cx="2024543" cy="288067"/>
          </a:xfrm>
          <a:prstGeom prst="rect">
            <a:avLst/>
          </a:prstGeom>
          <a:solidFill>
            <a:srgbClr val="E66C7D"/>
          </a:solidFill>
          <a:ln w="12700" cap="flat" cmpd="sng" algn="ctr">
            <a:noFill/>
            <a:prstDash val="solid"/>
            <a:miter lim="800000"/>
          </a:ln>
          <a:effectLst/>
        </p:spPr>
        <p:txBody>
          <a:bodyPr lIns="91426" tIns="45713" rIns="91426" bIns="4571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矩形 48"/>
          <p:cNvSpPr/>
          <p:nvPr/>
        </p:nvSpPr>
        <p:spPr>
          <a:xfrm>
            <a:off x="1518076" y="3254156"/>
            <a:ext cx="2851555" cy="288067"/>
          </a:xfrm>
          <a:prstGeom prst="rect">
            <a:avLst/>
          </a:prstGeom>
          <a:solidFill>
            <a:srgbClr val="7F7F7F"/>
          </a:solidFill>
          <a:ln w="12700" cap="flat" cmpd="sng" algn="ctr">
            <a:noFill/>
            <a:prstDash val="solid"/>
            <a:miter lim="800000"/>
          </a:ln>
          <a:effectLst/>
        </p:spPr>
        <p:txBody>
          <a:bodyPr lIns="91426" tIns="45713" rIns="91426" bIns="4571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矩形 49"/>
          <p:cNvSpPr/>
          <p:nvPr/>
        </p:nvSpPr>
        <p:spPr>
          <a:xfrm>
            <a:off x="1518075" y="2575991"/>
            <a:ext cx="3117867" cy="288067"/>
          </a:xfrm>
          <a:prstGeom prst="rect">
            <a:avLst/>
          </a:prstGeom>
          <a:solidFill>
            <a:srgbClr val="E66C7D"/>
          </a:solidFill>
          <a:ln w="12700" cap="flat" cmpd="sng" algn="ctr">
            <a:noFill/>
            <a:prstDash val="solid"/>
            <a:miter lim="800000"/>
          </a:ln>
          <a:effectLst/>
        </p:spPr>
        <p:txBody>
          <a:bodyPr lIns="91426" tIns="45713" rIns="91426" bIns="4571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51" name="组合 2"/>
          <p:cNvGrpSpPr/>
          <p:nvPr/>
        </p:nvGrpSpPr>
        <p:grpSpPr>
          <a:xfrm>
            <a:off x="1517505" y="1991241"/>
            <a:ext cx="3984521" cy="3366418"/>
            <a:chOff x="1516907" y="1990778"/>
            <a:chExt cx="3985040" cy="3365639"/>
          </a:xfrm>
        </p:grpSpPr>
        <p:cxnSp>
          <p:nvCxnSpPr>
            <p:cNvPr id="52" name="直接箭头连接符 51"/>
            <p:cNvCxnSpPr/>
            <p:nvPr/>
          </p:nvCxnSpPr>
          <p:spPr>
            <a:xfrm>
              <a:off x="1517480" y="5356417"/>
              <a:ext cx="3984467" cy="0"/>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53" name="直接箭头连接符 52"/>
            <p:cNvCxnSpPr/>
            <p:nvPr/>
          </p:nvCxnSpPr>
          <p:spPr>
            <a:xfrm flipV="1">
              <a:off x="1516907" y="1990778"/>
              <a:ext cx="571" cy="3344883"/>
            </a:xfrm>
            <a:prstGeom prst="straightConnector1">
              <a:avLst/>
            </a:prstGeom>
            <a:noFill/>
            <a:ln w="6350" cap="flat" cmpd="sng" algn="ctr">
              <a:solidFill>
                <a:sysClr val="window" lastClr="FFFFFF">
                  <a:lumMod val="65000"/>
                </a:sysClr>
              </a:solidFill>
              <a:prstDash val="solid"/>
              <a:miter lim="800000"/>
              <a:tailEnd type="arrow"/>
            </a:ln>
            <a:effectLst/>
          </p:spPr>
        </p:cxnSp>
      </p:grpSp>
      <p:grpSp>
        <p:nvGrpSpPr>
          <p:cNvPr id="54" name="组合 1"/>
          <p:cNvGrpSpPr/>
          <p:nvPr/>
        </p:nvGrpSpPr>
        <p:grpSpPr>
          <a:xfrm>
            <a:off x="432299" y="2545657"/>
            <a:ext cx="1150742" cy="2380739"/>
            <a:chOff x="862372" y="2545066"/>
            <a:chExt cx="720080" cy="2380188"/>
          </a:xfrm>
        </p:grpSpPr>
        <p:sp>
          <p:nvSpPr>
            <p:cNvPr id="55" name="TextBox 54"/>
            <p:cNvSpPr txBox="1"/>
            <p:nvPr/>
          </p:nvSpPr>
          <p:spPr>
            <a:xfrm>
              <a:off x="862372" y="4579093"/>
              <a:ext cx="720080" cy="346161"/>
            </a:xfrm>
            <a:prstGeom prst="rect">
              <a:avLst/>
            </a:prstGeom>
            <a:noFill/>
          </p:spPr>
          <p:txBody>
            <a:bodyPr wrap="square" lIns="68573" tIns="34286" rIns="68573" bIns="34286" rtlCol="0">
              <a:spAutoFit/>
            </a:bodyPr>
            <a:lstStyle/>
            <a:p>
              <a:pPr fontAlgn="base">
                <a:spcBef>
                  <a:spcPct val="0"/>
                </a:spcBef>
                <a:spcAft>
                  <a:spcPct val="0"/>
                </a:spcAft>
              </a:pPr>
              <a:r>
                <a:rPr lang="en-US" altLang="zh-CN" spc="-151" dirty="0">
                  <a:solidFill>
                    <a:prstClr val="white">
                      <a:lumMod val="50000"/>
                    </a:prstClr>
                  </a:solidFill>
                  <a:cs typeface="+mn-ea"/>
                  <a:sym typeface="+mn-lt"/>
                </a:rPr>
                <a:t>2014。</a:t>
              </a:r>
              <a:endParaRPr lang="zh-CN" altLang="en-US" spc="-151" dirty="0">
                <a:solidFill>
                  <a:prstClr val="white">
                    <a:lumMod val="50000"/>
                  </a:prstClr>
                </a:solidFill>
                <a:cs typeface="+mn-ea"/>
                <a:sym typeface="+mn-lt"/>
              </a:endParaRPr>
            </a:p>
          </p:txBody>
        </p:sp>
        <p:sp>
          <p:nvSpPr>
            <p:cNvPr id="56" name="TextBox 55"/>
            <p:cNvSpPr txBox="1"/>
            <p:nvPr/>
          </p:nvSpPr>
          <p:spPr>
            <a:xfrm>
              <a:off x="862372" y="3916249"/>
              <a:ext cx="720080" cy="346161"/>
            </a:xfrm>
            <a:prstGeom prst="rect">
              <a:avLst/>
            </a:prstGeom>
            <a:noFill/>
          </p:spPr>
          <p:txBody>
            <a:bodyPr wrap="square" lIns="68573" tIns="34286" rIns="68573" bIns="34286" rtlCol="0">
              <a:spAutoFit/>
            </a:bodyPr>
            <a:lstStyle/>
            <a:p>
              <a:pPr fontAlgn="base">
                <a:spcBef>
                  <a:spcPct val="0"/>
                </a:spcBef>
                <a:spcAft>
                  <a:spcPct val="0"/>
                </a:spcAft>
              </a:pPr>
              <a:r>
                <a:rPr lang="en-US" altLang="zh-CN" spc="-151" dirty="0">
                  <a:solidFill>
                    <a:prstClr val="white">
                      <a:lumMod val="50000"/>
                    </a:prstClr>
                  </a:solidFill>
                  <a:cs typeface="+mn-ea"/>
                  <a:sym typeface="+mn-lt"/>
                </a:rPr>
                <a:t>2015。</a:t>
              </a:r>
              <a:endParaRPr lang="zh-CN" altLang="en-US" spc="-151" dirty="0">
                <a:solidFill>
                  <a:prstClr val="white">
                    <a:lumMod val="50000"/>
                  </a:prstClr>
                </a:solidFill>
                <a:cs typeface="+mn-ea"/>
                <a:sym typeface="+mn-lt"/>
              </a:endParaRPr>
            </a:p>
          </p:txBody>
        </p:sp>
        <p:sp>
          <p:nvSpPr>
            <p:cNvPr id="57" name="TextBox 56"/>
            <p:cNvSpPr txBox="1"/>
            <p:nvPr/>
          </p:nvSpPr>
          <p:spPr>
            <a:xfrm>
              <a:off x="862372" y="3279557"/>
              <a:ext cx="720080" cy="346161"/>
            </a:xfrm>
            <a:prstGeom prst="rect">
              <a:avLst/>
            </a:prstGeom>
            <a:noFill/>
          </p:spPr>
          <p:txBody>
            <a:bodyPr wrap="square" lIns="68573" tIns="34286" rIns="68573" bIns="34286" rtlCol="0">
              <a:spAutoFit/>
            </a:bodyPr>
            <a:lstStyle/>
            <a:p>
              <a:pPr fontAlgn="base">
                <a:spcBef>
                  <a:spcPct val="0"/>
                </a:spcBef>
                <a:spcAft>
                  <a:spcPct val="0"/>
                </a:spcAft>
              </a:pPr>
              <a:r>
                <a:rPr lang="en-US" altLang="zh-CN" spc="-151" dirty="0">
                  <a:solidFill>
                    <a:prstClr val="white">
                      <a:lumMod val="50000"/>
                    </a:prstClr>
                  </a:solidFill>
                  <a:cs typeface="+mn-ea"/>
                  <a:sym typeface="+mn-lt"/>
                </a:rPr>
                <a:t>2016。</a:t>
              </a:r>
              <a:endParaRPr lang="zh-CN" altLang="en-US" spc="-151" dirty="0">
                <a:solidFill>
                  <a:prstClr val="white">
                    <a:lumMod val="50000"/>
                  </a:prstClr>
                </a:solidFill>
                <a:cs typeface="+mn-ea"/>
                <a:sym typeface="+mn-lt"/>
              </a:endParaRPr>
            </a:p>
          </p:txBody>
        </p:sp>
        <p:sp>
          <p:nvSpPr>
            <p:cNvPr id="58" name="TextBox 57"/>
            <p:cNvSpPr txBox="1"/>
            <p:nvPr/>
          </p:nvSpPr>
          <p:spPr>
            <a:xfrm>
              <a:off x="862372" y="2545066"/>
              <a:ext cx="720080" cy="346161"/>
            </a:xfrm>
            <a:prstGeom prst="rect">
              <a:avLst/>
            </a:prstGeom>
            <a:noFill/>
          </p:spPr>
          <p:txBody>
            <a:bodyPr wrap="square" lIns="68573" tIns="34286" rIns="68573" bIns="34286" rtlCol="0">
              <a:spAutoFit/>
            </a:bodyPr>
            <a:lstStyle/>
            <a:p>
              <a:pPr fontAlgn="base">
                <a:spcBef>
                  <a:spcPct val="0"/>
                </a:spcBef>
                <a:spcAft>
                  <a:spcPct val="0"/>
                </a:spcAft>
              </a:pPr>
              <a:r>
                <a:rPr lang="en-US" altLang="zh-CN" spc="-151" dirty="0">
                  <a:solidFill>
                    <a:prstClr val="white">
                      <a:lumMod val="50000"/>
                    </a:prstClr>
                  </a:solidFill>
                  <a:cs typeface="+mn-ea"/>
                  <a:sym typeface="+mn-lt"/>
                </a:rPr>
                <a:t>2030。</a:t>
              </a:r>
              <a:endParaRPr lang="zh-CN" altLang="en-US" spc="-151" dirty="0">
                <a:solidFill>
                  <a:prstClr val="white">
                    <a:lumMod val="50000"/>
                  </a:prstClr>
                </a:solidFill>
                <a:cs typeface="+mn-ea"/>
                <a:sym typeface="+mn-lt"/>
              </a:endParaRPr>
            </a:p>
          </p:txBody>
        </p:sp>
      </p:grpSp>
      <p:sp>
        <p:nvSpPr>
          <p:cNvPr id="59" name="任意多边形 58"/>
          <p:cNvSpPr/>
          <p:nvPr/>
        </p:nvSpPr>
        <p:spPr>
          <a:xfrm>
            <a:off x="4030994" y="2693648"/>
            <a:ext cx="1323803" cy="2648564"/>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noFill/>
          <a:ln w="6350" cap="flat" cmpd="sng" algn="ctr">
            <a:solidFill>
              <a:sysClr val="window" lastClr="FFFFFF">
                <a:lumMod val="65000"/>
              </a:sysClr>
            </a:solidFill>
            <a:prstDash val="solid"/>
            <a:miter lim="800000"/>
          </a:ln>
          <a:effectLst/>
        </p:spPr>
        <p:txBody>
          <a:bodyPr lIns="91426" tIns="45713" rIns="91426" bIns="4571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0" name="TextBox 59"/>
          <p:cNvSpPr txBox="1"/>
          <p:nvPr/>
        </p:nvSpPr>
        <p:spPr>
          <a:xfrm>
            <a:off x="4635943" y="2575990"/>
            <a:ext cx="669491" cy="369318"/>
          </a:xfrm>
          <a:prstGeom prst="rect">
            <a:avLst/>
          </a:prstGeom>
          <a:noFill/>
        </p:spPr>
        <p:txBody>
          <a:bodyPr wrap="square" lIns="91426" tIns="45713" rIns="91426" bIns="45713" rtlCol="0">
            <a:spAutoFit/>
          </a:bodyPr>
          <a:lstStyle/>
          <a:p>
            <a:pPr fontAlgn="base">
              <a:spcBef>
                <a:spcPct val="0"/>
              </a:spcBef>
              <a:spcAft>
                <a:spcPct val="0"/>
              </a:spcAft>
            </a:pPr>
            <a:r>
              <a:rPr lang="en-US" altLang="zh-CN" spc="-151" dirty="0">
                <a:solidFill>
                  <a:prstClr val="white">
                    <a:lumMod val="50000"/>
                  </a:prstClr>
                </a:solidFill>
                <a:cs typeface="+mn-ea"/>
                <a:sym typeface="+mn-lt"/>
              </a:rPr>
              <a:t>82%</a:t>
            </a:r>
            <a:endParaRPr lang="zh-CN" altLang="en-US" spc="-151" dirty="0">
              <a:solidFill>
                <a:prstClr val="white">
                  <a:lumMod val="50000"/>
                </a:prstClr>
              </a:solidFill>
              <a:cs typeface="+mn-ea"/>
              <a:sym typeface="+mn-lt"/>
            </a:endParaRPr>
          </a:p>
        </p:txBody>
      </p:sp>
      <p:sp>
        <p:nvSpPr>
          <p:cNvPr id="61" name="TextBox 60"/>
          <p:cNvSpPr txBox="1"/>
          <p:nvPr/>
        </p:nvSpPr>
        <p:spPr>
          <a:xfrm>
            <a:off x="4369633" y="3254157"/>
            <a:ext cx="669491" cy="369318"/>
          </a:xfrm>
          <a:prstGeom prst="rect">
            <a:avLst/>
          </a:prstGeom>
          <a:noFill/>
        </p:spPr>
        <p:txBody>
          <a:bodyPr wrap="square" lIns="91426" tIns="45713" rIns="91426" bIns="45713" rtlCol="0">
            <a:spAutoFit/>
          </a:bodyPr>
          <a:lstStyle/>
          <a:p>
            <a:pPr fontAlgn="base">
              <a:spcBef>
                <a:spcPct val="0"/>
              </a:spcBef>
              <a:spcAft>
                <a:spcPct val="0"/>
              </a:spcAft>
            </a:pPr>
            <a:r>
              <a:rPr lang="en-US" altLang="zh-CN" spc="-151" dirty="0">
                <a:solidFill>
                  <a:prstClr val="white">
                    <a:lumMod val="50000"/>
                  </a:prstClr>
                </a:solidFill>
                <a:cs typeface="+mn-ea"/>
                <a:sym typeface="+mn-lt"/>
              </a:rPr>
              <a:t>73%</a:t>
            </a:r>
            <a:endParaRPr lang="zh-CN" altLang="en-US" spc="-151" dirty="0">
              <a:solidFill>
                <a:prstClr val="white">
                  <a:lumMod val="50000"/>
                </a:prstClr>
              </a:solidFill>
              <a:cs typeface="+mn-ea"/>
              <a:sym typeface="+mn-lt"/>
            </a:endParaRPr>
          </a:p>
        </p:txBody>
      </p:sp>
      <p:sp>
        <p:nvSpPr>
          <p:cNvPr id="62" name="TextBox 61"/>
          <p:cNvSpPr txBox="1"/>
          <p:nvPr/>
        </p:nvSpPr>
        <p:spPr>
          <a:xfrm>
            <a:off x="3542618" y="3934670"/>
            <a:ext cx="669491" cy="369318"/>
          </a:xfrm>
          <a:prstGeom prst="rect">
            <a:avLst/>
          </a:prstGeom>
          <a:noFill/>
        </p:spPr>
        <p:txBody>
          <a:bodyPr wrap="square" lIns="91426" tIns="45713" rIns="91426" bIns="45713" rtlCol="0">
            <a:spAutoFit/>
          </a:bodyPr>
          <a:lstStyle/>
          <a:p>
            <a:pPr fontAlgn="base">
              <a:spcBef>
                <a:spcPct val="0"/>
              </a:spcBef>
              <a:spcAft>
                <a:spcPct val="0"/>
              </a:spcAft>
            </a:pPr>
            <a:r>
              <a:rPr lang="en-US" altLang="zh-CN" spc="-151" dirty="0">
                <a:solidFill>
                  <a:prstClr val="white">
                    <a:lumMod val="50000"/>
                  </a:prstClr>
                </a:solidFill>
                <a:cs typeface="+mn-ea"/>
                <a:sym typeface="+mn-lt"/>
              </a:rPr>
              <a:t>56%</a:t>
            </a:r>
            <a:endParaRPr lang="zh-CN" altLang="en-US" spc="-151" dirty="0">
              <a:solidFill>
                <a:prstClr val="white">
                  <a:lumMod val="50000"/>
                </a:prstClr>
              </a:solidFill>
              <a:cs typeface="+mn-ea"/>
              <a:sym typeface="+mn-lt"/>
            </a:endParaRPr>
          </a:p>
        </p:txBody>
      </p:sp>
      <p:sp>
        <p:nvSpPr>
          <p:cNvPr id="63" name="TextBox 62"/>
          <p:cNvSpPr txBox="1"/>
          <p:nvPr/>
        </p:nvSpPr>
        <p:spPr>
          <a:xfrm>
            <a:off x="2888911" y="4580033"/>
            <a:ext cx="669491" cy="369318"/>
          </a:xfrm>
          <a:prstGeom prst="rect">
            <a:avLst/>
          </a:prstGeom>
          <a:noFill/>
        </p:spPr>
        <p:txBody>
          <a:bodyPr wrap="square" lIns="91426" tIns="45713" rIns="91426" bIns="45713" rtlCol="0">
            <a:spAutoFit/>
          </a:bodyPr>
          <a:lstStyle/>
          <a:p>
            <a:pPr fontAlgn="base">
              <a:spcBef>
                <a:spcPct val="0"/>
              </a:spcBef>
              <a:spcAft>
                <a:spcPct val="0"/>
              </a:spcAft>
            </a:pPr>
            <a:r>
              <a:rPr lang="en-US" altLang="zh-CN" spc="-151" dirty="0">
                <a:solidFill>
                  <a:prstClr val="white">
                    <a:lumMod val="50000"/>
                  </a:prstClr>
                </a:solidFill>
                <a:cs typeface="+mn-ea"/>
                <a:sym typeface="+mn-lt"/>
              </a:rPr>
              <a:t>32%</a:t>
            </a:r>
            <a:endParaRPr lang="zh-CN" altLang="en-US" spc="-151" dirty="0">
              <a:solidFill>
                <a:prstClr val="white">
                  <a:lumMod val="50000"/>
                </a:prstClr>
              </a:solidFill>
              <a:cs typeface="+mn-ea"/>
              <a:sym typeface="+mn-lt"/>
            </a:endParaRPr>
          </a:p>
        </p:txBody>
      </p:sp>
    </p:spTree>
    <p:extLst>
      <p:ext uri="{BB962C8B-B14F-4D97-AF65-F5344CB8AC3E}">
        <p14:creationId xmlns:p14="http://schemas.microsoft.com/office/powerpoint/2010/main" val="418265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300"/>
                                        <p:tgtEl>
                                          <p:spTgt spid="51"/>
                                        </p:tgtEl>
                                      </p:cBhvr>
                                    </p:animEffect>
                                  </p:childTnLst>
                                </p:cTn>
                              </p:par>
                            </p:childTnLst>
                          </p:cTn>
                        </p:par>
                        <p:par>
                          <p:cTn id="8" fill="hold">
                            <p:stCondLst>
                              <p:cond delay="300"/>
                            </p:stCondLst>
                            <p:childTnLst>
                              <p:par>
                                <p:cTn id="9" presetID="12" presetClass="entr" presetSubtype="2"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300"/>
                                        <p:tgtEl>
                                          <p:spTgt spid="54"/>
                                        </p:tgtEl>
                                        <p:attrNameLst>
                                          <p:attrName>ppt_x</p:attrName>
                                        </p:attrNameLst>
                                      </p:cBhvr>
                                      <p:tavLst>
                                        <p:tav tm="0">
                                          <p:val>
                                            <p:strVal val="#ppt_x+#ppt_w*1.125000"/>
                                          </p:val>
                                        </p:tav>
                                        <p:tav tm="100000">
                                          <p:val>
                                            <p:strVal val="#ppt_x"/>
                                          </p:val>
                                        </p:tav>
                                      </p:tavLst>
                                    </p:anim>
                                    <p:animEffect transition="in" filter="wipe(left)">
                                      <p:cBhvr>
                                        <p:cTn id="12" dur="300"/>
                                        <p:tgtEl>
                                          <p:spTgt spid="54"/>
                                        </p:tgtEl>
                                      </p:cBhvr>
                                    </p:animEffect>
                                  </p:childTnLst>
                                </p:cTn>
                              </p:par>
                            </p:childTnLst>
                          </p:cTn>
                        </p:par>
                        <p:par>
                          <p:cTn id="13" fill="hold">
                            <p:stCondLst>
                              <p:cond delay="600"/>
                            </p:stCondLst>
                            <p:childTnLst>
                              <p:par>
                                <p:cTn id="14" presetID="1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300"/>
                                        <p:tgtEl>
                                          <p:spTgt spid="47"/>
                                        </p:tgtEl>
                                        <p:attrNameLst>
                                          <p:attrName>ppt_x</p:attrName>
                                        </p:attrNameLst>
                                      </p:cBhvr>
                                      <p:tavLst>
                                        <p:tav tm="0">
                                          <p:val>
                                            <p:strVal val="#ppt_x-#ppt_w*1.125000"/>
                                          </p:val>
                                        </p:tav>
                                        <p:tav tm="100000">
                                          <p:val>
                                            <p:strVal val="#ppt_x"/>
                                          </p:val>
                                        </p:tav>
                                      </p:tavLst>
                                    </p:anim>
                                    <p:animEffect transition="in" filter="wipe(right)">
                                      <p:cBhvr>
                                        <p:cTn id="17" dur="300"/>
                                        <p:tgtEl>
                                          <p:spTgt spid="47"/>
                                        </p:tgtEl>
                                      </p:cBhvr>
                                    </p:animEffect>
                                  </p:childTnLst>
                                </p:cTn>
                              </p:par>
                            </p:childTnLst>
                          </p:cTn>
                        </p:par>
                        <p:par>
                          <p:cTn id="18" fill="hold">
                            <p:stCondLst>
                              <p:cond delay="900"/>
                            </p:stCondLst>
                            <p:childTnLst>
                              <p:par>
                                <p:cTn id="19" presetID="12" presetClass="entr" presetSubtype="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300"/>
                                        <p:tgtEl>
                                          <p:spTgt spid="48"/>
                                        </p:tgtEl>
                                        <p:attrNameLst>
                                          <p:attrName>ppt_x</p:attrName>
                                        </p:attrNameLst>
                                      </p:cBhvr>
                                      <p:tavLst>
                                        <p:tav tm="0">
                                          <p:val>
                                            <p:strVal val="#ppt_x-#ppt_w*1.125000"/>
                                          </p:val>
                                        </p:tav>
                                        <p:tav tm="100000">
                                          <p:val>
                                            <p:strVal val="#ppt_x"/>
                                          </p:val>
                                        </p:tav>
                                      </p:tavLst>
                                    </p:anim>
                                    <p:animEffect transition="in" filter="wipe(right)">
                                      <p:cBhvr>
                                        <p:cTn id="22" dur="300"/>
                                        <p:tgtEl>
                                          <p:spTgt spid="48"/>
                                        </p:tgtEl>
                                      </p:cBhvr>
                                    </p:animEffect>
                                  </p:childTnLst>
                                </p:cTn>
                              </p:par>
                            </p:childTnLst>
                          </p:cTn>
                        </p:par>
                        <p:par>
                          <p:cTn id="23" fill="hold">
                            <p:stCondLst>
                              <p:cond delay="1200"/>
                            </p:stCondLst>
                            <p:childTnLst>
                              <p:par>
                                <p:cTn id="24" presetID="12" presetClass="entr" presetSubtype="8"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300"/>
                                        <p:tgtEl>
                                          <p:spTgt spid="49"/>
                                        </p:tgtEl>
                                        <p:attrNameLst>
                                          <p:attrName>ppt_x</p:attrName>
                                        </p:attrNameLst>
                                      </p:cBhvr>
                                      <p:tavLst>
                                        <p:tav tm="0">
                                          <p:val>
                                            <p:strVal val="#ppt_x-#ppt_w*1.125000"/>
                                          </p:val>
                                        </p:tav>
                                        <p:tav tm="100000">
                                          <p:val>
                                            <p:strVal val="#ppt_x"/>
                                          </p:val>
                                        </p:tav>
                                      </p:tavLst>
                                    </p:anim>
                                    <p:animEffect transition="in" filter="wipe(right)">
                                      <p:cBhvr>
                                        <p:cTn id="27" dur="300"/>
                                        <p:tgtEl>
                                          <p:spTgt spid="49"/>
                                        </p:tgtEl>
                                      </p:cBhvr>
                                    </p:animEffect>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300"/>
                                        <p:tgtEl>
                                          <p:spTgt spid="50"/>
                                        </p:tgtEl>
                                        <p:attrNameLst>
                                          <p:attrName>ppt_x</p:attrName>
                                        </p:attrNameLst>
                                      </p:cBhvr>
                                      <p:tavLst>
                                        <p:tav tm="0">
                                          <p:val>
                                            <p:strVal val="#ppt_x-#ppt_w*1.125000"/>
                                          </p:val>
                                        </p:tav>
                                        <p:tav tm="100000">
                                          <p:val>
                                            <p:strVal val="#ppt_x"/>
                                          </p:val>
                                        </p:tav>
                                      </p:tavLst>
                                    </p:anim>
                                    <p:animEffect transition="in" filter="wipe(right)">
                                      <p:cBhvr>
                                        <p:cTn id="32" dur="300"/>
                                        <p:tgtEl>
                                          <p:spTgt spid="50"/>
                                        </p:tgtEl>
                                      </p:cBhvr>
                                    </p:animEffect>
                                  </p:childTnLst>
                                </p:cTn>
                              </p:par>
                            </p:childTnLst>
                          </p:cTn>
                        </p:par>
                        <p:par>
                          <p:cTn id="33" fill="hold">
                            <p:stCondLst>
                              <p:cond delay="18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200"/>
                                        <p:tgtEl>
                                          <p:spTgt spid="63"/>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200"/>
                                        <p:tgtEl>
                                          <p:spTgt spid="62"/>
                                        </p:tgtEl>
                                      </p:cBhvr>
                                    </p:animEffect>
                                  </p:childTnLst>
                                </p:cTn>
                              </p:par>
                            </p:childTnLst>
                          </p:cTn>
                        </p:par>
                        <p:par>
                          <p:cTn id="41" fill="hold">
                            <p:stCondLst>
                              <p:cond delay="2200"/>
                            </p:stCondLst>
                            <p:childTnLst>
                              <p:par>
                                <p:cTn id="42" presetID="10"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200"/>
                                        <p:tgtEl>
                                          <p:spTgt spid="61"/>
                                        </p:tgtEl>
                                      </p:cBhvr>
                                    </p:animEffect>
                                  </p:childTnLst>
                                </p:cTn>
                              </p:par>
                            </p:childTnLst>
                          </p:cTn>
                        </p:par>
                        <p:par>
                          <p:cTn id="45" fill="hold">
                            <p:stCondLst>
                              <p:cond delay="2400"/>
                            </p:stCondLst>
                            <p:childTnLst>
                              <p:par>
                                <p:cTn id="46" presetID="10"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00"/>
                                        <p:tgtEl>
                                          <p:spTgt spid="60"/>
                                        </p:tgtEl>
                                      </p:cBhvr>
                                    </p:animEffect>
                                  </p:childTnLst>
                                </p:cTn>
                              </p:par>
                            </p:childTnLst>
                          </p:cTn>
                        </p:par>
                        <p:par>
                          <p:cTn id="49" fill="hold">
                            <p:stCondLst>
                              <p:cond delay="2600"/>
                            </p:stCondLst>
                            <p:childTnLst>
                              <p:par>
                                <p:cTn id="50" presetID="22" presetClass="entr" presetSubtype="4"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down)">
                                      <p:cBhvr>
                                        <p:cTn id="52" dur="500"/>
                                        <p:tgtEl>
                                          <p:spTgt spid="59"/>
                                        </p:tgtEl>
                                      </p:cBhvr>
                                    </p:animEffect>
                                  </p:childTnLst>
                                </p:cTn>
                              </p:par>
                            </p:childTnLst>
                          </p:cTn>
                        </p:par>
                        <p:par>
                          <p:cTn id="53" fill="hold">
                            <p:stCondLst>
                              <p:cond delay="3100"/>
                            </p:stCondLst>
                            <p:childTnLst>
                              <p:par>
                                <p:cTn id="54" presetID="22" presetClass="entr" presetSubtype="8"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3600"/>
                            </p:stCondLst>
                            <p:childTnLst>
                              <p:par>
                                <p:cTn id="58" presetID="14" presetClass="entr" presetSubtype="1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randombar(horizontal)">
                                      <p:cBhvr>
                                        <p:cTn id="60" dur="500"/>
                                        <p:tgtEl>
                                          <p:spTgt spid="3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100"/>
                            </p:stCondLst>
                            <p:childTnLst>
                              <p:par>
                                <p:cTn id="66" presetID="14" presetClass="entr" presetSubtype="1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4600"/>
                            </p:stCondLst>
                            <p:childTnLst>
                              <p:par>
                                <p:cTn id="70" presetID="22" presetClass="entr" presetSubtype="1"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up)">
                                      <p:cBhvr>
                                        <p:cTn id="72" dur="500"/>
                                        <p:tgtEl>
                                          <p:spTgt spid="42"/>
                                        </p:tgtEl>
                                      </p:cBhvr>
                                    </p:animEffect>
                                  </p:childTnLst>
                                </p:cTn>
                              </p:par>
                            </p:childTnLst>
                          </p:cTn>
                        </p:par>
                        <p:par>
                          <p:cTn id="73" fill="hold">
                            <p:stCondLst>
                              <p:cond delay="5100"/>
                            </p:stCondLst>
                            <p:childTnLst>
                              <p:par>
                                <p:cTn id="74" presetID="14" presetClass="entr" presetSubtype="1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randombar(horizontal)">
                                      <p:cBhvr>
                                        <p:cTn id="76" dur="500"/>
                                        <p:tgtEl>
                                          <p:spTgt spid="39"/>
                                        </p:tgtEl>
                                      </p:cBhvr>
                                    </p:animEffect>
                                  </p:childTnLst>
                                </p:cTn>
                              </p:par>
                              <p:par>
                                <p:cTn id="77" presetID="2" presetClass="entr" presetSubtype="2"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1+#ppt_w/2"/>
                                          </p:val>
                                        </p:tav>
                                        <p:tav tm="100000">
                                          <p:val>
                                            <p:strVal val="#ppt_x"/>
                                          </p:val>
                                        </p:tav>
                                      </p:tavLst>
                                    </p:anim>
                                    <p:anim calcmode="lin" valueType="num">
                                      <p:cBhvr additive="base">
                                        <p:cTn id="80" dur="500" fill="hold"/>
                                        <p:tgtEl>
                                          <p:spTgt spid="37"/>
                                        </p:tgtEl>
                                        <p:attrNameLst>
                                          <p:attrName>ppt_y</p:attrName>
                                        </p:attrNameLst>
                                      </p:cBhvr>
                                      <p:tavLst>
                                        <p:tav tm="0">
                                          <p:val>
                                            <p:strVal val="#ppt_y"/>
                                          </p:val>
                                        </p:tav>
                                        <p:tav tm="100000">
                                          <p:val>
                                            <p:strVal val="#ppt_y"/>
                                          </p:val>
                                        </p:tav>
                                      </p:tavLst>
                                    </p:anim>
                                  </p:childTnLst>
                                </p:cTn>
                              </p:par>
                            </p:childTnLst>
                          </p:cTn>
                        </p:par>
                        <p:par>
                          <p:cTn id="81" fill="hold">
                            <p:stCondLst>
                              <p:cond delay="5600"/>
                            </p:stCondLst>
                            <p:childTnLst>
                              <p:par>
                                <p:cTn id="82" presetID="14" presetClass="entr" presetSubtype="10"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randombar(horizontal)">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0" grpId="0"/>
      <p:bldP spid="41" grpId="0"/>
      <p:bldP spid="47" grpId="0" animBg="1"/>
      <p:bldP spid="48" grpId="0" animBg="1"/>
      <p:bldP spid="49" grpId="0" animBg="1"/>
      <p:bldP spid="50" grpId="0" animBg="1"/>
      <p:bldP spid="59" grpId="0" animBg="1"/>
      <p:bldP spid="60" grpId="0"/>
      <p:bldP spid="61" grpId="0"/>
      <p:bldP spid="62"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116D67D5-86F5-457F-AF68-D109ECCC95E5}"/>
              </a:ext>
            </a:extLst>
          </p:cNvPr>
          <p:cNvSpPr/>
          <p:nvPr/>
        </p:nvSpPr>
        <p:spPr>
          <a:xfrm rot="8098415">
            <a:off x="6126741" y="-177541"/>
            <a:ext cx="7412942" cy="6120510"/>
          </a:xfrm>
          <a:custGeom>
            <a:avLst/>
            <a:gdLst>
              <a:gd name="connsiteX0" fmla="*/ 2907809 w 7412942"/>
              <a:gd name="connsiteY0" fmla="*/ 439802 h 6120510"/>
              <a:gd name="connsiteX1" fmla="*/ 3364772 w 7412942"/>
              <a:gd name="connsiteY1" fmla="*/ 0 h 6120510"/>
              <a:gd name="connsiteX2" fmla="*/ 5390934 w 7412942"/>
              <a:gd name="connsiteY2" fmla="*/ 0 h 6120510"/>
              <a:gd name="connsiteX3" fmla="*/ 4933971 w 7412942"/>
              <a:gd name="connsiteY3" fmla="*/ 439802 h 6120510"/>
              <a:gd name="connsiteX4" fmla="*/ 2314841 w 7412942"/>
              <a:gd name="connsiteY4" fmla="*/ 1047554 h 6120510"/>
              <a:gd name="connsiteX5" fmla="*/ 2782520 w 7412942"/>
              <a:gd name="connsiteY5" fmla="*/ 597437 h 6120510"/>
              <a:gd name="connsiteX6" fmla="*/ 5615763 w 7412942"/>
              <a:gd name="connsiteY6" fmla="*/ 597437 h 6120510"/>
              <a:gd name="connsiteX7" fmla="*/ 5148083 w 7412942"/>
              <a:gd name="connsiteY7" fmla="*/ 1047553 h 6120510"/>
              <a:gd name="connsiteX8" fmla="*/ 1683783 w 7412942"/>
              <a:gd name="connsiteY8" fmla="*/ 1678024 h 6120510"/>
              <a:gd name="connsiteX9" fmla="*/ 2144004 w 7412942"/>
              <a:gd name="connsiteY9" fmla="*/ 1235086 h 6120510"/>
              <a:gd name="connsiteX10" fmla="*/ 6163466 w 7412942"/>
              <a:gd name="connsiteY10" fmla="*/ 1235086 h 6120510"/>
              <a:gd name="connsiteX11" fmla="*/ 5703245 w 7412942"/>
              <a:gd name="connsiteY11" fmla="*/ 1678024 h 6120510"/>
              <a:gd name="connsiteX12" fmla="*/ 1060793 w 7412942"/>
              <a:gd name="connsiteY12" fmla="*/ 2300445 h 6120510"/>
              <a:gd name="connsiteX13" fmla="*/ 1528473 w 7412942"/>
              <a:gd name="connsiteY13" fmla="*/ 1850329 h 6120510"/>
              <a:gd name="connsiteX14" fmla="*/ 4361715 w 7412942"/>
              <a:gd name="connsiteY14" fmla="*/ 1850329 h 6120510"/>
              <a:gd name="connsiteX15" fmla="*/ 3894036 w 7412942"/>
              <a:gd name="connsiteY15" fmla="*/ 2300445 h 6120510"/>
              <a:gd name="connsiteX16" fmla="*/ 370418 w 7412942"/>
              <a:gd name="connsiteY16" fmla="*/ 2990184 h 6120510"/>
              <a:gd name="connsiteX17" fmla="*/ 894572 w 7412942"/>
              <a:gd name="connsiteY17" fmla="*/ 2485715 h 6120510"/>
              <a:gd name="connsiteX18" fmla="*/ 7412942 w 7412942"/>
              <a:gd name="connsiteY18" fmla="*/ 2485715 h 6120510"/>
              <a:gd name="connsiteX19" fmla="*/ 6888788 w 7412942"/>
              <a:gd name="connsiteY19" fmla="*/ 2990185 h 6120510"/>
              <a:gd name="connsiteX20" fmla="*/ 321320 w 7412942"/>
              <a:gd name="connsiteY20" fmla="*/ 3750636 h 6120510"/>
              <a:gd name="connsiteX21" fmla="*/ 0 w 7412942"/>
              <a:gd name="connsiteY21" fmla="*/ 3429018 h 6120510"/>
              <a:gd name="connsiteX22" fmla="*/ 177286 w 7412942"/>
              <a:gd name="connsiteY22" fmla="*/ 3251893 h 6120510"/>
              <a:gd name="connsiteX23" fmla="*/ 5761990 w 7412942"/>
              <a:gd name="connsiteY23" fmla="*/ 3251894 h 6120510"/>
              <a:gd name="connsiteX24" fmla="*/ 5243787 w 7412942"/>
              <a:gd name="connsiteY24" fmla="*/ 3750636 h 6120510"/>
              <a:gd name="connsiteX25" fmla="*/ 1076864 w 7412942"/>
              <a:gd name="connsiteY25" fmla="*/ 4506877 h 6120510"/>
              <a:gd name="connsiteX26" fmla="*/ 578582 w 7412942"/>
              <a:gd name="connsiteY26" fmla="*/ 4008135 h 6120510"/>
              <a:gd name="connsiteX27" fmla="*/ 6114551 w 7412942"/>
              <a:gd name="connsiteY27" fmla="*/ 4008135 h 6120510"/>
              <a:gd name="connsiteX28" fmla="*/ 5596348 w 7412942"/>
              <a:gd name="connsiteY28" fmla="*/ 4506877 h 6120510"/>
              <a:gd name="connsiteX29" fmla="*/ 1905698 w 7412942"/>
              <a:gd name="connsiteY29" fmla="*/ 5336476 h 6120510"/>
              <a:gd name="connsiteX30" fmla="*/ 1402905 w 7412942"/>
              <a:gd name="connsiteY30" fmla="*/ 4833218 h 6120510"/>
              <a:gd name="connsiteX31" fmla="*/ 5495575 w 7412942"/>
              <a:gd name="connsiteY31" fmla="*/ 4833218 h 6120510"/>
              <a:gd name="connsiteX32" fmla="*/ 4972680 w 7412942"/>
              <a:gd name="connsiteY32" fmla="*/ 5336476 h 6120510"/>
              <a:gd name="connsiteX33" fmla="*/ 2689009 w 7412942"/>
              <a:gd name="connsiteY33" fmla="*/ 6120510 h 6120510"/>
              <a:gd name="connsiteX34" fmla="*/ 2186216 w 7412942"/>
              <a:gd name="connsiteY34" fmla="*/ 5617251 h 6120510"/>
              <a:gd name="connsiteX35" fmla="*/ 6278886 w 7412942"/>
              <a:gd name="connsiteY35" fmla="*/ 5617252 h 6120510"/>
              <a:gd name="connsiteX36" fmla="*/ 5755991 w 7412942"/>
              <a:gd name="connsiteY36" fmla="*/ 6120510 h 612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412942" h="6120510">
                <a:moveTo>
                  <a:pt x="2907809" y="439802"/>
                </a:moveTo>
                <a:lnTo>
                  <a:pt x="3364772" y="0"/>
                </a:lnTo>
                <a:lnTo>
                  <a:pt x="5390934" y="0"/>
                </a:lnTo>
                <a:lnTo>
                  <a:pt x="4933971" y="439802"/>
                </a:lnTo>
                <a:close/>
                <a:moveTo>
                  <a:pt x="2314841" y="1047554"/>
                </a:moveTo>
                <a:lnTo>
                  <a:pt x="2782520" y="597437"/>
                </a:lnTo>
                <a:lnTo>
                  <a:pt x="5615763" y="597437"/>
                </a:lnTo>
                <a:lnTo>
                  <a:pt x="5148083" y="1047553"/>
                </a:lnTo>
                <a:close/>
                <a:moveTo>
                  <a:pt x="1683783" y="1678024"/>
                </a:moveTo>
                <a:lnTo>
                  <a:pt x="2144004" y="1235086"/>
                </a:lnTo>
                <a:lnTo>
                  <a:pt x="6163466" y="1235086"/>
                </a:lnTo>
                <a:lnTo>
                  <a:pt x="5703245" y="1678024"/>
                </a:lnTo>
                <a:close/>
                <a:moveTo>
                  <a:pt x="1060793" y="2300445"/>
                </a:moveTo>
                <a:lnTo>
                  <a:pt x="1528473" y="1850329"/>
                </a:lnTo>
                <a:lnTo>
                  <a:pt x="4361715" y="1850329"/>
                </a:lnTo>
                <a:lnTo>
                  <a:pt x="3894036" y="2300445"/>
                </a:lnTo>
                <a:close/>
                <a:moveTo>
                  <a:pt x="370418" y="2990184"/>
                </a:moveTo>
                <a:lnTo>
                  <a:pt x="894572" y="2485715"/>
                </a:lnTo>
                <a:lnTo>
                  <a:pt x="7412942" y="2485715"/>
                </a:lnTo>
                <a:lnTo>
                  <a:pt x="6888788" y="2990185"/>
                </a:lnTo>
                <a:close/>
                <a:moveTo>
                  <a:pt x="321320" y="3750636"/>
                </a:moveTo>
                <a:lnTo>
                  <a:pt x="0" y="3429018"/>
                </a:lnTo>
                <a:lnTo>
                  <a:pt x="177286" y="3251893"/>
                </a:lnTo>
                <a:lnTo>
                  <a:pt x="5761990" y="3251894"/>
                </a:lnTo>
                <a:lnTo>
                  <a:pt x="5243787" y="3750636"/>
                </a:lnTo>
                <a:close/>
                <a:moveTo>
                  <a:pt x="1076864" y="4506877"/>
                </a:moveTo>
                <a:lnTo>
                  <a:pt x="578582" y="4008135"/>
                </a:lnTo>
                <a:lnTo>
                  <a:pt x="6114551" y="4008135"/>
                </a:lnTo>
                <a:lnTo>
                  <a:pt x="5596348" y="4506877"/>
                </a:lnTo>
                <a:close/>
                <a:moveTo>
                  <a:pt x="1905698" y="5336476"/>
                </a:moveTo>
                <a:lnTo>
                  <a:pt x="1402905" y="4833218"/>
                </a:lnTo>
                <a:lnTo>
                  <a:pt x="5495575" y="4833218"/>
                </a:lnTo>
                <a:lnTo>
                  <a:pt x="4972680" y="5336476"/>
                </a:lnTo>
                <a:close/>
                <a:moveTo>
                  <a:pt x="2689009" y="6120510"/>
                </a:moveTo>
                <a:lnTo>
                  <a:pt x="2186216" y="5617251"/>
                </a:lnTo>
                <a:lnTo>
                  <a:pt x="6278886" y="5617252"/>
                </a:lnTo>
                <a:lnTo>
                  <a:pt x="5755991" y="6120510"/>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12EFD6F4-8357-429B-BDE5-A637B3B96788}"/>
              </a:ext>
            </a:extLst>
          </p:cNvPr>
          <p:cNvGrpSpPr/>
          <p:nvPr/>
        </p:nvGrpSpPr>
        <p:grpSpPr>
          <a:xfrm>
            <a:off x="553722" y="1911623"/>
            <a:ext cx="9491356" cy="3279376"/>
            <a:chOff x="553722" y="1911623"/>
            <a:chExt cx="9491356" cy="3279376"/>
          </a:xfrm>
        </p:grpSpPr>
        <p:sp>
          <p:nvSpPr>
            <p:cNvPr id="20" name="矩形 19">
              <a:extLst>
                <a:ext uri="{FF2B5EF4-FFF2-40B4-BE49-F238E27FC236}">
                  <a16:creationId xmlns:a16="http://schemas.microsoft.com/office/drawing/2014/main" id="{3914A3AD-7820-4C35-ACC8-C4715F6A1279}"/>
                </a:ext>
              </a:extLst>
            </p:cNvPr>
            <p:cNvSpPr/>
            <p:nvPr/>
          </p:nvSpPr>
          <p:spPr>
            <a:xfrm rot="21594347">
              <a:off x="650253" y="2340006"/>
              <a:ext cx="9394825" cy="1200329"/>
            </a:xfrm>
            <a:prstGeom prst="rect">
              <a:avLst/>
            </a:prstGeom>
            <a:effectLst>
              <a:outerShdw blurRad="88900" dist="50800" dir="5400000" algn="tl" rotWithShape="0">
                <a:schemeClr val="bg1">
                  <a:alpha val="20000"/>
                </a:schemeClr>
              </a:outerShdw>
            </a:effectLst>
          </p:spPr>
          <p:txBody>
            <a:bodyPr wrap="square">
              <a:spAutoFit/>
            </a:bodyPr>
            <a:lstStyle/>
            <a:p>
              <a:pPr>
                <a:defRPr/>
              </a:pPr>
              <a:r>
                <a:rPr lang="zh-CN" altLang="en-US" sz="7200" dirty="0">
                  <a:solidFill>
                    <a:srgbClr val="FF6699"/>
                  </a:solidFill>
                  <a:cs typeface="+mn-ea"/>
                  <a:sym typeface="+mn-lt"/>
                </a:rPr>
                <a:t>Thank you</a:t>
              </a:r>
              <a:endParaRPr lang="zh-CN" altLang="en-US" sz="7200" dirty="0">
                <a:solidFill>
                  <a:schemeClr val="tx1">
                    <a:lumMod val="75000"/>
                    <a:lumOff val="25000"/>
                  </a:schemeClr>
                </a:solidFill>
                <a:cs typeface="+mn-ea"/>
                <a:sym typeface="+mn-lt"/>
              </a:endParaRPr>
            </a:p>
          </p:txBody>
        </p:sp>
        <p:sp>
          <p:nvSpPr>
            <p:cNvPr id="22" name="矩形 21">
              <a:extLst>
                <a:ext uri="{FF2B5EF4-FFF2-40B4-BE49-F238E27FC236}">
                  <a16:creationId xmlns:a16="http://schemas.microsoft.com/office/drawing/2014/main" id="{99BEFA7F-B6F2-46ED-BE31-DD4B9F6B9DFE}"/>
                </a:ext>
              </a:extLst>
            </p:cNvPr>
            <p:cNvSpPr/>
            <p:nvPr/>
          </p:nvSpPr>
          <p:spPr>
            <a:xfrm rot="21594347">
              <a:off x="553722" y="3505330"/>
              <a:ext cx="5690670" cy="1061829"/>
            </a:xfrm>
            <a:prstGeom prst="rect">
              <a:avLst/>
            </a:prstGeom>
            <a:noFill/>
          </p:spPr>
          <p:txBody>
            <a:bodyPr wrap="square" rtlCol="0">
              <a:spAutoFit/>
            </a:bodyPr>
            <a:lstStyle/>
            <a:p>
              <a:pPr algn="just">
                <a:lnSpc>
                  <a:spcPct val="150000"/>
                </a:lnSpc>
              </a:pPr>
              <a:r>
                <a:rPr lang="en-US" altLang="zh-CN" sz="1400" dirty="0">
                  <a:solidFill>
                    <a:schemeClr val="tx1">
                      <a:lumMod val="65000"/>
                      <a:lumOff val="35000"/>
                    </a:schemeClr>
                  </a:solidFill>
                  <a:cs typeface="+mn-ea"/>
                  <a:sym typeface="+mn-lt"/>
                </a:rPr>
                <a:t>LOREM IPSUM DOLOR SIT AMET, CONSECTETUER ADIPISCING ELIT. MAECENAS PORTTITOR CONGUE MASSA. FUSCE POSUERE, MAGNA SED PULVINAR ULTRICIES.</a:t>
              </a:r>
              <a:endParaRPr lang="zh-CN" altLang="en-US" sz="140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id="{F7316504-0547-41B2-A71E-4256ED9889CA}"/>
                </a:ext>
              </a:extLst>
            </p:cNvPr>
            <p:cNvSpPr txBox="1"/>
            <p:nvPr/>
          </p:nvSpPr>
          <p:spPr>
            <a:xfrm rot="21594347">
              <a:off x="649593" y="4801486"/>
              <a:ext cx="1714552" cy="389513"/>
            </a:xfrm>
            <a:prstGeom prst="roundRect">
              <a:avLst>
                <a:gd name="adj" fmla="val 50000"/>
              </a:avLst>
            </a:prstGeom>
            <a:solidFill>
              <a:srgbClr val="FF6699"/>
            </a:solidFill>
            <a:ln>
              <a:noFill/>
            </a:ln>
          </p:spPr>
          <p:txBody>
            <a:bodyPr wrap="square" rtlCol="0">
              <a:spAutoFit/>
              <a:scene3d>
                <a:camera prst="orthographicFront"/>
                <a:lightRig rig="threePt" dir="t"/>
              </a:scene3d>
              <a:sp3d contourW="12700"/>
            </a:bodyPr>
            <a:lstStyle/>
            <a:p>
              <a:pPr algn="ctr"/>
              <a:r>
                <a:rPr lang="en-US" altLang="zh-CN" sz="1200" dirty="0">
                  <a:solidFill>
                    <a:schemeClr val="bg1"/>
                  </a:solidFill>
                  <a:cs typeface="+mn-ea"/>
                  <a:sym typeface="+mn-lt"/>
                </a:rPr>
                <a:t>www.jpppt.com.</a:t>
              </a:r>
              <a:endParaRPr lang="zh-CN" altLang="en-US" sz="1200" dirty="0">
                <a:solidFill>
                  <a:schemeClr val="bg1"/>
                </a:solidFill>
                <a:cs typeface="+mn-ea"/>
                <a:sym typeface="+mn-lt"/>
              </a:endParaRPr>
            </a:p>
          </p:txBody>
        </p:sp>
        <p:sp>
          <p:nvSpPr>
            <p:cNvPr id="26" name="矩形 25">
              <a:extLst>
                <a:ext uri="{FF2B5EF4-FFF2-40B4-BE49-F238E27FC236}">
                  <a16:creationId xmlns:a16="http://schemas.microsoft.com/office/drawing/2014/main" id="{1D466E76-E1FB-4BC5-9C42-309F8E315113}"/>
                </a:ext>
              </a:extLst>
            </p:cNvPr>
            <p:cNvSpPr/>
            <p:nvPr/>
          </p:nvSpPr>
          <p:spPr>
            <a:xfrm rot="21594347">
              <a:off x="663333" y="1911623"/>
              <a:ext cx="5343145" cy="458908"/>
            </a:xfrm>
            <a:prstGeom prst="rect">
              <a:avLst/>
            </a:prstGeom>
            <a:noFill/>
          </p:spPr>
          <p:txBody>
            <a:bodyPr wrap="square" rtlCol="0">
              <a:spAutoFit/>
            </a:bodyPr>
            <a:lstStyle/>
            <a:p>
              <a:pPr algn="dist">
                <a:lnSpc>
                  <a:spcPct val="150000"/>
                </a:lnSpc>
              </a:pPr>
              <a:r>
                <a:rPr lang="en-US" altLang="zh-CN" dirty="0">
                  <a:solidFill>
                    <a:schemeClr val="tx1">
                      <a:lumMod val="50000"/>
                      <a:lumOff val="50000"/>
                    </a:schemeClr>
                  </a:solidFill>
                  <a:cs typeface="+mn-ea"/>
                  <a:sym typeface="+mn-lt"/>
                </a:rPr>
                <a:t>INTRODUCTION TO. </a:t>
              </a:r>
              <a:r>
                <a:rPr lang="en-US" altLang="zh-CN" dirty="0">
                  <a:solidFill>
                    <a:srgbClr val="FF6699"/>
                  </a:solidFill>
                  <a:cs typeface="+mn-ea"/>
                  <a:sym typeface="+mn-lt"/>
                </a:rPr>
                <a:t>GARMENT ENTERPRISES.</a:t>
              </a:r>
              <a:endParaRPr lang="zh-CN" altLang="en-US" dirty="0">
                <a:solidFill>
                  <a:srgbClr val="FF6699"/>
                </a:solidFill>
                <a:cs typeface="+mn-ea"/>
                <a:sym typeface="+mn-lt"/>
              </a:endParaRPr>
            </a:p>
          </p:txBody>
        </p:sp>
      </p:grpSp>
      <p:grpSp>
        <p:nvGrpSpPr>
          <p:cNvPr id="11" name="组合 10">
            <a:extLst>
              <a:ext uri="{FF2B5EF4-FFF2-40B4-BE49-F238E27FC236}">
                <a16:creationId xmlns:a16="http://schemas.microsoft.com/office/drawing/2014/main" id="{72AC7D4A-E6FD-410E-A0A0-85334867E057}"/>
              </a:ext>
            </a:extLst>
          </p:cNvPr>
          <p:cNvGrpSpPr/>
          <p:nvPr/>
        </p:nvGrpSpPr>
        <p:grpSpPr>
          <a:xfrm>
            <a:off x="42402" y="-479068"/>
            <a:ext cx="816372" cy="2262697"/>
            <a:chOff x="42402" y="-479068"/>
            <a:chExt cx="816372" cy="2262697"/>
          </a:xfrm>
        </p:grpSpPr>
        <p:sp>
          <p:nvSpPr>
            <p:cNvPr id="28" name="任意多边形: 形状 27">
              <a:extLst>
                <a:ext uri="{FF2B5EF4-FFF2-40B4-BE49-F238E27FC236}">
                  <a16:creationId xmlns:a16="http://schemas.microsoft.com/office/drawing/2014/main" id="{C62FEC75-EB1F-4BE2-B7C5-E74F47F20C66}"/>
                </a:ext>
              </a:extLst>
            </p:cNvPr>
            <p:cNvSpPr/>
            <p:nvPr/>
          </p:nvSpPr>
          <p:spPr>
            <a:xfrm rot="8098415">
              <a:off x="-482076" y="442780"/>
              <a:ext cx="2262697" cy="419002"/>
            </a:xfrm>
            <a:custGeom>
              <a:avLst/>
              <a:gdLst>
                <a:gd name="connsiteX0" fmla="*/ 418615 w 2262697"/>
                <a:gd name="connsiteY0" fmla="*/ 419002 h 419002"/>
                <a:gd name="connsiteX1" fmla="*/ 0 w 2262697"/>
                <a:gd name="connsiteY1" fmla="*/ 0 h 419002"/>
                <a:gd name="connsiteX2" fmla="*/ 2262697 w 2262697"/>
                <a:gd name="connsiteY2" fmla="*/ 0 h 419002"/>
                <a:gd name="connsiteX3" fmla="*/ 1827346 w 2262697"/>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2262697" h="419002">
                  <a:moveTo>
                    <a:pt x="418615" y="419002"/>
                  </a:moveTo>
                  <a:lnTo>
                    <a:pt x="0" y="0"/>
                  </a:lnTo>
                  <a:lnTo>
                    <a:pt x="2262697" y="0"/>
                  </a:lnTo>
                  <a:lnTo>
                    <a:pt x="1827346" y="419002"/>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0" name="任意多边形: 形状 29">
              <a:extLst>
                <a:ext uri="{FF2B5EF4-FFF2-40B4-BE49-F238E27FC236}">
                  <a16:creationId xmlns:a16="http://schemas.microsoft.com/office/drawing/2014/main" id="{31AACB40-C961-4C7E-86E8-0F8A754D18B0}"/>
                </a:ext>
              </a:extLst>
            </p:cNvPr>
            <p:cNvSpPr/>
            <p:nvPr/>
          </p:nvSpPr>
          <p:spPr>
            <a:xfrm rot="8098415">
              <a:off x="-363129" y="77521"/>
              <a:ext cx="1230064" cy="419002"/>
            </a:xfrm>
            <a:custGeom>
              <a:avLst/>
              <a:gdLst>
                <a:gd name="connsiteX0" fmla="*/ 418616 w 1230064"/>
                <a:gd name="connsiteY0" fmla="*/ 419002 h 419002"/>
                <a:gd name="connsiteX1" fmla="*/ 0 w 1230064"/>
                <a:gd name="connsiteY1" fmla="*/ 0 h 419002"/>
                <a:gd name="connsiteX2" fmla="*/ 1230064 w 1230064"/>
                <a:gd name="connsiteY2" fmla="*/ 0 h 419002"/>
                <a:gd name="connsiteX3" fmla="*/ 794713 w 1230064"/>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1230064" h="419002">
                  <a:moveTo>
                    <a:pt x="418616" y="419002"/>
                  </a:moveTo>
                  <a:lnTo>
                    <a:pt x="0" y="0"/>
                  </a:lnTo>
                  <a:lnTo>
                    <a:pt x="1230064" y="0"/>
                  </a:lnTo>
                  <a:lnTo>
                    <a:pt x="794713" y="419002"/>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2" name="组合 11">
            <a:extLst>
              <a:ext uri="{FF2B5EF4-FFF2-40B4-BE49-F238E27FC236}">
                <a16:creationId xmlns:a16="http://schemas.microsoft.com/office/drawing/2014/main" id="{90EFBE58-28F4-46AF-862C-D838D85CB6E7}"/>
              </a:ext>
            </a:extLst>
          </p:cNvPr>
          <p:cNvGrpSpPr/>
          <p:nvPr/>
        </p:nvGrpSpPr>
        <p:grpSpPr>
          <a:xfrm>
            <a:off x="6582058" y="-1155007"/>
            <a:ext cx="4540231" cy="7414819"/>
            <a:chOff x="6582058" y="-1155007"/>
            <a:chExt cx="4540231" cy="7414819"/>
          </a:xfrm>
        </p:grpSpPr>
        <p:sp>
          <p:nvSpPr>
            <p:cNvPr id="31" name="任意多边形: 形状 30">
              <a:extLst>
                <a:ext uri="{FF2B5EF4-FFF2-40B4-BE49-F238E27FC236}">
                  <a16:creationId xmlns:a16="http://schemas.microsoft.com/office/drawing/2014/main" id="{4CF08F55-83D1-4412-8193-681F79D9AAD5}"/>
                </a:ext>
              </a:extLst>
            </p:cNvPr>
            <p:cNvSpPr/>
            <p:nvPr/>
          </p:nvSpPr>
          <p:spPr>
            <a:xfrm rot="8098415">
              <a:off x="5663192" y="1259190"/>
              <a:ext cx="4582109" cy="423695"/>
            </a:xfrm>
            <a:custGeom>
              <a:avLst/>
              <a:gdLst>
                <a:gd name="connsiteX0" fmla="*/ 423304 w 4582109"/>
                <a:gd name="connsiteY0" fmla="*/ 423695 h 423695"/>
                <a:gd name="connsiteX1" fmla="*/ 0 w 4582109"/>
                <a:gd name="connsiteY1" fmla="*/ 0 h 423695"/>
                <a:gd name="connsiteX2" fmla="*/ 4582109 w 4582109"/>
                <a:gd name="connsiteY2" fmla="*/ 0 h 423695"/>
                <a:gd name="connsiteX3" fmla="*/ 4141881 w 4582109"/>
                <a:gd name="connsiteY3" fmla="*/ 423695 h 423695"/>
              </a:gdLst>
              <a:ahLst/>
              <a:cxnLst>
                <a:cxn ang="0">
                  <a:pos x="connsiteX0" y="connsiteY0"/>
                </a:cxn>
                <a:cxn ang="0">
                  <a:pos x="connsiteX1" y="connsiteY1"/>
                </a:cxn>
                <a:cxn ang="0">
                  <a:pos x="connsiteX2" y="connsiteY2"/>
                </a:cxn>
                <a:cxn ang="0">
                  <a:pos x="connsiteX3" y="connsiteY3"/>
                </a:cxn>
              </a:cxnLst>
              <a:rect l="l" t="t" r="r" b="b"/>
              <a:pathLst>
                <a:path w="4582109" h="423695">
                  <a:moveTo>
                    <a:pt x="423304" y="423695"/>
                  </a:moveTo>
                  <a:lnTo>
                    <a:pt x="0" y="0"/>
                  </a:lnTo>
                  <a:lnTo>
                    <a:pt x="4582109" y="0"/>
                  </a:lnTo>
                  <a:lnTo>
                    <a:pt x="4141881" y="423695"/>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id="{18D71D3F-F6C2-4B3E-9221-DCF48BC69718}"/>
                </a:ext>
              </a:extLst>
            </p:cNvPr>
            <p:cNvSpPr/>
            <p:nvPr/>
          </p:nvSpPr>
          <p:spPr>
            <a:xfrm rot="8098415">
              <a:off x="4791117" y="2069203"/>
              <a:ext cx="6872115" cy="423695"/>
            </a:xfrm>
            <a:custGeom>
              <a:avLst/>
              <a:gdLst>
                <a:gd name="connsiteX0" fmla="*/ 423304 w 6872115"/>
                <a:gd name="connsiteY0" fmla="*/ 423695 h 423695"/>
                <a:gd name="connsiteX1" fmla="*/ 0 w 6872115"/>
                <a:gd name="connsiteY1" fmla="*/ 0 h 423695"/>
                <a:gd name="connsiteX2" fmla="*/ 6872115 w 6872115"/>
                <a:gd name="connsiteY2" fmla="*/ 0 h 423695"/>
                <a:gd name="connsiteX3" fmla="*/ 6431887 w 6872115"/>
                <a:gd name="connsiteY3" fmla="*/ 423695 h 423695"/>
              </a:gdLst>
              <a:ahLst/>
              <a:cxnLst>
                <a:cxn ang="0">
                  <a:pos x="connsiteX0" y="connsiteY0"/>
                </a:cxn>
                <a:cxn ang="0">
                  <a:pos x="connsiteX1" y="connsiteY1"/>
                </a:cxn>
                <a:cxn ang="0">
                  <a:pos x="connsiteX2" y="connsiteY2"/>
                </a:cxn>
                <a:cxn ang="0">
                  <a:pos x="connsiteX3" y="connsiteY3"/>
                </a:cxn>
              </a:cxnLst>
              <a:rect l="l" t="t" r="r" b="b"/>
              <a:pathLst>
                <a:path w="6872115" h="423695">
                  <a:moveTo>
                    <a:pt x="423304" y="423695"/>
                  </a:moveTo>
                  <a:lnTo>
                    <a:pt x="0" y="0"/>
                  </a:lnTo>
                  <a:lnTo>
                    <a:pt x="6872115" y="0"/>
                  </a:lnTo>
                  <a:lnTo>
                    <a:pt x="6431887" y="423695"/>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任意多边形: 形状 18">
              <a:extLst>
                <a:ext uri="{FF2B5EF4-FFF2-40B4-BE49-F238E27FC236}">
                  <a16:creationId xmlns:a16="http://schemas.microsoft.com/office/drawing/2014/main" id="{1431BC39-60E3-4813-AD2C-63699B29EFAD}"/>
                </a:ext>
              </a:extLst>
            </p:cNvPr>
            <p:cNvSpPr/>
            <p:nvPr/>
          </p:nvSpPr>
          <p:spPr>
            <a:xfrm rot="8098415">
              <a:off x="6057580" y="442781"/>
              <a:ext cx="2262697" cy="419002"/>
            </a:xfrm>
            <a:custGeom>
              <a:avLst/>
              <a:gdLst>
                <a:gd name="connsiteX0" fmla="*/ 418615 w 2262697"/>
                <a:gd name="connsiteY0" fmla="*/ 419002 h 419002"/>
                <a:gd name="connsiteX1" fmla="*/ 0 w 2262697"/>
                <a:gd name="connsiteY1" fmla="*/ 0 h 419002"/>
                <a:gd name="connsiteX2" fmla="*/ 2262697 w 2262697"/>
                <a:gd name="connsiteY2" fmla="*/ 0 h 419002"/>
                <a:gd name="connsiteX3" fmla="*/ 1827346 w 2262697"/>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2262697" h="419002">
                  <a:moveTo>
                    <a:pt x="418615" y="419002"/>
                  </a:moveTo>
                  <a:lnTo>
                    <a:pt x="0" y="0"/>
                  </a:lnTo>
                  <a:lnTo>
                    <a:pt x="2262697" y="0"/>
                  </a:lnTo>
                  <a:lnTo>
                    <a:pt x="1827346" y="419002"/>
                  </a:lnTo>
                  <a:close/>
                </a:path>
              </a:pathLst>
            </a:cu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任意多边形: 形状 16">
              <a:extLst>
                <a:ext uri="{FF2B5EF4-FFF2-40B4-BE49-F238E27FC236}">
                  <a16:creationId xmlns:a16="http://schemas.microsoft.com/office/drawing/2014/main" id="{4A803258-9300-4C46-B4E9-F67BE16AAABD}"/>
                </a:ext>
              </a:extLst>
            </p:cNvPr>
            <p:cNvSpPr/>
            <p:nvPr/>
          </p:nvSpPr>
          <p:spPr>
            <a:xfrm rot="8098415">
              <a:off x="6176527" y="77522"/>
              <a:ext cx="1230064" cy="419002"/>
            </a:xfrm>
            <a:custGeom>
              <a:avLst/>
              <a:gdLst>
                <a:gd name="connsiteX0" fmla="*/ 418616 w 1230064"/>
                <a:gd name="connsiteY0" fmla="*/ 419002 h 419002"/>
                <a:gd name="connsiteX1" fmla="*/ 0 w 1230064"/>
                <a:gd name="connsiteY1" fmla="*/ 0 h 419002"/>
                <a:gd name="connsiteX2" fmla="*/ 1230064 w 1230064"/>
                <a:gd name="connsiteY2" fmla="*/ 0 h 419002"/>
                <a:gd name="connsiteX3" fmla="*/ 794713 w 1230064"/>
                <a:gd name="connsiteY3" fmla="*/ 419002 h 419002"/>
              </a:gdLst>
              <a:ahLst/>
              <a:cxnLst>
                <a:cxn ang="0">
                  <a:pos x="connsiteX0" y="connsiteY0"/>
                </a:cxn>
                <a:cxn ang="0">
                  <a:pos x="connsiteX1" y="connsiteY1"/>
                </a:cxn>
                <a:cxn ang="0">
                  <a:pos x="connsiteX2" y="connsiteY2"/>
                </a:cxn>
                <a:cxn ang="0">
                  <a:pos x="connsiteX3" y="connsiteY3"/>
                </a:cxn>
              </a:cxnLst>
              <a:rect l="l" t="t" r="r" b="b"/>
              <a:pathLst>
                <a:path w="1230064" h="419002">
                  <a:moveTo>
                    <a:pt x="418616" y="419002"/>
                  </a:moveTo>
                  <a:lnTo>
                    <a:pt x="0" y="0"/>
                  </a:lnTo>
                  <a:lnTo>
                    <a:pt x="1230064" y="0"/>
                  </a:lnTo>
                  <a:lnTo>
                    <a:pt x="794713" y="419002"/>
                  </a:lnTo>
                  <a:close/>
                </a:path>
              </a:pathLst>
            </a:custGeom>
            <a:solidFill>
              <a:schemeClr val="bg1">
                <a:lumMod val="9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3" name="平行四边形 32">
              <a:extLst>
                <a:ext uri="{FF2B5EF4-FFF2-40B4-BE49-F238E27FC236}">
                  <a16:creationId xmlns:a16="http://schemas.microsoft.com/office/drawing/2014/main" id="{2A03CADB-CE22-461F-94CB-B24DBCEF91FA}"/>
                </a:ext>
              </a:extLst>
            </p:cNvPr>
            <p:cNvSpPr/>
            <p:nvPr/>
          </p:nvSpPr>
          <p:spPr>
            <a:xfrm rot="8098415">
              <a:off x="9060819" y="4198341"/>
              <a:ext cx="3842388" cy="280553"/>
            </a:xfrm>
            <a:prstGeom prst="parallelogram">
              <a:avLst>
                <a:gd name="adj" fmla="val 103902"/>
              </a:avLst>
            </a:prstGeom>
            <a:solidFill>
              <a:srgbClr val="FF6699">
                <a:alpha val="63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 name="平行四边形 33">
              <a:extLst>
                <a:ext uri="{FF2B5EF4-FFF2-40B4-BE49-F238E27FC236}">
                  <a16:creationId xmlns:a16="http://schemas.microsoft.com/office/drawing/2014/main" id="{E92B8557-1291-4966-8750-DB9EE480897F}"/>
                </a:ext>
              </a:extLst>
            </p:cNvPr>
            <p:cNvSpPr/>
            <p:nvPr/>
          </p:nvSpPr>
          <p:spPr>
            <a:xfrm rot="8098415">
              <a:off x="8303821" y="2895315"/>
              <a:ext cx="4795491" cy="412322"/>
            </a:xfrm>
            <a:prstGeom prst="parallelogram">
              <a:avLst>
                <a:gd name="adj" fmla="val 103902"/>
              </a:avLst>
            </a:prstGeom>
            <a:solidFill>
              <a:srgbClr val="FF6699">
                <a:alpha val="63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cxnSp>
        <p:nvCxnSpPr>
          <p:cNvPr id="9" name="直接连接符 8">
            <a:extLst>
              <a:ext uri="{FF2B5EF4-FFF2-40B4-BE49-F238E27FC236}">
                <a16:creationId xmlns:a16="http://schemas.microsoft.com/office/drawing/2014/main" id="{47EC7E58-EBC6-461D-82F8-C4B429F6D6E2}"/>
              </a:ext>
            </a:extLst>
          </p:cNvPr>
          <p:cNvCxnSpPr>
            <a:cxnSpLocks/>
          </p:cNvCxnSpPr>
          <p:nvPr/>
        </p:nvCxnSpPr>
        <p:spPr>
          <a:xfrm>
            <a:off x="661782" y="5626418"/>
            <a:ext cx="72463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13626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750"/>
                                        <p:tgtEl>
                                          <p:spTgt spid="11"/>
                                        </p:tgtEl>
                                      </p:cBhvr>
                                    </p:animEffect>
                                  </p:childTnLst>
                                </p:cTn>
                              </p:par>
                              <p:par>
                                <p:cTn id="12" presetID="22" presetClass="entr" presetSubtype="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750"/>
                                        <p:tgtEl>
                                          <p:spTgt spid="12"/>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anim calcmode="lin" valueType="num">
                                      <p:cBhvr>
                                        <p:cTn id="19" dur="750" fill="hold"/>
                                        <p:tgtEl>
                                          <p:spTgt spid="18"/>
                                        </p:tgtEl>
                                        <p:attrNameLst>
                                          <p:attrName>ppt_x</p:attrName>
                                        </p:attrNameLst>
                                      </p:cBhvr>
                                      <p:tavLst>
                                        <p:tav tm="0">
                                          <p:val>
                                            <p:strVal val="#ppt_x"/>
                                          </p:val>
                                        </p:tav>
                                        <p:tav tm="100000">
                                          <p:val>
                                            <p:strVal val="#ppt_x"/>
                                          </p:val>
                                        </p:tav>
                                      </p:tavLst>
                                    </p:anim>
                                    <p:anim calcmode="lin" valueType="num">
                                      <p:cBhvr>
                                        <p:cTn id="20" dur="750" fill="hold"/>
                                        <p:tgtEl>
                                          <p:spTgt spid="18"/>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2BADA72-AC9C-46B4-8EA1-1402E3FE50F7}"/>
              </a:ext>
            </a:extLst>
          </p:cNvPr>
          <p:cNvPicPr>
            <a:picLocks/>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a:xfrm>
            <a:off x="0" y="18"/>
            <a:ext cx="12192000" cy="6857964"/>
          </a:xfrm>
          <a:custGeom>
            <a:avLst/>
            <a:gdLst>
              <a:gd name="connsiteX0" fmla="*/ 0 w 12192000"/>
              <a:gd name="connsiteY0" fmla="*/ 0 h 6857964"/>
              <a:gd name="connsiteX1" fmla="*/ 12192000 w 12192000"/>
              <a:gd name="connsiteY1" fmla="*/ 0 h 6857964"/>
              <a:gd name="connsiteX2" fmla="*/ 12192000 w 12192000"/>
              <a:gd name="connsiteY2" fmla="*/ 6857964 h 6857964"/>
              <a:gd name="connsiteX3" fmla="*/ 0 w 12192000"/>
              <a:gd name="connsiteY3" fmla="*/ 6857964 h 6857964"/>
            </a:gdLst>
            <a:ahLst/>
            <a:cxnLst>
              <a:cxn ang="0">
                <a:pos x="connsiteX0" y="connsiteY0"/>
              </a:cxn>
              <a:cxn ang="0">
                <a:pos x="connsiteX1" y="connsiteY1"/>
              </a:cxn>
              <a:cxn ang="0">
                <a:pos x="connsiteX2" y="connsiteY2"/>
              </a:cxn>
              <a:cxn ang="0">
                <a:pos x="connsiteX3" y="connsiteY3"/>
              </a:cxn>
            </a:cxnLst>
            <a:rect l="l" t="t" r="r" b="b"/>
            <a:pathLst>
              <a:path w="12192000" h="6857964">
                <a:moveTo>
                  <a:pt x="0" y="0"/>
                </a:moveTo>
                <a:lnTo>
                  <a:pt x="12192000" y="0"/>
                </a:lnTo>
                <a:lnTo>
                  <a:pt x="12192000" y="6857964"/>
                </a:lnTo>
                <a:lnTo>
                  <a:pt x="0" y="6857964"/>
                </a:lnTo>
                <a:close/>
              </a:path>
            </a:pathLst>
          </a:custGeom>
        </p:spPr>
      </p:pic>
      <p:sp>
        <p:nvSpPr>
          <p:cNvPr id="9" name="矩形 8">
            <a:extLst>
              <a:ext uri="{FF2B5EF4-FFF2-40B4-BE49-F238E27FC236}">
                <a16:creationId xmlns:a16="http://schemas.microsoft.com/office/drawing/2014/main" id="{3CCC8895-E113-4152-8188-26235775742F}"/>
              </a:ext>
            </a:extLst>
          </p:cNvPr>
          <p:cNvSpPr/>
          <p:nvPr/>
        </p:nvSpPr>
        <p:spPr>
          <a:xfrm>
            <a:off x="0" y="0"/>
            <a:ext cx="12192000" cy="6858000"/>
          </a:xfrm>
          <a:prstGeom prst="rect">
            <a:avLst/>
          </a:prstGeom>
          <a:gradFill>
            <a:gsLst>
              <a:gs pos="38000">
                <a:schemeClr val="tx1">
                  <a:lumMod val="95000"/>
                  <a:lumOff val="5000"/>
                  <a:alpha val="97000"/>
                </a:schemeClr>
              </a:gs>
              <a:gs pos="85000">
                <a:schemeClr val="tx1">
                  <a:lumMod val="95000"/>
                  <a:lumOff val="5000"/>
                  <a:alpha val="20000"/>
                </a:schemeClr>
              </a:gs>
            </a:gsLst>
            <a:lin ang="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F9E28B59-9294-4DCD-AAD6-68D59E32E696}"/>
              </a:ext>
            </a:extLst>
          </p:cNvPr>
          <p:cNvGrpSpPr/>
          <p:nvPr/>
        </p:nvGrpSpPr>
        <p:grpSpPr>
          <a:xfrm>
            <a:off x="1134836" y="1395142"/>
            <a:ext cx="6498416" cy="4100637"/>
            <a:chOff x="1134836" y="1395142"/>
            <a:chExt cx="6498416" cy="4100637"/>
          </a:xfrm>
        </p:grpSpPr>
        <p:sp>
          <p:nvSpPr>
            <p:cNvPr id="10" name="文本框 9">
              <a:extLst>
                <a:ext uri="{FF2B5EF4-FFF2-40B4-BE49-F238E27FC236}">
                  <a16:creationId xmlns:a16="http://schemas.microsoft.com/office/drawing/2014/main" id="{1DABF256-EDC1-404B-BBB5-9802D0B8365B}"/>
                </a:ext>
              </a:extLst>
            </p:cNvPr>
            <p:cNvSpPr txBox="1"/>
            <p:nvPr/>
          </p:nvSpPr>
          <p:spPr>
            <a:xfrm>
              <a:off x="1134837" y="1395142"/>
              <a:ext cx="4671602" cy="1323439"/>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8000" spc="-300" dirty="0">
                  <a:solidFill>
                    <a:srgbClr val="FF6699"/>
                  </a:solidFill>
                  <a:latin typeface="+mn-lt"/>
                  <a:ea typeface="+mn-ea"/>
                  <a:cs typeface="+mn-ea"/>
                  <a:sym typeface="+mn-lt"/>
                </a:rPr>
                <a:t>PART 01</a:t>
              </a:r>
            </a:p>
          </p:txBody>
        </p:sp>
        <p:grpSp>
          <p:nvGrpSpPr>
            <p:cNvPr id="11" name="组合 10">
              <a:extLst>
                <a:ext uri="{FF2B5EF4-FFF2-40B4-BE49-F238E27FC236}">
                  <a16:creationId xmlns:a16="http://schemas.microsoft.com/office/drawing/2014/main" id="{93F741F1-7D1E-4887-90CC-7952B22C9AAE}"/>
                </a:ext>
              </a:extLst>
            </p:cNvPr>
            <p:cNvGrpSpPr/>
            <p:nvPr/>
          </p:nvGrpSpPr>
          <p:grpSpPr>
            <a:xfrm>
              <a:off x="1134836" y="2644170"/>
              <a:ext cx="6498416" cy="2851609"/>
              <a:chOff x="1134836" y="2644170"/>
              <a:chExt cx="6498416" cy="2851609"/>
            </a:xfrm>
          </p:grpSpPr>
          <p:sp>
            <p:nvSpPr>
              <p:cNvPr id="12" name="TextBox 26">
                <a:extLst>
                  <a:ext uri="{FF2B5EF4-FFF2-40B4-BE49-F238E27FC236}">
                    <a16:creationId xmlns:a16="http://schemas.microsoft.com/office/drawing/2014/main" id="{800AE160-ADD2-405E-BD55-B61007A3BE2F}"/>
                  </a:ext>
                </a:extLst>
              </p:cNvPr>
              <p:cNvSpPr txBox="1"/>
              <p:nvPr/>
            </p:nvSpPr>
            <p:spPr>
              <a:xfrm>
                <a:off x="1253368" y="4213831"/>
                <a:ext cx="4364628" cy="461664"/>
              </a:xfrm>
              <a:prstGeom prst="rect">
                <a:avLst/>
              </a:prstGeom>
              <a:noFill/>
            </p:spPr>
            <p:txBody>
              <a:bodyPr wrap="square" rtlCol="0">
                <a:spAutoFit/>
              </a:bodyPr>
              <a:lstStyle/>
              <a:p>
                <a:pPr algn="dist"/>
                <a:r>
                  <a:rPr lang="en-US" altLang="zh-CN" sz="2400" dirty="0">
                    <a:solidFill>
                      <a:schemeClr val="bg1"/>
                    </a:solidFill>
                    <a:cs typeface="+mn-ea"/>
                    <a:sym typeface="+mn-lt"/>
                  </a:rPr>
                  <a:t>INPUT TEXT HERE.</a:t>
                </a:r>
                <a:endParaRPr lang="zh-CN" altLang="en-US" sz="2400" dirty="0">
                  <a:solidFill>
                    <a:schemeClr val="bg1"/>
                  </a:solidFill>
                  <a:cs typeface="+mn-ea"/>
                  <a:sym typeface="+mn-lt"/>
                </a:endParaRPr>
              </a:p>
            </p:txBody>
          </p:sp>
          <p:sp>
            <p:nvSpPr>
              <p:cNvPr id="13" name="文本框 12">
                <a:extLst>
                  <a:ext uri="{FF2B5EF4-FFF2-40B4-BE49-F238E27FC236}">
                    <a16:creationId xmlns:a16="http://schemas.microsoft.com/office/drawing/2014/main" id="{85177CD1-F013-42BF-B180-FE20A80C76D2}"/>
                  </a:ext>
                </a:extLst>
              </p:cNvPr>
              <p:cNvSpPr txBox="1"/>
              <p:nvPr/>
            </p:nvSpPr>
            <p:spPr>
              <a:xfrm>
                <a:off x="1134836" y="2644170"/>
                <a:ext cx="6498416" cy="1107996"/>
              </a:xfrm>
              <a:prstGeom prst="rect">
                <a:avLst/>
              </a:prstGeom>
              <a:noFill/>
            </p:spPr>
            <p:txBody>
              <a:bodyPr wrap="square" rtlCol="0">
                <a:spAutoFit/>
              </a:bodyPr>
              <a:lstStyle/>
              <a:p>
                <a:r>
                  <a:rPr lang="zh-CN" altLang="en-US" sz="6600" dirty="0">
                    <a:solidFill>
                      <a:schemeClr val="bg1"/>
                    </a:solidFill>
                    <a:cs typeface="+mn-ea"/>
                    <a:sym typeface="+mn-lt"/>
                  </a:rPr>
                  <a:t>Business profile</a:t>
                </a:r>
              </a:p>
            </p:txBody>
          </p:sp>
          <p:grpSp>
            <p:nvGrpSpPr>
              <p:cNvPr id="14" name="组合 13">
                <a:extLst>
                  <a:ext uri="{FF2B5EF4-FFF2-40B4-BE49-F238E27FC236}">
                    <a16:creationId xmlns:a16="http://schemas.microsoft.com/office/drawing/2014/main" id="{3F43E62E-F759-4BF7-A086-85C3D74F63F5}"/>
                  </a:ext>
                </a:extLst>
              </p:cNvPr>
              <p:cNvGrpSpPr/>
              <p:nvPr/>
            </p:nvGrpSpPr>
            <p:grpSpPr>
              <a:xfrm>
                <a:off x="1253368" y="4992859"/>
                <a:ext cx="4553071" cy="502920"/>
                <a:chOff x="-1306646" y="5709425"/>
                <a:chExt cx="4553071" cy="502920"/>
              </a:xfrm>
            </p:grpSpPr>
            <p:cxnSp>
              <p:nvCxnSpPr>
                <p:cNvPr id="15" name="直接连接符 14">
                  <a:extLst>
                    <a:ext uri="{FF2B5EF4-FFF2-40B4-BE49-F238E27FC236}">
                      <a16:creationId xmlns:a16="http://schemas.microsoft.com/office/drawing/2014/main" id="{2D496749-41E3-4F8E-8660-0CF722FAC331}"/>
                    </a:ext>
                  </a:extLst>
                </p:cNvPr>
                <p:cNvCxnSpPr>
                  <a:cxnSpLocks/>
                </p:cNvCxnSpPr>
                <p:nvPr/>
              </p:nvCxnSpPr>
              <p:spPr>
                <a:xfrm>
                  <a:off x="-1306646" y="6212345"/>
                  <a:ext cx="4553071"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0B2AB8C-441E-4E8E-8D8F-21FCE7190E8C}"/>
                    </a:ext>
                  </a:extLst>
                </p:cNvPr>
                <p:cNvCxnSpPr>
                  <a:cxnSpLocks/>
                </p:cNvCxnSpPr>
                <p:nvPr/>
              </p:nvCxnSpPr>
              <p:spPr>
                <a:xfrm>
                  <a:off x="-1306646" y="5709425"/>
                  <a:ext cx="1452925" cy="0"/>
                </a:xfrm>
                <a:prstGeom prst="line">
                  <a:avLst/>
                </a:prstGeom>
                <a:ln w="76200">
                  <a:solidFill>
                    <a:srgbClr val="FF6699"/>
                  </a:solidFill>
                  <a:prstDash val="soli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12162159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A744957C-F2B3-4FCE-9E2B-720DB8294F43}"/>
              </a:ext>
            </a:extLst>
          </p:cNvPr>
          <p:cNvGrpSpPr/>
          <p:nvPr/>
        </p:nvGrpSpPr>
        <p:grpSpPr>
          <a:xfrm>
            <a:off x="695325" y="1828800"/>
            <a:ext cx="5134925" cy="3892137"/>
            <a:chOff x="695325" y="1828800"/>
            <a:chExt cx="5134925" cy="3892137"/>
          </a:xfrm>
        </p:grpSpPr>
        <p:sp>
          <p:nvSpPr>
            <p:cNvPr id="3" name="矩形 2">
              <a:extLst>
                <a:ext uri="{FF2B5EF4-FFF2-40B4-BE49-F238E27FC236}">
                  <a16:creationId xmlns:a16="http://schemas.microsoft.com/office/drawing/2014/main" id="{1C7E7F48-9791-4F5C-BB68-7030CEA80601}"/>
                </a:ext>
              </a:extLst>
            </p:cNvPr>
            <p:cNvSpPr/>
            <p:nvPr/>
          </p:nvSpPr>
          <p:spPr>
            <a:xfrm>
              <a:off x="695325" y="1828800"/>
              <a:ext cx="5134925" cy="3413760"/>
            </a:xfrm>
            <a:prstGeom prst="rect">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箭头: 五边形 4">
              <a:extLst>
                <a:ext uri="{FF2B5EF4-FFF2-40B4-BE49-F238E27FC236}">
                  <a16:creationId xmlns:a16="http://schemas.microsoft.com/office/drawing/2014/main" id="{AF077CDE-11E9-43CF-B266-1E87127525FF}"/>
                </a:ext>
              </a:extLst>
            </p:cNvPr>
            <p:cNvSpPr/>
            <p:nvPr/>
          </p:nvSpPr>
          <p:spPr>
            <a:xfrm>
              <a:off x="1054679" y="2252476"/>
              <a:ext cx="323137" cy="323137"/>
            </a:xfrm>
            <a:prstGeom prst="homePlate">
              <a:avLst/>
            </a:prstGeom>
            <a:solidFill>
              <a:schemeClr val="bg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6" name="PA-组合 11">
              <a:extLst>
                <a:ext uri="{FF2B5EF4-FFF2-40B4-BE49-F238E27FC236}">
                  <a16:creationId xmlns:a16="http://schemas.microsoft.com/office/drawing/2014/main" id="{58F23D10-D511-4016-94A2-072796C9266B}"/>
                </a:ext>
              </a:extLst>
            </p:cNvPr>
            <p:cNvGrpSpPr/>
            <p:nvPr>
              <p:custDataLst>
                <p:tags r:id="rId1"/>
              </p:custDataLst>
            </p:nvPr>
          </p:nvGrpSpPr>
          <p:grpSpPr>
            <a:xfrm>
              <a:off x="1443173" y="2153060"/>
              <a:ext cx="3639226" cy="3567877"/>
              <a:chOff x="6982671" y="1823721"/>
              <a:chExt cx="3639226" cy="3567877"/>
            </a:xfrm>
          </p:grpSpPr>
          <p:sp>
            <p:nvSpPr>
              <p:cNvPr id="9" name="PA-椭圆 28">
                <a:extLst>
                  <a:ext uri="{FF2B5EF4-FFF2-40B4-BE49-F238E27FC236}">
                    <a16:creationId xmlns:a16="http://schemas.microsoft.com/office/drawing/2014/main" id="{A875EE97-270C-4250-851A-F2ED608930CD}"/>
                  </a:ext>
                </a:extLst>
              </p:cNvPr>
              <p:cNvSpPr>
                <a:spLocks noChangeAspect="1"/>
              </p:cNvSpPr>
              <p:nvPr>
                <p:custDataLst>
                  <p:tags r:id="rId2"/>
                </p:custDataLst>
              </p:nvPr>
            </p:nvSpPr>
            <p:spPr>
              <a:xfrm>
                <a:off x="7894020" y="524759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0" name="PA-矩形 12">
                <a:extLst>
                  <a:ext uri="{FF2B5EF4-FFF2-40B4-BE49-F238E27FC236}">
                    <a16:creationId xmlns:a16="http://schemas.microsoft.com/office/drawing/2014/main" id="{048B29F5-0184-41AA-A553-630D80B010E3}"/>
                  </a:ext>
                </a:extLst>
              </p:cNvPr>
              <p:cNvSpPr/>
              <p:nvPr>
                <p:custDataLst>
                  <p:tags r:id="rId3"/>
                </p:custDataLst>
              </p:nvPr>
            </p:nvSpPr>
            <p:spPr>
              <a:xfrm>
                <a:off x="6982673" y="2756421"/>
                <a:ext cx="3639224" cy="700576"/>
              </a:xfrm>
              <a:prstGeom prst="rect">
                <a:avLst/>
              </a:prstGeom>
            </p:spPr>
            <p:txBody>
              <a:bodyPr wrap="square">
                <a:spAutoFit/>
              </a:bodyPr>
              <a:lstStyle/>
              <a:p>
                <a:pPr algn="just">
                  <a:lnSpc>
                    <a:spcPct val="150000"/>
                  </a:lnSpc>
                </a:pPr>
                <a:r>
                  <a:rPr lang="zh-CN" altLang="en-US" sz="1400" dirty="0">
                    <a:solidFill>
                      <a:schemeClr val="bg1"/>
                    </a:solidFill>
                    <a:cs typeface="+mn-ea"/>
                    <a:sym typeface="+mn-lt"/>
                  </a:rPr>
                  <a:t>After you've typed your content here, or by copying your text, select Paste in this box and choose to keep only the text.</a:t>
                </a:r>
                <a:endParaRPr lang="en-US" altLang="zh-CN" sz="1400" dirty="0">
                  <a:solidFill>
                    <a:schemeClr val="bg1"/>
                  </a:solidFill>
                  <a:cs typeface="+mn-ea"/>
                  <a:sym typeface="+mn-lt"/>
                </a:endParaRPr>
              </a:p>
            </p:txBody>
          </p:sp>
          <p:grpSp>
            <p:nvGrpSpPr>
              <p:cNvPr id="11" name="组合 10">
                <a:extLst>
                  <a:ext uri="{FF2B5EF4-FFF2-40B4-BE49-F238E27FC236}">
                    <a16:creationId xmlns:a16="http://schemas.microsoft.com/office/drawing/2014/main" id="{271F60A3-71C2-4625-A2EF-7E2EAF013C39}"/>
                  </a:ext>
                </a:extLst>
              </p:cNvPr>
              <p:cNvGrpSpPr/>
              <p:nvPr/>
            </p:nvGrpSpPr>
            <p:grpSpPr>
              <a:xfrm>
                <a:off x="6982671" y="1823721"/>
                <a:ext cx="3168583" cy="759505"/>
                <a:chOff x="1147928" y="1466402"/>
                <a:chExt cx="3168583" cy="759505"/>
              </a:xfrm>
            </p:grpSpPr>
            <p:sp>
              <p:nvSpPr>
                <p:cNvPr id="12" name="PA-文本框 13">
                  <a:extLst>
                    <a:ext uri="{FF2B5EF4-FFF2-40B4-BE49-F238E27FC236}">
                      <a16:creationId xmlns:a16="http://schemas.microsoft.com/office/drawing/2014/main" id="{1C43BDDD-5F26-46B0-9B48-2251FDF338CA}"/>
                    </a:ext>
                  </a:extLst>
                </p:cNvPr>
                <p:cNvSpPr txBox="1"/>
                <p:nvPr>
                  <p:custDataLst>
                    <p:tags r:id="rId4"/>
                  </p:custDataLst>
                </p:nvPr>
              </p:nvSpPr>
              <p:spPr>
                <a:xfrm>
                  <a:off x="1147928" y="1466402"/>
                  <a:ext cx="3168583" cy="521970"/>
                </a:xfrm>
                <a:prstGeom prst="rect">
                  <a:avLst/>
                </a:prstGeom>
                <a:noFill/>
              </p:spPr>
              <p:txBody>
                <a:bodyPr wrap="square" rtlCol="0">
                  <a:spAutoFit/>
                </a:bodyPr>
                <a:lstStyle/>
                <a:p>
                  <a:r>
                    <a:rPr lang="zh-CN" altLang="en-US" sz="2800" b="1" dirty="0">
                      <a:solidFill>
                        <a:schemeClr val="bg1"/>
                      </a:solidFill>
                      <a:cs typeface="+mn-ea"/>
                      <a:sym typeface="+mn-lt"/>
                    </a:rPr>
                    <a:t>Enter the title</a:t>
                  </a:r>
                </a:p>
              </p:txBody>
            </p:sp>
            <p:sp>
              <p:nvSpPr>
                <p:cNvPr id="13" name="PA-文本框 13">
                  <a:extLst>
                    <a:ext uri="{FF2B5EF4-FFF2-40B4-BE49-F238E27FC236}">
                      <a16:creationId xmlns:a16="http://schemas.microsoft.com/office/drawing/2014/main" id="{1FD2C624-76F6-4196-9537-545315E06865}"/>
                    </a:ext>
                  </a:extLst>
                </p:cNvPr>
                <p:cNvSpPr txBox="1"/>
                <p:nvPr>
                  <p:custDataLst>
                    <p:tags r:id="rId5"/>
                  </p:custDataLst>
                </p:nvPr>
              </p:nvSpPr>
              <p:spPr>
                <a:xfrm>
                  <a:off x="1147929" y="1948908"/>
                  <a:ext cx="2494482" cy="276999"/>
                </a:xfrm>
                <a:prstGeom prst="rect">
                  <a:avLst/>
                </a:prstGeom>
                <a:noFill/>
              </p:spPr>
              <p:txBody>
                <a:bodyPr wrap="square" rtlCol="0">
                  <a:spAutoFit/>
                </a:bodyPr>
                <a:lstStyle/>
                <a:p>
                  <a:pPr algn="dist"/>
                  <a:r>
                    <a:rPr lang="en-US" altLang="zh-CN" sz="1200" dirty="0">
                      <a:solidFill>
                        <a:schemeClr val="bg1"/>
                      </a:solidFill>
                      <a:cs typeface="+mn-ea"/>
                      <a:sym typeface="+mn-lt"/>
                    </a:rPr>
                    <a:t>GENERAL VIEW.</a:t>
                  </a:r>
                </a:p>
              </p:txBody>
            </p:sp>
          </p:grpSp>
        </p:grpSp>
      </p:grpSp>
      <p:grpSp>
        <p:nvGrpSpPr>
          <p:cNvPr id="16" name="组合 15">
            <a:extLst>
              <a:ext uri="{FF2B5EF4-FFF2-40B4-BE49-F238E27FC236}">
                <a16:creationId xmlns:a16="http://schemas.microsoft.com/office/drawing/2014/main" id="{5A12A407-DB2B-430B-B160-41B07DD3AF5B}"/>
              </a:ext>
            </a:extLst>
          </p:cNvPr>
          <p:cNvGrpSpPr/>
          <p:nvPr/>
        </p:nvGrpSpPr>
        <p:grpSpPr>
          <a:xfrm>
            <a:off x="6361752" y="1828800"/>
            <a:ext cx="5134925" cy="3413760"/>
            <a:chOff x="6361752" y="1828800"/>
            <a:chExt cx="5134925" cy="3413760"/>
          </a:xfrm>
        </p:grpSpPr>
        <p:sp>
          <p:nvSpPr>
            <p:cNvPr id="4" name="矩形 3">
              <a:extLst>
                <a:ext uri="{FF2B5EF4-FFF2-40B4-BE49-F238E27FC236}">
                  <a16:creationId xmlns:a16="http://schemas.microsoft.com/office/drawing/2014/main" id="{86F5A0BC-1181-42C4-AFB7-5C11B0EE622D}"/>
                </a:ext>
              </a:extLst>
            </p:cNvPr>
            <p:cNvSpPr/>
            <p:nvPr/>
          </p:nvSpPr>
          <p:spPr>
            <a:xfrm>
              <a:off x="6361752" y="1828800"/>
              <a:ext cx="5134925" cy="3413760"/>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矩形 13">
              <a:extLst>
                <a:ext uri="{FF2B5EF4-FFF2-40B4-BE49-F238E27FC236}">
                  <a16:creationId xmlns:a16="http://schemas.microsoft.com/office/drawing/2014/main" id="{613F352B-CEC3-4973-BD16-B532420F770A}"/>
                </a:ext>
              </a:extLst>
            </p:cNvPr>
            <p:cNvSpPr/>
            <p:nvPr/>
          </p:nvSpPr>
          <p:spPr>
            <a:xfrm>
              <a:off x="11079480" y="1828800"/>
              <a:ext cx="417197" cy="3413760"/>
            </a:xfrm>
            <a:prstGeom prst="rect">
              <a:avLst/>
            </a:prstGeom>
            <a:solidFill>
              <a:srgbClr val="FF6699">
                <a:alpha val="85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Tree>
    <p:extLst>
      <p:ext uri="{BB962C8B-B14F-4D97-AF65-F5344CB8AC3E}">
        <p14:creationId xmlns:p14="http://schemas.microsoft.com/office/powerpoint/2010/main" val="305328053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906528" y="3618468"/>
            <a:ext cx="1437770" cy="779665"/>
          </a:xfrm>
          <a:prstGeom prst="rect">
            <a:avLst/>
          </a:prstGeom>
          <a:noFill/>
          <a:ln>
            <a:noFill/>
          </a:ln>
        </p:spPr>
        <p:txBody>
          <a:bodyPr wrap="square" lIns="121914" tIns="60957" rIns="121914" bIns="60957"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100" b="1" i="0" u="none" strike="noStrike" kern="0" cap="none" spc="0" normalizeH="0" baseline="0" noProof="0" dirty="0">
                <a:ln>
                  <a:noFill/>
                </a:ln>
                <a:solidFill>
                  <a:srgbClr val="E66C7D"/>
                </a:solidFill>
                <a:effectLst/>
                <a:uLnTx/>
                <a:uFillTx/>
                <a:cs typeface="+mn-ea"/>
                <a:sym typeface="+mn-lt"/>
              </a:rPr>
              <a:t>Scheme</a:t>
            </a:r>
            <a:endParaRPr kumimoji="0" lang="en-US" altLang="zh-CN" sz="2100" b="1" i="0" u="none" strike="noStrike" kern="0" cap="none" spc="0" normalizeH="0" baseline="0" noProof="0" dirty="0">
              <a:ln>
                <a:noFill/>
              </a:ln>
              <a:solidFill>
                <a:srgbClr val="E66C7D"/>
              </a:solidFill>
              <a:effectLst/>
              <a:uLnTx/>
              <a:uFillTx/>
              <a:cs typeface="+mn-ea"/>
              <a:sym typeface="+mn-lt"/>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100" b="1" i="0" u="none" strike="noStrike" kern="0" cap="none" spc="0" normalizeH="0" baseline="0" noProof="0" dirty="0">
                <a:ln>
                  <a:noFill/>
                </a:ln>
                <a:solidFill>
                  <a:srgbClr val="E66C7D"/>
                </a:solidFill>
                <a:effectLst/>
                <a:uLnTx/>
                <a:uFillTx/>
                <a:cs typeface="+mn-ea"/>
                <a:sym typeface="+mn-lt"/>
              </a:rPr>
              <a:t>Perform.</a:t>
            </a:r>
          </a:p>
        </p:txBody>
      </p:sp>
      <p:sp>
        <p:nvSpPr>
          <p:cNvPr id="53" name="直接连接符 71"/>
          <p:cNvSpPr>
            <a:spLocks noChangeShapeType="1"/>
          </p:cNvSpPr>
          <p:nvPr/>
        </p:nvSpPr>
        <p:spPr bwMode="auto">
          <a:xfrm>
            <a:off x="2750175" y="2555403"/>
            <a:ext cx="0" cy="0"/>
          </a:xfrm>
          <a:prstGeom prst="line">
            <a:avLst/>
          </a:prstGeom>
          <a:noFill/>
          <a:ln w="19050" cap="flat" cmpd="sng">
            <a:solidFill>
              <a:srgbClr val="F7D9D3"/>
            </a:solidFill>
            <a:bevel/>
            <a:headEnd/>
            <a:tailEnd/>
          </a:ln>
          <a:extLst>
            <a:ext uri="{909E8E84-426E-40DD-AFC4-6F175D3DCCD1}">
              <a14:hiddenFill xmlns:a14="http://schemas.microsoft.com/office/drawing/2010/main">
                <a:noFill/>
              </a14:hiddenFill>
            </a:ext>
          </a:extLst>
        </p:spPr>
        <p:txBody>
          <a:bodyPr lIns="121914" tIns="60957" rIns="121914" bIns="60957"/>
          <a:lstStyle/>
          <a:p>
            <a:pPr fontAlgn="base">
              <a:spcBef>
                <a:spcPct val="0"/>
              </a:spcBef>
              <a:spcAft>
                <a:spcPct val="0"/>
              </a:spcAft>
            </a:pPr>
            <a:endParaRPr lang="zh-CN" altLang="en-US">
              <a:solidFill>
                <a:prstClr val="black"/>
              </a:solidFill>
              <a:cs typeface="+mn-ea"/>
              <a:sym typeface="+mn-lt"/>
            </a:endParaRPr>
          </a:p>
        </p:txBody>
      </p:sp>
      <p:grpSp>
        <p:nvGrpSpPr>
          <p:cNvPr id="54" name="组合 9"/>
          <p:cNvGrpSpPr>
            <a:grpSpLocks/>
          </p:cNvGrpSpPr>
          <p:nvPr/>
        </p:nvGrpSpPr>
        <p:grpSpPr bwMode="auto">
          <a:xfrm>
            <a:off x="5785081" y="1413726"/>
            <a:ext cx="4273319" cy="552508"/>
            <a:chOff x="0" y="0"/>
            <a:chExt cx="4274927" cy="553451"/>
          </a:xfrm>
        </p:grpSpPr>
        <p:sp>
          <p:nvSpPr>
            <p:cNvPr id="55" name="圆角矩形 3"/>
            <p:cNvSpPr>
              <a:spLocks noChangeArrowheads="1"/>
            </p:cNvSpPr>
            <p:nvPr/>
          </p:nvSpPr>
          <p:spPr bwMode="auto">
            <a:xfrm>
              <a:off x="17418" y="40354"/>
              <a:ext cx="879566" cy="217714"/>
            </a:xfrm>
            <a:prstGeom prst="roundRect">
              <a:avLst>
                <a:gd name="adj" fmla="val 16667"/>
              </a:avLst>
            </a:prstGeom>
            <a:solidFill>
              <a:srgbClr val="E66C7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56" name="文本框 96"/>
            <p:cNvSpPr>
              <a:spLocks noChangeArrowheads="1"/>
            </p:cNvSpPr>
            <p:nvPr/>
          </p:nvSpPr>
          <p:spPr bwMode="auto">
            <a:xfrm>
              <a:off x="96618" y="0"/>
              <a:ext cx="745289" cy="3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cs typeface="+mn-ea"/>
                  <a:sym typeface="+mn-lt"/>
                </a:rPr>
                <a:t>Text.</a:t>
              </a:r>
              <a:endParaRPr kumimoji="0" lang="zh-CN" altLang="en-US" sz="1500" b="0" i="0" u="none" strike="noStrike" kern="0" cap="none" spc="0" normalizeH="0" baseline="0" noProof="0" dirty="0">
                <a:ln>
                  <a:noFill/>
                </a:ln>
                <a:solidFill>
                  <a:prstClr val="white"/>
                </a:solidFill>
                <a:effectLst/>
                <a:uLnTx/>
                <a:uFillTx/>
                <a:cs typeface="+mn-ea"/>
                <a:sym typeface="+mn-lt"/>
              </a:endParaRPr>
            </a:p>
          </p:txBody>
        </p:sp>
        <p:sp>
          <p:nvSpPr>
            <p:cNvPr id="57" name="文本框 101"/>
            <p:cNvSpPr>
              <a:spLocks noChangeArrowheads="1"/>
            </p:cNvSpPr>
            <p:nvPr/>
          </p:nvSpPr>
          <p:spPr bwMode="auto">
            <a:xfrm>
              <a:off x="0" y="285878"/>
              <a:ext cx="4274927" cy="26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Description of the content of the programme execution.    </a:t>
              </a:r>
            </a:p>
          </p:txBody>
        </p:sp>
      </p:grpSp>
      <p:grpSp>
        <p:nvGrpSpPr>
          <p:cNvPr id="58" name="组合 9"/>
          <p:cNvGrpSpPr/>
          <p:nvPr/>
        </p:nvGrpSpPr>
        <p:grpSpPr>
          <a:xfrm>
            <a:off x="5785081" y="1975836"/>
            <a:ext cx="3438432" cy="653757"/>
            <a:chOff x="5785040" y="2111615"/>
            <a:chExt cx="3438881" cy="653603"/>
          </a:xfrm>
        </p:grpSpPr>
        <p:sp>
          <p:nvSpPr>
            <p:cNvPr id="59" name="圆角矩形 34"/>
            <p:cNvSpPr>
              <a:spLocks noChangeArrowheads="1"/>
            </p:cNvSpPr>
            <p:nvPr/>
          </p:nvSpPr>
          <p:spPr bwMode="auto">
            <a:xfrm>
              <a:off x="5802458" y="2153017"/>
              <a:ext cx="661000" cy="217858"/>
            </a:xfrm>
            <a:prstGeom prst="roundRect">
              <a:avLst>
                <a:gd name="adj" fmla="val 16667"/>
              </a:avLst>
            </a:prstGeom>
            <a:solidFill>
              <a:srgbClr val="7F7F7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CC66"/>
                </a:solidFill>
                <a:effectLst/>
                <a:uLnTx/>
                <a:uFillTx/>
                <a:cs typeface="+mn-ea"/>
                <a:sym typeface="+mn-lt"/>
              </a:endParaRPr>
            </a:p>
          </p:txBody>
        </p:sp>
        <p:sp>
          <p:nvSpPr>
            <p:cNvPr id="60" name="文本框 97"/>
            <p:cNvSpPr>
              <a:spLocks noChangeArrowheads="1"/>
            </p:cNvSpPr>
            <p:nvPr/>
          </p:nvSpPr>
          <p:spPr bwMode="auto">
            <a:xfrm>
              <a:off x="5844935" y="2111615"/>
              <a:ext cx="618524" cy="3077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zh-CN" altLang="en-US" sz="1400" kern="0" dirty="0">
                  <a:solidFill>
                    <a:prstClr val="white"/>
                  </a:solidFill>
                  <a:cs typeface="+mn-ea"/>
                  <a:sym typeface="+mn-lt"/>
                </a:rPr>
                <a:t>Text.</a:t>
              </a:r>
              <a:endParaRPr kumimoji="0" lang="zh-CN" altLang="en-US" sz="1400" b="0" i="0" u="none" strike="noStrike" kern="0" cap="none" spc="0" normalizeH="0" baseline="0" noProof="0" dirty="0">
                <a:ln>
                  <a:noFill/>
                </a:ln>
                <a:solidFill>
                  <a:prstClr val="white"/>
                </a:solidFill>
                <a:effectLst/>
                <a:uLnTx/>
                <a:uFillTx/>
                <a:cs typeface="+mn-ea"/>
                <a:sym typeface="+mn-lt"/>
              </a:endParaRPr>
            </a:p>
          </p:txBody>
        </p:sp>
        <p:sp>
          <p:nvSpPr>
            <p:cNvPr id="61" name="文本框 102"/>
            <p:cNvSpPr>
              <a:spLocks noChangeArrowheads="1"/>
            </p:cNvSpPr>
            <p:nvPr/>
          </p:nvSpPr>
          <p:spPr bwMode="auto">
            <a:xfrm>
              <a:off x="5785040" y="2334432"/>
              <a:ext cx="3438881" cy="4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Description of the content of the programme execution.    </a:t>
              </a:r>
            </a:p>
          </p:txBody>
        </p:sp>
      </p:grpSp>
      <p:grpSp>
        <p:nvGrpSpPr>
          <p:cNvPr id="62" name="组合 11"/>
          <p:cNvGrpSpPr>
            <a:grpSpLocks/>
          </p:cNvGrpSpPr>
          <p:nvPr/>
        </p:nvGrpSpPr>
        <p:grpSpPr bwMode="auto">
          <a:xfrm>
            <a:off x="5785081" y="2547462"/>
            <a:ext cx="3803155" cy="497803"/>
            <a:chOff x="0" y="0"/>
            <a:chExt cx="3803520" cy="497240"/>
          </a:xfrm>
        </p:grpSpPr>
        <p:sp>
          <p:nvSpPr>
            <p:cNvPr id="63" name="圆角矩形 35"/>
            <p:cNvSpPr>
              <a:spLocks noChangeArrowheads="1"/>
            </p:cNvSpPr>
            <p:nvPr/>
          </p:nvSpPr>
          <p:spPr bwMode="auto">
            <a:xfrm>
              <a:off x="17418" y="30885"/>
              <a:ext cx="879566" cy="217714"/>
            </a:xfrm>
            <a:prstGeom prst="roundRect">
              <a:avLst>
                <a:gd name="adj" fmla="val 16667"/>
              </a:avLst>
            </a:prstGeom>
            <a:solidFill>
              <a:srgbClr val="E66C7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64" name="文本框 98"/>
            <p:cNvSpPr>
              <a:spLocks noChangeArrowheads="1"/>
            </p:cNvSpPr>
            <p:nvPr/>
          </p:nvSpPr>
          <p:spPr bwMode="auto">
            <a:xfrm>
              <a:off x="96619" y="0"/>
              <a:ext cx="879566" cy="30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zh-CN" altLang="en-US" sz="1400" kern="0" dirty="0">
                  <a:solidFill>
                    <a:prstClr val="white"/>
                  </a:solidFill>
                  <a:cs typeface="+mn-ea"/>
                  <a:sym typeface="+mn-lt"/>
                </a:rPr>
                <a:t>Text.</a:t>
              </a:r>
              <a:endParaRPr kumimoji="0" lang="zh-CN" altLang="en-US" sz="2100" b="0" i="0" u="none" strike="noStrike" kern="0" cap="none" spc="0" normalizeH="0" baseline="0" noProof="0" dirty="0">
                <a:ln>
                  <a:noFill/>
                </a:ln>
                <a:solidFill>
                  <a:prstClr val="black"/>
                </a:solidFill>
                <a:effectLst/>
                <a:uLnTx/>
                <a:uFillTx/>
                <a:cs typeface="+mn-ea"/>
                <a:sym typeface="+mn-lt"/>
              </a:endParaRPr>
            </a:p>
          </p:txBody>
        </p:sp>
        <p:sp>
          <p:nvSpPr>
            <p:cNvPr id="65" name="文本框 103"/>
            <p:cNvSpPr>
              <a:spLocks noChangeArrowheads="1"/>
            </p:cNvSpPr>
            <p:nvPr/>
          </p:nvSpPr>
          <p:spPr bwMode="auto">
            <a:xfrm>
              <a:off x="0" y="235926"/>
              <a:ext cx="3803520" cy="26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Description of the content of the programme execution.    </a:t>
              </a:r>
            </a:p>
          </p:txBody>
        </p:sp>
      </p:grpSp>
      <p:sp>
        <p:nvSpPr>
          <p:cNvPr id="66" name="左中括号 65"/>
          <p:cNvSpPr>
            <a:spLocks/>
          </p:cNvSpPr>
          <p:nvPr/>
        </p:nvSpPr>
        <p:spPr bwMode="auto">
          <a:xfrm>
            <a:off x="5624765" y="1540757"/>
            <a:ext cx="123809" cy="1978483"/>
          </a:xfrm>
          <a:prstGeom prst="leftBracket">
            <a:avLst>
              <a:gd name="adj" fmla="val 133120"/>
            </a:avLst>
          </a:prstGeom>
          <a:noFill/>
          <a:ln w="19050" cap="flat" cmpd="sng">
            <a:solidFill>
              <a:sysClr val="window" lastClr="FFFFFF">
                <a:lumMod val="65000"/>
              </a:sysClr>
            </a:solidFill>
            <a:bevel/>
            <a:headEnd/>
            <a:tailEnd/>
          </a:ln>
          <a:extLst>
            <a:ext uri="{909E8E84-426E-40DD-AFC4-6F175D3DCCD1}">
              <a14:hiddenFill xmlns:a14="http://schemas.microsoft.com/office/drawing/2010/main">
                <a:solidFill>
                  <a:srgbClr val="FFFFFF"/>
                </a:solidFill>
              </a14:hiddenFill>
            </a:ext>
          </a:extLst>
        </p:spPr>
        <p:txBody>
          <a:bodyPr lIns="121914" tIns="60957" rIns="121914" bIns="609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cs typeface="+mn-ea"/>
              <a:sym typeface="+mn-lt"/>
            </a:endParaRPr>
          </a:p>
        </p:txBody>
      </p:sp>
      <p:grpSp>
        <p:nvGrpSpPr>
          <p:cNvPr id="67" name="组合 13"/>
          <p:cNvGrpSpPr>
            <a:grpSpLocks/>
          </p:cNvGrpSpPr>
          <p:nvPr/>
        </p:nvGrpSpPr>
        <p:grpSpPr bwMode="auto">
          <a:xfrm>
            <a:off x="5775558" y="3125447"/>
            <a:ext cx="3803155" cy="571315"/>
            <a:chOff x="0" y="0"/>
            <a:chExt cx="3803520" cy="571713"/>
          </a:xfrm>
        </p:grpSpPr>
        <p:sp>
          <p:nvSpPr>
            <p:cNvPr id="68" name="圆角矩形 36"/>
            <p:cNvSpPr>
              <a:spLocks noChangeArrowheads="1"/>
            </p:cNvSpPr>
            <p:nvPr/>
          </p:nvSpPr>
          <p:spPr bwMode="auto">
            <a:xfrm>
              <a:off x="27063" y="49731"/>
              <a:ext cx="1483924" cy="217714"/>
            </a:xfrm>
            <a:prstGeom prst="roundRect">
              <a:avLst>
                <a:gd name="adj" fmla="val 16667"/>
              </a:avLst>
            </a:prstGeom>
            <a:solidFill>
              <a:srgbClr val="E66C7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69" name="文本框 100"/>
            <p:cNvSpPr>
              <a:spLocks noChangeArrowheads="1"/>
            </p:cNvSpPr>
            <p:nvPr/>
          </p:nvSpPr>
          <p:spPr bwMode="auto">
            <a:xfrm>
              <a:off x="16257" y="0"/>
              <a:ext cx="1440381" cy="3079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cs typeface="+mn-ea"/>
                  <a:sym typeface="+mn-lt"/>
                </a:rPr>
                <a:t>The title text.</a:t>
              </a:r>
            </a:p>
          </p:txBody>
        </p:sp>
        <p:sp>
          <p:nvSpPr>
            <p:cNvPr id="70" name="文本框 106"/>
            <p:cNvSpPr>
              <a:spLocks noChangeArrowheads="1"/>
            </p:cNvSpPr>
            <p:nvPr/>
          </p:nvSpPr>
          <p:spPr bwMode="auto">
            <a:xfrm>
              <a:off x="0" y="309921"/>
              <a:ext cx="3803520" cy="26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a:ln>
                    <a:noFill/>
                  </a:ln>
                  <a:solidFill>
                    <a:prstClr val="white">
                      <a:lumMod val="50000"/>
                    </a:prstClr>
                  </a:solidFill>
                  <a:effectLst/>
                  <a:uLnTx/>
                  <a:uFillTx/>
                  <a:cs typeface="+mn-ea"/>
                  <a:sym typeface="+mn-lt"/>
                </a:rPr>
                <a:t>Description of the content of the programme execution.    </a:t>
              </a:r>
            </a:p>
          </p:txBody>
        </p:sp>
      </p:grpSp>
      <p:grpSp>
        <p:nvGrpSpPr>
          <p:cNvPr id="71" name="组合 11"/>
          <p:cNvGrpSpPr/>
          <p:nvPr/>
        </p:nvGrpSpPr>
        <p:grpSpPr>
          <a:xfrm>
            <a:off x="2535894" y="2515705"/>
            <a:ext cx="4171404" cy="3112221"/>
            <a:chOff x="2535428" y="2651364"/>
            <a:chExt cx="4171948" cy="3111501"/>
          </a:xfrm>
        </p:grpSpPr>
        <p:grpSp>
          <p:nvGrpSpPr>
            <p:cNvPr id="72" name="组合 2"/>
            <p:cNvGrpSpPr/>
            <p:nvPr/>
          </p:nvGrpSpPr>
          <p:grpSpPr>
            <a:xfrm>
              <a:off x="2535428" y="2651364"/>
              <a:ext cx="3033711" cy="2625726"/>
              <a:chOff x="2535428" y="2651364"/>
              <a:chExt cx="3033711" cy="2625726"/>
            </a:xfrm>
          </p:grpSpPr>
          <p:sp>
            <p:nvSpPr>
              <p:cNvPr id="76" name="直接箭头连接符 40"/>
              <p:cNvSpPr>
                <a:spLocks noChangeShapeType="1"/>
              </p:cNvSpPr>
              <p:nvPr/>
            </p:nvSpPr>
            <p:spPr bwMode="auto">
              <a:xfrm>
                <a:off x="4077383" y="2991169"/>
                <a:ext cx="617044" cy="1079421"/>
              </a:xfrm>
              <a:prstGeom prst="straightConnector1">
                <a:avLst/>
              </a:prstGeom>
              <a:noFill/>
              <a:ln w="19050" cap="flat" cmpd="sng">
                <a:solidFill>
                  <a:sysClr val="window" lastClr="FFFFFF">
                    <a:lumMod val="65000"/>
                  </a:sysClr>
                </a:solidFill>
                <a:bevel/>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nvGrpSpPr>
              <p:cNvPr id="77" name="组合 7"/>
              <p:cNvGrpSpPr>
                <a:grpSpLocks/>
              </p:cNvGrpSpPr>
              <p:nvPr/>
            </p:nvGrpSpPr>
            <p:grpSpPr bwMode="auto">
              <a:xfrm>
                <a:off x="2535428" y="2651364"/>
                <a:ext cx="541336" cy="768042"/>
                <a:chOff x="0" y="0"/>
                <a:chExt cx="584497" cy="351101"/>
              </a:xfrm>
            </p:grpSpPr>
            <p:sp>
              <p:nvSpPr>
                <p:cNvPr id="80" name="直接连接符 53"/>
                <p:cNvSpPr>
                  <a:spLocks noChangeShapeType="1"/>
                </p:cNvSpPr>
                <p:nvPr/>
              </p:nvSpPr>
              <p:spPr bwMode="auto">
                <a:xfrm flipV="1">
                  <a:off x="0" y="0"/>
                  <a:ext cx="265053" cy="351101"/>
                </a:xfrm>
                <a:prstGeom prst="line">
                  <a:avLst/>
                </a:prstGeom>
                <a:noFill/>
                <a:ln w="19050" cap="flat" cmpd="sng">
                  <a:solidFill>
                    <a:sysClr val="window" lastClr="FFFFFF">
                      <a:lumMod val="65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1" name="直接连接符 73"/>
                <p:cNvSpPr>
                  <a:spLocks noChangeShapeType="1"/>
                </p:cNvSpPr>
                <p:nvPr/>
              </p:nvSpPr>
              <p:spPr bwMode="auto">
                <a:xfrm>
                  <a:off x="257453" y="0"/>
                  <a:ext cx="327044" cy="1"/>
                </a:xfrm>
                <a:prstGeom prst="line">
                  <a:avLst/>
                </a:prstGeom>
                <a:noFill/>
                <a:ln w="19050" cap="flat" cmpd="sng">
                  <a:solidFill>
                    <a:sysClr val="window" lastClr="FFFFFF">
                      <a:lumMod val="65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78" name="直接连接符 76"/>
              <p:cNvSpPr>
                <a:spLocks noChangeShapeType="1"/>
              </p:cNvSpPr>
              <p:nvPr/>
            </p:nvSpPr>
            <p:spPr bwMode="auto">
              <a:xfrm>
                <a:off x="4340414" y="2651365"/>
                <a:ext cx="1228725" cy="0"/>
              </a:xfrm>
              <a:prstGeom prst="line">
                <a:avLst/>
              </a:prstGeom>
              <a:noFill/>
              <a:ln w="19050" cap="flat" cmpd="sng">
                <a:solidFill>
                  <a:sysClr val="window" lastClr="FFFFFF">
                    <a:lumMod val="65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9" name="直接箭头连接符 50"/>
              <p:cNvSpPr>
                <a:spLocks noChangeShapeType="1"/>
              </p:cNvSpPr>
              <p:nvPr/>
            </p:nvSpPr>
            <p:spPr bwMode="auto">
              <a:xfrm flipH="1">
                <a:off x="4483289" y="5002453"/>
                <a:ext cx="271462" cy="274637"/>
              </a:xfrm>
              <a:prstGeom prst="straightConnector1">
                <a:avLst/>
              </a:prstGeom>
              <a:noFill/>
              <a:ln w="19050" cap="flat" cmpd="sng">
                <a:solidFill>
                  <a:sysClr val="window" lastClr="FFFFFF">
                    <a:lumMod val="65000"/>
                  </a:sysClr>
                </a:solidFill>
                <a:bevel/>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73" name="组合 10"/>
            <p:cNvGrpSpPr/>
            <p:nvPr/>
          </p:nvGrpSpPr>
          <p:grpSpPr>
            <a:xfrm>
              <a:off x="4621401" y="4569065"/>
              <a:ext cx="2085975" cy="1193800"/>
              <a:chOff x="4621401" y="4569065"/>
              <a:chExt cx="2085975" cy="1193800"/>
            </a:xfrm>
          </p:grpSpPr>
          <p:sp>
            <p:nvSpPr>
              <p:cNvPr id="74" name="直接连接符 92"/>
              <p:cNvSpPr>
                <a:spLocks noChangeShapeType="1"/>
              </p:cNvSpPr>
              <p:nvPr/>
            </p:nvSpPr>
            <p:spPr bwMode="auto">
              <a:xfrm flipH="1">
                <a:off x="4621401" y="5761278"/>
                <a:ext cx="893763" cy="1587"/>
              </a:xfrm>
              <a:prstGeom prst="line">
                <a:avLst/>
              </a:prstGeom>
              <a:noFill/>
              <a:ln w="19050" cap="flat" cmpd="sng">
                <a:solidFill>
                  <a:sysClr val="window" lastClr="FFFFFF">
                    <a:lumMod val="65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5" name="直接连接符 69"/>
              <p:cNvSpPr>
                <a:spLocks noChangeShapeType="1"/>
              </p:cNvSpPr>
              <p:nvPr/>
            </p:nvSpPr>
            <p:spPr bwMode="auto">
              <a:xfrm flipH="1">
                <a:off x="5583424" y="4569065"/>
                <a:ext cx="1123952" cy="0"/>
              </a:xfrm>
              <a:prstGeom prst="line">
                <a:avLst/>
              </a:prstGeom>
              <a:noFill/>
              <a:ln w="19050" cap="flat" cmpd="sng">
                <a:solidFill>
                  <a:sysClr val="window" lastClr="FFFFFF">
                    <a:lumMod val="65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sp>
        <p:nvSpPr>
          <p:cNvPr id="82" name="任意多边形 12"/>
          <p:cNvSpPr>
            <a:spLocks noChangeArrowheads="1"/>
          </p:cNvSpPr>
          <p:nvPr/>
        </p:nvSpPr>
        <p:spPr bwMode="auto">
          <a:xfrm>
            <a:off x="3049463" y="1780101"/>
            <a:ext cx="1320388" cy="1320866"/>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rgbClr val="7F7F7F"/>
          </a:solidFill>
          <a:ln>
            <a:noFill/>
          </a:ln>
        </p:spPr>
        <p:txBody>
          <a:bodyPr lIns="121914" tIns="60957" rIns="121914" bIns="609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83" name="TextBox 82"/>
          <p:cNvSpPr txBox="1"/>
          <p:nvPr/>
        </p:nvSpPr>
        <p:spPr>
          <a:xfrm>
            <a:off x="3162810" y="2071832"/>
            <a:ext cx="1115498" cy="615530"/>
          </a:xfrm>
          <a:prstGeom prst="rect">
            <a:avLst/>
          </a:prstGeom>
          <a:noFill/>
          <a:ln>
            <a:noFill/>
          </a:ln>
        </p:spPr>
        <p:txBody>
          <a:bodyPr wrap="square" lIns="121914" tIns="60957" rIns="121914" bIns="60957"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rgbClr val="7F7F7F"/>
                </a:solidFill>
                <a:effectLst/>
                <a:uLnTx/>
                <a:uFillTx/>
                <a:cs typeface="+mn-ea"/>
                <a:sym typeface="+mn-lt"/>
              </a:rPr>
              <a:t>Add content</a:t>
            </a:r>
          </a:p>
        </p:txBody>
      </p:sp>
      <p:grpSp>
        <p:nvGrpSpPr>
          <p:cNvPr id="84" name="组合 3"/>
          <p:cNvGrpSpPr/>
          <p:nvPr/>
        </p:nvGrpSpPr>
        <p:grpSpPr>
          <a:xfrm>
            <a:off x="3521830" y="4860190"/>
            <a:ext cx="1234453" cy="1234898"/>
            <a:chOff x="4037477" y="4811757"/>
            <a:chExt cx="1320560" cy="1320560"/>
          </a:xfrm>
        </p:grpSpPr>
        <p:sp>
          <p:nvSpPr>
            <p:cNvPr id="85" name="任意多边形 12"/>
            <p:cNvSpPr>
              <a:spLocks noChangeArrowheads="1"/>
            </p:cNvSpPr>
            <p:nvPr/>
          </p:nvSpPr>
          <p:spPr bwMode="auto">
            <a:xfrm>
              <a:off x="4037477" y="4811757"/>
              <a:ext cx="1320560" cy="1320560"/>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rgbClr val="E66C7D"/>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86" name="TextBox 85"/>
            <p:cNvSpPr txBox="1"/>
            <p:nvPr/>
          </p:nvSpPr>
          <p:spPr>
            <a:xfrm>
              <a:off x="4289439" y="5240517"/>
              <a:ext cx="851502" cy="493690"/>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srgbClr val="E66C7D"/>
                  </a:solidFill>
                  <a:effectLst/>
                  <a:uLnTx/>
                  <a:uFillTx/>
                  <a:cs typeface="+mn-ea"/>
                  <a:sym typeface="+mn-lt"/>
                </a:rPr>
                <a:t>The execution content.</a:t>
              </a:r>
            </a:p>
          </p:txBody>
        </p:sp>
      </p:grpSp>
      <p:grpSp>
        <p:nvGrpSpPr>
          <p:cNvPr id="87" name="组合 125"/>
          <p:cNvGrpSpPr/>
          <p:nvPr/>
        </p:nvGrpSpPr>
        <p:grpSpPr>
          <a:xfrm>
            <a:off x="4513256" y="3804191"/>
            <a:ext cx="1111509" cy="1111910"/>
            <a:chOff x="4037477" y="4811757"/>
            <a:chExt cx="1320560" cy="1320560"/>
          </a:xfrm>
        </p:grpSpPr>
        <p:sp>
          <p:nvSpPr>
            <p:cNvPr id="88" name="任意多边形 12"/>
            <p:cNvSpPr>
              <a:spLocks noChangeArrowheads="1"/>
            </p:cNvSpPr>
            <p:nvPr/>
          </p:nvSpPr>
          <p:spPr bwMode="auto">
            <a:xfrm>
              <a:off x="4037477" y="4811757"/>
              <a:ext cx="1320560" cy="1320560"/>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rgbClr val="E66C7D"/>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89" name="TextBox 88"/>
            <p:cNvSpPr txBox="1"/>
            <p:nvPr/>
          </p:nvSpPr>
          <p:spPr>
            <a:xfrm>
              <a:off x="4378787" y="5126959"/>
              <a:ext cx="687008" cy="694508"/>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800" b="1" i="0" u="none" strike="noStrike" kern="0" cap="none" spc="0" normalizeH="0" baseline="0" noProof="0" dirty="0">
                  <a:ln>
                    <a:noFill/>
                  </a:ln>
                  <a:solidFill>
                    <a:srgbClr val="E66C7D"/>
                  </a:solidFill>
                  <a:effectLst/>
                  <a:uLnTx/>
                  <a:uFillTx/>
                  <a:cs typeface="+mn-ea"/>
                  <a:sym typeface="+mn-lt"/>
                </a:rPr>
                <a:t>The content of the case.</a:t>
              </a:r>
            </a:p>
          </p:txBody>
        </p:sp>
      </p:grpSp>
      <p:sp>
        <p:nvSpPr>
          <p:cNvPr id="90" name="任意多边形 12"/>
          <p:cNvSpPr>
            <a:spLocks noChangeArrowheads="1"/>
          </p:cNvSpPr>
          <p:nvPr/>
        </p:nvSpPr>
        <p:spPr bwMode="auto">
          <a:xfrm>
            <a:off x="1731617" y="3141809"/>
            <a:ext cx="1732358" cy="1732984"/>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rgbClr val="E66C7D"/>
          </a:solidFill>
          <a:ln>
            <a:noFill/>
          </a:ln>
        </p:spPr>
        <p:txBody>
          <a:bodyPr lIns="121914" tIns="60957" rIns="121914" bIns="609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grpSp>
        <p:nvGrpSpPr>
          <p:cNvPr id="91" name="组合 5"/>
          <p:cNvGrpSpPr/>
          <p:nvPr/>
        </p:nvGrpSpPr>
        <p:grpSpPr>
          <a:xfrm>
            <a:off x="6703114" y="4201380"/>
            <a:ext cx="3040468" cy="464940"/>
            <a:chOff x="6703192" y="4336649"/>
            <a:chExt cx="1432444" cy="464832"/>
          </a:xfrm>
        </p:grpSpPr>
        <p:sp>
          <p:nvSpPr>
            <p:cNvPr id="92" name="圆角矩形 91"/>
            <p:cNvSpPr/>
            <p:nvPr/>
          </p:nvSpPr>
          <p:spPr>
            <a:xfrm>
              <a:off x="6703192" y="4336649"/>
              <a:ext cx="1432444" cy="464832"/>
            </a:xfrm>
            <a:prstGeom prst="roundRect">
              <a:avLst/>
            </a:prstGeom>
            <a:solidFill>
              <a:srgbClr val="E66C7D"/>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3" name="TextBox 92"/>
            <p:cNvSpPr txBox="1"/>
            <p:nvPr/>
          </p:nvSpPr>
          <p:spPr>
            <a:xfrm>
              <a:off x="6818167" y="4389297"/>
              <a:ext cx="1202496" cy="338475"/>
            </a:xfrm>
            <a:prstGeom prst="rect">
              <a:avLst/>
            </a:prstGeom>
            <a:noFill/>
            <a:ln>
              <a:no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Description of the steps.</a:t>
              </a:r>
            </a:p>
          </p:txBody>
        </p:sp>
      </p:grpSp>
      <p:grpSp>
        <p:nvGrpSpPr>
          <p:cNvPr id="94" name="组合 7"/>
          <p:cNvGrpSpPr/>
          <p:nvPr/>
        </p:nvGrpSpPr>
        <p:grpSpPr>
          <a:xfrm>
            <a:off x="5453335" y="5336486"/>
            <a:ext cx="3040468" cy="464940"/>
            <a:chOff x="5453250" y="5471492"/>
            <a:chExt cx="1432444" cy="464832"/>
          </a:xfrm>
        </p:grpSpPr>
        <p:sp>
          <p:nvSpPr>
            <p:cNvPr id="95" name="圆角矩形 94"/>
            <p:cNvSpPr/>
            <p:nvPr/>
          </p:nvSpPr>
          <p:spPr>
            <a:xfrm>
              <a:off x="5453250" y="5471492"/>
              <a:ext cx="1432444" cy="464832"/>
            </a:xfrm>
            <a:prstGeom prst="roundRect">
              <a:avLst/>
            </a:prstGeom>
            <a:solidFill>
              <a:srgbClr val="7F7F7F"/>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6" name="TextBox 95"/>
            <p:cNvSpPr txBox="1"/>
            <p:nvPr/>
          </p:nvSpPr>
          <p:spPr>
            <a:xfrm>
              <a:off x="5583425" y="5519243"/>
              <a:ext cx="1202496" cy="338475"/>
            </a:xfrm>
            <a:prstGeom prst="rect">
              <a:avLst/>
            </a:prstGeom>
            <a:noFill/>
            <a:ln>
              <a:no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Description of the steps.</a:t>
              </a:r>
            </a:p>
          </p:txBody>
        </p:sp>
      </p:grpSp>
      <p:pic>
        <p:nvPicPr>
          <p:cNvPr id="97" name="图片 9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8661049" y="1689062"/>
            <a:ext cx="3091222" cy="4377185"/>
          </a:xfrm>
          <a:prstGeom prst="rect">
            <a:avLst/>
          </a:prstGeom>
        </p:spPr>
      </p:pic>
      <p:sp>
        <p:nvSpPr>
          <p:cNvPr id="98" name="椭圆 97"/>
          <p:cNvSpPr>
            <a:spLocks noChangeAspect="1"/>
          </p:cNvSpPr>
          <p:nvPr/>
        </p:nvSpPr>
        <p:spPr>
          <a:xfrm>
            <a:off x="1906731" y="3333259"/>
            <a:ext cx="1382124" cy="1382624"/>
          </a:xfrm>
          <a:prstGeom prst="ellipse">
            <a:avLst/>
          </a:prstGeom>
          <a:noFill/>
          <a:ln w="12700" cap="flat" cmpd="sng" algn="ctr">
            <a:solidFill>
              <a:sysClr val="window" lastClr="FFFFFF"/>
            </a:solidFill>
            <a:prstDash val="sysDash"/>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9" name="椭圆 98"/>
          <p:cNvSpPr>
            <a:spLocks noChangeAspect="1"/>
          </p:cNvSpPr>
          <p:nvPr/>
        </p:nvSpPr>
        <p:spPr>
          <a:xfrm>
            <a:off x="3158068" y="1888095"/>
            <a:ext cx="1106748" cy="1107148"/>
          </a:xfrm>
          <a:prstGeom prst="ellipse">
            <a:avLst/>
          </a:prstGeom>
          <a:noFill/>
          <a:ln w="12700" cap="flat" cmpd="sng" algn="ctr">
            <a:solidFill>
              <a:sysClr val="window" lastClr="FFFFFF"/>
            </a:solidFill>
            <a:prstDash val="sysDash"/>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0" name="椭圆 99"/>
          <p:cNvSpPr>
            <a:spLocks noChangeAspect="1"/>
          </p:cNvSpPr>
          <p:nvPr/>
        </p:nvSpPr>
        <p:spPr>
          <a:xfrm>
            <a:off x="4603006" y="3893972"/>
            <a:ext cx="932007" cy="932345"/>
          </a:xfrm>
          <a:prstGeom prst="ellipse">
            <a:avLst/>
          </a:prstGeom>
          <a:noFill/>
          <a:ln w="12700" cap="flat" cmpd="sng" algn="ctr">
            <a:solidFill>
              <a:sysClr val="window" lastClr="FFFFFF"/>
            </a:solidFill>
            <a:prstDash val="sysDash"/>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1" name="椭圆 100"/>
          <p:cNvSpPr>
            <a:spLocks noChangeAspect="1"/>
          </p:cNvSpPr>
          <p:nvPr/>
        </p:nvSpPr>
        <p:spPr>
          <a:xfrm>
            <a:off x="3625113" y="4963511"/>
            <a:ext cx="1027885" cy="1028257"/>
          </a:xfrm>
          <a:prstGeom prst="ellipse">
            <a:avLst/>
          </a:prstGeom>
          <a:noFill/>
          <a:ln w="12700" cap="flat" cmpd="sng" algn="ctr">
            <a:solidFill>
              <a:sysClr val="window" lastClr="FFFFFF"/>
            </a:solidFill>
            <a:prstDash val="sysDash"/>
            <a:miter lim="800000"/>
          </a:ln>
          <a:effectLst/>
        </p:spPr>
        <p:txBody>
          <a:bodyPr lIns="121914" tIns="60957" rIns="121914" bIns="6095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5764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ppt_x</p:attrName>
                                        </p:attrNameLst>
                                      </p:cBhvr>
                                      <p:tavLst>
                                        <p:tav tm="0">
                                          <p:val>
                                            <p:strVal val="#ppt_x"/>
                                          </p:val>
                                        </p:tav>
                                        <p:tav tm="100000">
                                          <p:val>
                                            <p:strVal val="#ppt_x"/>
                                          </p:val>
                                        </p:tav>
                                      </p:tavLst>
                                    </p:anim>
                                    <p:anim calcmode="lin" valueType="num">
                                      <p:cBhvr>
                                        <p:cTn id="14" dur="500" fill="hold"/>
                                        <p:tgtEl>
                                          <p:spTgt spid="9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anim calcmode="lin" valueType="num">
                                      <p:cBhvr>
                                        <p:cTn id="18" dur="500" fill="hold"/>
                                        <p:tgtEl>
                                          <p:spTgt spid="52"/>
                                        </p:tgtEl>
                                        <p:attrNameLst>
                                          <p:attrName>ppt_x</p:attrName>
                                        </p:attrNameLst>
                                      </p:cBhvr>
                                      <p:tavLst>
                                        <p:tav tm="0">
                                          <p:val>
                                            <p:strVal val="#ppt_x"/>
                                          </p:val>
                                        </p:tav>
                                        <p:tav tm="100000">
                                          <p:val>
                                            <p:strVal val="#ppt_x"/>
                                          </p:val>
                                        </p:tav>
                                      </p:tavLst>
                                    </p:anim>
                                    <p:anim calcmode="lin" valueType="num">
                                      <p:cBhvr>
                                        <p:cTn id="19" dur="500" fill="hold"/>
                                        <p:tgtEl>
                                          <p:spTgt spid="5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anim calcmode="lin" valueType="num">
                                      <p:cBhvr>
                                        <p:cTn id="23" dur="500" fill="hold"/>
                                        <p:tgtEl>
                                          <p:spTgt spid="98"/>
                                        </p:tgtEl>
                                        <p:attrNameLst>
                                          <p:attrName>ppt_x</p:attrName>
                                        </p:attrNameLst>
                                      </p:cBhvr>
                                      <p:tavLst>
                                        <p:tav tm="0">
                                          <p:val>
                                            <p:strVal val="#ppt_x"/>
                                          </p:val>
                                        </p:tav>
                                        <p:tav tm="100000">
                                          <p:val>
                                            <p:strVal val="#ppt_x"/>
                                          </p:val>
                                        </p:tav>
                                      </p:tavLst>
                                    </p:anim>
                                    <p:anim calcmode="lin" valueType="num">
                                      <p:cBhvr>
                                        <p:cTn id="24" dur="5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300"/>
                                        <p:tgtEl>
                                          <p:spTgt spid="82"/>
                                        </p:tgtEl>
                                      </p:cBhvr>
                                    </p:animEffect>
                                    <p:anim calcmode="lin" valueType="num">
                                      <p:cBhvr>
                                        <p:cTn id="28" dur="300" fill="hold"/>
                                        <p:tgtEl>
                                          <p:spTgt spid="82"/>
                                        </p:tgtEl>
                                        <p:attrNameLst>
                                          <p:attrName>ppt_x</p:attrName>
                                        </p:attrNameLst>
                                      </p:cBhvr>
                                      <p:tavLst>
                                        <p:tav tm="0">
                                          <p:val>
                                            <p:strVal val="#ppt_x"/>
                                          </p:val>
                                        </p:tav>
                                        <p:tav tm="100000">
                                          <p:val>
                                            <p:strVal val="#ppt_x"/>
                                          </p:val>
                                        </p:tav>
                                      </p:tavLst>
                                    </p:anim>
                                    <p:anim calcmode="lin" valueType="num">
                                      <p:cBhvr>
                                        <p:cTn id="29" dur="300" fill="hold"/>
                                        <p:tgtEl>
                                          <p:spTgt spid="8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300"/>
                                        <p:tgtEl>
                                          <p:spTgt spid="83"/>
                                        </p:tgtEl>
                                      </p:cBhvr>
                                    </p:animEffect>
                                    <p:anim calcmode="lin" valueType="num">
                                      <p:cBhvr>
                                        <p:cTn id="33" dur="300" fill="hold"/>
                                        <p:tgtEl>
                                          <p:spTgt spid="83"/>
                                        </p:tgtEl>
                                        <p:attrNameLst>
                                          <p:attrName>ppt_x</p:attrName>
                                        </p:attrNameLst>
                                      </p:cBhvr>
                                      <p:tavLst>
                                        <p:tav tm="0">
                                          <p:val>
                                            <p:strVal val="#ppt_x"/>
                                          </p:val>
                                        </p:tav>
                                        <p:tav tm="100000">
                                          <p:val>
                                            <p:strVal val="#ppt_x"/>
                                          </p:val>
                                        </p:tav>
                                      </p:tavLst>
                                    </p:anim>
                                    <p:anim calcmode="lin" valueType="num">
                                      <p:cBhvr>
                                        <p:cTn id="34" dur="300" fill="hold"/>
                                        <p:tgtEl>
                                          <p:spTgt spid="8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300"/>
                                        <p:tgtEl>
                                          <p:spTgt spid="99"/>
                                        </p:tgtEl>
                                      </p:cBhvr>
                                    </p:animEffect>
                                    <p:anim calcmode="lin" valueType="num">
                                      <p:cBhvr>
                                        <p:cTn id="38" dur="300" fill="hold"/>
                                        <p:tgtEl>
                                          <p:spTgt spid="99"/>
                                        </p:tgtEl>
                                        <p:attrNameLst>
                                          <p:attrName>ppt_x</p:attrName>
                                        </p:attrNameLst>
                                      </p:cBhvr>
                                      <p:tavLst>
                                        <p:tav tm="0">
                                          <p:val>
                                            <p:strVal val="#ppt_x"/>
                                          </p:val>
                                        </p:tav>
                                        <p:tav tm="100000">
                                          <p:val>
                                            <p:strVal val="#ppt_x"/>
                                          </p:val>
                                        </p:tav>
                                      </p:tavLst>
                                    </p:anim>
                                    <p:anim calcmode="lin" valueType="num">
                                      <p:cBhvr>
                                        <p:cTn id="39" dur="300" fill="hold"/>
                                        <p:tgtEl>
                                          <p:spTgt spid="9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1000"/>
                                        <p:tgtEl>
                                          <p:spTgt spid="87"/>
                                        </p:tgtEl>
                                      </p:cBhvr>
                                    </p:animEffect>
                                    <p:anim calcmode="lin" valueType="num">
                                      <p:cBhvr>
                                        <p:cTn id="43" dur="1000" fill="hold"/>
                                        <p:tgtEl>
                                          <p:spTgt spid="87"/>
                                        </p:tgtEl>
                                        <p:attrNameLst>
                                          <p:attrName>ppt_x</p:attrName>
                                        </p:attrNameLst>
                                      </p:cBhvr>
                                      <p:tavLst>
                                        <p:tav tm="0">
                                          <p:val>
                                            <p:strVal val="#ppt_x"/>
                                          </p:val>
                                        </p:tav>
                                        <p:tav tm="100000">
                                          <p:val>
                                            <p:strVal val="#ppt_x"/>
                                          </p:val>
                                        </p:tav>
                                      </p:tavLst>
                                    </p:anim>
                                    <p:anim calcmode="lin" valueType="num">
                                      <p:cBhvr>
                                        <p:cTn id="44" dur="1000" fill="hold"/>
                                        <p:tgtEl>
                                          <p:spTgt spid="8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300"/>
                                        <p:tgtEl>
                                          <p:spTgt spid="84"/>
                                        </p:tgtEl>
                                      </p:cBhvr>
                                    </p:animEffect>
                                    <p:anim calcmode="lin" valueType="num">
                                      <p:cBhvr>
                                        <p:cTn id="53" dur="300" fill="hold"/>
                                        <p:tgtEl>
                                          <p:spTgt spid="84"/>
                                        </p:tgtEl>
                                        <p:attrNameLst>
                                          <p:attrName>ppt_x</p:attrName>
                                        </p:attrNameLst>
                                      </p:cBhvr>
                                      <p:tavLst>
                                        <p:tav tm="0">
                                          <p:val>
                                            <p:strVal val="#ppt_x"/>
                                          </p:val>
                                        </p:tav>
                                        <p:tav tm="100000">
                                          <p:val>
                                            <p:strVal val="#ppt_x"/>
                                          </p:val>
                                        </p:tav>
                                      </p:tavLst>
                                    </p:anim>
                                    <p:anim calcmode="lin" valueType="num">
                                      <p:cBhvr>
                                        <p:cTn id="54" dur="300" fill="hold"/>
                                        <p:tgtEl>
                                          <p:spTgt spid="84"/>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4"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down)">
                                      <p:cBhvr>
                                        <p:cTn id="58" dur="500"/>
                                        <p:tgtEl>
                                          <p:spTgt spid="71"/>
                                        </p:tgtEl>
                                      </p:cBhvr>
                                    </p:animEffect>
                                  </p:childTnLst>
                                </p:cTn>
                              </p:par>
                              <p:par>
                                <p:cTn id="59" presetID="47"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fade">
                                      <p:cBhvr>
                                        <p:cTn id="61" dur="300"/>
                                        <p:tgtEl>
                                          <p:spTgt spid="101"/>
                                        </p:tgtEl>
                                      </p:cBhvr>
                                    </p:animEffect>
                                    <p:anim calcmode="lin" valueType="num">
                                      <p:cBhvr>
                                        <p:cTn id="62" dur="300" fill="hold"/>
                                        <p:tgtEl>
                                          <p:spTgt spid="101"/>
                                        </p:tgtEl>
                                        <p:attrNameLst>
                                          <p:attrName>ppt_x</p:attrName>
                                        </p:attrNameLst>
                                      </p:cBhvr>
                                      <p:tavLst>
                                        <p:tav tm="0">
                                          <p:val>
                                            <p:strVal val="#ppt_x"/>
                                          </p:val>
                                        </p:tav>
                                        <p:tav tm="100000">
                                          <p:val>
                                            <p:strVal val="#ppt_x"/>
                                          </p:val>
                                        </p:tav>
                                      </p:tavLst>
                                    </p:anim>
                                    <p:anim calcmode="lin" valueType="num">
                                      <p:cBhvr>
                                        <p:cTn id="63" dur="300" fill="hold"/>
                                        <p:tgtEl>
                                          <p:spTgt spid="101"/>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14" presetClass="entr" presetSubtype="1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randombar(horizontal)">
                                      <p:cBhvr>
                                        <p:cTn id="67" dur="500"/>
                                        <p:tgtEl>
                                          <p:spTgt spid="91"/>
                                        </p:tgtEl>
                                      </p:cBhvr>
                                    </p:animEffect>
                                  </p:childTnLst>
                                </p:cTn>
                              </p:par>
                              <p:par>
                                <p:cTn id="68" presetID="14" presetClass="entr" presetSubtype="10" fill="hold"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randombar(horizontal)">
                                      <p:cBhvr>
                                        <p:cTn id="70" dur="500"/>
                                        <p:tgtEl>
                                          <p:spTgt spid="94"/>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par>
                          <p:cTn id="75" fill="hold">
                            <p:stCondLst>
                              <p:cond delay="3000"/>
                            </p:stCondLst>
                            <p:childTnLst>
                              <p:par>
                                <p:cTn id="76" presetID="12" presetClass="entr" presetSubtype="1"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250"/>
                                        <p:tgtEl>
                                          <p:spTgt spid="54"/>
                                        </p:tgtEl>
                                        <p:attrNameLst>
                                          <p:attrName>ppt_y</p:attrName>
                                        </p:attrNameLst>
                                      </p:cBhvr>
                                      <p:tavLst>
                                        <p:tav tm="0">
                                          <p:val>
                                            <p:strVal val="#ppt_y-#ppt_h*1.125000"/>
                                          </p:val>
                                        </p:tav>
                                        <p:tav tm="100000">
                                          <p:val>
                                            <p:strVal val="#ppt_y"/>
                                          </p:val>
                                        </p:tav>
                                      </p:tavLst>
                                    </p:anim>
                                    <p:animEffect>
                                      <p:cBhvr>
                                        <p:cTn id="79" dur="250"/>
                                        <p:tgtEl>
                                          <p:spTgt spid="54"/>
                                        </p:tgtEl>
                                      </p:cBhvr>
                                    </p:animEffect>
                                  </p:childTnLst>
                                </p:cTn>
                              </p:par>
                            </p:childTnLst>
                          </p:cTn>
                        </p:par>
                        <p:par>
                          <p:cTn id="80" fill="hold">
                            <p:stCondLst>
                              <p:cond delay="3250"/>
                            </p:stCondLst>
                            <p:childTnLst>
                              <p:par>
                                <p:cTn id="81" presetID="12" presetClass="entr" presetSubtype="1"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250"/>
                                        <p:tgtEl>
                                          <p:spTgt spid="58"/>
                                        </p:tgtEl>
                                        <p:attrNameLst>
                                          <p:attrName>ppt_y</p:attrName>
                                        </p:attrNameLst>
                                      </p:cBhvr>
                                      <p:tavLst>
                                        <p:tav tm="0">
                                          <p:val>
                                            <p:strVal val="#ppt_y-#ppt_h*1.125000"/>
                                          </p:val>
                                        </p:tav>
                                        <p:tav tm="100000">
                                          <p:val>
                                            <p:strVal val="#ppt_y"/>
                                          </p:val>
                                        </p:tav>
                                      </p:tavLst>
                                    </p:anim>
                                    <p:animEffect>
                                      <p:cBhvr>
                                        <p:cTn id="84" dur="250"/>
                                        <p:tgtEl>
                                          <p:spTgt spid="58"/>
                                        </p:tgtEl>
                                      </p:cBhvr>
                                    </p:animEffect>
                                  </p:childTnLst>
                                </p:cTn>
                              </p:par>
                            </p:childTnLst>
                          </p:cTn>
                        </p:par>
                        <p:par>
                          <p:cTn id="85" fill="hold">
                            <p:stCondLst>
                              <p:cond delay="3500"/>
                            </p:stCondLst>
                            <p:childTnLst>
                              <p:par>
                                <p:cTn id="86" presetID="12" presetClass="entr" presetSubtype="1"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p:cTn id="88" dur="250"/>
                                        <p:tgtEl>
                                          <p:spTgt spid="62"/>
                                        </p:tgtEl>
                                        <p:attrNameLst>
                                          <p:attrName>ppt_y</p:attrName>
                                        </p:attrNameLst>
                                      </p:cBhvr>
                                      <p:tavLst>
                                        <p:tav tm="0">
                                          <p:val>
                                            <p:strVal val="#ppt_y-#ppt_h*1.125000"/>
                                          </p:val>
                                        </p:tav>
                                        <p:tav tm="100000">
                                          <p:val>
                                            <p:strVal val="#ppt_y"/>
                                          </p:val>
                                        </p:tav>
                                      </p:tavLst>
                                    </p:anim>
                                    <p:animEffect>
                                      <p:cBhvr>
                                        <p:cTn id="89" dur="250"/>
                                        <p:tgtEl>
                                          <p:spTgt spid="62"/>
                                        </p:tgtEl>
                                      </p:cBhvr>
                                    </p:animEffect>
                                  </p:childTnLst>
                                </p:cTn>
                              </p:par>
                            </p:childTnLst>
                          </p:cTn>
                        </p:par>
                        <p:par>
                          <p:cTn id="90" fill="hold">
                            <p:stCondLst>
                              <p:cond delay="3750"/>
                            </p:stCondLst>
                            <p:childTnLst>
                              <p:par>
                                <p:cTn id="91" presetID="12" presetClass="entr" presetSubtype="1" fill="hold" nodeType="after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p:cTn id="93" dur="250"/>
                                        <p:tgtEl>
                                          <p:spTgt spid="67"/>
                                        </p:tgtEl>
                                        <p:attrNameLst>
                                          <p:attrName>ppt_y</p:attrName>
                                        </p:attrNameLst>
                                      </p:cBhvr>
                                      <p:tavLst>
                                        <p:tav tm="0">
                                          <p:val>
                                            <p:strVal val="#ppt_y-#ppt_h*1.125000"/>
                                          </p:val>
                                        </p:tav>
                                        <p:tav tm="100000">
                                          <p:val>
                                            <p:strVal val="#ppt_y"/>
                                          </p:val>
                                        </p:tav>
                                      </p:tavLst>
                                    </p:anim>
                                    <p:animEffect>
                                      <p:cBhvr>
                                        <p:cTn id="94"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6" grpId="0" animBg="1"/>
      <p:bldP spid="82" grpId="0" animBg="1"/>
      <p:bldP spid="83" grpId="0"/>
      <p:bldP spid="90" grpId="0" animBg="1"/>
      <p:bldP spid="98" grpId="0" animBg="1"/>
      <p:bldP spid="99" grpId="0" animBg="1"/>
      <p:bldP spid="100" grpId="0" animBg="1"/>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37881">
            <a:extLst>
              <a:ext uri="{FF2B5EF4-FFF2-40B4-BE49-F238E27FC236}">
                <a16:creationId xmlns:a16="http://schemas.microsoft.com/office/drawing/2014/main" id="{D47815EA-2100-41A6-82D4-1AA547296F64}"/>
              </a:ext>
            </a:extLst>
          </p:cNvPr>
          <p:cNvPicPr>
            <a:picLocks/>
          </p:cNvPicPr>
          <p:nvPr>
            <p:custDataLst>
              <p:tags r:id="rId1"/>
            </p:custDataLst>
          </p:nvPr>
        </p:nvPicPr>
        <p:blipFill>
          <a:blip r:embed="rId8" cstate="screen">
            <a:extLst>
              <a:ext uri="{28A0092B-C50C-407E-A947-70E740481C1C}">
                <a14:useLocalDpi xmlns:a14="http://schemas.microsoft.com/office/drawing/2010/main"/>
              </a:ext>
            </a:extLst>
          </a:blip>
          <a:srcRect/>
          <a:stretch/>
        </p:blipFill>
        <p:spPr>
          <a:xfrm>
            <a:off x="3479885" y="1852833"/>
            <a:ext cx="5248144" cy="3499179"/>
          </a:xfrm>
          <a:prstGeom prst="rect">
            <a:avLst/>
          </a:prstGeom>
        </p:spPr>
      </p:pic>
      <p:grpSp>
        <p:nvGrpSpPr>
          <p:cNvPr id="21" name="组合 20">
            <a:extLst>
              <a:ext uri="{FF2B5EF4-FFF2-40B4-BE49-F238E27FC236}">
                <a16:creationId xmlns:a16="http://schemas.microsoft.com/office/drawing/2014/main" id="{385C32CA-17C7-44BC-9DF1-374C602A14CC}"/>
              </a:ext>
            </a:extLst>
          </p:cNvPr>
          <p:cNvGrpSpPr/>
          <p:nvPr/>
        </p:nvGrpSpPr>
        <p:grpSpPr>
          <a:xfrm>
            <a:off x="325690" y="1852833"/>
            <a:ext cx="2993576" cy="3499179"/>
            <a:chOff x="6220763" y="2181079"/>
            <a:chExt cx="2993576" cy="3499179"/>
          </a:xfrm>
        </p:grpSpPr>
        <p:sp>
          <p:nvSpPr>
            <p:cNvPr id="6" name="矩形 5">
              <a:extLst>
                <a:ext uri="{FF2B5EF4-FFF2-40B4-BE49-F238E27FC236}">
                  <a16:creationId xmlns:a16="http://schemas.microsoft.com/office/drawing/2014/main" id="{7DCBE40D-6E54-44D2-96CE-4CF1CFD7DB10}"/>
                </a:ext>
              </a:extLst>
            </p:cNvPr>
            <p:cNvSpPr/>
            <p:nvPr/>
          </p:nvSpPr>
          <p:spPr>
            <a:xfrm>
              <a:off x="6220763" y="2181079"/>
              <a:ext cx="2993576" cy="3499179"/>
            </a:xfrm>
            <a:prstGeom prst="rect">
              <a:avLst/>
            </a:prstGeom>
            <a:solidFill>
              <a:srgbClr val="FF6699"/>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PA-矩形 12">
              <a:extLst>
                <a:ext uri="{FF2B5EF4-FFF2-40B4-BE49-F238E27FC236}">
                  <a16:creationId xmlns:a16="http://schemas.microsoft.com/office/drawing/2014/main" id="{2D7326A9-D9C8-4AA4-91D1-D51379800977}"/>
                </a:ext>
              </a:extLst>
            </p:cNvPr>
            <p:cNvSpPr/>
            <p:nvPr>
              <p:custDataLst>
                <p:tags r:id="rId4"/>
              </p:custDataLst>
            </p:nvPr>
          </p:nvSpPr>
          <p:spPr>
            <a:xfrm>
              <a:off x="6562367" y="3178145"/>
              <a:ext cx="2326282" cy="1762406"/>
            </a:xfrm>
            <a:prstGeom prst="rect">
              <a:avLst/>
            </a:prstGeom>
          </p:spPr>
          <p:txBody>
            <a:bodyPr wrap="square">
              <a:spAutoFit/>
            </a:bodyPr>
            <a:lstStyle/>
            <a:p>
              <a:pPr algn="ctr">
                <a:lnSpc>
                  <a:spcPct val="150000"/>
                </a:lnSpc>
              </a:pPr>
              <a:r>
                <a:rPr lang="zh-CN" altLang="en-US" dirty="0">
                  <a:solidFill>
                    <a:schemeClr val="bg1"/>
                  </a:solidFill>
                  <a:cs typeface="+mn-ea"/>
                  <a:sym typeface="+mn-lt"/>
                </a:rPr>
                <a:t>The title content.</a:t>
              </a:r>
              <a:endParaRPr lang="en-US" altLang="zh-CN" dirty="0">
                <a:solidFill>
                  <a:schemeClr val="bg1"/>
                </a:solidFill>
                <a:cs typeface="+mn-ea"/>
                <a:sym typeface="+mn-lt"/>
              </a:endParaRPr>
            </a:p>
            <a:p>
              <a:pPr algn="ctr">
                <a:lnSpc>
                  <a:spcPct val="150000"/>
                </a:lnSpc>
              </a:pPr>
              <a:r>
                <a:rPr lang="zh-CN" altLang="en-US" sz="1400" dirty="0">
                  <a:solidFill>
                    <a:schemeClr val="bg1"/>
                  </a:solidFill>
                  <a:cs typeface="+mn-ea"/>
                  <a:sym typeface="+mn-lt"/>
                </a:rPr>
                <a:t>After you've typed your content here, or by copying your text, select Paste in this box and choose to keep only the text.</a:t>
              </a:r>
              <a:endParaRPr lang="en-US" altLang="zh-CN" sz="1400" dirty="0">
                <a:solidFill>
                  <a:schemeClr val="bg1"/>
                </a:solidFill>
                <a:cs typeface="+mn-ea"/>
                <a:sym typeface="+mn-lt"/>
              </a:endParaRPr>
            </a:p>
          </p:txBody>
        </p:sp>
        <p:sp>
          <p:nvSpPr>
            <p:cNvPr id="15" name="PA-椭圆 2">
              <a:extLst>
                <a:ext uri="{FF2B5EF4-FFF2-40B4-BE49-F238E27FC236}">
                  <a16:creationId xmlns:a16="http://schemas.microsoft.com/office/drawing/2014/main" id="{0273249F-1782-40DB-8789-2A5D9AB4EAE7}"/>
                </a:ext>
              </a:extLst>
            </p:cNvPr>
            <p:cNvSpPr/>
            <p:nvPr>
              <p:custDataLst>
                <p:tags r:id="rId5"/>
              </p:custDataLst>
            </p:nvPr>
          </p:nvSpPr>
          <p:spPr>
            <a:xfrm>
              <a:off x="7512423" y="2680405"/>
              <a:ext cx="426170" cy="418330"/>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20" name="组合 19">
            <a:extLst>
              <a:ext uri="{FF2B5EF4-FFF2-40B4-BE49-F238E27FC236}">
                <a16:creationId xmlns:a16="http://schemas.microsoft.com/office/drawing/2014/main" id="{0CF8DBD1-CBD6-400D-8CD0-81D4A557685B}"/>
              </a:ext>
            </a:extLst>
          </p:cNvPr>
          <p:cNvGrpSpPr/>
          <p:nvPr/>
        </p:nvGrpSpPr>
        <p:grpSpPr>
          <a:xfrm>
            <a:off x="8888649" y="1852833"/>
            <a:ext cx="2977661" cy="3499179"/>
            <a:chOff x="9214339" y="2181079"/>
            <a:chExt cx="2977661" cy="3499179"/>
          </a:xfrm>
        </p:grpSpPr>
        <p:sp>
          <p:nvSpPr>
            <p:cNvPr id="8" name="矩形 7">
              <a:extLst>
                <a:ext uri="{FF2B5EF4-FFF2-40B4-BE49-F238E27FC236}">
                  <a16:creationId xmlns:a16="http://schemas.microsoft.com/office/drawing/2014/main" id="{E0DE3B69-69CF-47AF-B1E9-DE65D2844223}"/>
                </a:ext>
              </a:extLst>
            </p:cNvPr>
            <p:cNvSpPr/>
            <p:nvPr/>
          </p:nvSpPr>
          <p:spPr>
            <a:xfrm>
              <a:off x="9214339" y="2181079"/>
              <a:ext cx="2977661" cy="3499179"/>
            </a:xfrm>
            <a:prstGeom prst="rect">
              <a:avLst/>
            </a:prstGeom>
            <a:solidFill>
              <a:srgbClr val="FF3377"/>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PA-椭圆 28">
              <a:extLst>
                <a:ext uri="{FF2B5EF4-FFF2-40B4-BE49-F238E27FC236}">
                  <a16:creationId xmlns:a16="http://schemas.microsoft.com/office/drawing/2014/main" id="{B5232BD2-30B4-4FC6-867F-50224B3A7844}"/>
                </a:ext>
              </a:extLst>
            </p:cNvPr>
            <p:cNvSpPr/>
            <p:nvPr>
              <p:custDataLst>
                <p:tags r:id="rId2"/>
              </p:custDataLst>
            </p:nvPr>
          </p:nvSpPr>
          <p:spPr>
            <a:xfrm>
              <a:off x="10490084" y="2676783"/>
              <a:ext cx="426170" cy="425572"/>
            </a:xfrm>
            <a:custGeom>
              <a:avLst/>
              <a:gdLst>
                <a:gd name="connsiteX0" fmla="*/ 355425 w 607614"/>
                <a:gd name="connsiteY0" fmla="*/ 530180 h 606761"/>
                <a:gd name="connsiteX1" fmla="*/ 342509 w 607614"/>
                <a:gd name="connsiteY1" fmla="*/ 574916 h 606761"/>
                <a:gd name="connsiteX2" fmla="*/ 388096 w 607614"/>
                <a:gd name="connsiteY2" fmla="*/ 562784 h 606761"/>
                <a:gd name="connsiteX3" fmla="*/ 467874 w 607614"/>
                <a:gd name="connsiteY3" fmla="*/ 407347 h 606761"/>
                <a:gd name="connsiteX4" fmla="*/ 364543 w 607614"/>
                <a:gd name="connsiteY4" fmla="*/ 511224 h 606761"/>
                <a:gd name="connsiteX5" fmla="*/ 407091 w 607614"/>
                <a:gd name="connsiteY5" fmla="*/ 553685 h 606761"/>
                <a:gd name="connsiteX6" fmla="*/ 511181 w 607614"/>
                <a:gd name="connsiteY6" fmla="*/ 450566 h 606761"/>
                <a:gd name="connsiteX7" fmla="*/ 511181 w 607614"/>
                <a:gd name="connsiteY7" fmla="*/ 364128 h 606761"/>
                <a:gd name="connsiteX8" fmla="*/ 482310 w 607614"/>
                <a:gd name="connsiteY8" fmla="*/ 392941 h 606761"/>
                <a:gd name="connsiteX9" fmla="*/ 525617 w 607614"/>
                <a:gd name="connsiteY9" fmla="*/ 436160 h 606761"/>
                <a:gd name="connsiteX10" fmla="*/ 553730 w 607614"/>
                <a:gd name="connsiteY10" fmla="*/ 407347 h 606761"/>
                <a:gd name="connsiteX11" fmla="*/ 553730 w 607614"/>
                <a:gd name="connsiteY11" fmla="*/ 392941 h 606761"/>
                <a:gd name="connsiteX12" fmla="*/ 524858 w 607614"/>
                <a:gd name="connsiteY12" fmla="*/ 364128 h 606761"/>
                <a:gd name="connsiteX13" fmla="*/ 511181 w 607614"/>
                <a:gd name="connsiteY13" fmla="*/ 364128 h 606761"/>
                <a:gd name="connsiteX14" fmla="*/ 518020 w 607614"/>
                <a:gd name="connsiteY14" fmla="*/ 341192 h 606761"/>
                <a:gd name="connsiteX15" fmla="*/ 539294 w 607614"/>
                <a:gd name="connsiteY15" fmla="*/ 349722 h 606761"/>
                <a:gd name="connsiteX16" fmla="*/ 568165 w 607614"/>
                <a:gd name="connsiteY16" fmla="*/ 378534 h 606761"/>
                <a:gd name="connsiteX17" fmla="*/ 568165 w 607614"/>
                <a:gd name="connsiteY17" fmla="*/ 421753 h 606761"/>
                <a:gd name="connsiteX18" fmla="*/ 412409 w 607614"/>
                <a:gd name="connsiteY18" fmla="*/ 577190 h 606761"/>
                <a:gd name="connsiteX19" fmla="*/ 333391 w 607614"/>
                <a:gd name="connsiteY19" fmla="*/ 598421 h 606761"/>
                <a:gd name="connsiteX20" fmla="*/ 328073 w 607614"/>
                <a:gd name="connsiteY20" fmla="*/ 603728 h 606761"/>
                <a:gd name="connsiteX21" fmla="*/ 321235 w 607614"/>
                <a:gd name="connsiteY21" fmla="*/ 606761 h 606761"/>
                <a:gd name="connsiteX22" fmla="*/ 314397 w 607614"/>
                <a:gd name="connsiteY22" fmla="*/ 603728 h 606761"/>
                <a:gd name="connsiteX23" fmla="*/ 314397 w 607614"/>
                <a:gd name="connsiteY23" fmla="*/ 589322 h 606761"/>
                <a:gd name="connsiteX24" fmla="*/ 319715 w 607614"/>
                <a:gd name="connsiteY24" fmla="*/ 584014 h 606761"/>
                <a:gd name="connsiteX25" fmla="*/ 340989 w 607614"/>
                <a:gd name="connsiteY25" fmla="*/ 505917 h 606761"/>
                <a:gd name="connsiteX26" fmla="*/ 496746 w 607614"/>
                <a:gd name="connsiteY26" fmla="*/ 349722 h 606761"/>
                <a:gd name="connsiteX27" fmla="*/ 518020 w 607614"/>
                <a:gd name="connsiteY27" fmla="*/ 341192 h 606761"/>
                <a:gd name="connsiteX28" fmla="*/ 208113 w 607614"/>
                <a:gd name="connsiteY28" fmla="*/ 194199 h 606761"/>
                <a:gd name="connsiteX29" fmla="*/ 339462 w 607614"/>
                <a:gd name="connsiteY29" fmla="*/ 288979 h 606761"/>
                <a:gd name="connsiteX30" fmla="*/ 354647 w 607614"/>
                <a:gd name="connsiteY30" fmla="*/ 314759 h 606761"/>
                <a:gd name="connsiteX31" fmla="*/ 344017 w 607614"/>
                <a:gd name="connsiteY31" fmla="*/ 343572 h 606761"/>
                <a:gd name="connsiteX32" fmla="*/ 318203 w 607614"/>
                <a:gd name="connsiteY32" fmla="*/ 354187 h 606761"/>
                <a:gd name="connsiteX33" fmla="*/ 289352 w 607614"/>
                <a:gd name="connsiteY33" fmla="*/ 339022 h 606761"/>
                <a:gd name="connsiteX34" fmla="*/ 194447 w 607614"/>
                <a:gd name="connsiteY34" fmla="*/ 207847 h 606761"/>
                <a:gd name="connsiteX35" fmla="*/ 195206 w 607614"/>
                <a:gd name="connsiteY35" fmla="*/ 194957 h 606761"/>
                <a:gd name="connsiteX36" fmla="*/ 208113 w 607614"/>
                <a:gd name="connsiteY36" fmla="*/ 194199 h 606761"/>
                <a:gd name="connsiteX37" fmla="*/ 88850 w 607614"/>
                <a:gd name="connsiteY37" fmla="*/ 89473 h 606761"/>
                <a:gd name="connsiteX38" fmla="*/ 103279 w 607614"/>
                <a:gd name="connsiteY38" fmla="*/ 89473 h 606761"/>
                <a:gd name="connsiteX39" fmla="*/ 103279 w 607614"/>
                <a:gd name="connsiteY39" fmla="*/ 103127 h 606761"/>
                <a:gd name="connsiteX40" fmla="*/ 20504 w 607614"/>
                <a:gd name="connsiteY40" fmla="*/ 303378 h 606761"/>
                <a:gd name="connsiteX41" fmla="*/ 287054 w 607614"/>
                <a:gd name="connsiteY41" fmla="*/ 586309 h 606761"/>
                <a:gd name="connsiteX42" fmla="*/ 281738 w 607614"/>
                <a:gd name="connsiteY42" fmla="*/ 606030 h 606761"/>
                <a:gd name="connsiteX43" fmla="*/ 0 w 607614"/>
                <a:gd name="connsiteY43" fmla="*/ 303378 h 606761"/>
                <a:gd name="connsiteX44" fmla="*/ 88850 w 607614"/>
                <a:gd name="connsiteY44" fmla="*/ 89473 h 606761"/>
                <a:gd name="connsiteX45" fmla="*/ 303871 w 607614"/>
                <a:gd name="connsiteY45" fmla="*/ 0 h 606761"/>
                <a:gd name="connsiteX46" fmla="*/ 607614 w 607614"/>
                <a:gd name="connsiteY46" fmla="*/ 303389 h 606761"/>
                <a:gd name="connsiteX47" fmla="*/ 604577 w 607614"/>
                <a:gd name="connsiteY47" fmla="*/ 343588 h 606761"/>
                <a:gd name="connsiteX48" fmla="*/ 584074 w 607614"/>
                <a:gd name="connsiteY48" fmla="*/ 343588 h 606761"/>
                <a:gd name="connsiteX49" fmla="*/ 587111 w 607614"/>
                <a:gd name="connsiteY49" fmla="*/ 303389 h 606761"/>
                <a:gd name="connsiteX50" fmla="*/ 313742 w 607614"/>
                <a:gd name="connsiteY50" fmla="*/ 20479 h 606761"/>
                <a:gd name="connsiteX51" fmla="*/ 313742 w 607614"/>
                <a:gd name="connsiteY51" fmla="*/ 144868 h 606761"/>
                <a:gd name="connsiteX52" fmla="*/ 303871 w 607614"/>
                <a:gd name="connsiteY52" fmla="*/ 154729 h 606761"/>
                <a:gd name="connsiteX53" fmla="*/ 293999 w 607614"/>
                <a:gd name="connsiteY53" fmla="*/ 144868 h 606761"/>
                <a:gd name="connsiteX54" fmla="*/ 293999 w 607614"/>
                <a:gd name="connsiteY54" fmla="*/ 9860 h 606761"/>
                <a:gd name="connsiteX55" fmla="*/ 303871 w 607614"/>
                <a:gd name="connsiteY55"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7614" h="606761">
                  <a:moveTo>
                    <a:pt x="355425" y="530180"/>
                  </a:moveTo>
                  <a:lnTo>
                    <a:pt x="342509" y="574916"/>
                  </a:lnTo>
                  <a:lnTo>
                    <a:pt x="388096" y="562784"/>
                  </a:lnTo>
                  <a:close/>
                  <a:moveTo>
                    <a:pt x="467874" y="407347"/>
                  </a:moveTo>
                  <a:lnTo>
                    <a:pt x="364543" y="511224"/>
                  </a:lnTo>
                  <a:lnTo>
                    <a:pt x="407091" y="553685"/>
                  </a:lnTo>
                  <a:lnTo>
                    <a:pt x="511181" y="450566"/>
                  </a:lnTo>
                  <a:close/>
                  <a:moveTo>
                    <a:pt x="511181" y="364128"/>
                  </a:moveTo>
                  <a:lnTo>
                    <a:pt x="482310" y="392941"/>
                  </a:lnTo>
                  <a:lnTo>
                    <a:pt x="525617" y="436160"/>
                  </a:lnTo>
                  <a:lnTo>
                    <a:pt x="553730" y="407347"/>
                  </a:lnTo>
                  <a:cubicBezTo>
                    <a:pt x="558288" y="403556"/>
                    <a:pt x="558288" y="396732"/>
                    <a:pt x="553730" y="392941"/>
                  </a:cubicBezTo>
                  <a:lnTo>
                    <a:pt x="524858" y="364128"/>
                  </a:lnTo>
                  <a:cubicBezTo>
                    <a:pt x="521818" y="360337"/>
                    <a:pt x="514980" y="360337"/>
                    <a:pt x="511181" y="364128"/>
                  </a:cubicBezTo>
                  <a:close/>
                  <a:moveTo>
                    <a:pt x="518020" y="341192"/>
                  </a:moveTo>
                  <a:cubicBezTo>
                    <a:pt x="525807" y="341192"/>
                    <a:pt x="533595" y="344035"/>
                    <a:pt x="539294" y="349722"/>
                  </a:cubicBezTo>
                  <a:lnTo>
                    <a:pt x="568165" y="378534"/>
                  </a:lnTo>
                  <a:cubicBezTo>
                    <a:pt x="580322" y="390666"/>
                    <a:pt x="580322" y="409622"/>
                    <a:pt x="568165" y="421753"/>
                  </a:cubicBezTo>
                  <a:lnTo>
                    <a:pt x="412409" y="577190"/>
                  </a:lnTo>
                  <a:lnTo>
                    <a:pt x="333391" y="598421"/>
                  </a:lnTo>
                  <a:lnTo>
                    <a:pt x="328073" y="603728"/>
                  </a:lnTo>
                  <a:cubicBezTo>
                    <a:pt x="326553" y="606003"/>
                    <a:pt x="323514" y="606761"/>
                    <a:pt x="321235" y="606761"/>
                  </a:cubicBezTo>
                  <a:cubicBezTo>
                    <a:pt x="318955" y="606761"/>
                    <a:pt x="315916" y="606003"/>
                    <a:pt x="314397" y="603728"/>
                  </a:cubicBezTo>
                  <a:cubicBezTo>
                    <a:pt x="309838" y="599937"/>
                    <a:pt x="309838" y="593113"/>
                    <a:pt x="314397" y="589322"/>
                  </a:cubicBezTo>
                  <a:lnTo>
                    <a:pt x="319715" y="584014"/>
                  </a:lnTo>
                  <a:lnTo>
                    <a:pt x="340989" y="505917"/>
                  </a:lnTo>
                  <a:lnTo>
                    <a:pt x="496746" y="349722"/>
                  </a:lnTo>
                  <a:cubicBezTo>
                    <a:pt x="502444" y="344035"/>
                    <a:pt x="510232" y="341192"/>
                    <a:pt x="518020" y="341192"/>
                  </a:cubicBezTo>
                  <a:close/>
                  <a:moveTo>
                    <a:pt x="208113" y="194199"/>
                  </a:moveTo>
                  <a:lnTo>
                    <a:pt x="339462" y="288979"/>
                  </a:lnTo>
                  <a:cubicBezTo>
                    <a:pt x="347814" y="295045"/>
                    <a:pt x="353128" y="304902"/>
                    <a:pt x="354647" y="314759"/>
                  </a:cubicBezTo>
                  <a:cubicBezTo>
                    <a:pt x="355406" y="325374"/>
                    <a:pt x="351610" y="335990"/>
                    <a:pt x="344017" y="343572"/>
                  </a:cubicBezTo>
                  <a:cubicBezTo>
                    <a:pt x="337184" y="350396"/>
                    <a:pt x="328073" y="354187"/>
                    <a:pt x="318203" y="354187"/>
                  </a:cubicBezTo>
                  <a:cubicBezTo>
                    <a:pt x="306815" y="354187"/>
                    <a:pt x="296185" y="348121"/>
                    <a:pt x="289352" y="339022"/>
                  </a:cubicBezTo>
                  <a:lnTo>
                    <a:pt x="194447" y="207847"/>
                  </a:lnTo>
                  <a:cubicBezTo>
                    <a:pt x="191410" y="204056"/>
                    <a:pt x="192169" y="198749"/>
                    <a:pt x="195206" y="194957"/>
                  </a:cubicBezTo>
                  <a:cubicBezTo>
                    <a:pt x="199002" y="191924"/>
                    <a:pt x="204317" y="191166"/>
                    <a:pt x="208113" y="194199"/>
                  </a:cubicBezTo>
                  <a:close/>
                  <a:moveTo>
                    <a:pt x="88850" y="89473"/>
                  </a:moveTo>
                  <a:cubicBezTo>
                    <a:pt x="92647" y="84922"/>
                    <a:pt x="98722" y="84922"/>
                    <a:pt x="103279" y="89473"/>
                  </a:cubicBezTo>
                  <a:cubicBezTo>
                    <a:pt x="107076" y="93266"/>
                    <a:pt x="107076" y="99334"/>
                    <a:pt x="103279" y="103127"/>
                  </a:cubicBezTo>
                  <a:cubicBezTo>
                    <a:pt x="49361" y="156982"/>
                    <a:pt x="20504" y="228284"/>
                    <a:pt x="20504" y="303378"/>
                  </a:cubicBezTo>
                  <a:cubicBezTo>
                    <a:pt x="20504" y="454325"/>
                    <a:pt x="138971" y="577206"/>
                    <a:pt x="287054" y="586309"/>
                  </a:cubicBezTo>
                  <a:lnTo>
                    <a:pt x="281738" y="606030"/>
                  </a:lnTo>
                  <a:cubicBezTo>
                    <a:pt x="124542" y="594652"/>
                    <a:pt x="0" y="463427"/>
                    <a:pt x="0" y="303378"/>
                  </a:cubicBezTo>
                  <a:cubicBezTo>
                    <a:pt x="0" y="222216"/>
                    <a:pt x="31136" y="146363"/>
                    <a:pt x="88850" y="89473"/>
                  </a:cubicBezTo>
                  <a:close/>
                  <a:moveTo>
                    <a:pt x="303871" y="0"/>
                  </a:moveTo>
                  <a:cubicBezTo>
                    <a:pt x="471689" y="0"/>
                    <a:pt x="607614" y="135767"/>
                    <a:pt x="607614" y="303389"/>
                  </a:cubicBezTo>
                  <a:cubicBezTo>
                    <a:pt x="607614" y="317042"/>
                    <a:pt x="606855" y="330694"/>
                    <a:pt x="604577" y="343588"/>
                  </a:cubicBezTo>
                  <a:lnTo>
                    <a:pt x="584074" y="343588"/>
                  </a:lnTo>
                  <a:cubicBezTo>
                    <a:pt x="586352" y="330694"/>
                    <a:pt x="587111" y="317042"/>
                    <a:pt x="587111" y="303389"/>
                  </a:cubicBezTo>
                  <a:cubicBezTo>
                    <a:pt x="587111" y="150936"/>
                    <a:pt x="465614" y="25788"/>
                    <a:pt x="313742" y="20479"/>
                  </a:cubicBezTo>
                  <a:lnTo>
                    <a:pt x="313742" y="144868"/>
                  </a:lnTo>
                  <a:cubicBezTo>
                    <a:pt x="313742" y="150178"/>
                    <a:pt x="309186" y="154729"/>
                    <a:pt x="303871" y="154729"/>
                  </a:cubicBezTo>
                  <a:cubicBezTo>
                    <a:pt x="298555" y="154729"/>
                    <a:pt x="293999" y="150178"/>
                    <a:pt x="293999" y="144868"/>
                  </a:cubicBezTo>
                  <a:lnTo>
                    <a:pt x="293999" y="9860"/>
                  </a:lnTo>
                  <a:cubicBezTo>
                    <a:pt x="293999" y="4551"/>
                    <a:pt x="298555" y="0"/>
                    <a:pt x="3038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9" name="PA-矩形 12">
              <a:extLst>
                <a:ext uri="{FF2B5EF4-FFF2-40B4-BE49-F238E27FC236}">
                  <a16:creationId xmlns:a16="http://schemas.microsoft.com/office/drawing/2014/main" id="{7D6E18C3-4898-436F-8C00-80FA49ADF1EA}"/>
                </a:ext>
              </a:extLst>
            </p:cNvPr>
            <p:cNvSpPr/>
            <p:nvPr>
              <p:custDataLst>
                <p:tags r:id="rId3"/>
              </p:custDataLst>
            </p:nvPr>
          </p:nvSpPr>
          <p:spPr>
            <a:xfrm>
              <a:off x="9540028" y="3178145"/>
              <a:ext cx="2326282" cy="1762406"/>
            </a:xfrm>
            <a:prstGeom prst="rect">
              <a:avLst/>
            </a:prstGeom>
          </p:spPr>
          <p:txBody>
            <a:bodyPr wrap="square">
              <a:spAutoFit/>
            </a:bodyPr>
            <a:lstStyle/>
            <a:p>
              <a:pPr algn="ctr">
                <a:lnSpc>
                  <a:spcPct val="150000"/>
                </a:lnSpc>
              </a:pPr>
              <a:r>
                <a:rPr lang="zh-CN" altLang="en-US" dirty="0">
                  <a:solidFill>
                    <a:schemeClr val="bg1"/>
                  </a:solidFill>
                  <a:cs typeface="+mn-ea"/>
                  <a:sym typeface="+mn-lt"/>
                </a:rPr>
                <a:t>The title content.</a:t>
              </a:r>
              <a:endParaRPr lang="en-US" altLang="zh-CN" dirty="0">
                <a:solidFill>
                  <a:schemeClr val="bg1"/>
                </a:solidFill>
                <a:cs typeface="+mn-ea"/>
                <a:sym typeface="+mn-lt"/>
              </a:endParaRPr>
            </a:p>
            <a:p>
              <a:pPr algn="ctr">
                <a:lnSpc>
                  <a:spcPct val="150000"/>
                </a:lnSpc>
              </a:pPr>
              <a:r>
                <a:rPr lang="zh-CN" altLang="en-US" sz="1400" dirty="0">
                  <a:solidFill>
                    <a:schemeClr val="bg1"/>
                  </a:solidFill>
                  <a:cs typeface="+mn-ea"/>
                  <a:sym typeface="+mn-lt"/>
                </a:rPr>
                <a:t>After you've typed your content here, or by copying your text, select Paste in this box and choose to keep only the text.</a:t>
              </a:r>
              <a:endParaRPr lang="en-US" altLang="zh-CN" sz="1400" dirty="0">
                <a:solidFill>
                  <a:schemeClr val="bg1"/>
                </a:solidFill>
                <a:cs typeface="+mn-ea"/>
                <a:sym typeface="+mn-lt"/>
              </a:endParaRPr>
            </a:p>
          </p:txBody>
        </p:sp>
      </p:grpSp>
    </p:spTree>
    <p:extLst>
      <p:ext uri="{BB962C8B-B14F-4D97-AF65-F5344CB8AC3E}">
        <p14:creationId xmlns:p14="http://schemas.microsoft.com/office/powerpoint/2010/main" val="66349013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1"/>
          <p:cNvGrpSpPr>
            <a:grpSpLocks/>
          </p:cNvGrpSpPr>
          <p:nvPr/>
        </p:nvGrpSpPr>
        <p:grpSpPr bwMode="auto">
          <a:xfrm>
            <a:off x="8052233" y="3414870"/>
            <a:ext cx="396802" cy="396967"/>
            <a:chOff x="0" y="0"/>
            <a:chExt cx="812800" cy="812800"/>
          </a:xfrm>
        </p:grpSpPr>
        <p:sp>
          <p:nvSpPr>
            <p:cNvPr id="38" name="椭圆 32"/>
            <p:cNvSpPr>
              <a:spLocks noChangeArrowheads="1"/>
            </p:cNvSpPr>
            <p:nvPr/>
          </p:nvSpPr>
          <p:spPr bwMode="auto">
            <a:xfrm>
              <a:off x="0" y="0"/>
              <a:ext cx="812800" cy="81280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39" name="任意多边形 33"/>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0" name="组合 34"/>
          <p:cNvGrpSpPr>
            <a:grpSpLocks/>
          </p:cNvGrpSpPr>
          <p:nvPr/>
        </p:nvGrpSpPr>
        <p:grpSpPr bwMode="auto">
          <a:xfrm>
            <a:off x="3785822" y="3414870"/>
            <a:ext cx="396802" cy="396967"/>
            <a:chOff x="0" y="0"/>
            <a:chExt cx="812800" cy="812800"/>
          </a:xfrm>
        </p:grpSpPr>
        <p:sp>
          <p:nvSpPr>
            <p:cNvPr id="41" name="椭圆 35"/>
            <p:cNvSpPr>
              <a:spLocks noChangeArrowheads="1"/>
            </p:cNvSpPr>
            <p:nvPr/>
          </p:nvSpPr>
          <p:spPr bwMode="auto">
            <a:xfrm>
              <a:off x="0" y="0"/>
              <a:ext cx="812800" cy="812800"/>
            </a:xfrm>
            <a:prstGeom prst="ellipse">
              <a:avLst/>
            </a:pr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mn-lt"/>
                <a:ea typeface="+mn-ea"/>
                <a:cs typeface="+mn-ea"/>
                <a:sym typeface="+mn-lt"/>
              </a:endParaRPr>
            </a:p>
          </p:txBody>
        </p:sp>
        <p:sp>
          <p:nvSpPr>
            <p:cNvPr id="42" name="任意多边形 36"/>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lumMod val="50000"/>
                    <a:lumOff val="50000"/>
                  </a:prstClr>
                </a:solidFill>
                <a:effectLst/>
                <a:uLnTx/>
                <a:uFillTx/>
                <a:cs typeface="+mn-ea"/>
                <a:sym typeface="+mn-lt"/>
              </a:endParaRPr>
            </a:p>
          </p:txBody>
        </p:sp>
      </p:grpSp>
      <p:grpSp>
        <p:nvGrpSpPr>
          <p:cNvPr id="43" name="组合 37"/>
          <p:cNvGrpSpPr>
            <a:grpSpLocks/>
          </p:cNvGrpSpPr>
          <p:nvPr/>
        </p:nvGrpSpPr>
        <p:grpSpPr bwMode="auto">
          <a:xfrm>
            <a:off x="5896807" y="1471893"/>
            <a:ext cx="396802" cy="396967"/>
            <a:chOff x="0" y="0"/>
            <a:chExt cx="812800" cy="812800"/>
          </a:xfrm>
        </p:grpSpPr>
        <p:sp>
          <p:nvSpPr>
            <p:cNvPr id="44" name="椭圆 38"/>
            <p:cNvSpPr>
              <a:spLocks noChangeArrowheads="1"/>
            </p:cNvSpPr>
            <p:nvPr/>
          </p:nvSpPr>
          <p:spPr bwMode="auto">
            <a:xfrm>
              <a:off x="0" y="0"/>
              <a:ext cx="812800" cy="812800"/>
            </a:xfrm>
            <a:prstGeom prst="ellipse">
              <a:avLst/>
            </a:pr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45" name="任意多边形 39"/>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6" name="组合 40"/>
          <p:cNvGrpSpPr>
            <a:grpSpLocks/>
          </p:cNvGrpSpPr>
          <p:nvPr/>
        </p:nvGrpSpPr>
        <p:grpSpPr bwMode="auto">
          <a:xfrm>
            <a:off x="5896807" y="5330301"/>
            <a:ext cx="396802" cy="396967"/>
            <a:chOff x="0" y="0"/>
            <a:chExt cx="812800" cy="812800"/>
          </a:xfrm>
        </p:grpSpPr>
        <p:sp>
          <p:nvSpPr>
            <p:cNvPr id="47" name="椭圆 41"/>
            <p:cNvSpPr>
              <a:spLocks noChangeArrowheads="1"/>
            </p:cNvSpPr>
            <p:nvPr/>
          </p:nvSpPr>
          <p:spPr bwMode="auto">
            <a:xfrm>
              <a:off x="0" y="0"/>
              <a:ext cx="812800" cy="812800"/>
            </a:xfrm>
            <a:prstGeom prst="ellipse">
              <a:avLst/>
            </a:pr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48" name="任意多边形 42"/>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9" name="组合 66"/>
          <p:cNvGrpSpPr>
            <a:grpSpLocks/>
          </p:cNvGrpSpPr>
          <p:nvPr/>
        </p:nvGrpSpPr>
        <p:grpSpPr bwMode="auto">
          <a:xfrm>
            <a:off x="4089193" y="1611401"/>
            <a:ext cx="4012029" cy="4016605"/>
            <a:chOff x="0" y="0"/>
            <a:chExt cx="4392474" cy="4393594"/>
          </a:xfrm>
        </p:grpSpPr>
        <p:grpSp>
          <p:nvGrpSpPr>
            <p:cNvPr id="50" name="组合 44"/>
            <p:cNvGrpSpPr>
              <a:grpSpLocks/>
            </p:cNvGrpSpPr>
            <p:nvPr/>
          </p:nvGrpSpPr>
          <p:grpSpPr bwMode="auto">
            <a:xfrm>
              <a:off x="0" y="0"/>
              <a:ext cx="4392474" cy="4393594"/>
              <a:chOff x="0" y="0"/>
              <a:chExt cx="4392474" cy="4393594"/>
            </a:xfrm>
          </p:grpSpPr>
          <p:grpSp>
            <p:nvGrpSpPr>
              <p:cNvPr id="55" name="组合 30"/>
              <p:cNvGrpSpPr>
                <a:grpSpLocks/>
              </p:cNvGrpSpPr>
              <p:nvPr/>
            </p:nvGrpSpPr>
            <p:grpSpPr bwMode="auto">
              <a:xfrm>
                <a:off x="0" y="0"/>
                <a:ext cx="4392474" cy="4393594"/>
                <a:chOff x="0" y="0"/>
                <a:chExt cx="4392474" cy="4393594"/>
              </a:xfrm>
            </p:grpSpPr>
            <p:sp>
              <p:nvSpPr>
                <p:cNvPr id="57" name="Freeform 5"/>
                <p:cNvSpPr>
                  <a:spLocks/>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8" name="Freeform 6"/>
                <p:cNvSpPr>
                  <a:spLocks/>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9" name="Freeform 7"/>
                <p:cNvSpPr>
                  <a:spLocks/>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0" name="Freeform 8"/>
                <p:cNvSpPr>
                  <a:spLocks/>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1" name="Freeform 9"/>
                <p:cNvSpPr>
                  <a:spLocks/>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2" name="Freeform 10"/>
                <p:cNvSpPr>
                  <a:spLocks/>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3" name="Freeform 11"/>
                <p:cNvSpPr>
                  <a:spLocks/>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56" name="Freeform 12"/>
              <p:cNvSpPr>
                <a:spLocks/>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E66C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51" name="文本框 62"/>
            <p:cNvSpPr txBox="1">
              <a:spLocks noChangeArrowheads="1"/>
            </p:cNvSpPr>
            <p:nvPr/>
          </p:nvSpPr>
          <p:spPr bwMode="auto">
            <a:xfrm>
              <a:off x="1194648" y="923099"/>
              <a:ext cx="647950" cy="5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7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700" b="0" i="0" u="none" strike="noStrike" kern="0" cap="none" spc="0" normalizeH="0" baseline="0" noProof="0" dirty="0">
                <a:ln>
                  <a:noFill/>
                </a:ln>
                <a:solidFill>
                  <a:prstClr val="white"/>
                </a:solidFill>
                <a:effectLst/>
                <a:uLnTx/>
                <a:uFillTx/>
                <a:latin typeface="+mn-lt"/>
                <a:ea typeface="+mn-ea"/>
                <a:cs typeface="+mn-ea"/>
                <a:sym typeface="+mn-lt"/>
              </a:endParaRPr>
            </a:p>
          </p:txBody>
        </p:sp>
        <p:sp>
          <p:nvSpPr>
            <p:cNvPr id="52" name="文本框 63"/>
            <p:cNvSpPr txBox="1">
              <a:spLocks noChangeArrowheads="1"/>
            </p:cNvSpPr>
            <p:nvPr/>
          </p:nvSpPr>
          <p:spPr bwMode="auto">
            <a:xfrm>
              <a:off x="939878" y="2659858"/>
              <a:ext cx="647950" cy="5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7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700" b="0" i="0" u="none" strike="noStrike" kern="0" cap="none" spc="0" normalizeH="0" baseline="0" noProof="0" dirty="0">
                <a:ln>
                  <a:noFill/>
                </a:ln>
                <a:solidFill>
                  <a:prstClr val="white"/>
                </a:solidFill>
                <a:effectLst/>
                <a:uLnTx/>
                <a:uFillTx/>
                <a:latin typeface="+mn-lt"/>
                <a:ea typeface="+mn-ea"/>
                <a:cs typeface="+mn-ea"/>
                <a:sym typeface="+mn-lt"/>
              </a:endParaRPr>
            </a:p>
          </p:txBody>
        </p:sp>
        <p:sp>
          <p:nvSpPr>
            <p:cNvPr id="53" name="文本框 64"/>
            <p:cNvSpPr txBox="1">
              <a:spLocks noChangeArrowheads="1"/>
            </p:cNvSpPr>
            <p:nvPr/>
          </p:nvSpPr>
          <p:spPr bwMode="auto">
            <a:xfrm>
              <a:off x="2599880" y="2894696"/>
              <a:ext cx="647950" cy="5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7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700" b="0" i="0" u="none" strike="noStrike" kern="0" cap="none" spc="0" normalizeH="0" baseline="0" noProof="0" dirty="0">
                <a:ln>
                  <a:noFill/>
                </a:ln>
                <a:solidFill>
                  <a:prstClr val="white"/>
                </a:solidFill>
                <a:effectLst/>
                <a:uLnTx/>
                <a:uFillTx/>
                <a:latin typeface="+mn-lt"/>
                <a:ea typeface="+mn-ea"/>
                <a:cs typeface="+mn-ea"/>
                <a:sym typeface="+mn-lt"/>
              </a:endParaRPr>
            </a:p>
          </p:txBody>
        </p:sp>
        <p:sp>
          <p:nvSpPr>
            <p:cNvPr id="54" name="文本框 65"/>
            <p:cNvSpPr txBox="1">
              <a:spLocks noChangeArrowheads="1"/>
            </p:cNvSpPr>
            <p:nvPr/>
          </p:nvSpPr>
          <p:spPr bwMode="auto">
            <a:xfrm>
              <a:off x="2913356" y="1212607"/>
              <a:ext cx="647950" cy="5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7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7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64" name="TextBox 23"/>
          <p:cNvSpPr txBox="1"/>
          <p:nvPr/>
        </p:nvSpPr>
        <p:spPr>
          <a:xfrm>
            <a:off x="2477144" y="1755279"/>
            <a:ext cx="2447431" cy="565486"/>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800" dirty="0">
              <a:solidFill>
                <a:prstClr val="black">
                  <a:lumMod val="65000"/>
                  <a:lumOff val="35000"/>
                </a:prstClr>
              </a:solidFill>
              <a:cs typeface="+mn-ea"/>
              <a:sym typeface="+mn-lt"/>
            </a:endParaRPr>
          </a:p>
        </p:txBody>
      </p:sp>
      <p:sp>
        <p:nvSpPr>
          <p:cNvPr id="65" name="TextBox 24"/>
          <p:cNvSpPr txBox="1"/>
          <p:nvPr/>
        </p:nvSpPr>
        <p:spPr>
          <a:xfrm>
            <a:off x="3518783" y="1451073"/>
            <a:ext cx="1405791" cy="333752"/>
          </a:xfrm>
          <a:prstGeom prst="rect">
            <a:avLst/>
          </a:prstGeom>
          <a:noFill/>
        </p:spPr>
        <p:txBody>
          <a:bodyPr wrap="none" lIns="86688" tIns="43344" rIns="86688" bIns="43344" rtlCol="0">
            <a:spAutoFit/>
          </a:bodyPr>
          <a:lstStyle/>
          <a:p>
            <a:pPr algn="r">
              <a:defRPr/>
            </a:pPr>
            <a:r>
              <a:rPr lang="zh-CN" altLang="en-US" sz="1600" b="1" dirty="0">
                <a:solidFill>
                  <a:prstClr val="white">
                    <a:lumMod val="50000"/>
                  </a:prstClr>
                </a:solidFill>
                <a:cs typeface="+mn-ea"/>
                <a:sym typeface="+mn-lt"/>
              </a:rPr>
              <a:t>Replace the text content.</a:t>
            </a:r>
          </a:p>
        </p:txBody>
      </p:sp>
      <p:sp>
        <p:nvSpPr>
          <p:cNvPr id="66" name="TextBox 23"/>
          <p:cNvSpPr txBox="1"/>
          <p:nvPr/>
        </p:nvSpPr>
        <p:spPr>
          <a:xfrm>
            <a:off x="1049931" y="3797895"/>
            <a:ext cx="2447431" cy="565486"/>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800" dirty="0">
              <a:solidFill>
                <a:prstClr val="black">
                  <a:lumMod val="65000"/>
                  <a:lumOff val="35000"/>
                </a:prstClr>
              </a:solidFill>
              <a:cs typeface="+mn-ea"/>
              <a:sym typeface="+mn-lt"/>
            </a:endParaRPr>
          </a:p>
        </p:txBody>
      </p:sp>
      <p:sp>
        <p:nvSpPr>
          <p:cNvPr id="67" name="TextBox 24"/>
          <p:cNvSpPr txBox="1"/>
          <p:nvPr/>
        </p:nvSpPr>
        <p:spPr>
          <a:xfrm>
            <a:off x="2091570" y="3493688"/>
            <a:ext cx="1405791" cy="333752"/>
          </a:xfrm>
          <a:prstGeom prst="rect">
            <a:avLst/>
          </a:prstGeom>
          <a:noFill/>
        </p:spPr>
        <p:txBody>
          <a:bodyPr wrap="none" lIns="86688" tIns="43344" rIns="86688" bIns="43344" rtlCol="0">
            <a:spAutoFit/>
          </a:bodyPr>
          <a:lstStyle/>
          <a:p>
            <a:pPr algn="r">
              <a:defRPr/>
            </a:pPr>
            <a:r>
              <a:rPr lang="zh-CN" altLang="en-US" sz="1600" b="1" dirty="0">
                <a:solidFill>
                  <a:prstClr val="white">
                    <a:lumMod val="50000"/>
                  </a:prstClr>
                </a:solidFill>
                <a:cs typeface="+mn-ea"/>
                <a:sym typeface="+mn-lt"/>
              </a:rPr>
              <a:t>Replace the text content.</a:t>
            </a:r>
          </a:p>
        </p:txBody>
      </p:sp>
      <p:sp>
        <p:nvSpPr>
          <p:cNvPr id="68" name="TextBox 23"/>
          <p:cNvSpPr txBox="1"/>
          <p:nvPr/>
        </p:nvSpPr>
        <p:spPr>
          <a:xfrm>
            <a:off x="8670098" y="3752265"/>
            <a:ext cx="2347925" cy="565486"/>
          </a:xfrm>
          <a:prstGeom prst="rect">
            <a:avLst/>
          </a:prstGeom>
          <a:noFill/>
        </p:spPr>
        <p:txBody>
          <a:bodyPr wrap="square" lIns="86688" tIns="43344" rIns="86688" bIns="43344" rtlCol="0">
            <a:spAutoFit/>
          </a:bodyPr>
          <a:lstStyle/>
          <a:p>
            <a:pPr algn="just"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1100" dirty="0">
              <a:solidFill>
                <a:prstClr val="white">
                  <a:lumMod val="50000"/>
                </a:prstClr>
              </a:solidFill>
              <a:cs typeface="+mn-ea"/>
              <a:sym typeface="+mn-lt"/>
            </a:endParaRPr>
          </a:p>
        </p:txBody>
      </p:sp>
      <p:sp>
        <p:nvSpPr>
          <p:cNvPr id="69" name="TextBox 24"/>
          <p:cNvSpPr txBox="1"/>
          <p:nvPr/>
        </p:nvSpPr>
        <p:spPr>
          <a:xfrm>
            <a:off x="8670098" y="3448060"/>
            <a:ext cx="1405791" cy="333752"/>
          </a:xfrm>
          <a:prstGeom prst="rect">
            <a:avLst/>
          </a:prstGeom>
          <a:noFill/>
        </p:spPr>
        <p:txBody>
          <a:bodyPr wrap="none" lIns="86688" tIns="43344" rIns="86688" bIns="43344" rtlCol="0">
            <a:spAutoFit/>
          </a:bodyPr>
          <a:lstStyle/>
          <a:p>
            <a:pPr>
              <a:defRPr/>
            </a:pPr>
            <a:r>
              <a:rPr lang="zh-CN" altLang="en-US" sz="1600" b="1" dirty="0">
                <a:solidFill>
                  <a:prstClr val="white">
                    <a:lumMod val="50000"/>
                  </a:prstClr>
                </a:solidFill>
                <a:cs typeface="+mn-ea"/>
                <a:sym typeface="+mn-lt"/>
              </a:rPr>
              <a:t>Replace the text content.</a:t>
            </a:r>
          </a:p>
        </p:txBody>
      </p:sp>
      <p:sp>
        <p:nvSpPr>
          <p:cNvPr id="70" name="TextBox 23"/>
          <p:cNvSpPr txBox="1"/>
          <p:nvPr/>
        </p:nvSpPr>
        <p:spPr>
          <a:xfrm>
            <a:off x="6614427" y="5456372"/>
            <a:ext cx="2347925" cy="565486"/>
          </a:xfrm>
          <a:prstGeom prst="rect">
            <a:avLst/>
          </a:prstGeom>
          <a:noFill/>
        </p:spPr>
        <p:txBody>
          <a:bodyPr wrap="square" lIns="86688" tIns="43344" rIns="86688" bIns="43344" rtlCol="0">
            <a:spAutoFit/>
          </a:bodyPr>
          <a:lstStyle/>
          <a:p>
            <a:pPr algn="just"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1100" dirty="0">
              <a:solidFill>
                <a:prstClr val="white">
                  <a:lumMod val="50000"/>
                </a:prstClr>
              </a:solidFill>
              <a:cs typeface="+mn-ea"/>
              <a:sym typeface="+mn-lt"/>
            </a:endParaRPr>
          </a:p>
        </p:txBody>
      </p:sp>
      <p:sp>
        <p:nvSpPr>
          <p:cNvPr id="71" name="TextBox 24"/>
          <p:cNvSpPr txBox="1"/>
          <p:nvPr/>
        </p:nvSpPr>
        <p:spPr>
          <a:xfrm>
            <a:off x="6614426" y="5152166"/>
            <a:ext cx="1405791" cy="333752"/>
          </a:xfrm>
          <a:prstGeom prst="rect">
            <a:avLst/>
          </a:prstGeom>
          <a:noFill/>
        </p:spPr>
        <p:txBody>
          <a:bodyPr wrap="none" lIns="86688" tIns="43344" rIns="86688" bIns="43344" rtlCol="0">
            <a:spAutoFit/>
          </a:bodyPr>
          <a:lstStyle/>
          <a:p>
            <a:pPr>
              <a:defRPr/>
            </a:pPr>
            <a:r>
              <a:rPr lang="zh-CN" altLang="en-US" sz="1600" b="1" dirty="0">
                <a:solidFill>
                  <a:prstClr val="white">
                    <a:lumMod val="50000"/>
                  </a:prstClr>
                </a:solidFill>
                <a:cs typeface="+mn-ea"/>
                <a:sym typeface="+mn-lt"/>
              </a:rPr>
              <a:t>Replace the text content.</a:t>
            </a:r>
          </a:p>
        </p:txBody>
      </p:sp>
    </p:spTree>
    <p:extLst>
      <p:ext uri="{BB962C8B-B14F-4D97-AF65-F5344CB8AC3E}">
        <p14:creationId xmlns:p14="http://schemas.microsoft.com/office/powerpoint/2010/main" val="9722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250" fill="hold"/>
                                        <p:tgtEl>
                                          <p:spTgt spid="43"/>
                                        </p:tgtEl>
                                        <p:attrNameLst>
                                          <p:attrName>ppt_w</p:attrName>
                                        </p:attrNameLst>
                                      </p:cBhvr>
                                      <p:tavLst>
                                        <p:tav tm="0">
                                          <p:val>
                                            <p:fltVal val="0"/>
                                          </p:val>
                                        </p:tav>
                                        <p:tav tm="100000">
                                          <p:val>
                                            <p:strVal val="#ppt_w"/>
                                          </p:val>
                                        </p:tav>
                                      </p:tavLst>
                                    </p:anim>
                                    <p:anim calcmode="lin" valueType="num">
                                      <p:cBhvr>
                                        <p:cTn id="12" dur="250" fill="hold"/>
                                        <p:tgtEl>
                                          <p:spTgt spid="43"/>
                                        </p:tgtEl>
                                        <p:attrNameLst>
                                          <p:attrName>ppt_h</p:attrName>
                                        </p:attrNameLst>
                                      </p:cBhvr>
                                      <p:tavLst>
                                        <p:tav tm="0">
                                          <p:val>
                                            <p:fltVal val="0"/>
                                          </p:val>
                                        </p:tav>
                                        <p:tav tm="100000">
                                          <p:val>
                                            <p:strVal val="#ppt_h"/>
                                          </p:val>
                                        </p:tav>
                                      </p:tavLst>
                                    </p:anim>
                                    <p:animEffect transition="in" filter="fade">
                                      <p:cBhvr>
                                        <p:cTn id="13" dur="250"/>
                                        <p:tgtEl>
                                          <p:spTgt spid="43"/>
                                        </p:tgtEl>
                                      </p:cBhvr>
                                    </p:animEffec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250" fill="hold"/>
                                        <p:tgtEl>
                                          <p:spTgt spid="37"/>
                                        </p:tgtEl>
                                        <p:attrNameLst>
                                          <p:attrName>ppt_w</p:attrName>
                                        </p:attrNameLst>
                                      </p:cBhvr>
                                      <p:tavLst>
                                        <p:tav tm="0">
                                          <p:val>
                                            <p:fltVal val="0"/>
                                          </p:val>
                                        </p:tav>
                                        <p:tav tm="100000">
                                          <p:val>
                                            <p:strVal val="#ppt_w"/>
                                          </p:val>
                                        </p:tav>
                                      </p:tavLst>
                                    </p:anim>
                                    <p:anim calcmode="lin" valueType="num">
                                      <p:cBhvr>
                                        <p:cTn id="18" dur="250" fill="hold"/>
                                        <p:tgtEl>
                                          <p:spTgt spid="37"/>
                                        </p:tgtEl>
                                        <p:attrNameLst>
                                          <p:attrName>ppt_h</p:attrName>
                                        </p:attrNameLst>
                                      </p:cBhvr>
                                      <p:tavLst>
                                        <p:tav tm="0">
                                          <p:val>
                                            <p:fltVal val="0"/>
                                          </p:val>
                                        </p:tav>
                                        <p:tav tm="100000">
                                          <p:val>
                                            <p:strVal val="#ppt_h"/>
                                          </p:val>
                                        </p:tav>
                                      </p:tavLst>
                                    </p:anim>
                                    <p:animEffect transition="in" filter="fade">
                                      <p:cBhvr>
                                        <p:cTn id="19" dur="250"/>
                                        <p:tgtEl>
                                          <p:spTgt spid="3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250" fill="hold"/>
                                        <p:tgtEl>
                                          <p:spTgt spid="46"/>
                                        </p:tgtEl>
                                        <p:attrNameLst>
                                          <p:attrName>ppt_w</p:attrName>
                                        </p:attrNameLst>
                                      </p:cBhvr>
                                      <p:tavLst>
                                        <p:tav tm="0">
                                          <p:val>
                                            <p:fltVal val="0"/>
                                          </p:val>
                                        </p:tav>
                                        <p:tav tm="100000">
                                          <p:val>
                                            <p:strVal val="#ppt_w"/>
                                          </p:val>
                                        </p:tav>
                                      </p:tavLst>
                                    </p:anim>
                                    <p:anim calcmode="lin" valueType="num">
                                      <p:cBhvr>
                                        <p:cTn id="24" dur="250" fill="hold"/>
                                        <p:tgtEl>
                                          <p:spTgt spid="46"/>
                                        </p:tgtEl>
                                        <p:attrNameLst>
                                          <p:attrName>ppt_h</p:attrName>
                                        </p:attrNameLst>
                                      </p:cBhvr>
                                      <p:tavLst>
                                        <p:tav tm="0">
                                          <p:val>
                                            <p:fltVal val="0"/>
                                          </p:val>
                                        </p:tav>
                                        <p:tav tm="100000">
                                          <p:val>
                                            <p:strVal val="#ppt_h"/>
                                          </p:val>
                                        </p:tav>
                                      </p:tavLst>
                                    </p:anim>
                                    <p:animEffect transition="in" filter="fade">
                                      <p:cBhvr>
                                        <p:cTn id="25" dur="250"/>
                                        <p:tgtEl>
                                          <p:spTgt spid="46"/>
                                        </p:tgtEl>
                                      </p:cBhvr>
                                    </p:animEffect>
                                  </p:childTnLst>
                                </p:cTn>
                              </p:par>
                            </p:childTnLst>
                          </p:cTn>
                        </p:par>
                        <p:par>
                          <p:cTn id="26" fill="hold">
                            <p:stCondLst>
                              <p:cond delay="125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250" fill="hold"/>
                                        <p:tgtEl>
                                          <p:spTgt spid="40"/>
                                        </p:tgtEl>
                                        <p:attrNameLst>
                                          <p:attrName>ppt_w</p:attrName>
                                        </p:attrNameLst>
                                      </p:cBhvr>
                                      <p:tavLst>
                                        <p:tav tm="0">
                                          <p:val>
                                            <p:fltVal val="0"/>
                                          </p:val>
                                        </p:tav>
                                        <p:tav tm="100000">
                                          <p:val>
                                            <p:strVal val="#ppt_w"/>
                                          </p:val>
                                        </p:tav>
                                      </p:tavLst>
                                    </p:anim>
                                    <p:anim calcmode="lin" valueType="num">
                                      <p:cBhvr>
                                        <p:cTn id="30" dur="250" fill="hold"/>
                                        <p:tgtEl>
                                          <p:spTgt spid="40"/>
                                        </p:tgtEl>
                                        <p:attrNameLst>
                                          <p:attrName>ppt_h</p:attrName>
                                        </p:attrNameLst>
                                      </p:cBhvr>
                                      <p:tavLst>
                                        <p:tav tm="0">
                                          <p:val>
                                            <p:fltVal val="0"/>
                                          </p:val>
                                        </p:tav>
                                        <p:tav tm="100000">
                                          <p:val>
                                            <p:strVal val="#ppt_h"/>
                                          </p:val>
                                        </p:tav>
                                      </p:tavLst>
                                    </p:anim>
                                    <p:animEffect transition="in" filter="fade">
                                      <p:cBhvr>
                                        <p:cTn id="31" dur="250"/>
                                        <p:tgtEl>
                                          <p:spTgt spid="40"/>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ppt_y</p:attrName>
                                        </p:attrNameLst>
                                      </p:cBhvr>
                                      <p:tavLst>
                                        <p:tav tm="0">
                                          <p:val>
                                            <p:strVal val="#ppt_y+#ppt_h*1.125000"/>
                                          </p:val>
                                        </p:tav>
                                        <p:tav tm="100000">
                                          <p:val>
                                            <p:strVal val="#ppt_y"/>
                                          </p:val>
                                        </p:tav>
                                      </p:tavLst>
                                    </p:anim>
                                    <p:animEffect transition="in" filter="wipe(up)">
                                      <p:cBhvr>
                                        <p:cTn id="36" dur="500"/>
                                        <p:tgtEl>
                                          <p:spTgt spid="6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p:tgtEl>
                                          <p:spTgt spid="65"/>
                                        </p:tgtEl>
                                        <p:attrNameLst>
                                          <p:attrName>ppt_y</p:attrName>
                                        </p:attrNameLst>
                                      </p:cBhvr>
                                      <p:tavLst>
                                        <p:tav tm="0">
                                          <p:val>
                                            <p:strVal val="#ppt_y-#ppt_h*1.125000"/>
                                          </p:val>
                                        </p:tav>
                                        <p:tav tm="100000">
                                          <p:val>
                                            <p:strVal val="#ppt_y"/>
                                          </p:val>
                                        </p:tav>
                                      </p:tavLst>
                                    </p:anim>
                                    <p:animEffect transition="in" filter="wipe(down)">
                                      <p:cBhvr>
                                        <p:cTn id="40" dur="500"/>
                                        <p:tgtEl>
                                          <p:spTgt spid="65"/>
                                        </p:tgtEl>
                                      </p:cBhvr>
                                    </p:animEffect>
                                  </p:childTnLst>
                                </p:cTn>
                              </p:par>
                            </p:childTnLst>
                          </p:cTn>
                        </p:par>
                        <p:par>
                          <p:cTn id="41" fill="hold">
                            <p:stCondLst>
                              <p:cond delay="2000"/>
                            </p:stCondLst>
                            <p:childTnLst>
                              <p:par>
                                <p:cTn id="42" presetID="12" presetClass="entr" presetSubtype="4"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p:tgtEl>
                                          <p:spTgt spid="69"/>
                                        </p:tgtEl>
                                        <p:attrNameLst>
                                          <p:attrName>ppt_y</p:attrName>
                                        </p:attrNameLst>
                                      </p:cBhvr>
                                      <p:tavLst>
                                        <p:tav tm="0">
                                          <p:val>
                                            <p:strVal val="#ppt_y-#ppt_h*1.125000"/>
                                          </p:val>
                                        </p:tav>
                                        <p:tav tm="100000">
                                          <p:val>
                                            <p:strVal val="#ppt_y"/>
                                          </p:val>
                                        </p:tav>
                                      </p:tavLst>
                                    </p:anim>
                                    <p:animEffect transition="in" filter="wipe(down)">
                                      <p:cBhvr>
                                        <p:cTn id="49" dur="500"/>
                                        <p:tgtEl>
                                          <p:spTgt spid="69"/>
                                        </p:tgtEl>
                                      </p:cBhvr>
                                    </p:animEffect>
                                  </p:childTnLst>
                                </p:cTn>
                              </p:par>
                            </p:childTnLst>
                          </p:cTn>
                        </p:par>
                        <p:par>
                          <p:cTn id="50" fill="hold">
                            <p:stCondLst>
                              <p:cond delay="2500"/>
                            </p:stCondLst>
                            <p:childTnLst>
                              <p:par>
                                <p:cTn id="51" presetID="12" presetClass="entr" presetSubtype="4"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up)">
                                      <p:cBhvr>
                                        <p:cTn id="54" dur="500"/>
                                        <p:tgtEl>
                                          <p:spTgt spid="70"/>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p:tgtEl>
                                          <p:spTgt spid="71"/>
                                        </p:tgtEl>
                                        <p:attrNameLst>
                                          <p:attrName>ppt_y</p:attrName>
                                        </p:attrNameLst>
                                      </p:cBhvr>
                                      <p:tavLst>
                                        <p:tav tm="0">
                                          <p:val>
                                            <p:strVal val="#ppt_y-#ppt_h*1.125000"/>
                                          </p:val>
                                        </p:tav>
                                        <p:tav tm="100000">
                                          <p:val>
                                            <p:strVal val="#ppt_y"/>
                                          </p:val>
                                        </p:tav>
                                      </p:tavLst>
                                    </p:anim>
                                    <p:animEffect transition="in" filter="wipe(down)">
                                      <p:cBhvr>
                                        <p:cTn id="58" dur="500"/>
                                        <p:tgtEl>
                                          <p:spTgt spid="71"/>
                                        </p:tgtEl>
                                      </p:cBhvr>
                                    </p:animEffect>
                                  </p:childTnLst>
                                </p:cTn>
                              </p:par>
                            </p:childTnLst>
                          </p:cTn>
                        </p:par>
                        <p:par>
                          <p:cTn id="59" fill="hold">
                            <p:stCondLst>
                              <p:cond delay="3000"/>
                            </p:stCondLst>
                            <p:childTnLst>
                              <p:par>
                                <p:cTn id="60" presetID="12" presetClass="entr" presetSubtype="4"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p:tgtEl>
                                          <p:spTgt spid="66"/>
                                        </p:tgtEl>
                                        <p:attrNameLst>
                                          <p:attrName>ppt_y</p:attrName>
                                        </p:attrNameLst>
                                      </p:cBhvr>
                                      <p:tavLst>
                                        <p:tav tm="0">
                                          <p:val>
                                            <p:strVal val="#ppt_y+#ppt_h*1.125000"/>
                                          </p:val>
                                        </p:tav>
                                        <p:tav tm="100000">
                                          <p:val>
                                            <p:strVal val="#ppt_y"/>
                                          </p:val>
                                        </p:tav>
                                      </p:tavLst>
                                    </p:anim>
                                    <p:animEffect transition="in" filter="wipe(up)">
                                      <p:cBhvr>
                                        <p:cTn id="63" dur="500"/>
                                        <p:tgtEl>
                                          <p:spTgt spid="66"/>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500"/>
                                        <p:tgtEl>
                                          <p:spTgt spid="67"/>
                                        </p:tgtEl>
                                        <p:attrNameLst>
                                          <p:attrName>ppt_y</p:attrName>
                                        </p:attrNameLst>
                                      </p:cBhvr>
                                      <p:tavLst>
                                        <p:tav tm="0">
                                          <p:val>
                                            <p:strVal val="#ppt_y-#ppt_h*1.125000"/>
                                          </p:val>
                                        </p:tav>
                                        <p:tav tm="100000">
                                          <p:val>
                                            <p:strVal val="#ppt_y"/>
                                          </p:val>
                                        </p:tav>
                                      </p:tavLst>
                                    </p:anim>
                                    <p:animEffect transition="in" filter="wipe(down)">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91"/>
          <p:cNvSpPr/>
          <p:nvPr/>
        </p:nvSpPr>
        <p:spPr>
          <a:xfrm rot="3600000" flipH="1">
            <a:off x="7396577" y="2099119"/>
            <a:ext cx="463060" cy="399024"/>
          </a:xfrm>
          <a:prstGeom prst="triangle">
            <a:avLst/>
          </a:prstGeom>
          <a:solidFill>
            <a:sysClr val="window" lastClr="FFFFFF">
              <a:lumMod val="75000"/>
            </a:sysClr>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4" name="Donut 92"/>
          <p:cNvSpPr/>
          <p:nvPr/>
        </p:nvSpPr>
        <p:spPr>
          <a:xfrm flipH="1">
            <a:off x="6576756" y="1413725"/>
            <a:ext cx="1369065" cy="1369636"/>
          </a:xfrm>
          <a:prstGeom prst="donut">
            <a:avLst>
              <a:gd name="adj" fmla="val 19079"/>
            </a:avLst>
          </a:prstGeom>
          <a:solidFill>
            <a:srgbClr val="7F7F7F"/>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35" name="Group 93"/>
          <p:cNvGrpSpPr/>
          <p:nvPr/>
        </p:nvGrpSpPr>
        <p:grpSpPr>
          <a:xfrm flipH="1">
            <a:off x="7339609" y="1781274"/>
            <a:ext cx="1670724" cy="423661"/>
            <a:chOff x="1793077" y="1463668"/>
            <a:chExt cx="1371600" cy="347664"/>
          </a:xfrm>
          <a:solidFill>
            <a:srgbClr val="7F7F7F"/>
          </a:solidFill>
        </p:grpSpPr>
        <p:sp>
          <p:nvSpPr>
            <p:cNvPr id="36" name="Round Same Side Corner Rectangle 94"/>
            <p:cNvSpPr/>
            <p:nvPr/>
          </p:nvSpPr>
          <p:spPr>
            <a:xfrm rot="16200000">
              <a:off x="2305045" y="951700"/>
              <a:ext cx="347664" cy="1371600"/>
            </a:xfrm>
            <a:prstGeom prst="round2Same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a:ln>
                  <a:noFill/>
                </a:ln>
                <a:solidFill>
                  <a:prstClr val="white"/>
                </a:solidFill>
                <a:effectLst/>
                <a:uLnTx/>
                <a:uFillTx/>
                <a:cs typeface="+mn-ea"/>
                <a:sym typeface="+mn-lt"/>
              </a:endParaRPr>
            </a:p>
          </p:txBody>
        </p:sp>
        <p:sp>
          <p:nvSpPr>
            <p:cNvPr id="37" name="Text Placeholder 3"/>
            <p:cNvSpPr txBox="1">
              <a:spLocks/>
            </p:cNvSpPr>
            <p:nvPr/>
          </p:nvSpPr>
          <p:spPr>
            <a:xfrm>
              <a:off x="1844214" y="1508358"/>
              <a:ext cx="297417" cy="290452"/>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005" eaLnBrk="1" fontAlgn="auto" latinLnBrk="0" hangingPunct="1">
                <a:lnSpc>
                  <a:spcPct val="100000"/>
                </a:lnSpc>
                <a:spcBef>
                  <a:spcPct val="20000"/>
                </a:spcBef>
                <a:spcAft>
                  <a:spcPts val="0"/>
                </a:spcAft>
                <a:buClrTx/>
                <a:buSzTx/>
                <a:buFontTx/>
                <a:buNone/>
                <a:tabLst/>
                <a:defRPr/>
              </a:pPr>
              <a:r>
                <a:rPr kumimoji="0" lang="ar-SY" sz="2300" b="1" i="0" u="none" strike="noStrike" kern="0" cap="none" spc="0" normalizeH="0" baseline="0" noProof="0" dirty="0">
                  <a:ln>
                    <a:noFill/>
                  </a:ln>
                  <a:solidFill>
                    <a:prstClr val="white"/>
                  </a:solidFill>
                  <a:effectLst/>
                  <a:uLnTx/>
                  <a:uFillTx/>
                  <a:cs typeface="+mn-ea"/>
                  <a:sym typeface="+mn-lt"/>
                </a:rPr>
                <a:t>0。</a:t>
              </a:r>
              <a:r>
                <a:rPr kumimoji="0" lang="en-US" sz="2300" b="1" i="0" u="none" strike="noStrike" kern="0" cap="none" spc="0" normalizeH="0" baseline="0" noProof="0" dirty="0">
                  <a:ln>
                    <a:noFill/>
                  </a:ln>
                  <a:solidFill>
                    <a:prstClr val="white"/>
                  </a:solidFill>
                  <a:effectLst/>
                  <a:uLnTx/>
                  <a:uFillTx/>
                  <a:cs typeface="+mn-ea"/>
                  <a:sym typeface="+mn-lt"/>
                </a:rPr>
                <a:t>2。</a:t>
              </a:r>
            </a:p>
          </p:txBody>
        </p:sp>
      </p:grpSp>
      <p:sp>
        <p:nvSpPr>
          <p:cNvPr id="38" name="Isosceles Triangle 98"/>
          <p:cNvSpPr/>
          <p:nvPr/>
        </p:nvSpPr>
        <p:spPr>
          <a:xfrm rot="3600000" flipH="1">
            <a:off x="7447369" y="3954889"/>
            <a:ext cx="463060" cy="399024"/>
          </a:xfrm>
          <a:prstGeom prst="triangle">
            <a:avLst/>
          </a:prstGeom>
          <a:solidFill>
            <a:sysClr val="window" lastClr="FFFFFF">
              <a:lumMod val="75000"/>
            </a:sysClr>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9" name="Donut 99"/>
          <p:cNvSpPr/>
          <p:nvPr/>
        </p:nvSpPr>
        <p:spPr>
          <a:xfrm flipH="1">
            <a:off x="6627546" y="3269497"/>
            <a:ext cx="1369065" cy="1369636"/>
          </a:xfrm>
          <a:prstGeom prst="donut">
            <a:avLst>
              <a:gd name="adj" fmla="val 19079"/>
            </a:avLst>
          </a:prstGeom>
          <a:solidFill>
            <a:srgbClr val="E66C7D"/>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40" name="Group 100"/>
          <p:cNvGrpSpPr/>
          <p:nvPr/>
        </p:nvGrpSpPr>
        <p:grpSpPr>
          <a:xfrm flipH="1">
            <a:off x="7390403" y="3640926"/>
            <a:ext cx="1755909" cy="423661"/>
            <a:chOff x="1723141" y="1466851"/>
            <a:chExt cx="1441534" cy="347664"/>
          </a:xfrm>
          <a:solidFill>
            <a:srgbClr val="E66C7D"/>
          </a:solidFill>
        </p:grpSpPr>
        <p:sp>
          <p:nvSpPr>
            <p:cNvPr id="41" name="Round Same Side Corner Rectangle 101"/>
            <p:cNvSpPr/>
            <p:nvPr/>
          </p:nvSpPr>
          <p:spPr>
            <a:xfrm rot="16200000">
              <a:off x="2305043" y="954883"/>
              <a:ext cx="347664" cy="1371600"/>
            </a:xfrm>
            <a:prstGeom prst="round2Same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a:ln>
                  <a:noFill/>
                </a:ln>
                <a:solidFill>
                  <a:prstClr val="white"/>
                </a:solidFill>
                <a:effectLst/>
                <a:uLnTx/>
                <a:uFillTx/>
                <a:cs typeface="+mn-ea"/>
                <a:sym typeface="+mn-lt"/>
              </a:endParaRPr>
            </a:p>
          </p:txBody>
        </p:sp>
        <p:sp>
          <p:nvSpPr>
            <p:cNvPr id="42" name="Text Placeholder 3"/>
            <p:cNvSpPr txBox="1">
              <a:spLocks/>
            </p:cNvSpPr>
            <p:nvPr/>
          </p:nvSpPr>
          <p:spPr>
            <a:xfrm>
              <a:off x="1723141" y="1501807"/>
              <a:ext cx="539562" cy="290452"/>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005" eaLnBrk="1" fontAlgn="auto" latinLnBrk="0" hangingPunct="1">
                <a:lnSpc>
                  <a:spcPct val="100000"/>
                </a:lnSpc>
                <a:spcBef>
                  <a:spcPct val="20000"/>
                </a:spcBef>
                <a:spcAft>
                  <a:spcPts val="0"/>
                </a:spcAft>
                <a:buClrTx/>
                <a:buSzTx/>
                <a:buFontTx/>
                <a:buNone/>
                <a:tabLst/>
                <a:defRPr/>
              </a:pPr>
              <a:r>
                <a:rPr kumimoji="0" lang="ar-SY" sz="2300" b="1" i="0" u="none" strike="noStrike" kern="0" cap="none" spc="0" normalizeH="0" baseline="0" noProof="0" dirty="0">
                  <a:ln>
                    <a:noFill/>
                  </a:ln>
                  <a:solidFill>
                    <a:prstClr val="white"/>
                  </a:solidFill>
                  <a:effectLst/>
                  <a:uLnTx/>
                  <a:uFillTx/>
                  <a:cs typeface="+mn-ea"/>
                  <a:sym typeface="+mn-lt"/>
                </a:rPr>
                <a:t>0。</a:t>
              </a:r>
              <a:r>
                <a:rPr kumimoji="0" lang="en-US" sz="2300" b="1" i="0" u="none" strike="noStrike" kern="0" cap="none" spc="0" normalizeH="0" baseline="0" noProof="0" dirty="0">
                  <a:ln>
                    <a:noFill/>
                  </a:ln>
                  <a:solidFill>
                    <a:prstClr val="white"/>
                  </a:solidFill>
                  <a:effectLst/>
                  <a:uLnTx/>
                  <a:uFillTx/>
                  <a:cs typeface="+mn-ea"/>
                  <a:sym typeface="+mn-lt"/>
                </a:rPr>
                <a:t>4</a:t>
              </a:r>
            </a:p>
          </p:txBody>
        </p:sp>
      </p:grpSp>
      <p:cxnSp>
        <p:nvCxnSpPr>
          <p:cNvPr id="43" name="Straight Connector 110"/>
          <p:cNvCxnSpPr/>
          <p:nvPr/>
        </p:nvCxnSpPr>
        <p:spPr>
          <a:xfrm rot="10800000" flipV="1">
            <a:off x="5327307" y="2367016"/>
            <a:ext cx="1320556" cy="684819"/>
          </a:xfrm>
          <a:prstGeom prst="line">
            <a:avLst/>
          </a:prstGeom>
          <a:noFill/>
          <a:ln w="9525" cap="flat" cmpd="sng" algn="ctr">
            <a:solidFill>
              <a:sysClr val="window" lastClr="FFFFFF">
                <a:lumMod val="65000"/>
              </a:sysClr>
            </a:solidFill>
            <a:prstDash val="sysDot"/>
            <a:miter lim="800000"/>
          </a:ln>
          <a:effectLst/>
        </p:spPr>
      </p:cxnSp>
      <p:cxnSp>
        <p:nvCxnSpPr>
          <p:cNvPr id="44" name="Straight Connector 111"/>
          <p:cNvCxnSpPr/>
          <p:nvPr/>
        </p:nvCxnSpPr>
        <p:spPr>
          <a:xfrm rot="10800000" flipV="1">
            <a:off x="5327307" y="4123151"/>
            <a:ext cx="1320556" cy="684819"/>
          </a:xfrm>
          <a:prstGeom prst="line">
            <a:avLst/>
          </a:prstGeom>
          <a:noFill/>
          <a:ln w="9525" cap="flat" cmpd="sng" algn="ctr">
            <a:solidFill>
              <a:sysClr val="window" lastClr="FFFFFF">
                <a:lumMod val="65000"/>
              </a:sysClr>
            </a:solidFill>
            <a:prstDash val="sysDot"/>
            <a:miter lim="800000"/>
          </a:ln>
          <a:effectLst/>
        </p:spPr>
      </p:cxnSp>
      <p:cxnSp>
        <p:nvCxnSpPr>
          <p:cNvPr id="45" name="Straight Connector 112"/>
          <p:cNvCxnSpPr/>
          <p:nvPr/>
        </p:nvCxnSpPr>
        <p:spPr>
          <a:xfrm>
            <a:off x="5327307" y="3102646"/>
            <a:ext cx="1320556" cy="684816"/>
          </a:xfrm>
          <a:prstGeom prst="line">
            <a:avLst/>
          </a:prstGeom>
          <a:noFill/>
          <a:ln w="9525" cap="flat" cmpd="sng" algn="ctr">
            <a:solidFill>
              <a:sysClr val="window" lastClr="FFFFFF">
                <a:lumMod val="65000"/>
              </a:sysClr>
            </a:solidFill>
            <a:prstDash val="sysDot"/>
            <a:miter lim="800000"/>
          </a:ln>
          <a:effectLst/>
        </p:spPr>
      </p:cxnSp>
      <p:sp>
        <p:nvSpPr>
          <p:cNvPr id="46" name="Isosceles Triangle 121"/>
          <p:cNvSpPr/>
          <p:nvPr/>
        </p:nvSpPr>
        <p:spPr>
          <a:xfrm rot="18000000">
            <a:off x="4085054" y="3052410"/>
            <a:ext cx="463060" cy="399024"/>
          </a:xfrm>
          <a:prstGeom prst="triangle">
            <a:avLst/>
          </a:prstGeom>
          <a:solidFill>
            <a:sysClr val="window" lastClr="FFFFFF">
              <a:lumMod val="75000"/>
            </a:sysClr>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7" name="Donut 122"/>
          <p:cNvSpPr/>
          <p:nvPr/>
        </p:nvSpPr>
        <p:spPr>
          <a:xfrm>
            <a:off x="3998875" y="2367017"/>
            <a:ext cx="1369065" cy="1369636"/>
          </a:xfrm>
          <a:prstGeom prst="donut">
            <a:avLst>
              <a:gd name="adj" fmla="val 19079"/>
            </a:avLst>
          </a:prstGeom>
          <a:solidFill>
            <a:srgbClr val="E66C7D"/>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48" name="Group 79"/>
          <p:cNvGrpSpPr/>
          <p:nvPr/>
        </p:nvGrpSpPr>
        <p:grpSpPr>
          <a:xfrm>
            <a:off x="2875538" y="2738445"/>
            <a:ext cx="1729550" cy="423661"/>
            <a:chOff x="1744785" y="1466851"/>
            <a:chExt cx="1419894" cy="347664"/>
          </a:xfrm>
          <a:solidFill>
            <a:srgbClr val="E66C7D"/>
          </a:solidFill>
        </p:grpSpPr>
        <p:sp>
          <p:nvSpPr>
            <p:cNvPr id="49" name="Round Same Side Corner Rectangle 124"/>
            <p:cNvSpPr/>
            <p:nvPr/>
          </p:nvSpPr>
          <p:spPr>
            <a:xfrm rot="16200000">
              <a:off x="2305047" y="954883"/>
              <a:ext cx="347664" cy="1371600"/>
            </a:xfrm>
            <a:prstGeom prst="round2Same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a:ln>
                  <a:noFill/>
                </a:ln>
                <a:solidFill>
                  <a:prstClr val="white"/>
                </a:solidFill>
                <a:effectLst/>
                <a:uLnTx/>
                <a:uFillTx/>
                <a:cs typeface="+mn-ea"/>
                <a:sym typeface="+mn-lt"/>
              </a:endParaRPr>
            </a:p>
          </p:txBody>
        </p:sp>
        <p:sp>
          <p:nvSpPr>
            <p:cNvPr id="50" name="Text Placeholder 3"/>
            <p:cNvSpPr txBox="1">
              <a:spLocks/>
            </p:cNvSpPr>
            <p:nvPr/>
          </p:nvSpPr>
          <p:spPr>
            <a:xfrm>
              <a:off x="1744785" y="1501807"/>
              <a:ext cx="675343" cy="290452"/>
            </a:xfrm>
            <a:prstGeom prst="rect">
              <a:avLst/>
            </a:prstGeom>
            <a:grp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005" eaLnBrk="1" fontAlgn="auto" latinLnBrk="0" hangingPunct="1">
                <a:lnSpc>
                  <a:spcPct val="100000"/>
                </a:lnSpc>
                <a:spcBef>
                  <a:spcPct val="20000"/>
                </a:spcBef>
                <a:spcAft>
                  <a:spcPts val="0"/>
                </a:spcAft>
                <a:buClrTx/>
                <a:buSzTx/>
                <a:buFontTx/>
                <a:buNone/>
                <a:tabLst/>
                <a:defRPr/>
              </a:pPr>
              <a:r>
                <a:rPr kumimoji="0" lang="ar-SY" sz="2300" b="1" i="0" u="none" strike="noStrike" kern="0" cap="none" spc="0" normalizeH="0" baseline="0" noProof="0" dirty="0">
                  <a:ln>
                    <a:noFill/>
                  </a:ln>
                  <a:solidFill>
                    <a:prstClr val="white"/>
                  </a:solidFill>
                  <a:effectLst/>
                  <a:uLnTx/>
                  <a:uFillTx/>
                  <a:cs typeface="+mn-ea"/>
                  <a:sym typeface="+mn-lt"/>
                </a:rPr>
                <a:t>0。</a:t>
              </a:r>
              <a:r>
                <a:rPr kumimoji="0" lang="en-US" sz="2300" b="1" i="0" u="none" strike="noStrike" kern="0" cap="none" spc="0" normalizeH="0" baseline="0" noProof="0" dirty="0">
                  <a:ln>
                    <a:noFill/>
                  </a:ln>
                  <a:solidFill>
                    <a:prstClr val="white"/>
                  </a:solidFill>
                  <a:effectLst/>
                  <a:uLnTx/>
                  <a:uFillTx/>
                  <a:cs typeface="+mn-ea"/>
                  <a:sym typeface="+mn-lt"/>
                </a:rPr>
                <a:t>3</a:t>
              </a:r>
            </a:p>
          </p:txBody>
        </p:sp>
      </p:grpSp>
      <p:sp>
        <p:nvSpPr>
          <p:cNvPr id="51" name="Isosceles Triangle 128"/>
          <p:cNvSpPr/>
          <p:nvPr/>
        </p:nvSpPr>
        <p:spPr>
          <a:xfrm rot="18000000">
            <a:off x="4085054" y="4958990"/>
            <a:ext cx="463060" cy="399024"/>
          </a:xfrm>
          <a:prstGeom prst="triangle">
            <a:avLst/>
          </a:prstGeom>
          <a:solidFill>
            <a:sysClr val="window" lastClr="FFFFFF">
              <a:lumMod val="75000"/>
            </a:sysClr>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2" name="Donut 129"/>
          <p:cNvSpPr/>
          <p:nvPr/>
        </p:nvSpPr>
        <p:spPr>
          <a:xfrm>
            <a:off x="3998875" y="4273598"/>
            <a:ext cx="1369065" cy="1369636"/>
          </a:xfrm>
          <a:prstGeom prst="donut">
            <a:avLst>
              <a:gd name="adj" fmla="val 19079"/>
            </a:avLst>
          </a:prstGeom>
          <a:solidFill>
            <a:srgbClr val="E66C7D"/>
          </a:solidFill>
          <a:ln w="12700" cap="flat" cmpd="sng" algn="ctr">
            <a:noFill/>
            <a:prstDash val="solid"/>
            <a:miter lim="800000"/>
          </a:ln>
          <a:effectLst/>
        </p:spPr>
        <p:txBody>
          <a:bodyPr lIns="86688" tIns="43344" rIns="86688" bIns="4334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53" name="Group 86"/>
          <p:cNvGrpSpPr/>
          <p:nvPr/>
        </p:nvGrpSpPr>
        <p:grpSpPr>
          <a:xfrm>
            <a:off x="2875538" y="4645027"/>
            <a:ext cx="1729550" cy="423661"/>
            <a:chOff x="1744785" y="1466851"/>
            <a:chExt cx="1419894" cy="347664"/>
          </a:xfrm>
          <a:solidFill>
            <a:srgbClr val="E66C7D"/>
          </a:solidFill>
        </p:grpSpPr>
        <p:sp>
          <p:nvSpPr>
            <p:cNvPr id="54" name="Round Same Side Corner Rectangle 131"/>
            <p:cNvSpPr/>
            <p:nvPr/>
          </p:nvSpPr>
          <p:spPr>
            <a:xfrm rot="16200000">
              <a:off x="2305047" y="954883"/>
              <a:ext cx="347664" cy="1371600"/>
            </a:xfrm>
            <a:prstGeom prst="round2Same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a:ln>
                  <a:noFill/>
                </a:ln>
                <a:solidFill>
                  <a:prstClr val="white"/>
                </a:solidFill>
                <a:effectLst/>
                <a:uLnTx/>
                <a:uFillTx/>
                <a:cs typeface="+mn-ea"/>
                <a:sym typeface="+mn-lt"/>
              </a:endParaRPr>
            </a:p>
          </p:txBody>
        </p:sp>
        <p:sp>
          <p:nvSpPr>
            <p:cNvPr id="55" name="Text Placeholder 3"/>
            <p:cNvSpPr txBox="1">
              <a:spLocks/>
            </p:cNvSpPr>
            <p:nvPr/>
          </p:nvSpPr>
          <p:spPr>
            <a:xfrm>
              <a:off x="1744785" y="1501807"/>
              <a:ext cx="539562" cy="290452"/>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005" eaLnBrk="1" fontAlgn="auto" latinLnBrk="0" hangingPunct="1">
                <a:lnSpc>
                  <a:spcPct val="100000"/>
                </a:lnSpc>
                <a:spcBef>
                  <a:spcPct val="20000"/>
                </a:spcBef>
                <a:spcAft>
                  <a:spcPts val="0"/>
                </a:spcAft>
                <a:buClrTx/>
                <a:buSzTx/>
                <a:buFontTx/>
                <a:buNone/>
                <a:tabLst/>
                <a:defRPr/>
              </a:pPr>
              <a:r>
                <a:rPr kumimoji="0" lang="ar-SY" sz="2300" b="1" i="0" u="none" strike="noStrike" kern="0" cap="none" spc="0" normalizeH="0" baseline="0" noProof="0" dirty="0">
                  <a:ln>
                    <a:noFill/>
                  </a:ln>
                  <a:solidFill>
                    <a:prstClr val="white"/>
                  </a:solidFill>
                  <a:effectLst/>
                  <a:uLnTx/>
                  <a:uFillTx/>
                  <a:cs typeface="+mn-ea"/>
                  <a:sym typeface="+mn-lt"/>
                </a:rPr>
                <a:t>0。</a:t>
              </a:r>
              <a:r>
                <a:rPr kumimoji="0" lang="en-US" sz="2300" b="1" i="0" u="none" strike="noStrike" kern="0" cap="none" spc="0" normalizeH="0" baseline="0" noProof="0" dirty="0">
                  <a:ln>
                    <a:noFill/>
                  </a:ln>
                  <a:solidFill>
                    <a:prstClr val="white"/>
                  </a:solidFill>
                  <a:effectLst/>
                  <a:uLnTx/>
                  <a:uFillTx/>
                  <a:cs typeface="+mn-ea"/>
                  <a:sym typeface="+mn-lt"/>
                </a:rPr>
                <a:t>5</a:t>
              </a:r>
            </a:p>
          </p:txBody>
        </p:sp>
      </p:grpSp>
      <p:sp>
        <p:nvSpPr>
          <p:cNvPr id="56" name="TextBox 23"/>
          <p:cNvSpPr txBox="1"/>
          <p:nvPr/>
        </p:nvSpPr>
        <p:spPr>
          <a:xfrm>
            <a:off x="752871" y="4656643"/>
            <a:ext cx="2186997" cy="565486"/>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1100" dirty="0">
              <a:solidFill>
                <a:prstClr val="white">
                  <a:lumMod val="50000"/>
                </a:prstClr>
              </a:solidFill>
              <a:cs typeface="+mn-ea"/>
              <a:sym typeface="+mn-lt"/>
            </a:endParaRPr>
          </a:p>
        </p:txBody>
      </p:sp>
      <p:sp>
        <p:nvSpPr>
          <p:cNvPr id="57" name="TextBox 24"/>
          <p:cNvSpPr txBox="1"/>
          <p:nvPr/>
        </p:nvSpPr>
        <p:spPr>
          <a:xfrm>
            <a:off x="1328955" y="4273599"/>
            <a:ext cx="1610913" cy="333752"/>
          </a:xfrm>
          <a:prstGeom prst="rect">
            <a:avLst/>
          </a:prstGeom>
          <a:noFill/>
        </p:spPr>
        <p:txBody>
          <a:bodyPr wrap="none" lIns="86688" tIns="43344" rIns="86688" bIns="43344" rtlCol="0">
            <a:spAutoFit/>
          </a:bodyPr>
          <a:lstStyle/>
          <a:p>
            <a:pPr algn="r" fontAlgn="base">
              <a:spcBef>
                <a:spcPct val="0"/>
              </a:spcBef>
              <a:spcAft>
                <a:spcPct val="0"/>
              </a:spcAft>
            </a:pPr>
            <a:r>
              <a:rPr lang="zh-CN" altLang="en-US" sz="1600" b="1" dirty="0">
                <a:solidFill>
                  <a:prstClr val="white">
                    <a:lumMod val="50000"/>
                  </a:prstClr>
                </a:solidFill>
                <a:cs typeface="+mn-ea"/>
                <a:sym typeface="+mn-lt"/>
              </a:rPr>
              <a:t>Please replace the text.</a:t>
            </a:r>
          </a:p>
        </p:txBody>
      </p:sp>
      <p:sp>
        <p:nvSpPr>
          <p:cNvPr id="58" name="TextBox 23"/>
          <p:cNvSpPr txBox="1"/>
          <p:nvPr/>
        </p:nvSpPr>
        <p:spPr>
          <a:xfrm>
            <a:off x="788991" y="3089270"/>
            <a:ext cx="2186997" cy="565486"/>
          </a:xfrm>
          <a:prstGeom prst="rect">
            <a:avLst/>
          </a:prstGeom>
          <a:noFill/>
        </p:spPr>
        <p:txBody>
          <a:bodyPr wrap="square" lIns="86688" tIns="43344" rIns="86688" bIns="43344" rtlCol="0">
            <a:spAutoFit/>
          </a:bodyPr>
          <a:lstStyle/>
          <a:p>
            <a:pPr algn="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800" dirty="0">
              <a:solidFill>
                <a:prstClr val="black">
                  <a:lumMod val="65000"/>
                  <a:lumOff val="35000"/>
                </a:prstClr>
              </a:solidFill>
              <a:cs typeface="+mn-ea"/>
              <a:sym typeface="+mn-lt"/>
            </a:endParaRPr>
          </a:p>
        </p:txBody>
      </p:sp>
      <p:sp>
        <p:nvSpPr>
          <p:cNvPr id="59" name="TextBox 24"/>
          <p:cNvSpPr txBox="1"/>
          <p:nvPr/>
        </p:nvSpPr>
        <p:spPr>
          <a:xfrm>
            <a:off x="1365075" y="2706225"/>
            <a:ext cx="1610913" cy="333752"/>
          </a:xfrm>
          <a:prstGeom prst="rect">
            <a:avLst/>
          </a:prstGeom>
          <a:noFill/>
        </p:spPr>
        <p:txBody>
          <a:bodyPr wrap="none" lIns="86688" tIns="43344" rIns="86688" bIns="43344" rtlCol="0">
            <a:spAutoFit/>
          </a:bodyPr>
          <a:lstStyle/>
          <a:p>
            <a:pPr algn="r" fontAlgn="base">
              <a:spcBef>
                <a:spcPct val="0"/>
              </a:spcBef>
              <a:spcAft>
                <a:spcPct val="0"/>
              </a:spcAft>
            </a:pPr>
            <a:r>
              <a:rPr lang="zh-CN" altLang="en-US" sz="1600" b="1" dirty="0">
                <a:solidFill>
                  <a:prstClr val="white">
                    <a:lumMod val="50000"/>
                  </a:prstClr>
                </a:solidFill>
                <a:cs typeface="+mn-ea"/>
                <a:sym typeface="+mn-lt"/>
              </a:rPr>
              <a:t>Please replace the text.</a:t>
            </a:r>
          </a:p>
        </p:txBody>
      </p:sp>
      <p:sp>
        <p:nvSpPr>
          <p:cNvPr id="60" name="TextBox 23"/>
          <p:cNvSpPr txBox="1"/>
          <p:nvPr/>
        </p:nvSpPr>
        <p:spPr>
          <a:xfrm>
            <a:off x="9142402" y="2078697"/>
            <a:ext cx="2186997" cy="565486"/>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1100" dirty="0">
              <a:solidFill>
                <a:prstClr val="white">
                  <a:lumMod val="50000"/>
                </a:prstClr>
              </a:solidFill>
              <a:cs typeface="+mn-ea"/>
              <a:sym typeface="+mn-lt"/>
            </a:endParaRPr>
          </a:p>
        </p:txBody>
      </p:sp>
      <p:sp>
        <p:nvSpPr>
          <p:cNvPr id="61" name="TextBox 24"/>
          <p:cNvSpPr txBox="1"/>
          <p:nvPr/>
        </p:nvSpPr>
        <p:spPr>
          <a:xfrm>
            <a:off x="9142402" y="1695652"/>
            <a:ext cx="1610913" cy="333752"/>
          </a:xfrm>
          <a:prstGeom prst="rect">
            <a:avLst/>
          </a:prstGeom>
          <a:noFill/>
        </p:spPr>
        <p:txBody>
          <a:bodyPr wrap="none" lIns="86688" tIns="43344" rIns="86688" bIns="43344" rtlCol="0">
            <a:spAutoFit/>
          </a:bodyPr>
          <a:lstStyle/>
          <a:p>
            <a:pPr fontAlgn="base">
              <a:spcBef>
                <a:spcPct val="0"/>
              </a:spcBef>
              <a:spcAft>
                <a:spcPct val="0"/>
              </a:spcAft>
            </a:pPr>
            <a:r>
              <a:rPr lang="zh-CN" altLang="en-US" sz="1600" b="1" dirty="0">
                <a:solidFill>
                  <a:prstClr val="white">
                    <a:lumMod val="50000"/>
                  </a:prstClr>
                </a:solidFill>
                <a:cs typeface="+mn-ea"/>
                <a:sym typeface="+mn-lt"/>
              </a:rPr>
              <a:t>Please replace the text.</a:t>
            </a:r>
          </a:p>
        </p:txBody>
      </p:sp>
      <p:sp>
        <p:nvSpPr>
          <p:cNvPr id="62" name="TextBox 23"/>
          <p:cNvSpPr txBox="1"/>
          <p:nvPr/>
        </p:nvSpPr>
        <p:spPr>
          <a:xfrm>
            <a:off x="9142402" y="4039010"/>
            <a:ext cx="2186997" cy="565486"/>
          </a:xfrm>
          <a:prstGeom prst="rect">
            <a:avLst/>
          </a:prstGeom>
          <a:noFill/>
        </p:spPr>
        <p:txBody>
          <a:bodyPr wrap="square" lIns="86688" tIns="43344" rIns="86688" bIns="43344" rtlCol="0">
            <a:spAutoFit/>
          </a:bodyPr>
          <a:lstStyle/>
          <a:p>
            <a:pPr fontAlgn="base">
              <a:lnSpc>
                <a:spcPct val="150000"/>
              </a:lnSpc>
              <a:spcBef>
                <a:spcPct val="0"/>
              </a:spcBef>
              <a:spcAft>
                <a:spcPct val="0"/>
              </a:spcAft>
            </a:pPr>
            <a:r>
              <a:rPr lang="zh-CN" altLang="en-US" sz="1100" dirty="0">
                <a:solidFill>
                  <a:prstClr val="white">
                    <a:lumMod val="50000"/>
                  </a:prstClr>
                </a:solidFill>
                <a:cs typeface="+mn-ea"/>
                <a:sym typeface="+mn-lt"/>
              </a:rPr>
              <a:t>Click to add the relevant title text, click to add the relevant title text.</a:t>
            </a:r>
            <a:endParaRPr lang="en-GB" altLang="zh-CN" sz="1100" dirty="0">
              <a:solidFill>
                <a:prstClr val="white">
                  <a:lumMod val="50000"/>
                </a:prstClr>
              </a:solidFill>
              <a:cs typeface="+mn-ea"/>
              <a:sym typeface="+mn-lt"/>
            </a:endParaRPr>
          </a:p>
        </p:txBody>
      </p:sp>
      <p:sp>
        <p:nvSpPr>
          <p:cNvPr id="63" name="TextBox 24"/>
          <p:cNvSpPr txBox="1"/>
          <p:nvPr/>
        </p:nvSpPr>
        <p:spPr>
          <a:xfrm>
            <a:off x="9142402" y="3655965"/>
            <a:ext cx="1610913" cy="333752"/>
          </a:xfrm>
          <a:prstGeom prst="rect">
            <a:avLst/>
          </a:prstGeom>
          <a:noFill/>
        </p:spPr>
        <p:txBody>
          <a:bodyPr wrap="none" lIns="86688" tIns="43344" rIns="86688" bIns="43344" rtlCol="0">
            <a:spAutoFit/>
          </a:bodyPr>
          <a:lstStyle/>
          <a:p>
            <a:pPr fontAlgn="base">
              <a:spcBef>
                <a:spcPct val="0"/>
              </a:spcBef>
              <a:spcAft>
                <a:spcPct val="0"/>
              </a:spcAft>
            </a:pPr>
            <a:r>
              <a:rPr lang="zh-CN" altLang="en-US" sz="1600" b="1" dirty="0">
                <a:solidFill>
                  <a:prstClr val="white">
                    <a:lumMod val="50000"/>
                  </a:prstClr>
                </a:solidFill>
                <a:cs typeface="+mn-ea"/>
                <a:sym typeface="+mn-lt"/>
              </a:rPr>
              <a:t>Please replace the text.</a:t>
            </a:r>
          </a:p>
        </p:txBody>
      </p:sp>
    </p:spTree>
    <p:extLst>
      <p:ext uri="{BB962C8B-B14F-4D97-AF65-F5344CB8AC3E}">
        <p14:creationId xmlns:p14="http://schemas.microsoft.com/office/powerpoint/2010/main" val="38256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lide(fromLeft)">
                                      <p:cBhvr>
                                        <p:cTn id="16" dur="500"/>
                                        <p:tgtEl>
                                          <p:spTgt spid="35"/>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p:tgtEl>
                                          <p:spTgt spid="60"/>
                                        </p:tgtEl>
                                        <p:attrNameLst>
                                          <p:attrName>ppt_y</p:attrName>
                                        </p:attrNameLst>
                                      </p:cBhvr>
                                      <p:tavLst>
                                        <p:tav tm="0">
                                          <p:val>
                                            <p:strVal val="#ppt_y+#ppt_h*1.125000"/>
                                          </p:val>
                                        </p:tav>
                                        <p:tav tm="100000">
                                          <p:val>
                                            <p:strVal val="#ppt_y"/>
                                          </p:val>
                                        </p:tav>
                                      </p:tavLst>
                                    </p:anim>
                                    <p:animEffect transition="in" filter="wipe(up)">
                                      <p:cBhvr>
                                        <p:cTn id="21" dur="500"/>
                                        <p:tgtEl>
                                          <p:spTgt spid="60"/>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additive="base">
                                        <p:cTn id="24" dur="500"/>
                                        <p:tgtEl>
                                          <p:spTgt spid="61"/>
                                        </p:tgtEl>
                                        <p:attrNameLst>
                                          <p:attrName>ppt_y</p:attrName>
                                        </p:attrNameLst>
                                      </p:cBhvr>
                                      <p:tavLst>
                                        <p:tav tm="0">
                                          <p:val>
                                            <p:strVal val="#ppt_y-#ppt_h*1.125000"/>
                                          </p:val>
                                        </p:tav>
                                        <p:tav tm="100000">
                                          <p:val>
                                            <p:strVal val="#ppt_y"/>
                                          </p:val>
                                        </p:tav>
                                      </p:tavLst>
                                    </p:anim>
                                    <p:animEffect transition="in" filter="wipe(down)">
                                      <p:cBhvr>
                                        <p:cTn id="25" dur="500"/>
                                        <p:tgtEl>
                                          <p:spTgt spid="61"/>
                                        </p:tgtEl>
                                      </p:cBhvr>
                                    </p:animEffect>
                                  </p:childTnLst>
                                </p:cTn>
                              </p:par>
                            </p:childTnLst>
                          </p:cTn>
                        </p:par>
                        <p:par>
                          <p:cTn id="26" fill="hold">
                            <p:stCondLst>
                              <p:cond delay="1500"/>
                            </p:stCondLst>
                            <p:childTnLst>
                              <p:par>
                                <p:cTn id="27" presetID="18" presetClass="entr" presetSubtype="12"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childTnLst>
                          </p:cTn>
                        </p:par>
                        <p:par>
                          <p:cTn id="30" fill="hold">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Effect transition="in" filter="fade">
                                      <p:cBhvr>
                                        <p:cTn id="35" dur="500"/>
                                        <p:tgtEl>
                                          <p:spTgt spid="47"/>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2" presetClass="entr" presetSubtype="2"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slide(fromRight)">
                                      <p:cBhvr>
                                        <p:cTn id="42" dur="500"/>
                                        <p:tgtEl>
                                          <p:spTgt spid="48"/>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p:tgtEl>
                                          <p:spTgt spid="58"/>
                                        </p:tgtEl>
                                        <p:attrNameLst>
                                          <p:attrName>ppt_y</p:attrName>
                                        </p:attrNameLst>
                                      </p:cBhvr>
                                      <p:tavLst>
                                        <p:tav tm="0">
                                          <p:val>
                                            <p:strVal val="#ppt_y+#ppt_h*1.125000"/>
                                          </p:val>
                                        </p:tav>
                                        <p:tav tm="100000">
                                          <p:val>
                                            <p:strVal val="#ppt_y"/>
                                          </p:val>
                                        </p:tav>
                                      </p:tavLst>
                                    </p:anim>
                                    <p:animEffect transition="in" filter="wipe(up)">
                                      <p:cBhvr>
                                        <p:cTn id="47" dur="500"/>
                                        <p:tgtEl>
                                          <p:spTgt spid="58"/>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p:tgtEl>
                                          <p:spTgt spid="59"/>
                                        </p:tgtEl>
                                        <p:attrNameLst>
                                          <p:attrName>ppt_y</p:attrName>
                                        </p:attrNameLst>
                                      </p:cBhvr>
                                      <p:tavLst>
                                        <p:tav tm="0">
                                          <p:val>
                                            <p:strVal val="#ppt_y-#ppt_h*1.125000"/>
                                          </p:val>
                                        </p:tav>
                                        <p:tav tm="100000">
                                          <p:val>
                                            <p:strVal val="#ppt_y"/>
                                          </p:val>
                                        </p:tav>
                                      </p:tavLst>
                                    </p:anim>
                                    <p:animEffect transition="in" filter="wipe(down)">
                                      <p:cBhvr>
                                        <p:cTn id="51" dur="500"/>
                                        <p:tgtEl>
                                          <p:spTgt spid="59"/>
                                        </p:tgtEl>
                                      </p:cBhvr>
                                    </p:animEffect>
                                  </p:childTnLst>
                                </p:cTn>
                              </p:par>
                            </p:childTnLst>
                          </p:cTn>
                        </p:par>
                        <p:par>
                          <p:cTn id="52" fill="hold">
                            <p:stCondLst>
                              <p:cond delay="3500"/>
                            </p:stCondLst>
                            <p:childTnLst>
                              <p:par>
                                <p:cTn id="53" presetID="18" presetClass="entr" presetSubtype="6"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strips(downRight)">
                                      <p:cBhvr>
                                        <p:cTn id="55" dur="500"/>
                                        <p:tgtEl>
                                          <p:spTgt spid="45"/>
                                        </p:tgtEl>
                                      </p:cBhvr>
                                    </p:animEffect>
                                  </p:childTnLst>
                                </p:cTn>
                              </p:par>
                            </p:childTnLst>
                          </p:cTn>
                        </p:par>
                        <p:par>
                          <p:cTn id="56" fill="hold">
                            <p:stCondLst>
                              <p:cond delay="4000"/>
                            </p:stCondLst>
                            <p:childTnLst>
                              <p:par>
                                <p:cTn id="57" presetID="53"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2" presetClass="entr" presetSubtype="8"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slide(fromLeft)">
                                      <p:cBhvr>
                                        <p:cTn id="68" dur="500"/>
                                        <p:tgtEl>
                                          <p:spTgt spid="40"/>
                                        </p:tgtEl>
                                      </p:cBhvr>
                                    </p:animEffect>
                                  </p:childTnLst>
                                </p:cTn>
                              </p:par>
                            </p:childTnLst>
                          </p:cTn>
                        </p:par>
                        <p:par>
                          <p:cTn id="69" fill="hold">
                            <p:stCondLst>
                              <p:cond delay="5000"/>
                            </p:stCondLst>
                            <p:childTnLst>
                              <p:par>
                                <p:cTn id="70" presetID="12" presetClass="entr" presetSubtype="4"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p:tgtEl>
                                          <p:spTgt spid="62"/>
                                        </p:tgtEl>
                                        <p:attrNameLst>
                                          <p:attrName>ppt_y</p:attrName>
                                        </p:attrNameLst>
                                      </p:cBhvr>
                                      <p:tavLst>
                                        <p:tav tm="0">
                                          <p:val>
                                            <p:strVal val="#ppt_y+#ppt_h*1.125000"/>
                                          </p:val>
                                        </p:tav>
                                        <p:tav tm="100000">
                                          <p:val>
                                            <p:strVal val="#ppt_y"/>
                                          </p:val>
                                        </p:tav>
                                      </p:tavLst>
                                    </p:anim>
                                    <p:animEffect transition="in" filter="wipe(up)">
                                      <p:cBhvr>
                                        <p:cTn id="73" dur="500"/>
                                        <p:tgtEl>
                                          <p:spTgt spid="62"/>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p:tgtEl>
                                          <p:spTgt spid="63"/>
                                        </p:tgtEl>
                                        <p:attrNameLst>
                                          <p:attrName>ppt_y</p:attrName>
                                        </p:attrNameLst>
                                      </p:cBhvr>
                                      <p:tavLst>
                                        <p:tav tm="0">
                                          <p:val>
                                            <p:strVal val="#ppt_y-#ppt_h*1.125000"/>
                                          </p:val>
                                        </p:tav>
                                        <p:tav tm="100000">
                                          <p:val>
                                            <p:strVal val="#ppt_y"/>
                                          </p:val>
                                        </p:tav>
                                      </p:tavLst>
                                    </p:anim>
                                    <p:animEffect transition="in" filter="wipe(down)">
                                      <p:cBhvr>
                                        <p:cTn id="77" dur="500"/>
                                        <p:tgtEl>
                                          <p:spTgt spid="63"/>
                                        </p:tgtEl>
                                      </p:cBhvr>
                                    </p:animEffect>
                                  </p:childTnLst>
                                </p:cTn>
                              </p:par>
                            </p:childTnLst>
                          </p:cTn>
                        </p:par>
                        <p:par>
                          <p:cTn id="78" fill="hold">
                            <p:stCondLst>
                              <p:cond delay="5500"/>
                            </p:stCondLst>
                            <p:childTnLst>
                              <p:par>
                                <p:cTn id="79" presetID="18" presetClass="entr" presetSubtype="12"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strips(downLeft)">
                                      <p:cBhvr>
                                        <p:cTn id="81" dur="500"/>
                                        <p:tgtEl>
                                          <p:spTgt spid="44"/>
                                        </p:tgtEl>
                                      </p:cBhvr>
                                    </p:animEffect>
                                  </p:childTnLst>
                                </p:cTn>
                              </p:par>
                            </p:childTnLst>
                          </p:cTn>
                        </p:par>
                        <p:par>
                          <p:cTn id="82" fill="hold">
                            <p:stCondLst>
                              <p:cond delay="6000"/>
                            </p:stCondLst>
                            <p:childTnLst>
                              <p:par>
                                <p:cTn id="83" presetID="53" presetClass="entr" presetSubtype="0"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500" fill="hold"/>
                                        <p:tgtEl>
                                          <p:spTgt spid="52"/>
                                        </p:tgtEl>
                                        <p:attrNameLst>
                                          <p:attrName>ppt_w</p:attrName>
                                        </p:attrNameLst>
                                      </p:cBhvr>
                                      <p:tavLst>
                                        <p:tav tm="0">
                                          <p:val>
                                            <p:fltVal val="0"/>
                                          </p:val>
                                        </p:tav>
                                        <p:tav tm="100000">
                                          <p:val>
                                            <p:strVal val="#ppt_w"/>
                                          </p:val>
                                        </p:tav>
                                      </p:tavLst>
                                    </p:anim>
                                    <p:anim calcmode="lin" valueType="num">
                                      <p:cBhvr>
                                        <p:cTn id="86" dur="500" fill="hold"/>
                                        <p:tgtEl>
                                          <p:spTgt spid="52"/>
                                        </p:tgtEl>
                                        <p:attrNameLst>
                                          <p:attrName>ppt_h</p:attrName>
                                        </p:attrNameLst>
                                      </p:cBhvr>
                                      <p:tavLst>
                                        <p:tav tm="0">
                                          <p:val>
                                            <p:fltVal val="0"/>
                                          </p:val>
                                        </p:tav>
                                        <p:tav tm="100000">
                                          <p:val>
                                            <p:strVal val="#ppt_h"/>
                                          </p:val>
                                        </p:tav>
                                      </p:tavLst>
                                    </p:anim>
                                    <p:animEffect transition="in" filter="fade">
                                      <p:cBhvr>
                                        <p:cTn id="87" dur="500"/>
                                        <p:tgtEl>
                                          <p:spTgt spid="52"/>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2" presetClass="entr" presetSubtype="2"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slide(fromRight)">
                                      <p:cBhvr>
                                        <p:cTn id="94" dur="500"/>
                                        <p:tgtEl>
                                          <p:spTgt spid="53"/>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additive="base">
                                        <p:cTn id="98" dur="500"/>
                                        <p:tgtEl>
                                          <p:spTgt spid="56"/>
                                        </p:tgtEl>
                                        <p:attrNameLst>
                                          <p:attrName>ppt_y</p:attrName>
                                        </p:attrNameLst>
                                      </p:cBhvr>
                                      <p:tavLst>
                                        <p:tav tm="0">
                                          <p:val>
                                            <p:strVal val="#ppt_y+#ppt_h*1.125000"/>
                                          </p:val>
                                        </p:tav>
                                        <p:tav tm="100000">
                                          <p:val>
                                            <p:strVal val="#ppt_y"/>
                                          </p:val>
                                        </p:tav>
                                      </p:tavLst>
                                    </p:anim>
                                    <p:animEffect transition="in" filter="wipe(up)">
                                      <p:cBhvr>
                                        <p:cTn id="99" dur="500"/>
                                        <p:tgtEl>
                                          <p:spTgt spid="56"/>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cBhvr additive="base">
                                        <p:cTn id="102" dur="500"/>
                                        <p:tgtEl>
                                          <p:spTgt spid="57"/>
                                        </p:tgtEl>
                                        <p:attrNameLst>
                                          <p:attrName>ppt_y</p:attrName>
                                        </p:attrNameLst>
                                      </p:cBhvr>
                                      <p:tavLst>
                                        <p:tav tm="0">
                                          <p:val>
                                            <p:strVal val="#ppt_y-#ppt_h*1.125000"/>
                                          </p:val>
                                        </p:tav>
                                        <p:tav tm="100000">
                                          <p:val>
                                            <p:strVal val="#ppt_y"/>
                                          </p:val>
                                        </p:tav>
                                      </p:tavLst>
                                    </p:anim>
                                    <p:animEffect transition="in" filter="wipe(down)">
                                      <p:cBhvr>
                                        <p:cTn id="10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P spid="39" grpId="0" animBg="1"/>
      <p:bldP spid="46" grpId="0" animBg="1"/>
      <p:bldP spid="47" grpId="0" animBg="1"/>
      <p:bldP spid="51" grpId="0" animBg="1"/>
      <p:bldP spid="52" grpId="0" animBg="1"/>
      <p:bldP spid="56" grpId="0"/>
      <p:bldP spid="57" grpId="0"/>
      <p:bldP spid="58" grpId="0"/>
      <p:bldP spid="59" grpId="0"/>
      <p:bldP spid="60" grpId="0"/>
      <p:bldP spid="61"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2BADA72-AC9C-46B4-8EA1-1402E3FE50F7}"/>
              </a:ext>
            </a:extLst>
          </p:cNvPr>
          <p:cNvPicPr>
            <a:picLocks/>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a:xfrm>
            <a:off x="0" y="18"/>
            <a:ext cx="12192000" cy="6857964"/>
          </a:xfrm>
          <a:custGeom>
            <a:avLst/>
            <a:gdLst>
              <a:gd name="connsiteX0" fmla="*/ 0 w 12192000"/>
              <a:gd name="connsiteY0" fmla="*/ 0 h 6857964"/>
              <a:gd name="connsiteX1" fmla="*/ 12192000 w 12192000"/>
              <a:gd name="connsiteY1" fmla="*/ 0 h 6857964"/>
              <a:gd name="connsiteX2" fmla="*/ 12192000 w 12192000"/>
              <a:gd name="connsiteY2" fmla="*/ 6857964 h 6857964"/>
              <a:gd name="connsiteX3" fmla="*/ 0 w 12192000"/>
              <a:gd name="connsiteY3" fmla="*/ 6857964 h 6857964"/>
            </a:gdLst>
            <a:ahLst/>
            <a:cxnLst>
              <a:cxn ang="0">
                <a:pos x="connsiteX0" y="connsiteY0"/>
              </a:cxn>
              <a:cxn ang="0">
                <a:pos x="connsiteX1" y="connsiteY1"/>
              </a:cxn>
              <a:cxn ang="0">
                <a:pos x="connsiteX2" y="connsiteY2"/>
              </a:cxn>
              <a:cxn ang="0">
                <a:pos x="connsiteX3" y="connsiteY3"/>
              </a:cxn>
            </a:cxnLst>
            <a:rect l="l" t="t" r="r" b="b"/>
            <a:pathLst>
              <a:path w="12192000" h="6857964">
                <a:moveTo>
                  <a:pt x="0" y="0"/>
                </a:moveTo>
                <a:lnTo>
                  <a:pt x="12192000" y="0"/>
                </a:lnTo>
                <a:lnTo>
                  <a:pt x="12192000" y="6857964"/>
                </a:lnTo>
                <a:lnTo>
                  <a:pt x="0" y="6857964"/>
                </a:lnTo>
                <a:close/>
              </a:path>
            </a:pathLst>
          </a:custGeom>
        </p:spPr>
      </p:pic>
      <p:sp>
        <p:nvSpPr>
          <p:cNvPr id="9" name="矩形 8">
            <a:extLst>
              <a:ext uri="{FF2B5EF4-FFF2-40B4-BE49-F238E27FC236}">
                <a16:creationId xmlns:a16="http://schemas.microsoft.com/office/drawing/2014/main" id="{3CCC8895-E113-4152-8188-26235775742F}"/>
              </a:ext>
            </a:extLst>
          </p:cNvPr>
          <p:cNvSpPr/>
          <p:nvPr/>
        </p:nvSpPr>
        <p:spPr>
          <a:xfrm>
            <a:off x="0" y="0"/>
            <a:ext cx="12192000" cy="6858000"/>
          </a:xfrm>
          <a:prstGeom prst="rect">
            <a:avLst/>
          </a:prstGeom>
          <a:gradFill>
            <a:gsLst>
              <a:gs pos="38000">
                <a:schemeClr val="tx1">
                  <a:lumMod val="95000"/>
                  <a:lumOff val="5000"/>
                  <a:alpha val="97000"/>
                </a:schemeClr>
              </a:gs>
              <a:gs pos="85000">
                <a:schemeClr val="tx1">
                  <a:lumMod val="95000"/>
                  <a:lumOff val="5000"/>
                  <a:alpha val="20000"/>
                </a:schemeClr>
              </a:gs>
            </a:gsLst>
            <a:lin ang="0" scaled="0"/>
          </a:gra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F9E28B59-9294-4DCD-AAD6-68D59E32E696}"/>
              </a:ext>
            </a:extLst>
          </p:cNvPr>
          <p:cNvGrpSpPr/>
          <p:nvPr/>
        </p:nvGrpSpPr>
        <p:grpSpPr>
          <a:xfrm>
            <a:off x="1134836" y="1395142"/>
            <a:ext cx="5663529" cy="4100637"/>
            <a:chOff x="1134836" y="1395142"/>
            <a:chExt cx="5663529" cy="4100637"/>
          </a:xfrm>
        </p:grpSpPr>
        <p:sp>
          <p:nvSpPr>
            <p:cNvPr id="10" name="文本框 9">
              <a:extLst>
                <a:ext uri="{FF2B5EF4-FFF2-40B4-BE49-F238E27FC236}">
                  <a16:creationId xmlns:a16="http://schemas.microsoft.com/office/drawing/2014/main" id="{1DABF256-EDC1-404B-BBB5-9802D0B8365B}"/>
                </a:ext>
              </a:extLst>
            </p:cNvPr>
            <p:cNvSpPr txBox="1"/>
            <p:nvPr/>
          </p:nvSpPr>
          <p:spPr>
            <a:xfrm>
              <a:off x="1134837" y="1395142"/>
              <a:ext cx="4671602" cy="1323439"/>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8000" spc="-300" dirty="0">
                  <a:solidFill>
                    <a:srgbClr val="FF6699"/>
                  </a:solidFill>
                  <a:latin typeface="+mn-lt"/>
                  <a:ea typeface="+mn-ea"/>
                  <a:cs typeface="+mn-ea"/>
                  <a:sym typeface="+mn-lt"/>
                </a:rPr>
                <a:t>PART 02</a:t>
              </a:r>
            </a:p>
          </p:txBody>
        </p:sp>
        <p:grpSp>
          <p:nvGrpSpPr>
            <p:cNvPr id="11" name="组合 10">
              <a:extLst>
                <a:ext uri="{FF2B5EF4-FFF2-40B4-BE49-F238E27FC236}">
                  <a16:creationId xmlns:a16="http://schemas.microsoft.com/office/drawing/2014/main" id="{93F741F1-7D1E-4887-90CC-7952B22C9AAE}"/>
                </a:ext>
              </a:extLst>
            </p:cNvPr>
            <p:cNvGrpSpPr/>
            <p:nvPr/>
          </p:nvGrpSpPr>
          <p:grpSpPr>
            <a:xfrm>
              <a:off x="1134836" y="2644170"/>
              <a:ext cx="5663529" cy="2851609"/>
              <a:chOff x="1134836" y="2644170"/>
              <a:chExt cx="5663529" cy="2851609"/>
            </a:xfrm>
          </p:grpSpPr>
          <p:sp>
            <p:nvSpPr>
              <p:cNvPr id="12" name="TextBox 26">
                <a:extLst>
                  <a:ext uri="{FF2B5EF4-FFF2-40B4-BE49-F238E27FC236}">
                    <a16:creationId xmlns:a16="http://schemas.microsoft.com/office/drawing/2014/main" id="{800AE160-ADD2-405E-BD55-B61007A3BE2F}"/>
                  </a:ext>
                </a:extLst>
              </p:cNvPr>
              <p:cNvSpPr txBox="1"/>
              <p:nvPr/>
            </p:nvSpPr>
            <p:spPr>
              <a:xfrm>
                <a:off x="1253368" y="4213831"/>
                <a:ext cx="4364628" cy="461664"/>
              </a:xfrm>
              <a:prstGeom prst="rect">
                <a:avLst/>
              </a:prstGeom>
              <a:noFill/>
            </p:spPr>
            <p:txBody>
              <a:bodyPr wrap="square" rtlCol="0">
                <a:spAutoFit/>
              </a:bodyPr>
              <a:lstStyle/>
              <a:p>
                <a:pPr algn="dist"/>
                <a:r>
                  <a:rPr lang="en-US" altLang="zh-CN" sz="2400" dirty="0">
                    <a:solidFill>
                      <a:schemeClr val="bg1"/>
                    </a:solidFill>
                    <a:cs typeface="+mn-ea"/>
                    <a:sym typeface="+mn-lt"/>
                  </a:rPr>
                  <a:t>INPUT TEXT HERE</a:t>
                </a:r>
                <a:endParaRPr lang="zh-CN" altLang="en-US" sz="2400" dirty="0">
                  <a:solidFill>
                    <a:schemeClr val="bg1"/>
                  </a:solidFill>
                  <a:cs typeface="+mn-ea"/>
                  <a:sym typeface="+mn-lt"/>
                </a:endParaRPr>
              </a:p>
            </p:txBody>
          </p:sp>
          <p:sp>
            <p:nvSpPr>
              <p:cNvPr id="13" name="文本框 12">
                <a:extLst>
                  <a:ext uri="{FF2B5EF4-FFF2-40B4-BE49-F238E27FC236}">
                    <a16:creationId xmlns:a16="http://schemas.microsoft.com/office/drawing/2014/main" id="{85177CD1-F013-42BF-B180-FE20A80C76D2}"/>
                  </a:ext>
                </a:extLst>
              </p:cNvPr>
              <p:cNvSpPr txBox="1"/>
              <p:nvPr/>
            </p:nvSpPr>
            <p:spPr>
              <a:xfrm>
                <a:off x="1134836" y="2644170"/>
                <a:ext cx="5663529" cy="1446550"/>
              </a:xfrm>
              <a:prstGeom prst="rect">
                <a:avLst/>
              </a:prstGeom>
              <a:noFill/>
            </p:spPr>
            <p:txBody>
              <a:bodyPr wrap="square" rtlCol="0">
                <a:spAutoFit/>
              </a:bodyPr>
              <a:lstStyle/>
              <a:p>
                <a:r>
                  <a:rPr lang="zh-CN" altLang="en-US" sz="8800" dirty="0">
                    <a:solidFill>
                      <a:schemeClr val="bg1"/>
                    </a:solidFill>
                    <a:cs typeface="+mn-ea"/>
                    <a:sym typeface="+mn-lt"/>
                  </a:rPr>
                  <a:t>Its brand</a:t>
                </a:r>
              </a:p>
            </p:txBody>
          </p:sp>
          <p:grpSp>
            <p:nvGrpSpPr>
              <p:cNvPr id="14" name="组合 13">
                <a:extLst>
                  <a:ext uri="{FF2B5EF4-FFF2-40B4-BE49-F238E27FC236}">
                    <a16:creationId xmlns:a16="http://schemas.microsoft.com/office/drawing/2014/main" id="{3F43E62E-F759-4BF7-A086-85C3D74F63F5}"/>
                  </a:ext>
                </a:extLst>
              </p:cNvPr>
              <p:cNvGrpSpPr/>
              <p:nvPr/>
            </p:nvGrpSpPr>
            <p:grpSpPr>
              <a:xfrm>
                <a:off x="1253368" y="4992859"/>
                <a:ext cx="4553071" cy="502920"/>
                <a:chOff x="-1306646" y="5709425"/>
                <a:chExt cx="4553071" cy="502920"/>
              </a:xfrm>
            </p:grpSpPr>
            <p:cxnSp>
              <p:nvCxnSpPr>
                <p:cNvPr id="15" name="直接连接符 14">
                  <a:extLst>
                    <a:ext uri="{FF2B5EF4-FFF2-40B4-BE49-F238E27FC236}">
                      <a16:creationId xmlns:a16="http://schemas.microsoft.com/office/drawing/2014/main" id="{2D496749-41E3-4F8E-8660-0CF722FAC331}"/>
                    </a:ext>
                  </a:extLst>
                </p:cNvPr>
                <p:cNvCxnSpPr>
                  <a:cxnSpLocks/>
                </p:cNvCxnSpPr>
                <p:nvPr/>
              </p:nvCxnSpPr>
              <p:spPr>
                <a:xfrm>
                  <a:off x="-1306646" y="6212345"/>
                  <a:ext cx="4553071"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0B2AB8C-441E-4E8E-8D8F-21FCE7190E8C}"/>
                    </a:ext>
                  </a:extLst>
                </p:cNvPr>
                <p:cNvCxnSpPr>
                  <a:cxnSpLocks/>
                </p:cNvCxnSpPr>
                <p:nvPr/>
              </p:nvCxnSpPr>
              <p:spPr>
                <a:xfrm>
                  <a:off x="-1306646" y="5709425"/>
                  <a:ext cx="1452925" cy="0"/>
                </a:xfrm>
                <a:prstGeom prst="line">
                  <a:avLst/>
                </a:prstGeom>
                <a:ln w="76200">
                  <a:solidFill>
                    <a:srgbClr val="FF6699"/>
                  </a:solidFill>
                  <a:prstDash val="soli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73686156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a14="http://schemas.microsoft.com/office/drawing/2010/main" xmlns:a16="http://schemas.microsoft.com/office/drawing/2014/main">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SHAPE" val="130911"/>
  <p:tag name="RESOURCELIB_SHAPETYPE" val="5"/>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SHAPE" val="219717"/>
  <p:tag name="RESOURCELIB_SHAPETYPE" val="5"/>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SHAPE" val="219717"/>
  <p:tag name="RESOURCELIB_SHAPETYPE" val="5"/>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SHAPE" val="219717"/>
  <p:tag name="RESOURCELIB_SHAPETYPE" val="5"/>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SHAPE" val="219717"/>
  <p:tag name="RESOURCELIB_SHAPETYPE" val="5"/>
</p:tagLst>
</file>

<file path=ppt/tags/tag18.xml><?xml version="1.0" encoding="utf-8"?>
<p:tagLst xmlns:a="http://schemas.openxmlformats.org/drawingml/2006/main" xmlns:r="http://schemas.openxmlformats.org/officeDocument/2006/relationships" xmlns:p="http://schemas.openxmlformats.org/presentationml/2006/main">
  <p:tag name="PA" val="v5.2.9"/>
  <p:tag name="RESOURCELIBID_SHAPE" val="219717"/>
  <p:tag name="RESOURCELIB_SHAPETYPE" val="5"/>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SHAPE" val="130911"/>
  <p:tag name="RESOURCELIB_SHAPETYPE" val="5"/>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 name="RESOURCELIBID_SHAPE" val="130911"/>
  <p:tag name="RESOURCELIB_SHAPETYPE" val="5"/>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 name="RESOURCELIBID_SHAPE" val="130911"/>
  <p:tag name="RESOURCELIB_SHAPETYPE" val="5"/>
</p:tagLst>
</file>

<file path=ppt/tags/tag45.xml><?xml version="1.0" encoding="utf-8"?>
<p:tagLst xmlns:a="http://schemas.openxmlformats.org/drawingml/2006/main" xmlns:r="http://schemas.openxmlformats.org/officeDocument/2006/relationships" xmlns:p="http://schemas.openxmlformats.org/presentationml/2006/main">
  <p:tag name="ISLIDE.ICON" val="#118216;#175388;"/>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SHAPE" val="37775"/>
  <p:tag name="RESOURCELIB_SHAPETYPE" val="5"/>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jp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klgpu4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FC515"/>
        </a:solidFill>
        <a:ln w="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1710</Words>
  <Application>Microsoft Office PowerPoint</Application>
  <PresentationFormat>宽屏</PresentationFormat>
  <Paragraphs>260</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Gill Sans</vt:lpstr>
      <vt:lpstr>OPPOSans L</vt:lpstr>
      <vt:lpstr>OPPOSans R</vt:lpstr>
      <vt:lpstr>微软雅黑</vt:lpstr>
      <vt:lpstr>Arial</vt:lpstr>
      <vt:lpstr>Calibri</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www.freeppt7.com</cp:keywords>
  <dc:description>www.freeppt7.com</dc:description>
  <cp:lastModifiedBy/>
  <cp:revision>1</cp:revision>
  <dcterms:created xsi:type="dcterms:W3CDTF">2020-01-30T09:42:27Z</dcterms:created>
  <dcterms:modified xsi:type="dcterms:W3CDTF">2020-09-13T02:39:49Z</dcterms:modified>
</cp:coreProperties>
</file>