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434" r:id="rId2"/>
    <p:sldId id="435" r:id="rId3"/>
    <p:sldId id="443" r:id="rId4"/>
    <p:sldId id="444" r:id="rId5"/>
    <p:sldId id="445" r:id="rId6"/>
    <p:sldId id="446" r:id="rId7"/>
    <p:sldId id="447" r:id="rId8"/>
    <p:sldId id="448" r:id="rId9"/>
    <p:sldId id="480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81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82" r:id="rId28"/>
    <p:sldId id="468" r:id="rId29"/>
    <p:sldId id="469" r:id="rId30"/>
    <p:sldId id="470" r:id="rId31"/>
    <p:sldId id="471" r:id="rId32"/>
    <p:sldId id="472" r:id="rId33"/>
    <p:sldId id="483" r:id="rId34"/>
    <p:sldId id="474" r:id="rId35"/>
    <p:sldId id="475" r:id="rId36"/>
    <p:sldId id="476" r:id="rId37"/>
    <p:sldId id="477" r:id="rId38"/>
    <p:sldId id="478" r:id="rId39"/>
    <p:sldId id="479" r:id="rId4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06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096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38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67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9030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1930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439CE"/>
    <a:srgbClr val="82BCD8"/>
    <a:srgbClr val="0000FF"/>
    <a:srgbClr val="3EB405"/>
    <a:srgbClr val="44B505"/>
    <a:srgbClr val="FFFFFF"/>
    <a:srgbClr val="A6B727"/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3" autoAdjust="0"/>
    <p:restoredTop sz="97509" autoAdjust="0"/>
  </p:normalViewPr>
  <p:slideViewPr>
    <p:cSldViewPr snapToObjects="1">
      <p:cViewPr varScale="1">
        <p:scale>
          <a:sx n="95" d="100"/>
          <a:sy n="95" d="100"/>
        </p:scale>
        <p:origin x="744" y="90"/>
      </p:cViewPr>
      <p:guideLst>
        <p:guide orient="horz" pos="1619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2.pn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3.1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5-41B2-A127-F93036DE6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247859072"/>
        <c:axId val="247860608"/>
      </c:barChart>
      <c:catAx>
        <c:axId val="24785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247860608"/>
        <c:crosses val="autoZero"/>
        <c:auto val="1"/>
        <c:lblAlgn val="ctr"/>
        <c:lblOffset val="100"/>
        <c:noMultiLvlLbl val="0"/>
      </c:catAx>
      <c:valAx>
        <c:axId val="247860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24785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B8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7月份</c:v>
                </c:pt>
                <c:pt idx="1">
                  <c:v>8月份</c:v>
                </c:pt>
                <c:pt idx="2">
                  <c:v>9月份</c:v>
                </c:pt>
                <c:pt idx="3">
                  <c:v>10月份</c:v>
                </c:pt>
                <c:pt idx="4">
                  <c:v>11月份</c:v>
                </c:pt>
                <c:pt idx="5">
                  <c:v>12月份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3.1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4-4C15-9F59-6E6906260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247888896"/>
        <c:axId val="248140544"/>
      </c:barChart>
      <c:catAx>
        <c:axId val="24788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248140544"/>
        <c:crosses val="autoZero"/>
        <c:auto val="1"/>
        <c:lblAlgn val="ctr"/>
        <c:lblOffset val="100"/>
        <c:noMultiLvlLbl val="0"/>
      </c:catAx>
      <c:valAx>
        <c:axId val="248140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24788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43496762781302"/>
          <c:y val="4.0878899260288017E-2"/>
          <c:w val="0.85356503237218717"/>
          <c:h val="0.9182422014794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D-4CE8-979D-7FA3646E17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solidFill>
              <a:srgbClr val="002B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115955191647685E-2"/>
                  <c:y val="3.7174340458317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0DD-4CE8-979D-7FA3646E1779}"/>
                </c:ext>
              </c:extLst>
            </c:dLbl>
            <c:dLbl>
              <c:idx val="1"/>
              <c:layout>
                <c:manualLayout>
                  <c:x val="-6.3115955191647588E-2"/>
                  <c:y val="3.7174340458317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0DD-4CE8-979D-7FA3646E1779}"/>
                </c:ext>
              </c:extLst>
            </c:dLbl>
            <c:dLbl>
              <c:idx val="2"/>
              <c:layout>
                <c:manualLayout>
                  <c:x val="-6.3115955191647588E-2"/>
                  <c:y val="3.717434045831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DD-4CE8-979D-7FA3646E1779}"/>
                </c:ext>
              </c:extLst>
            </c:dLbl>
            <c:dLbl>
              <c:idx val="3"/>
              <c:layout>
                <c:manualLayout>
                  <c:x val="-6.3115955191647685E-2"/>
                  <c:y val="3.71743404583191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0DD-4CE8-979D-7FA3646E1779}"/>
                </c:ext>
              </c:extLst>
            </c:dLbl>
            <c:dLbl>
              <c:idx val="4"/>
              <c:layout>
                <c:manualLayout>
                  <c:x val="-6.3115955191647588E-2"/>
                  <c:y val="3.7174340458317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DD-4CE8-979D-7FA3646E1779}"/>
                </c:ext>
              </c:extLst>
            </c:dLbl>
            <c:spPr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9050" prst="angle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0.8</c:v>
                </c:pt>
                <c:pt idx="3">
                  <c:v>0.70000000000000007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DD-4CE8-979D-7FA3646E1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180096"/>
        <c:axId val="522181632"/>
      </c:barChart>
      <c:catAx>
        <c:axId val="522180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522181632"/>
        <c:crosses val="autoZero"/>
        <c:auto val="1"/>
        <c:lblAlgn val="ctr"/>
        <c:lblOffset val="100"/>
        <c:noMultiLvlLbl val="0"/>
      </c:catAx>
      <c:valAx>
        <c:axId val="5221816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221800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2B82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A-4565-A024-2C1FC9126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A-4565-A024-2C1FC9126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rgbClr val="002B82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A-4565-A024-2C1FC9126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886464"/>
        <c:axId val="531888000"/>
      </c:barChart>
      <c:catAx>
        <c:axId val="53188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31888000"/>
        <c:crosses val="autoZero"/>
        <c:auto val="1"/>
        <c:lblAlgn val="ctr"/>
        <c:lblOffset val="100"/>
        <c:noMultiLvlLbl val="0"/>
      </c:catAx>
      <c:valAx>
        <c:axId val="531888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3188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3A93C214-0B12-46AB-8A79-327EE726E8C2}" type="datetimeFigureOut">
              <a:rPr lang="zh-CN" altLang="en-US"/>
              <a:pPr/>
              <a:t>2020/9/14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36EE78B-84D8-412F-BC69-ACC7C447BAF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3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0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09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38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0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9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17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27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28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33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First.</a:t>
            </a:r>
            <a:r>
              <a:rPr lang="en-US" altLang="zh-CN" dirty="0"/>
              <a:t>Ppt.</a:t>
            </a:r>
            <a:r>
              <a:rPr lang="zh-CN" altLang="en-US" dirty="0"/>
              <a:t>Template network:</a:t>
            </a:r>
            <a:r>
              <a:rPr lang="en-US" altLang="zh-CN" dirty="0"/>
              <a:t>www.1ppt.com.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800" y="2709861"/>
            <a:ext cx="6559550" cy="75664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550" b="1" i="0">
                <a:ln w="1460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6300" y="3663256"/>
            <a:ext cx="3638550" cy="3024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"/>
            <a:ext cx="9163050" cy="5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等腰三角形 3"/>
          <p:cNvSpPr/>
          <p:nvPr userDrawn="1"/>
        </p:nvSpPr>
        <p:spPr bwMode="auto">
          <a:xfrm flipH="1">
            <a:off x="-1624169" y="531269"/>
            <a:ext cx="8114653" cy="2577429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595496"/>
              <a:gd name="connsiteY0-50" fmla="*/ 356867 h 3341367"/>
              <a:gd name="connsiteX1-51" fmla="*/ 7595496 w 7595496"/>
              <a:gd name="connsiteY1-52" fmla="*/ 0 h 3341367"/>
              <a:gd name="connsiteX2-53" fmla="*/ 1580403 w 7595496"/>
              <a:gd name="connsiteY2-54" fmla="*/ 3341367 h 3341367"/>
              <a:gd name="connsiteX3-55" fmla="*/ 0 w 7595496"/>
              <a:gd name="connsiteY3-56" fmla="*/ 356867 h 3341367"/>
              <a:gd name="connsiteX0-57" fmla="*/ 0 w 7595496"/>
              <a:gd name="connsiteY0-58" fmla="*/ 356867 h 3398517"/>
              <a:gd name="connsiteX1-59" fmla="*/ 7595496 w 7595496"/>
              <a:gd name="connsiteY1-60" fmla="*/ 0 h 3398517"/>
              <a:gd name="connsiteX2-61" fmla="*/ 2527025 w 7595496"/>
              <a:gd name="connsiteY2-62" fmla="*/ 3398517 h 3398517"/>
              <a:gd name="connsiteX3-63" fmla="*/ 0 w 7595496"/>
              <a:gd name="connsiteY3-64" fmla="*/ 356867 h 33985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rgbClr val="00B0F0">
                  <a:alpha val="66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等腰三角形 3"/>
          <p:cNvSpPr/>
          <p:nvPr userDrawn="1"/>
        </p:nvSpPr>
        <p:spPr bwMode="auto">
          <a:xfrm>
            <a:off x="2738956" y="-26858"/>
            <a:ext cx="5978135" cy="2619458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158755 w 8178800"/>
              <a:gd name="connsiteY0-34" fmla="*/ 864867 h 3442967"/>
              <a:gd name="connsiteX1-35" fmla="*/ 8178800 w 8178800"/>
              <a:gd name="connsiteY1-36" fmla="*/ 0 h 3442967"/>
              <a:gd name="connsiteX2-37" fmla="*/ 0 w 8178800"/>
              <a:gd name="connsiteY2-38" fmla="*/ 3442967 h 3442967"/>
              <a:gd name="connsiteX3-39" fmla="*/ 158755 w 8178800"/>
              <a:gd name="connsiteY3-40" fmla="*/ 864867 h 3442967"/>
              <a:gd name="connsiteX0-41" fmla="*/ 158755 w 6959600"/>
              <a:gd name="connsiteY0-42" fmla="*/ 0 h 2578100"/>
              <a:gd name="connsiteX1-43" fmla="*/ 6959600 w 6959600"/>
              <a:gd name="connsiteY1-44" fmla="*/ 494033 h 2578100"/>
              <a:gd name="connsiteX2-45" fmla="*/ 0 w 6959600"/>
              <a:gd name="connsiteY2-46" fmla="*/ 2578100 h 2578100"/>
              <a:gd name="connsiteX3-47" fmla="*/ 158755 w 6959600"/>
              <a:gd name="connsiteY3-48" fmla="*/ 0 h 2578100"/>
              <a:gd name="connsiteX0-49" fmla="*/ 0 w 6800845"/>
              <a:gd name="connsiteY0-50" fmla="*/ 0 h 1295400"/>
              <a:gd name="connsiteX1-51" fmla="*/ 6800845 w 6800845"/>
              <a:gd name="connsiteY1-52" fmla="*/ 494033 h 1295400"/>
              <a:gd name="connsiteX2-53" fmla="*/ 463545 w 6800845"/>
              <a:gd name="connsiteY2-54" fmla="*/ 1295400 h 1295400"/>
              <a:gd name="connsiteX3-55" fmla="*/ 0 w 6800845"/>
              <a:gd name="connsiteY3-56" fmla="*/ 0 h 1295400"/>
              <a:gd name="connsiteX0-57" fmla="*/ 0 w 6800845"/>
              <a:gd name="connsiteY0-58" fmla="*/ 0 h 1905000"/>
              <a:gd name="connsiteX1-59" fmla="*/ 6800845 w 6800845"/>
              <a:gd name="connsiteY1-60" fmla="*/ 494033 h 1905000"/>
              <a:gd name="connsiteX2-61" fmla="*/ 1009645 w 6800845"/>
              <a:gd name="connsiteY2-62" fmla="*/ 1905000 h 1905000"/>
              <a:gd name="connsiteX3-63" fmla="*/ 0 w 6800845"/>
              <a:gd name="connsiteY3-64" fmla="*/ 0 h 1905000"/>
              <a:gd name="connsiteX0-65" fmla="*/ 0 w 6089645"/>
              <a:gd name="connsiteY0-66" fmla="*/ 0 h 4648200"/>
              <a:gd name="connsiteX1-67" fmla="*/ 6089645 w 6089645"/>
              <a:gd name="connsiteY1-68" fmla="*/ 3237233 h 4648200"/>
              <a:gd name="connsiteX2-69" fmla="*/ 298445 w 6089645"/>
              <a:gd name="connsiteY2-70" fmla="*/ 4648200 h 4648200"/>
              <a:gd name="connsiteX3-71" fmla="*/ 0 w 6089645"/>
              <a:gd name="connsiteY3-72" fmla="*/ 0 h 4648200"/>
              <a:gd name="connsiteX0-73" fmla="*/ 806455 w 6896100"/>
              <a:gd name="connsiteY0-74" fmla="*/ 0 h 4749800"/>
              <a:gd name="connsiteX1-75" fmla="*/ 6896100 w 6896100"/>
              <a:gd name="connsiteY1-76" fmla="*/ 3237233 h 4749800"/>
              <a:gd name="connsiteX2-77" fmla="*/ 0 w 6896100"/>
              <a:gd name="connsiteY2-78" fmla="*/ 4749800 h 4749800"/>
              <a:gd name="connsiteX3-79" fmla="*/ 806455 w 6896100"/>
              <a:gd name="connsiteY3-80" fmla="*/ 0 h 4749800"/>
              <a:gd name="connsiteX0-81" fmla="*/ 806455 w 6896100"/>
              <a:gd name="connsiteY0-82" fmla="*/ 0 h 4749800"/>
              <a:gd name="connsiteX1-83" fmla="*/ 2199269 w 6896100"/>
              <a:gd name="connsiteY1-84" fmla="*/ 771345 h 4749800"/>
              <a:gd name="connsiteX2-85" fmla="*/ 6896100 w 6896100"/>
              <a:gd name="connsiteY2-86" fmla="*/ 3237233 h 4749800"/>
              <a:gd name="connsiteX3-87" fmla="*/ 0 w 6896100"/>
              <a:gd name="connsiteY3-88" fmla="*/ 4749800 h 4749800"/>
              <a:gd name="connsiteX4" fmla="*/ 806455 w 6896100"/>
              <a:gd name="connsiteY4" fmla="*/ 0 h 4749800"/>
              <a:gd name="connsiteX0-89" fmla="*/ 806455 w 6896100"/>
              <a:gd name="connsiteY0-90" fmla="*/ 0 h 4749800"/>
              <a:gd name="connsiteX1-91" fmla="*/ 6785783 w 6896100"/>
              <a:gd name="connsiteY1-92" fmla="*/ 1743802 h 4749800"/>
              <a:gd name="connsiteX2-93" fmla="*/ 6896100 w 6896100"/>
              <a:gd name="connsiteY2-94" fmla="*/ 3237233 h 4749800"/>
              <a:gd name="connsiteX3-95" fmla="*/ 0 w 6896100"/>
              <a:gd name="connsiteY3-96" fmla="*/ 4749800 h 4749800"/>
              <a:gd name="connsiteX4-97" fmla="*/ 806455 w 6896100"/>
              <a:gd name="connsiteY4-98" fmla="*/ 0 h 4749800"/>
              <a:gd name="connsiteX0-99" fmla="*/ 806455 w 6896100"/>
              <a:gd name="connsiteY0-100" fmla="*/ 0 h 4749800"/>
              <a:gd name="connsiteX1-101" fmla="*/ 6655154 w 6896100"/>
              <a:gd name="connsiteY1-102" fmla="*/ 1569630 h 4749800"/>
              <a:gd name="connsiteX2-103" fmla="*/ 6896100 w 6896100"/>
              <a:gd name="connsiteY2-104" fmla="*/ 3237233 h 4749800"/>
              <a:gd name="connsiteX3-105" fmla="*/ 0 w 6896100"/>
              <a:gd name="connsiteY3-106" fmla="*/ 4749800 h 4749800"/>
              <a:gd name="connsiteX4-107" fmla="*/ 806455 w 6896100"/>
              <a:gd name="connsiteY4-108" fmla="*/ 0 h 4749800"/>
              <a:gd name="connsiteX0-109" fmla="*/ 690341 w 6896100"/>
              <a:gd name="connsiteY0-110" fmla="*/ 0 h 4546600"/>
              <a:gd name="connsiteX1-111" fmla="*/ 6655154 w 6896100"/>
              <a:gd name="connsiteY1-112" fmla="*/ 1366430 h 4546600"/>
              <a:gd name="connsiteX2-113" fmla="*/ 6896100 w 6896100"/>
              <a:gd name="connsiteY2-114" fmla="*/ 3034033 h 4546600"/>
              <a:gd name="connsiteX3-115" fmla="*/ 0 w 6896100"/>
              <a:gd name="connsiteY3-116" fmla="*/ 4546600 h 4546600"/>
              <a:gd name="connsiteX4-117" fmla="*/ 690341 w 6896100"/>
              <a:gd name="connsiteY4-118" fmla="*/ 0 h 4546600"/>
              <a:gd name="connsiteX0-119" fmla="*/ 2235142 w 6896100"/>
              <a:gd name="connsiteY0-120" fmla="*/ 0 h 4697312"/>
              <a:gd name="connsiteX1-121" fmla="*/ 6655154 w 6896100"/>
              <a:gd name="connsiteY1-122" fmla="*/ 1517142 h 4697312"/>
              <a:gd name="connsiteX2-123" fmla="*/ 6896100 w 6896100"/>
              <a:gd name="connsiteY2-124" fmla="*/ 3184745 h 4697312"/>
              <a:gd name="connsiteX3-125" fmla="*/ 0 w 6896100"/>
              <a:gd name="connsiteY3-126" fmla="*/ 4697312 h 4697312"/>
              <a:gd name="connsiteX4-127" fmla="*/ 2235142 w 6896100"/>
              <a:gd name="connsiteY4-128" fmla="*/ 0 h 4697312"/>
              <a:gd name="connsiteX0-129" fmla="*/ 2235142 w 6896100"/>
              <a:gd name="connsiteY0-130" fmla="*/ 0 h 4697312"/>
              <a:gd name="connsiteX1-131" fmla="*/ 6165339 w 6896100"/>
              <a:gd name="connsiteY1-132" fmla="*/ 1630177 h 4697312"/>
              <a:gd name="connsiteX2-133" fmla="*/ 6896100 w 6896100"/>
              <a:gd name="connsiteY2-134" fmla="*/ 3184745 h 4697312"/>
              <a:gd name="connsiteX3-135" fmla="*/ 0 w 6896100"/>
              <a:gd name="connsiteY3-136" fmla="*/ 4697312 h 4697312"/>
              <a:gd name="connsiteX4-137" fmla="*/ 2235142 w 6896100"/>
              <a:gd name="connsiteY4-138" fmla="*/ 0 h 4697312"/>
              <a:gd name="connsiteX0-139" fmla="*/ 1481580 w 6896100"/>
              <a:gd name="connsiteY0-140" fmla="*/ 0 h 4546600"/>
              <a:gd name="connsiteX1-141" fmla="*/ 6165339 w 6896100"/>
              <a:gd name="connsiteY1-142" fmla="*/ 1479465 h 4546600"/>
              <a:gd name="connsiteX2-143" fmla="*/ 6896100 w 6896100"/>
              <a:gd name="connsiteY2-144" fmla="*/ 3034033 h 4546600"/>
              <a:gd name="connsiteX3-145" fmla="*/ 0 w 6896100"/>
              <a:gd name="connsiteY3-146" fmla="*/ 4546600 h 4546600"/>
              <a:gd name="connsiteX4-147" fmla="*/ 1481580 w 6896100"/>
              <a:gd name="connsiteY4-148" fmla="*/ 0 h 4546600"/>
              <a:gd name="connsiteX0-149" fmla="*/ 1481580 w 6165339"/>
              <a:gd name="connsiteY0-150" fmla="*/ 0 h 4546600"/>
              <a:gd name="connsiteX1-151" fmla="*/ 6165339 w 6165339"/>
              <a:gd name="connsiteY1-152" fmla="*/ 1479465 h 4546600"/>
              <a:gd name="connsiteX2-153" fmla="*/ 5991826 w 6165339"/>
              <a:gd name="connsiteY2-154" fmla="*/ 4164376 h 4546600"/>
              <a:gd name="connsiteX3-155" fmla="*/ 0 w 6165339"/>
              <a:gd name="connsiteY3-156" fmla="*/ 4546600 h 4546600"/>
              <a:gd name="connsiteX4-157" fmla="*/ 1481580 w 6165339"/>
              <a:gd name="connsiteY4-158" fmla="*/ 0 h 4546600"/>
              <a:gd name="connsiteX0-159" fmla="*/ 1481580 w 5991826"/>
              <a:gd name="connsiteY0-160" fmla="*/ 0 h 4546600"/>
              <a:gd name="connsiteX1-161" fmla="*/ 4658215 w 5991826"/>
              <a:gd name="connsiteY1-162" fmla="*/ 1517144 h 4546600"/>
              <a:gd name="connsiteX2-163" fmla="*/ 5991826 w 5991826"/>
              <a:gd name="connsiteY2-164" fmla="*/ 4164376 h 4546600"/>
              <a:gd name="connsiteX3-165" fmla="*/ 0 w 5991826"/>
              <a:gd name="connsiteY3-166" fmla="*/ 4546600 h 4546600"/>
              <a:gd name="connsiteX4-167" fmla="*/ 1481580 w 5991826"/>
              <a:gd name="connsiteY4-168" fmla="*/ 0 h 4546600"/>
              <a:gd name="connsiteX0-169" fmla="*/ 954087 w 5991826"/>
              <a:gd name="connsiteY0-170" fmla="*/ 0 h 3680004"/>
              <a:gd name="connsiteX1-171" fmla="*/ 4658215 w 5991826"/>
              <a:gd name="connsiteY1-172" fmla="*/ 650548 h 3680004"/>
              <a:gd name="connsiteX2-173" fmla="*/ 5991826 w 5991826"/>
              <a:gd name="connsiteY2-174" fmla="*/ 3297780 h 3680004"/>
              <a:gd name="connsiteX3-175" fmla="*/ 0 w 5991826"/>
              <a:gd name="connsiteY3-176" fmla="*/ 3680004 h 3680004"/>
              <a:gd name="connsiteX4-177" fmla="*/ 954087 w 5991826"/>
              <a:gd name="connsiteY4-178" fmla="*/ 0 h 3680004"/>
              <a:gd name="connsiteX0-179" fmla="*/ 539628 w 5991826"/>
              <a:gd name="connsiteY0-180" fmla="*/ 0 h 3453935"/>
              <a:gd name="connsiteX1-181" fmla="*/ 4658215 w 5991826"/>
              <a:gd name="connsiteY1-182" fmla="*/ 424479 h 3453935"/>
              <a:gd name="connsiteX2-183" fmla="*/ 5991826 w 5991826"/>
              <a:gd name="connsiteY2-184" fmla="*/ 3071711 h 3453935"/>
              <a:gd name="connsiteX3-185" fmla="*/ 0 w 5991826"/>
              <a:gd name="connsiteY3-186" fmla="*/ 3453935 h 3453935"/>
              <a:gd name="connsiteX4-187" fmla="*/ 539628 w 5991826"/>
              <a:gd name="connsiteY4-188" fmla="*/ 0 h 3453935"/>
              <a:gd name="connsiteX0-189" fmla="*/ 539628 w 5991826"/>
              <a:gd name="connsiteY0-190" fmla="*/ 0 h 3453935"/>
              <a:gd name="connsiteX1-191" fmla="*/ 5713202 w 5991826"/>
              <a:gd name="connsiteY1-192" fmla="*/ 1441787 h 3453935"/>
              <a:gd name="connsiteX2-193" fmla="*/ 5991826 w 5991826"/>
              <a:gd name="connsiteY2-194" fmla="*/ 3071711 h 3453935"/>
              <a:gd name="connsiteX3-195" fmla="*/ 0 w 5991826"/>
              <a:gd name="connsiteY3-196" fmla="*/ 3453935 h 3453935"/>
              <a:gd name="connsiteX4-197" fmla="*/ 539628 w 5991826"/>
              <a:gd name="connsiteY4-198" fmla="*/ 0 h 3453935"/>
              <a:gd name="connsiteX0-199" fmla="*/ 539628 w 7882581"/>
              <a:gd name="connsiteY0-200" fmla="*/ 0 h 3453935"/>
              <a:gd name="connsiteX1-201" fmla="*/ 5713202 w 7882581"/>
              <a:gd name="connsiteY1-202" fmla="*/ 1441787 h 3453935"/>
              <a:gd name="connsiteX2-203" fmla="*/ 7882581 w 7882581"/>
              <a:gd name="connsiteY2-204" fmla="*/ 3386837 h 3453935"/>
              <a:gd name="connsiteX3-205" fmla="*/ 0 w 7882581"/>
              <a:gd name="connsiteY3-206" fmla="*/ 3453935 h 3453935"/>
              <a:gd name="connsiteX4-207" fmla="*/ 539628 w 7882581"/>
              <a:gd name="connsiteY4-208" fmla="*/ 0 h 3453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7" y="connsiteY4-98"/>
              </a:cxn>
            </a:cxnLst>
            <a:rect l="l" t="t" r="r" b="b"/>
            <a:pathLst>
              <a:path w="7882581" h="3453935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44000"/>
                </a:schemeClr>
              </a:gs>
              <a:gs pos="45000">
                <a:schemeClr val="bg1">
                  <a:alpha val="7000"/>
                </a:schemeClr>
              </a:gs>
              <a:gs pos="100000">
                <a:srgbClr val="005FFA">
                  <a:alpha val="59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等腰三角形 3"/>
          <p:cNvSpPr/>
          <p:nvPr userDrawn="1"/>
        </p:nvSpPr>
        <p:spPr bwMode="auto">
          <a:xfrm flipH="1">
            <a:off x="5404282" y="557384"/>
            <a:ext cx="3407677" cy="3617649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825390"/>
              <a:gd name="connsiteY0-50" fmla="*/ 1347467 h 2998467"/>
              <a:gd name="connsiteX1-51" fmla="*/ 7825390 w 7825390"/>
              <a:gd name="connsiteY1-52" fmla="*/ 0 h 2998467"/>
              <a:gd name="connsiteX2-53" fmla="*/ 3690017 w 7825390"/>
              <a:gd name="connsiteY2-54" fmla="*/ 2998467 h 2998467"/>
              <a:gd name="connsiteX3-55" fmla="*/ 0 w 7825390"/>
              <a:gd name="connsiteY3-56" fmla="*/ 1347467 h 2998467"/>
              <a:gd name="connsiteX0-57" fmla="*/ 0 w 3690017"/>
              <a:gd name="connsiteY0-58" fmla="*/ 3023867 h 4674867"/>
              <a:gd name="connsiteX1-59" fmla="*/ 2321461 w 3690017"/>
              <a:gd name="connsiteY1-60" fmla="*/ 0 h 4674867"/>
              <a:gd name="connsiteX2-61" fmla="*/ 3690017 w 3690017"/>
              <a:gd name="connsiteY2-62" fmla="*/ 4674867 h 4674867"/>
              <a:gd name="connsiteX3-63" fmla="*/ 0 w 3690017"/>
              <a:gd name="connsiteY3-64" fmla="*/ 3023867 h 4674867"/>
              <a:gd name="connsiteX0-65" fmla="*/ 0 w 4460838"/>
              <a:gd name="connsiteY0-66" fmla="*/ 3023867 h 4160517"/>
              <a:gd name="connsiteX1-67" fmla="*/ 2321461 w 4460838"/>
              <a:gd name="connsiteY1-68" fmla="*/ 0 h 4160517"/>
              <a:gd name="connsiteX2-69" fmla="*/ 4460838 w 4460838"/>
              <a:gd name="connsiteY2-70" fmla="*/ 4160517 h 4160517"/>
              <a:gd name="connsiteX3-71" fmla="*/ 0 w 4460838"/>
              <a:gd name="connsiteY3-72" fmla="*/ 3023867 h 4160517"/>
              <a:gd name="connsiteX0-73" fmla="*/ 0 w 4460838"/>
              <a:gd name="connsiteY0-74" fmla="*/ 2833367 h 3970017"/>
              <a:gd name="connsiteX1-75" fmla="*/ 2727157 w 4460838"/>
              <a:gd name="connsiteY1-76" fmla="*/ 0 h 3970017"/>
              <a:gd name="connsiteX2-77" fmla="*/ 4460838 w 4460838"/>
              <a:gd name="connsiteY2-78" fmla="*/ 3970017 h 3970017"/>
              <a:gd name="connsiteX3-79" fmla="*/ 0 w 4460838"/>
              <a:gd name="connsiteY3-80" fmla="*/ 2833367 h 3970017"/>
              <a:gd name="connsiteX0-81" fmla="*/ 0 w 4366177"/>
              <a:gd name="connsiteY0-82" fmla="*/ 2833367 h 4331967"/>
              <a:gd name="connsiteX1-83" fmla="*/ 2727157 w 4366177"/>
              <a:gd name="connsiteY1-84" fmla="*/ 0 h 4331967"/>
              <a:gd name="connsiteX2-85" fmla="*/ 4366177 w 4366177"/>
              <a:gd name="connsiteY2-86" fmla="*/ 4331967 h 4331967"/>
              <a:gd name="connsiteX3-87" fmla="*/ 0 w 4366177"/>
              <a:gd name="connsiteY3-88" fmla="*/ 2833367 h 4331967"/>
              <a:gd name="connsiteX0-89" fmla="*/ 0 w 3189661"/>
              <a:gd name="connsiteY0-90" fmla="*/ 1042667 h 4331967"/>
              <a:gd name="connsiteX1-91" fmla="*/ 1550641 w 3189661"/>
              <a:gd name="connsiteY1-92" fmla="*/ 0 h 4331967"/>
              <a:gd name="connsiteX2-93" fmla="*/ 3189661 w 3189661"/>
              <a:gd name="connsiteY2-94" fmla="*/ 4331967 h 4331967"/>
              <a:gd name="connsiteX3-95" fmla="*/ 0 w 3189661"/>
              <a:gd name="connsiteY3-96" fmla="*/ 1042667 h 4331967"/>
              <a:gd name="connsiteX0-97" fmla="*/ 0 w 3189661"/>
              <a:gd name="connsiteY0-98" fmla="*/ 1480817 h 4770117"/>
              <a:gd name="connsiteX1-99" fmla="*/ 2186230 w 3189661"/>
              <a:gd name="connsiteY1-100" fmla="*/ 0 h 4770117"/>
              <a:gd name="connsiteX2-101" fmla="*/ 3189661 w 3189661"/>
              <a:gd name="connsiteY2-102" fmla="*/ 4770117 h 4770117"/>
              <a:gd name="connsiteX3-103" fmla="*/ 0 w 3189661"/>
              <a:gd name="connsiteY3-104" fmla="*/ 1480817 h 477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gradFill>
            <a:gsLst>
              <a:gs pos="0">
                <a:schemeClr val="tx2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等腰三角形 3"/>
          <p:cNvSpPr/>
          <p:nvPr userDrawn="1"/>
        </p:nvSpPr>
        <p:spPr bwMode="auto">
          <a:xfrm rot="10412591" flipH="1">
            <a:off x="1411232" y="982779"/>
            <a:ext cx="4183122" cy="2544581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825390"/>
              <a:gd name="connsiteY0-50" fmla="*/ 1347467 h 2998467"/>
              <a:gd name="connsiteX1-51" fmla="*/ 7825390 w 7825390"/>
              <a:gd name="connsiteY1-52" fmla="*/ 0 h 2998467"/>
              <a:gd name="connsiteX2-53" fmla="*/ 3690017 w 7825390"/>
              <a:gd name="connsiteY2-54" fmla="*/ 2998467 h 2998467"/>
              <a:gd name="connsiteX3-55" fmla="*/ 0 w 7825390"/>
              <a:gd name="connsiteY3-56" fmla="*/ 1347467 h 2998467"/>
              <a:gd name="connsiteX0-57" fmla="*/ 0 w 3690017"/>
              <a:gd name="connsiteY0-58" fmla="*/ 3023867 h 4674867"/>
              <a:gd name="connsiteX1-59" fmla="*/ 2321461 w 3690017"/>
              <a:gd name="connsiteY1-60" fmla="*/ 0 h 4674867"/>
              <a:gd name="connsiteX2-61" fmla="*/ 3690017 w 3690017"/>
              <a:gd name="connsiteY2-62" fmla="*/ 4674867 h 4674867"/>
              <a:gd name="connsiteX3-63" fmla="*/ 0 w 3690017"/>
              <a:gd name="connsiteY3-64" fmla="*/ 3023867 h 4674867"/>
              <a:gd name="connsiteX0-65" fmla="*/ 0 w 4460838"/>
              <a:gd name="connsiteY0-66" fmla="*/ 3023867 h 4160517"/>
              <a:gd name="connsiteX1-67" fmla="*/ 2321461 w 4460838"/>
              <a:gd name="connsiteY1-68" fmla="*/ 0 h 4160517"/>
              <a:gd name="connsiteX2-69" fmla="*/ 4460838 w 4460838"/>
              <a:gd name="connsiteY2-70" fmla="*/ 4160517 h 4160517"/>
              <a:gd name="connsiteX3-71" fmla="*/ 0 w 4460838"/>
              <a:gd name="connsiteY3-72" fmla="*/ 3023867 h 4160517"/>
              <a:gd name="connsiteX0-73" fmla="*/ 0 w 4460838"/>
              <a:gd name="connsiteY0-74" fmla="*/ 2833367 h 3970017"/>
              <a:gd name="connsiteX1-75" fmla="*/ 2727157 w 4460838"/>
              <a:gd name="connsiteY1-76" fmla="*/ 0 h 3970017"/>
              <a:gd name="connsiteX2-77" fmla="*/ 4460838 w 4460838"/>
              <a:gd name="connsiteY2-78" fmla="*/ 3970017 h 3970017"/>
              <a:gd name="connsiteX3-79" fmla="*/ 0 w 4460838"/>
              <a:gd name="connsiteY3-80" fmla="*/ 2833367 h 3970017"/>
              <a:gd name="connsiteX0-81" fmla="*/ 0 w 4366177"/>
              <a:gd name="connsiteY0-82" fmla="*/ 2833367 h 4331967"/>
              <a:gd name="connsiteX1-83" fmla="*/ 2727157 w 4366177"/>
              <a:gd name="connsiteY1-84" fmla="*/ 0 h 4331967"/>
              <a:gd name="connsiteX2-85" fmla="*/ 4366177 w 4366177"/>
              <a:gd name="connsiteY2-86" fmla="*/ 4331967 h 4331967"/>
              <a:gd name="connsiteX3-87" fmla="*/ 0 w 4366177"/>
              <a:gd name="connsiteY3-88" fmla="*/ 2833367 h 4331967"/>
              <a:gd name="connsiteX0-89" fmla="*/ 0 w 3189661"/>
              <a:gd name="connsiteY0-90" fmla="*/ 1042667 h 4331967"/>
              <a:gd name="connsiteX1-91" fmla="*/ 1550641 w 3189661"/>
              <a:gd name="connsiteY1-92" fmla="*/ 0 h 4331967"/>
              <a:gd name="connsiteX2-93" fmla="*/ 3189661 w 3189661"/>
              <a:gd name="connsiteY2-94" fmla="*/ 4331967 h 4331967"/>
              <a:gd name="connsiteX3-95" fmla="*/ 0 w 3189661"/>
              <a:gd name="connsiteY3-96" fmla="*/ 1042667 h 4331967"/>
              <a:gd name="connsiteX0-97" fmla="*/ 0 w 3189661"/>
              <a:gd name="connsiteY0-98" fmla="*/ 1480817 h 4770117"/>
              <a:gd name="connsiteX1-99" fmla="*/ 2186230 w 3189661"/>
              <a:gd name="connsiteY1-100" fmla="*/ 0 h 4770117"/>
              <a:gd name="connsiteX2-101" fmla="*/ 3189661 w 3189661"/>
              <a:gd name="connsiteY2-102" fmla="*/ 4770117 h 4770117"/>
              <a:gd name="connsiteX3-103" fmla="*/ 0 w 3189661"/>
              <a:gd name="connsiteY3-104" fmla="*/ 1480817 h 4770117"/>
              <a:gd name="connsiteX0-105" fmla="*/ 0 w 3465684"/>
              <a:gd name="connsiteY0-106" fmla="*/ 2275556 h 4770117"/>
              <a:gd name="connsiteX1-107" fmla="*/ 2462253 w 3465684"/>
              <a:gd name="connsiteY1-108" fmla="*/ 0 h 4770117"/>
              <a:gd name="connsiteX2-109" fmla="*/ 3465684 w 3465684"/>
              <a:gd name="connsiteY2-110" fmla="*/ 4770117 h 4770117"/>
              <a:gd name="connsiteX3-111" fmla="*/ 0 w 3465684"/>
              <a:gd name="connsiteY3-112" fmla="*/ 2275556 h 4770117"/>
              <a:gd name="connsiteX0-113" fmla="*/ 0 w 3465684"/>
              <a:gd name="connsiteY0-114" fmla="*/ 3335258 h 5829819"/>
              <a:gd name="connsiteX1-115" fmla="*/ 2211489 w 3465684"/>
              <a:gd name="connsiteY1-116" fmla="*/ 0 h 5829819"/>
              <a:gd name="connsiteX2-117" fmla="*/ 3465684 w 3465684"/>
              <a:gd name="connsiteY2-118" fmla="*/ 5829819 h 5829819"/>
              <a:gd name="connsiteX3-119" fmla="*/ 0 w 3465684"/>
              <a:gd name="connsiteY3-120" fmla="*/ 3335258 h 5829819"/>
              <a:gd name="connsiteX0-121" fmla="*/ 0 w 3364993"/>
              <a:gd name="connsiteY0-122" fmla="*/ 4192888 h 5829819"/>
              <a:gd name="connsiteX1-123" fmla="*/ 2110798 w 3364993"/>
              <a:gd name="connsiteY1-124" fmla="*/ 0 h 5829819"/>
              <a:gd name="connsiteX2-125" fmla="*/ 3364993 w 3364993"/>
              <a:gd name="connsiteY2-126" fmla="*/ 5829819 h 5829819"/>
              <a:gd name="connsiteX3-127" fmla="*/ 0 w 3364993"/>
              <a:gd name="connsiteY3-128" fmla="*/ 4192888 h 5829819"/>
              <a:gd name="connsiteX0-129" fmla="*/ 0 w 3364993"/>
              <a:gd name="connsiteY0-130" fmla="*/ 4192888 h 5829819"/>
              <a:gd name="connsiteX1-131" fmla="*/ 2110798 w 3364993"/>
              <a:gd name="connsiteY1-132" fmla="*/ 0 h 5829819"/>
              <a:gd name="connsiteX2-133" fmla="*/ 2940591 w 3364993"/>
              <a:gd name="connsiteY2-134" fmla="*/ 3840272 h 5829819"/>
              <a:gd name="connsiteX3-135" fmla="*/ 3364993 w 3364993"/>
              <a:gd name="connsiteY3-136" fmla="*/ 5829819 h 5829819"/>
              <a:gd name="connsiteX4" fmla="*/ 0 w 3364993"/>
              <a:gd name="connsiteY4" fmla="*/ 4192888 h 5829819"/>
              <a:gd name="connsiteX0-137" fmla="*/ 0 w 3364993"/>
              <a:gd name="connsiteY0-138" fmla="*/ 4192888 h 5829819"/>
              <a:gd name="connsiteX1-139" fmla="*/ 2110798 w 3364993"/>
              <a:gd name="connsiteY1-140" fmla="*/ 0 h 5829819"/>
              <a:gd name="connsiteX2-141" fmla="*/ 3359030 w 3364993"/>
              <a:gd name="connsiteY2-142" fmla="*/ 3486796 h 5829819"/>
              <a:gd name="connsiteX3-143" fmla="*/ 3364993 w 3364993"/>
              <a:gd name="connsiteY3-144" fmla="*/ 5829819 h 5829819"/>
              <a:gd name="connsiteX4-145" fmla="*/ 0 w 3364993"/>
              <a:gd name="connsiteY4-146" fmla="*/ 4192888 h 5829819"/>
              <a:gd name="connsiteX0-147" fmla="*/ 0 w 3359040"/>
              <a:gd name="connsiteY0-148" fmla="*/ 4192888 h 5719182"/>
              <a:gd name="connsiteX1-149" fmla="*/ 2110798 w 3359040"/>
              <a:gd name="connsiteY1-150" fmla="*/ 0 h 5719182"/>
              <a:gd name="connsiteX2-151" fmla="*/ 3359030 w 3359040"/>
              <a:gd name="connsiteY2-152" fmla="*/ 3486796 h 5719182"/>
              <a:gd name="connsiteX3-153" fmla="*/ 3083774 w 3359040"/>
              <a:gd name="connsiteY3-154" fmla="*/ 5719182 h 5719182"/>
              <a:gd name="connsiteX4-155" fmla="*/ 0 w 3359040"/>
              <a:gd name="connsiteY4-156" fmla="*/ 4192888 h 5719182"/>
              <a:gd name="connsiteX0-157" fmla="*/ 0 w 3359040"/>
              <a:gd name="connsiteY0-158" fmla="*/ 3160600 h 4686894"/>
              <a:gd name="connsiteX1-159" fmla="*/ 649496 w 3359040"/>
              <a:gd name="connsiteY1-160" fmla="*/ 0 h 4686894"/>
              <a:gd name="connsiteX2-161" fmla="*/ 3359030 w 3359040"/>
              <a:gd name="connsiteY2-162" fmla="*/ 2454508 h 4686894"/>
              <a:gd name="connsiteX3-163" fmla="*/ 3083774 w 3359040"/>
              <a:gd name="connsiteY3-164" fmla="*/ 4686894 h 4686894"/>
              <a:gd name="connsiteX4-165" fmla="*/ 0 w 3359040"/>
              <a:gd name="connsiteY4-166" fmla="*/ 3160600 h 4686894"/>
              <a:gd name="connsiteX0-167" fmla="*/ 0 w 3359045"/>
              <a:gd name="connsiteY0-168" fmla="*/ 3160600 h 4686894"/>
              <a:gd name="connsiteX1-169" fmla="*/ 649496 w 3359045"/>
              <a:gd name="connsiteY1-170" fmla="*/ 0 h 4686894"/>
              <a:gd name="connsiteX2-171" fmla="*/ 3359030 w 3359045"/>
              <a:gd name="connsiteY2-172" fmla="*/ 2454508 h 4686894"/>
              <a:gd name="connsiteX3-173" fmla="*/ 3083774 w 3359045"/>
              <a:gd name="connsiteY3-174" fmla="*/ 4686894 h 4686894"/>
              <a:gd name="connsiteX4-175" fmla="*/ 0 w 3359045"/>
              <a:gd name="connsiteY4-176" fmla="*/ 3160600 h 4686894"/>
              <a:gd name="connsiteX0-177" fmla="*/ 0 w 3359030"/>
              <a:gd name="connsiteY0-178" fmla="*/ 3160600 h 4686894"/>
              <a:gd name="connsiteX1-179" fmla="*/ 649496 w 3359030"/>
              <a:gd name="connsiteY1-180" fmla="*/ 0 h 4686894"/>
              <a:gd name="connsiteX2-181" fmla="*/ 3359030 w 3359030"/>
              <a:gd name="connsiteY2-182" fmla="*/ 2454508 h 4686894"/>
              <a:gd name="connsiteX3-183" fmla="*/ 3083774 w 3359030"/>
              <a:gd name="connsiteY3-184" fmla="*/ 4686894 h 4686894"/>
              <a:gd name="connsiteX4-185" fmla="*/ 0 w 3359030"/>
              <a:gd name="connsiteY4-186" fmla="*/ 3160600 h 4686894"/>
              <a:gd name="connsiteX0-187" fmla="*/ 0 w 3359030"/>
              <a:gd name="connsiteY0-188" fmla="*/ 3160600 h 4686894"/>
              <a:gd name="connsiteX1-189" fmla="*/ 649496 w 3359030"/>
              <a:gd name="connsiteY1-190" fmla="*/ 0 h 4686894"/>
              <a:gd name="connsiteX2-191" fmla="*/ 3359030 w 3359030"/>
              <a:gd name="connsiteY2-192" fmla="*/ 2454508 h 4686894"/>
              <a:gd name="connsiteX3-193" fmla="*/ 3083774 w 3359030"/>
              <a:gd name="connsiteY3-194" fmla="*/ 4686894 h 4686894"/>
              <a:gd name="connsiteX4-195" fmla="*/ 0 w 3359030"/>
              <a:gd name="connsiteY4-196" fmla="*/ 3160600 h 46868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45" y="connsiteY4-146"/>
              </a:cxn>
            </a:cxnLst>
            <a:rect l="l" t="t" r="r" b="b"/>
            <a:pathLst>
              <a:path w="3359030" h="4686894">
                <a:moveTo>
                  <a:pt x="0" y="3160600"/>
                </a:moveTo>
                <a:lnTo>
                  <a:pt x="649496" y="0"/>
                </a:lnTo>
                <a:lnTo>
                  <a:pt x="3359030" y="2454508"/>
                </a:lnTo>
                <a:cubicBezTo>
                  <a:pt x="3188829" y="3892352"/>
                  <a:pt x="3364521" y="2424580"/>
                  <a:pt x="3083774" y="4686894"/>
                </a:cubicBezTo>
                <a:lnTo>
                  <a:pt x="0" y="3160600"/>
                </a:lnTo>
                <a:close/>
              </a:path>
            </a:pathLst>
          </a:custGeom>
          <a:gradFill flip="none" rotWithShape="1">
            <a:gsLst>
              <a:gs pos="7000">
                <a:srgbClr val="0099FF">
                  <a:alpha val="43000"/>
                </a:srgbClr>
              </a:gs>
              <a:gs pos="44000">
                <a:schemeClr val="tx1">
                  <a:alpha val="0"/>
                </a:schemeClr>
              </a:gs>
              <a:gs pos="83000">
                <a:srgbClr val="0099FF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282" y="1345207"/>
            <a:ext cx="1011511" cy="8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243" y="987574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1207609"/>
            <a:ext cx="1011511" cy="8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906" y="945940"/>
            <a:ext cx="852191" cy="7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529" y="1275028"/>
            <a:ext cx="852191" cy="7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284" y="1471539"/>
            <a:ext cx="736947" cy="6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721" y="1905970"/>
            <a:ext cx="852191" cy="7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431" y="913114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612" y="749007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75" y="482506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68" y="2248051"/>
            <a:ext cx="1305733" cy="10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001" y="2033877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726" y="1604664"/>
            <a:ext cx="1217602" cy="10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100" y="1777278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902" y="2520256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71" y="2232059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916" y="3344114"/>
            <a:ext cx="1244964" cy="10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461" y="2379588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9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9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9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95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95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9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95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082914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90590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36296" y="47957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EB405">
                <a:alpha val="40000"/>
                <a:lumMod val="17000"/>
                <a:lumOff val="83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376" y="407530"/>
            <a:ext cx="7480937" cy="451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0" y="1221581"/>
            <a:ext cx="8010253" cy="35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2020/9/14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" y="1906"/>
            <a:ext cx="9141881" cy="51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970" indent="-26797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70000"/>
        <a:buFont typeface="Wingdings" panose="05000000000000000000" pitchFamily="2" charset="2"/>
        <a:buChar char="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7970" indent="-267970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2.xml"/><Relationship Id="rId4" Type="http://schemas.openxmlformats.org/officeDocument/2006/relationships/hyperlink" Target="https://www.jppp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971600" y="1928022"/>
            <a:ext cx="5400600" cy="764304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n w="3175">
                  <a:noFill/>
                </a:ln>
                <a:solidFill>
                  <a:srgbClr val="002B82"/>
                </a:solidFill>
                <a:latin typeface="+mn-ea"/>
                <a:ea typeface="+mn-ea"/>
                <a:cs typeface="经典特宋简" panose="02010609010101010101" pitchFamily="49" charset="-122"/>
              </a:rPr>
              <a:t>YOUR PRESENTATION TITLE</a:t>
            </a:r>
            <a:endParaRPr lang="zh-CN" altLang="en-US" sz="2800" b="1" dirty="0">
              <a:ln w="3175">
                <a:noFill/>
              </a:ln>
              <a:solidFill>
                <a:srgbClr val="002B82"/>
              </a:solidFill>
              <a:effectLst/>
              <a:latin typeface="+mn-ea"/>
              <a:ea typeface="+mn-ea"/>
              <a:cs typeface="经典特宋简" panose="02010609010101010101" pitchFamily="49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953289" y="2954158"/>
            <a:ext cx="531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2030 YEAR-END SUMMARY WORK SUMMARIZES THE BOUTIQUE PPT.</a:t>
            </a:r>
          </a:p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ABOUT THE SUMMARY TEXT INPUT OR COPY HERE.</a:t>
            </a:r>
          </a:p>
        </p:txBody>
      </p:sp>
      <p:pic>
        <p:nvPicPr>
          <p:cNvPr id="1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642" y="3998285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6455574" y="1635646"/>
            <a:ext cx="2144582" cy="2144582"/>
            <a:chOff x="5648557" y="1319129"/>
            <a:chExt cx="2144582" cy="2144582"/>
          </a:xfrm>
        </p:grpSpPr>
        <p:pic>
          <p:nvPicPr>
            <p:cNvPr id="16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557" y="1319129"/>
              <a:ext cx="2144582" cy="2144582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6127904" y="1975921"/>
              <a:ext cx="12041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002B82"/>
                  </a:solidFill>
                  <a:latin typeface="Agency FB" panose="020B0503020202020204" pitchFamily="34" charset="0"/>
                </a:rPr>
                <a:t>LOGO</a:t>
              </a:r>
              <a:endParaRPr lang="zh-CN" altLang="en-US" sz="4800" dirty="0">
                <a:solidFill>
                  <a:srgbClr val="002B82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222" y="4706372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2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496208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0" y="0"/>
            <a:ext cx="1835696" cy="1835696"/>
            <a:chOff x="0" y="0"/>
            <a:chExt cx="1835696" cy="1835696"/>
          </a:xfrm>
        </p:grpSpPr>
        <p:pic>
          <p:nvPicPr>
            <p:cNvPr id="22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5696" cy="1835696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</a:extLst>
          </p:spPr>
        </p:pic>
        <p:sp>
          <p:nvSpPr>
            <p:cNvPr id="24" name="十字形 23"/>
            <p:cNvSpPr/>
            <p:nvPr/>
          </p:nvSpPr>
          <p:spPr>
            <a:xfrm>
              <a:off x="464716" y="464716"/>
              <a:ext cx="906264" cy="906264"/>
            </a:xfrm>
            <a:prstGeom prst="plus">
              <a:avLst>
                <a:gd name="adj" fmla="val 32357"/>
              </a:avLst>
            </a:prstGeom>
            <a:solidFill>
              <a:srgbClr val="002B82"/>
            </a:solidFill>
            <a:ln>
              <a:noFill/>
            </a:ln>
            <a:effectLst>
              <a:innerShdw blurRad="114300" dist="139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3">
            <a:hlinkClick r:id="rId6"/>
            <a:extLst>
              <a:ext uri="{FF2B5EF4-FFF2-40B4-BE49-F238E27FC236}">
                <a16:creationId xmlns:a16="http://schemas.microsoft.com/office/drawing/2014/main" id="{517A2155-8447-449C-B59B-87D94CD4F2A0}"/>
              </a:ext>
            </a:extLst>
          </p:cNvPr>
          <p:cNvSpPr txBox="1"/>
          <p:nvPr/>
        </p:nvSpPr>
        <p:spPr>
          <a:xfrm>
            <a:off x="3974387" y="4879269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https://www.jpppt.com.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0025" y="1717265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4644843" y="1421577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a brief description of the sub-content.</a:t>
            </a:r>
            <a:r>
              <a: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......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4644843" y="1927596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a brief description of the sub-content.</a:t>
            </a:r>
            <a:r>
              <a: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......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4644843" y="2431652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a brief description of the sub-content.</a:t>
            </a:r>
            <a:r>
              <a: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......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4644843" y="2935708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a brief description of the sub-content.</a:t>
            </a:r>
            <a:r>
              <a: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......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4644843" y="3439764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a brief description of the sub-content.</a:t>
            </a:r>
            <a:r>
              <a: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......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4644843" y="3943820"/>
            <a:ext cx="3456384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a brief description of the sub-content.</a:t>
            </a:r>
            <a:r>
              <a: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......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6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1277519" y="256932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  <a:endParaRPr lang="en-US" altLang="zh-CN" sz="20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590627" y="1059582"/>
            <a:ext cx="3949472" cy="3949472"/>
          </a:xfrm>
          <a:prstGeom prst="ellipse">
            <a:avLst/>
          </a:prstGeom>
          <a:noFill/>
          <a:ln w="12700">
            <a:solidFill>
              <a:srgbClr val="93959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5" name="椭圆 34"/>
          <p:cNvSpPr/>
          <p:nvPr/>
        </p:nvSpPr>
        <p:spPr>
          <a:xfrm rot="18900000">
            <a:off x="4760671" y="2596062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8100000">
            <a:off x="3049362" y="1282724"/>
            <a:ext cx="1807574" cy="234846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charset="-122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9187" y="1131590"/>
            <a:ext cx="928717" cy="928717"/>
            <a:chOff x="2779187" y="1131590"/>
            <a:chExt cx="928717" cy="928717"/>
          </a:xfrm>
          <a:solidFill>
            <a:srgbClr val="002060"/>
          </a:solidFill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rgbClr val="002B82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799460" y="1347614"/>
              <a:ext cx="878001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24122" y="3698016"/>
            <a:ext cx="889957" cy="889958"/>
            <a:chOff x="5736633" y="2828278"/>
            <a:chExt cx="928717" cy="928717"/>
          </a:xfrm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778019" y="3165517"/>
              <a:ext cx="878001" cy="273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</a:t>
              </a:r>
              <a:endParaRPr lang="en-US" altLang="zh-CN" sz="17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911921" y="1947133"/>
            <a:ext cx="1440160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brief text content, the text content needs to be summarized and refined, without unnecessary text decoration, simple description sub-content.</a:t>
            </a:r>
            <a:endParaRPr lang="en-US" altLang="zh-CN" sz="11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888585" y="2861888"/>
            <a:ext cx="1429544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brief text content, the text content needs to be summarized and refined, without unnecessary text decoration.</a:t>
            </a:r>
            <a:endParaRPr lang="en-US" altLang="zh-CN" sz="11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019328" y="2139702"/>
            <a:ext cx="15973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Completed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5071944" y="3132408"/>
            <a:ext cx="12850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CFCFC"/>
                </a:solidFill>
                <a:latin typeface="微软雅黑" panose="020B0503020204020204" charset="-122"/>
                <a:ea typeface="微软雅黑" panose="020B0503020204020204" charset="-122"/>
              </a:rPr>
              <a:t>Not </a:t>
            </a:r>
            <a:endParaRPr lang="en-US" altLang="zh-CN" sz="1600" b="1" dirty="0">
              <a:solidFill>
                <a:srgbClr val="FCFCF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CFCFC"/>
                </a:solidFill>
                <a:latin typeface="微软雅黑" panose="020B0503020204020204" charset="-122"/>
                <a:ea typeface="微软雅黑" panose="020B0503020204020204" charset="-122"/>
              </a:rPr>
              <a:t>completed</a:t>
            </a:r>
          </a:p>
        </p:txBody>
      </p:sp>
    </p:spTree>
  </p:cSld>
  <p:clrMapOvr>
    <a:masterClrMapping/>
  </p:clrMapOvr>
  <p:transition spd="slow">
    <p:pull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006775" y="3652853"/>
            <a:ext cx="7130450" cy="8661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27000" dist="508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5071" y="3650807"/>
            <a:ext cx="870221" cy="870221"/>
            <a:chOff x="4240335" y="3008435"/>
            <a:chExt cx="3711332" cy="3711332"/>
          </a:xfrm>
        </p:grpSpPr>
        <p:sp>
          <p:nvSpPr>
            <p:cNvPr id="6" name="椭圆 5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" name="椭圆 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B4F76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 bwMode="auto">
          <a:xfrm>
            <a:off x="1885292" y="3843544"/>
            <a:ext cx="6127740" cy="24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charset="-122"/>
                <a:cs typeface="Lato Light" panose="020F0302020204030203" charset="0"/>
                <a:sym typeface="Lato Light" panose="020F0302020204030203" charset="0"/>
              </a:rPr>
              <a:t>Add a detailed text description here, suggesting that the title is relevant and conforms to the overall language style.</a:t>
            </a:r>
            <a:endParaRPr lang="en-US" altLang="zh-CN" sz="900" dirty="0">
              <a:solidFill>
                <a:srgbClr val="000000"/>
              </a:solidFill>
              <a:latin typeface="微软雅黑" panose="020B050302020402020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43770" y="3937549"/>
            <a:ext cx="214938" cy="289727"/>
            <a:chOff x="3722033" y="3714538"/>
            <a:chExt cx="500321" cy="674410"/>
          </a:xfrm>
          <a:solidFill>
            <a:srgbClr val="002B82"/>
          </a:solidFill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1553746" y="960631"/>
          <a:ext cx="6036509" cy="25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Graphic spid="15" grpId="0">
        <p:bldSub>
          <a:bldChart bld="series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10" y="2503352"/>
            <a:ext cx="1469181" cy="1469181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23370" y="2982999"/>
            <a:ext cx="652760" cy="652760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90894" y="2982999"/>
            <a:ext cx="652760" cy="652760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5620" y="1562614"/>
            <a:ext cx="652760" cy="652760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6" name="饼形 18"/>
          <p:cNvSpPr/>
          <p:nvPr/>
        </p:nvSpPr>
        <p:spPr>
          <a:xfrm>
            <a:off x="3152595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rgbClr val="939590"/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7" name="饼形 18"/>
          <p:cNvSpPr/>
          <p:nvPr/>
        </p:nvSpPr>
        <p:spPr>
          <a:xfrm flipH="1">
            <a:off x="4934140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rgbClr val="939590"/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07335" y="915567"/>
            <a:ext cx="2975943" cy="655527"/>
            <a:chOff x="4679518" y="1877247"/>
            <a:chExt cx="3967924" cy="874036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4679518" y="2166507"/>
              <a:ext cx="3967924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compliant.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5324179" y="1877247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94902" y="3011364"/>
            <a:ext cx="2353562" cy="762552"/>
            <a:chOff x="2744012" y="4525702"/>
            <a:chExt cx="3138083" cy="1016736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2744012" y="4747946"/>
              <a:ext cx="3138083" cy="79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compliant.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9552" y="3011364"/>
            <a:ext cx="2212978" cy="762552"/>
            <a:chOff x="719403" y="4614246"/>
            <a:chExt cx="2950636" cy="1016736"/>
          </a:xfrm>
        </p:grpSpPr>
        <p:sp>
          <p:nvSpPr>
            <p:cNvPr id="25" name="文本框 24"/>
            <p:cNvSpPr txBox="1"/>
            <p:nvPr/>
          </p:nvSpPr>
          <p:spPr bwMode="auto">
            <a:xfrm>
              <a:off x="719403" y="4836490"/>
              <a:ext cx="2950636" cy="79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compliant.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1320253" y="4614246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495998" y="2742136"/>
            <a:ext cx="152006" cy="264965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8" name="Freeform 40"/>
          <p:cNvSpPr/>
          <p:nvPr/>
        </p:nvSpPr>
        <p:spPr bwMode="auto">
          <a:xfrm>
            <a:off x="4448694" y="1781742"/>
            <a:ext cx="246613" cy="223286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39496" y="3196269"/>
            <a:ext cx="220508" cy="218842"/>
            <a:chOff x="7078908" y="5461438"/>
            <a:chExt cx="430461" cy="427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0635" y="3170372"/>
            <a:ext cx="253279" cy="241615"/>
            <a:chOff x="8145843" y="5425657"/>
            <a:chExt cx="494435" cy="471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616199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21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2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3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4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5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6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7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8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31" y="1020886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45" y="1202180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143859"/>
            <a:ext cx="1768475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占位符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73" y="1459022"/>
            <a:ext cx="1766888" cy="1766888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87774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36"/>
          <p:cNvSpPr/>
          <p:nvPr/>
        </p:nvSpPr>
        <p:spPr>
          <a:xfrm>
            <a:off x="7666732" y="1441032"/>
            <a:ext cx="924820" cy="206456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Project. 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05</a:t>
            </a:r>
            <a:endParaRPr lang="en-US" sz="900" b="1" dirty="0">
              <a:solidFill>
                <a:schemeClr val="bg1"/>
              </a:solidFill>
              <a:latin typeface="微软雅黑" panose="020B0503020204020204" charset="-122"/>
              <a:cs typeface="Source Sans Pro ExtraLight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3890133" y="2902940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Project.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0</a:t>
            </a:r>
            <a:r>
              <a:rPr lang="en-US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2</a:t>
            </a:r>
          </a:p>
        </p:txBody>
      </p:sp>
      <p:sp>
        <p:nvSpPr>
          <p:cNvPr id="11" name="Rounded Rectangle 32"/>
          <p:cNvSpPr/>
          <p:nvPr/>
        </p:nvSpPr>
        <p:spPr>
          <a:xfrm>
            <a:off x="1813630" y="1574188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Project. 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0</a:t>
            </a:r>
            <a:r>
              <a:rPr lang="en-US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1</a:t>
            </a:r>
          </a:p>
        </p:txBody>
      </p:sp>
      <p:sp>
        <p:nvSpPr>
          <p:cNvPr id="12" name="Rounded Rectangle 34"/>
          <p:cNvSpPr/>
          <p:nvPr/>
        </p:nvSpPr>
        <p:spPr>
          <a:xfrm>
            <a:off x="5159006" y="1135750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Project. 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03</a:t>
            </a:r>
            <a:endParaRPr lang="en-US" sz="900" b="1" dirty="0">
              <a:solidFill>
                <a:schemeClr val="bg1"/>
              </a:solidFill>
              <a:latin typeface="微软雅黑" panose="020B0503020204020204" charset="-122"/>
              <a:cs typeface="Source Sans Pro ExtraLight"/>
            </a:endParaRPr>
          </a:p>
        </p:txBody>
      </p:sp>
      <p:sp>
        <p:nvSpPr>
          <p:cNvPr id="13" name="Rounded Rectangle 35"/>
          <p:cNvSpPr/>
          <p:nvPr/>
        </p:nvSpPr>
        <p:spPr>
          <a:xfrm>
            <a:off x="6546207" y="3396031"/>
            <a:ext cx="896437" cy="206456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Project 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cs typeface="Source Sans Pro ExtraLight"/>
              </a:rPr>
              <a:t>04</a:t>
            </a:r>
            <a:endParaRPr lang="en-US" sz="1000" b="1" dirty="0">
              <a:solidFill>
                <a:schemeClr val="bg1"/>
              </a:solidFill>
              <a:latin typeface="微软雅黑" panose="020B0503020204020204" charset="-122"/>
              <a:cs typeface="Source Sans Pro ExtraLight"/>
            </a:endParaRPr>
          </a:p>
        </p:txBody>
      </p: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367936" y="2021101"/>
            <a:ext cx="963909" cy="923289"/>
            <a:chOff x="1664154" y="1934950"/>
            <a:chExt cx="963741" cy="897257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6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45%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21508" y="2031184"/>
            <a:ext cx="897415" cy="923289"/>
            <a:chOff x="3293884" y="1912625"/>
            <a:chExt cx="897259" cy="897258"/>
          </a:xfrm>
        </p:grpSpPr>
        <p:grpSp>
          <p:nvGrpSpPr>
            <p:cNvPr id="10" name="组合 9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1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68%</a:t>
              </a:r>
              <a:endParaRPr lang="zh-CN" alt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27290" y="2025670"/>
            <a:ext cx="942085" cy="923289"/>
            <a:chOff x="4849324" y="1995712"/>
            <a:chExt cx="941921" cy="897257"/>
          </a:xfrm>
        </p:grpSpPr>
        <p:grpSp>
          <p:nvGrpSpPr>
            <p:cNvPr id="15" name="组合 14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6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79%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76586" y="2019651"/>
            <a:ext cx="951205" cy="923289"/>
            <a:chOff x="6380261" y="2029113"/>
            <a:chExt cx="951040" cy="897257"/>
          </a:xfrm>
        </p:grpSpPr>
        <p:grpSp>
          <p:nvGrpSpPr>
            <p:cNvPr id="20" name="组合 19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1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92%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 rot="18900000">
            <a:off x="1411691" y="2363455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002B82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7"/>
          <p:cNvSpPr/>
          <p:nvPr/>
        </p:nvSpPr>
        <p:spPr bwMode="auto">
          <a:xfrm rot="19087048">
            <a:off x="3320073" y="2260446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002B82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Freeform 6"/>
          <p:cNvSpPr/>
          <p:nvPr/>
        </p:nvSpPr>
        <p:spPr bwMode="auto">
          <a:xfrm rot="19290703">
            <a:off x="5060464" y="2119119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002B82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Freeform 5"/>
          <p:cNvSpPr/>
          <p:nvPr/>
        </p:nvSpPr>
        <p:spPr bwMode="auto">
          <a:xfrm rot="19810786">
            <a:off x="6859697" y="1922971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002B82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90002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9" name="流程图: 可选过程 28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2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05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2" name="流程图: 可选过程 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2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3" name="TextBox 75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96217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5" name="流程图: 可选过程 34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2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6" name="TextBox 78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91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2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9" name="TextBox 81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title.</a:t>
              </a:r>
            </a:p>
          </p:txBody>
        </p:sp>
      </p:grpSp>
      <p:sp>
        <p:nvSpPr>
          <p:cNvPr id="40" name="TextBox 83"/>
          <p:cNvSpPr txBox="1"/>
          <p:nvPr/>
        </p:nvSpPr>
        <p:spPr>
          <a:xfrm>
            <a:off x="1187624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After you've typed your content here, or by copying your text, select Paste in this box.</a:t>
            </a:r>
          </a:p>
        </p:txBody>
      </p:sp>
      <p:sp>
        <p:nvSpPr>
          <p:cNvPr id="41" name="TextBox 84"/>
          <p:cNvSpPr txBox="1"/>
          <p:nvPr/>
        </p:nvSpPr>
        <p:spPr>
          <a:xfrm>
            <a:off x="3027275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After you've typed your content here, or by copying your text, select Paste in this box.</a:t>
            </a:r>
          </a:p>
        </p:txBody>
      </p:sp>
      <p:sp>
        <p:nvSpPr>
          <p:cNvPr id="42" name="TextBox 85"/>
          <p:cNvSpPr txBox="1"/>
          <p:nvPr/>
        </p:nvSpPr>
        <p:spPr>
          <a:xfrm>
            <a:off x="4796502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After you've typed your content here, or by copying your text, select Paste in this box.</a:t>
            </a:r>
          </a:p>
        </p:txBody>
      </p:sp>
      <p:sp>
        <p:nvSpPr>
          <p:cNvPr id="43" name="TextBox 86"/>
          <p:cNvSpPr txBox="1"/>
          <p:nvPr/>
        </p:nvSpPr>
        <p:spPr>
          <a:xfrm>
            <a:off x="6740718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After you've typed your content here, or by copying your text, select Paste in this box.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28967" cy="5143500"/>
          </a:xfrm>
          <a:prstGeom prst="rect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2699792" y="0"/>
            <a:ext cx="6473229" cy="5181600"/>
          </a:xfrm>
          <a:custGeom>
            <a:avLst/>
            <a:gdLst>
              <a:gd name="connsiteX0" fmla="*/ 0 w 6336704"/>
              <a:gd name="connsiteY0" fmla="*/ 5143500 h 5143500"/>
              <a:gd name="connsiteX1" fmla="*/ 1285875 w 6336704"/>
              <a:gd name="connsiteY1" fmla="*/ 0 h 5143500"/>
              <a:gd name="connsiteX2" fmla="*/ 6336704 w 6336704"/>
              <a:gd name="connsiteY2" fmla="*/ 0 h 5143500"/>
              <a:gd name="connsiteX3" fmla="*/ 5050829 w 6336704"/>
              <a:gd name="connsiteY3" fmla="*/ 5143500 h 5143500"/>
              <a:gd name="connsiteX4" fmla="*/ 0 w 6336704"/>
              <a:gd name="connsiteY4" fmla="*/ 5143500 h 5143500"/>
              <a:gd name="connsiteX0-1" fmla="*/ 0 w 6473229"/>
              <a:gd name="connsiteY0-2" fmla="*/ 5143500 h 5181600"/>
              <a:gd name="connsiteX1-3" fmla="*/ 1285875 w 6473229"/>
              <a:gd name="connsiteY1-4" fmla="*/ 0 h 5181600"/>
              <a:gd name="connsiteX2-5" fmla="*/ 6336704 w 6473229"/>
              <a:gd name="connsiteY2-6" fmla="*/ 0 h 5181600"/>
              <a:gd name="connsiteX3-7" fmla="*/ 6473229 w 6473229"/>
              <a:gd name="connsiteY3-8" fmla="*/ 5181600 h 5181600"/>
              <a:gd name="connsiteX4-9" fmla="*/ 0 w 6473229"/>
              <a:gd name="connsiteY4-10" fmla="*/ 5143500 h 5181600"/>
              <a:gd name="connsiteX0-11" fmla="*/ 0 w 6473229"/>
              <a:gd name="connsiteY0-12" fmla="*/ 5143500 h 5181600"/>
              <a:gd name="connsiteX1-13" fmla="*/ 1285875 w 6473229"/>
              <a:gd name="connsiteY1-14" fmla="*/ 0 h 5181600"/>
              <a:gd name="connsiteX2-15" fmla="*/ 6463704 w 6473229"/>
              <a:gd name="connsiteY2-16" fmla="*/ 0 h 5181600"/>
              <a:gd name="connsiteX3-17" fmla="*/ 6473229 w 6473229"/>
              <a:gd name="connsiteY3-18" fmla="*/ 5181600 h 5181600"/>
              <a:gd name="connsiteX4-19" fmla="*/ 0 w 6473229"/>
              <a:gd name="connsiteY4-20" fmla="*/ 5143500 h 518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3229" h="5181600">
                <a:moveTo>
                  <a:pt x="0" y="5143500"/>
                </a:moveTo>
                <a:lnTo>
                  <a:pt x="1285875" y="0"/>
                </a:lnTo>
                <a:lnTo>
                  <a:pt x="6463704" y="0"/>
                </a:lnTo>
                <a:lnTo>
                  <a:pt x="6473229" y="51816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0439CE">
                  <a:lumMod val="16000"/>
                  <a:lumOff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09492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2163" y="3667452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2189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9492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2164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1803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912922" y="3492168"/>
            <a:ext cx="5256584" cy="33243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150237" y="461245"/>
            <a:ext cx="2677918" cy="26425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002B82"/>
                </a:solidFill>
                <a:latin typeface="微软雅黑" panose="020B0503020204020204" charset="-122"/>
              </a:rPr>
              <a:t>3</a:t>
            </a:r>
            <a:endParaRPr lang="zh-CN" altLang="en-US" sz="13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0994" y="2601039"/>
            <a:ext cx="3888431" cy="756955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282" y="2620556"/>
            <a:ext cx="315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448" y="1233331"/>
            <a:ext cx="3143817" cy="262020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376254"/>
            <a:ext cx="2808311" cy="164358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innerShdw blurRad="63500" dist="25400" dir="13500000">
              <a:prstClr val="black">
                <a:alpha val="21000"/>
              </a:prstClr>
            </a:innerShdw>
          </a:effectLst>
        </p:spPr>
      </p:pic>
      <p:pic>
        <p:nvPicPr>
          <p:cNvPr id="6" name="Picture 4" descr="Monitor-Ligh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198" y="1304794"/>
            <a:ext cx="1201618" cy="1470168"/>
          </a:xfrm>
          <a:prstGeom prst="rect">
            <a:avLst/>
          </a:prstGeom>
        </p:spPr>
      </p:pic>
      <p:pic>
        <p:nvPicPr>
          <p:cNvPr id="7" name="Picture 5" descr="ipa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253" y="1738779"/>
            <a:ext cx="2980912" cy="285840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77" y="1944999"/>
            <a:ext cx="1560546" cy="1880273"/>
          </a:xfrm>
          <a:prstGeom prst="rect">
            <a:avLst/>
          </a:prstGeom>
          <a:effectLst>
            <a:innerShdw blurRad="63500" dist="25400" dir="13500000">
              <a:prstClr val="black">
                <a:alpha val="26000"/>
              </a:prstClr>
            </a:innerShdw>
          </a:effectLst>
        </p:spPr>
      </p:pic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2318" y="1801792"/>
            <a:ext cx="915621" cy="2072317"/>
          </a:xfrm>
          <a:prstGeom prst="rect">
            <a:avLst/>
          </a:prstGeom>
        </p:spPr>
      </p:pic>
      <p:sp>
        <p:nvSpPr>
          <p:cNvPr id="10" name="TextBox 46"/>
          <p:cNvSpPr txBox="1"/>
          <p:nvPr/>
        </p:nvSpPr>
        <p:spPr>
          <a:xfrm>
            <a:off x="1551867" y="1548229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Project analysis.</a:t>
            </a:r>
          </a:p>
        </p:txBody>
      </p:sp>
      <p:sp>
        <p:nvSpPr>
          <p:cNvPr id="11" name="TextBox 47"/>
          <p:cNvSpPr txBox="1"/>
          <p:nvPr/>
        </p:nvSpPr>
        <p:spPr>
          <a:xfrm>
            <a:off x="1654179" y="3019834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rgbClr val="5E5E5E"/>
                </a:solidFill>
              </a:rPr>
              <a:t>Project analysis.</a:t>
            </a:r>
          </a:p>
        </p:txBody>
      </p:sp>
      <p:sp>
        <p:nvSpPr>
          <p:cNvPr id="12" name="TextBox 49"/>
          <p:cNvSpPr txBox="1"/>
          <p:nvPr/>
        </p:nvSpPr>
        <p:spPr>
          <a:xfrm>
            <a:off x="1051283" y="1956897"/>
            <a:ext cx="2197036" cy="4168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80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You can add main content here you can add main content here you can add main content here.</a:t>
            </a:r>
          </a:p>
        </p:txBody>
      </p:sp>
      <p:sp>
        <p:nvSpPr>
          <p:cNvPr id="13" name="TextBox 50"/>
          <p:cNvSpPr txBox="1"/>
          <p:nvPr/>
        </p:nvSpPr>
        <p:spPr>
          <a:xfrm>
            <a:off x="1168617" y="3428502"/>
            <a:ext cx="2197036" cy="4168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80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You can add main content here you can add main content here you can add main content here.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586952" y="853215"/>
            <a:ext cx="3192960" cy="3950783"/>
            <a:chOff x="865232" y="1286330"/>
            <a:chExt cx="4013321" cy="4966128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08606" y="3534278"/>
            <a:ext cx="2120504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  <a:endParaRPr lang="en-US" altLang="zh-CN" sz="1400" b="1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194319" y="3846285"/>
            <a:ext cx="1928420" cy="48141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3765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Enter a comprehensive description of this chart here.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2282" y="3534278"/>
            <a:ext cx="1914134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  <a:endParaRPr lang="en-US" altLang="zh-CN" sz="1400" b="1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996" y="3846285"/>
            <a:ext cx="1928420" cy="48141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3765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Enter a comprehensive description of this chart here.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90421" y="1357643"/>
            <a:ext cx="2263519" cy="350012"/>
            <a:chOff x="814328" y="3219334"/>
            <a:chExt cx="2797200" cy="432536"/>
          </a:xfrm>
        </p:grpSpPr>
        <p:grpSp>
          <p:nvGrpSpPr>
            <p:cNvPr id="12" name="组合 1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Text small label.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92304" y="1871726"/>
            <a:ext cx="2916000" cy="350012"/>
            <a:chOff x="814327" y="3219334"/>
            <a:chExt cx="3603522" cy="432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22" name="椭圆 2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0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Text and description.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3535" y="2365754"/>
            <a:ext cx="2401200" cy="350012"/>
            <a:chOff x="814328" y="3219334"/>
            <a:chExt cx="2967344" cy="432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7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Text small label.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01064" y="2869810"/>
            <a:ext cx="1972203" cy="350012"/>
            <a:chOff x="814328" y="3219334"/>
            <a:chExt cx="2437200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34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title text.</a:t>
              </a: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525" y="0"/>
            <a:ext cx="6680791" cy="5143500"/>
          </a:xfrm>
          <a:prstGeom prst="rect">
            <a:avLst/>
          </a:prstGeom>
        </p:spPr>
      </p:pic>
      <p:sp>
        <p:nvSpPr>
          <p:cNvPr id="6" name="平行四边形 5"/>
          <p:cNvSpPr/>
          <p:nvPr/>
        </p:nvSpPr>
        <p:spPr>
          <a:xfrm>
            <a:off x="3635896" y="0"/>
            <a:ext cx="5530329" cy="5143500"/>
          </a:xfrm>
          <a:custGeom>
            <a:avLst/>
            <a:gdLst>
              <a:gd name="connsiteX0" fmla="*/ 0 w 5508104"/>
              <a:gd name="connsiteY0" fmla="*/ 5143500 h 5143500"/>
              <a:gd name="connsiteX1" fmla="*/ 1285875 w 5508104"/>
              <a:gd name="connsiteY1" fmla="*/ 0 h 5143500"/>
              <a:gd name="connsiteX2" fmla="*/ 5508104 w 5508104"/>
              <a:gd name="connsiteY2" fmla="*/ 0 h 5143500"/>
              <a:gd name="connsiteX3" fmla="*/ 4222229 w 5508104"/>
              <a:gd name="connsiteY3" fmla="*/ 5143500 h 5143500"/>
              <a:gd name="connsiteX4" fmla="*/ 0 w 5508104"/>
              <a:gd name="connsiteY4" fmla="*/ 5143500 h 5143500"/>
              <a:gd name="connsiteX0-1" fmla="*/ 0 w 5530329"/>
              <a:gd name="connsiteY0-2" fmla="*/ 5143500 h 5143500"/>
              <a:gd name="connsiteX1-3" fmla="*/ 1285875 w 5530329"/>
              <a:gd name="connsiteY1-4" fmla="*/ 0 h 5143500"/>
              <a:gd name="connsiteX2-5" fmla="*/ 5508104 w 5530329"/>
              <a:gd name="connsiteY2-6" fmla="*/ 0 h 5143500"/>
              <a:gd name="connsiteX3-7" fmla="*/ 5530329 w 5530329"/>
              <a:gd name="connsiteY3-8" fmla="*/ 5143500 h 5143500"/>
              <a:gd name="connsiteX4-9" fmla="*/ 0 w 5530329"/>
              <a:gd name="connsiteY4-10" fmla="*/ 514350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30329" h="5143500">
                <a:moveTo>
                  <a:pt x="0" y="5143500"/>
                </a:moveTo>
                <a:lnTo>
                  <a:pt x="1285875" y="0"/>
                </a:lnTo>
                <a:lnTo>
                  <a:pt x="5508104" y="0"/>
                </a:lnTo>
                <a:cubicBezTo>
                  <a:pt x="5515512" y="1714500"/>
                  <a:pt x="5522921" y="3429000"/>
                  <a:pt x="5530329" y="5143500"/>
                </a:cubicBez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0439CE">
                  <a:lumMod val="16000"/>
                  <a:lumOff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491394" y="1793903"/>
            <a:ext cx="4276237" cy="1023687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Add a detailed text description here, suggesting that the title is relevant and conforms to the overall language style.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2B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193346" y="4772239"/>
            <a:ext cx="200590" cy="200590"/>
          </a:xfrm>
          <a:prstGeom prst="ellipse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420600" y="4160164"/>
            <a:ext cx="390551" cy="390551"/>
          </a:xfrm>
          <a:prstGeom prst="ellipse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629513" y="4707646"/>
            <a:ext cx="274777" cy="274777"/>
          </a:xfrm>
          <a:prstGeom prst="ellipse">
            <a:avLst/>
          </a:prstGeom>
          <a:solidFill>
            <a:srgbClr val="002B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80" y="4984209"/>
            <a:ext cx="137389" cy="137389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ED895AA-B6DE-448A-BF27-38DDDB791FA0}"/>
              </a:ext>
            </a:extLst>
          </p:cNvPr>
          <p:cNvSpPr txBox="1"/>
          <p:nvPr/>
        </p:nvSpPr>
        <p:spPr>
          <a:xfrm>
            <a:off x="5681600" y="843558"/>
            <a:ext cx="202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B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PREFACE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3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14"/>
          <p:cNvGraphicFramePr/>
          <p:nvPr/>
        </p:nvGraphicFramePr>
        <p:xfrm>
          <a:off x="242325" y="1077338"/>
          <a:ext cx="4425067" cy="330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15"/>
          <p:cNvSpPr/>
          <p:nvPr/>
        </p:nvSpPr>
        <p:spPr>
          <a:xfrm>
            <a:off x="694244" y="4269745"/>
            <a:ext cx="87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Clear Sans Thin" panose="020B0203030202020304" pitchFamily="34" charset="0"/>
              </a:rPr>
              <a:t>Add a title.</a:t>
            </a:r>
            <a:r>
              <a:rPr 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Clear Sans Thin" panose="020B0203030202020304" pitchFamily="34" charset="0"/>
              </a:rPr>
              <a:t> 1</a:t>
            </a:r>
          </a:p>
        </p:txBody>
      </p:sp>
      <p:sp>
        <p:nvSpPr>
          <p:cNvPr id="6" name="Rectangle 16"/>
          <p:cNvSpPr/>
          <p:nvPr/>
        </p:nvSpPr>
        <p:spPr>
          <a:xfrm>
            <a:off x="1917737" y="4269745"/>
            <a:ext cx="87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Clear Sans Thin" panose="020B0203030202020304" pitchFamily="34" charset="0"/>
              </a:rPr>
              <a:t>Add a title.</a:t>
            </a:r>
            <a:r>
              <a:rPr 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Clear Sans Thin" panose="020B0203030202020304" pitchFamily="34" charset="0"/>
              </a:rPr>
              <a:t> 2</a:t>
            </a:r>
          </a:p>
        </p:txBody>
      </p:sp>
      <p:sp>
        <p:nvSpPr>
          <p:cNvPr id="7" name="Rectangle 17"/>
          <p:cNvSpPr/>
          <p:nvPr/>
        </p:nvSpPr>
        <p:spPr>
          <a:xfrm>
            <a:off x="3141230" y="4269745"/>
            <a:ext cx="87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Clear Sans Thin" panose="020B0203030202020304" pitchFamily="34" charset="0"/>
              </a:rPr>
              <a:t>Add a title.</a:t>
            </a:r>
            <a:r>
              <a:rPr 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Clear Sans Thin" panose="020B0203030202020304" pitchFamily="34" charset="0"/>
              </a:rPr>
              <a:t> 3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5678723" y="1398442"/>
            <a:ext cx="2779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Fill in the title.</a:t>
            </a:r>
            <a:endParaRPr lang="en-US" altLang="zh-CN" sz="1400" b="1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here to add text Click here to add text.</a:t>
            </a:r>
            <a:endParaRPr lang="en-US" altLang="zh-CN" sz="12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680625" y="2492227"/>
            <a:ext cx="2779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Fill in the title.</a:t>
            </a:r>
            <a:endParaRPr lang="en-US" altLang="zh-CN" sz="1400" b="1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here to add text Click here to add text.</a:t>
            </a:r>
            <a:endParaRPr lang="en-US" altLang="zh-CN" sz="12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5680625" y="3550826"/>
            <a:ext cx="2779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Fill in the title.</a:t>
            </a:r>
            <a:endParaRPr lang="en-US" altLang="zh-CN" sz="1400" b="1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here to add text Click here to add text.</a:t>
            </a:r>
            <a:endParaRPr lang="en-US" altLang="zh-CN" sz="12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97236" y="225127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4996625" y="340596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4955424" y="1436384"/>
            <a:ext cx="599448" cy="599448"/>
            <a:chOff x="4499992" y="267494"/>
            <a:chExt cx="599448" cy="599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70854" y="2492227"/>
            <a:ext cx="599448" cy="599448"/>
            <a:chOff x="5418452" y="307702"/>
            <a:chExt cx="599448" cy="5994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8609" y="3529882"/>
            <a:ext cx="599448" cy="599448"/>
            <a:chOff x="6516216" y="334289"/>
            <a:chExt cx="599448" cy="599448"/>
          </a:xfrm>
        </p:grpSpPr>
        <p:grpSp>
          <p:nvGrpSpPr>
            <p:cNvPr id="24" name="组合 23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black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4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61382" y="113673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29597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12" name="椭圆 11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20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21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002B8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002B8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7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32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09454" y="1997065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29597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4012" y="302804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29597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rgbClr val="5E5E5E"/>
                </a:solidFill>
              </a:rPr>
              <a:t>Click to enter a brief text content.</a:t>
            </a:r>
            <a:endParaRPr lang="en-US" altLang="zh-CN" sz="1000" dirty="0">
              <a:solidFill>
                <a:srgbClr val="5E5E5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09017" y="3972459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29597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12" y="1100634"/>
            <a:ext cx="2853175" cy="3510453"/>
          </a:xfrm>
          <a:prstGeom prst="rect">
            <a:avLst/>
          </a:prstGeom>
        </p:spPr>
      </p:pic>
      <p:sp>
        <p:nvSpPr>
          <p:cNvPr id="5" name="TextBox 54"/>
          <p:cNvSpPr txBox="1"/>
          <p:nvPr/>
        </p:nvSpPr>
        <p:spPr>
          <a:xfrm>
            <a:off x="3583590" y="2355726"/>
            <a:ext cx="5092866" cy="477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       A team is a system of conscious coordination of behavior or power by a small group of people with common goals and different abilities, who, like the five officials of a person, work together to maintain a person's survival.</a:t>
            </a:r>
            <a:endParaRPr lang="en-US" altLang="zh-CN" sz="11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斜纹 5"/>
          <p:cNvSpPr/>
          <p:nvPr/>
        </p:nvSpPr>
        <p:spPr>
          <a:xfrm>
            <a:off x="511612" y="1100634"/>
            <a:ext cx="359773" cy="359773"/>
          </a:xfrm>
          <a:prstGeom prst="diagStripe">
            <a:avLst/>
          </a:prstGeom>
          <a:solidFill>
            <a:srgbClr val="0B4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斜纹 6"/>
          <p:cNvSpPr/>
          <p:nvPr/>
        </p:nvSpPr>
        <p:spPr>
          <a:xfrm rot="10800000">
            <a:off x="3005014" y="4263457"/>
            <a:ext cx="359773" cy="359773"/>
          </a:xfrm>
          <a:prstGeom prst="diagStripe">
            <a:avLst/>
          </a:prstGeom>
          <a:solidFill>
            <a:srgbClr val="0B4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1920" y="1164846"/>
            <a:ext cx="1172844" cy="902720"/>
            <a:chOff x="5027106" y="2345385"/>
            <a:chExt cx="1172844" cy="902720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0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4683" y="1147646"/>
            <a:ext cx="1172844" cy="902720"/>
            <a:chOff x="5027106" y="2345385"/>
            <a:chExt cx="1172844" cy="902720"/>
          </a:xfrm>
        </p:grpSpPr>
        <p:grpSp>
          <p:nvGrpSpPr>
            <p:cNvPr id="14" name="组合 1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5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11512" y="1177742"/>
            <a:ext cx="1172844" cy="902720"/>
            <a:chOff x="5027106" y="2345385"/>
            <a:chExt cx="1172844" cy="902720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0" name="TextBox 33"/>
            <p:cNvSpPr>
              <a:spLocks noChangeArrowheads="1"/>
            </p:cNvSpPr>
            <p:nvPr/>
          </p:nvSpPr>
          <p:spPr bwMode="auto">
            <a:xfrm>
              <a:off x="5046808" y="2656266"/>
              <a:ext cx="842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5411" y="1189305"/>
            <a:ext cx="1172844" cy="902720"/>
            <a:chOff x="5027106" y="2345385"/>
            <a:chExt cx="1172844" cy="902720"/>
          </a:xfrm>
        </p:grpSpPr>
        <p:grpSp>
          <p:nvGrpSpPr>
            <p:cNvPr id="24" name="组合 2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5" name="TextBox 33"/>
            <p:cNvSpPr>
              <a:spLocks noChangeArrowheads="1"/>
            </p:cNvSpPr>
            <p:nvPr/>
          </p:nvSpPr>
          <p:spPr bwMode="auto">
            <a:xfrm>
              <a:off x="5166324" y="2644703"/>
              <a:ext cx="678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</a:t>
              </a:r>
            </a:p>
          </p:txBody>
        </p:sp>
      </p:grp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A1A1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9"/>
          <p:cNvSpPr/>
          <p:nvPr/>
        </p:nvSpPr>
        <p:spPr>
          <a:xfrm>
            <a:off x="2234043" y="2581408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-1" fmla="*/ 3117276 w 6234552"/>
              <a:gd name="connsiteY0-2" fmla="*/ 0 h 3500824"/>
              <a:gd name="connsiteX1-3" fmla="*/ 6234552 w 6234552"/>
              <a:gd name="connsiteY1-4" fmla="*/ 1750412 h 3500824"/>
              <a:gd name="connsiteX2-5" fmla="*/ 3117276 w 6234552"/>
              <a:gd name="connsiteY2-6" fmla="*/ 3500824 h 3500824"/>
              <a:gd name="connsiteX3-7" fmla="*/ 0 w 6234552"/>
              <a:gd name="connsiteY3-8" fmla="*/ 1750412 h 3500824"/>
              <a:gd name="connsiteX4-9" fmla="*/ 3208716 w 6234552"/>
              <a:gd name="connsiteY4-10" fmla="*/ 91440 h 3500824"/>
              <a:gd name="connsiteX0-11" fmla="*/ 3117276 w 6234552"/>
              <a:gd name="connsiteY0-12" fmla="*/ 0 h 3500824"/>
              <a:gd name="connsiteX1-13" fmla="*/ 6234552 w 6234552"/>
              <a:gd name="connsiteY1-14" fmla="*/ 1750412 h 3500824"/>
              <a:gd name="connsiteX2-15" fmla="*/ 3117276 w 6234552"/>
              <a:gd name="connsiteY2-16" fmla="*/ 3500824 h 3500824"/>
              <a:gd name="connsiteX3-17" fmla="*/ 0 w 6234552"/>
              <a:gd name="connsiteY3-18" fmla="*/ 1750412 h 3500824"/>
              <a:gd name="connsiteX0-19" fmla="*/ 6234552 w 6234552"/>
              <a:gd name="connsiteY0-20" fmla="*/ 0 h 1750412"/>
              <a:gd name="connsiteX1-21" fmla="*/ 3117276 w 6234552"/>
              <a:gd name="connsiteY1-22" fmla="*/ 1750412 h 1750412"/>
              <a:gd name="connsiteX2-23" fmla="*/ 0 w 6234552"/>
              <a:gd name="connsiteY2-24" fmla="*/ 0 h 1750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accent4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48005" y="1507507"/>
            <a:ext cx="1304591" cy="1059614"/>
            <a:chOff x="3237545" y="4561747"/>
            <a:chExt cx="1146960" cy="1146960"/>
          </a:xfrm>
        </p:grpSpPr>
        <p:sp>
          <p:nvSpPr>
            <p:cNvPr id="6" name="圆角矩形 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305008" y="4637099"/>
              <a:ext cx="1012026" cy="9962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91405" y="1507507"/>
            <a:ext cx="1304591" cy="1059614"/>
            <a:chOff x="3237545" y="4561747"/>
            <a:chExt cx="1146960" cy="1146960"/>
          </a:xfrm>
        </p:grpSpPr>
        <p:sp>
          <p:nvSpPr>
            <p:cNvPr id="9" name="圆角矩形 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305008" y="4637099"/>
              <a:ext cx="1012026" cy="9962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3243262" y="2044135"/>
            <a:ext cx="2643188" cy="0"/>
          </a:xfrm>
          <a:prstGeom prst="straightConnector1">
            <a:avLst/>
          </a:prstGeom>
          <a:ln w="19050">
            <a:solidFill>
              <a:srgbClr val="939590"/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554679" y="318036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70233" y="318036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2456" y="361613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71740" y="1708305"/>
            <a:ext cx="17761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47029" y="1722941"/>
            <a:ext cx="90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Title.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83250" y="2134042"/>
            <a:ext cx="8340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2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PERCEPTUAL.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90429" y="1722941"/>
            <a:ext cx="90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Title.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26650" y="2134042"/>
            <a:ext cx="8340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2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PERCEPTUAL.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27726" y="3398565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Level.</a:t>
            </a:r>
            <a:endParaRPr lang="en-US" altLang="zh-CN" sz="1015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01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Agents.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99816" y="3833307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Level 2.</a:t>
            </a:r>
            <a:endParaRPr lang="en-US" altLang="zh-CN" sz="1015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01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Agents.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59975" y="3401945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offline.</a:t>
            </a:r>
            <a:endParaRPr lang="en-US" altLang="zh-CN" sz="1015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01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Store.</a:t>
            </a:r>
          </a:p>
        </p:txBody>
      </p: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5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5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8"/>
          <p:cNvSpPr txBox="1"/>
          <p:nvPr/>
        </p:nvSpPr>
        <p:spPr>
          <a:xfrm>
            <a:off x="6894120" y="1386819"/>
            <a:ext cx="136815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6894120" y="2519445"/>
            <a:ext cx="136815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6894120" y="3731829"/>
            <a:ext cx="136815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491146" y="1618550"/>
            <a:ext cx="2952328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895760" y="1629870"/>
            <a:ext cx="1389448" cy="85809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49904" y="2945173"/>
            <a:ext cx="1356366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95760" y="3254929"/>
            <a:ext cx="1350288" cy="88126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728649" y="1114494"/>
            <a:ext cx="1090590" cy="1068059"/>
            <a:chOff x="2470425" y="1106543"/>
            <a:chExt cx="1090590" cy="1068059"/>
          </a:xfrm>
        </p:grpSpPr>
        <p:grpSp>
          <p:nvGrpSpPr>
            <p:cNvPr id="12" name="组合 11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3" name="TextBox 43"/>
            <p:cNvSpPr txBox="1"/>
            <p:nvPr/>
          </p:nvSpPr>
          <p:spPr>
            <a:xfrm>
              <a:off x="2470425" y="1396843"/>
              <a:ext cx="1053935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Title.</a:t>
              </a:r>
              <a:endParaRPr lang="en-US" altLang="zh-CN" sz="15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67709" y="2345610"/>
            <a:ext cx="1068059" cy="1068059"/>
            <a:chOff x="2509485" y="2337659"/>
            <a:chExt cx="1068059" cy="1068059"/>
          </a:xfrm>
        </p:grpSpPr>
        <p:grpSp>
          <p:nvGrpSpPr>
            <p:cNvPr id="17" name="组合 16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8" name="TextBox 52"/>
            <p:cNvSpPr txBox="1"/>
            <p:nvPr/>
          </p:nvSpPr>
          <p:spPr>
            <a:xfrm>
              <a:off x="2535078" y="2643055"/>
              <a:ext cx="102593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Title.</a:t>
              </a:r>
              <a:endParaRPr lang="en-US" altLang="zh-CN" sz="15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41068" y="3587813"/>
            <a:ext cx="1081044" cy="1068059"/>
            <a:chOff x="2482844" y="3579862"/>
            <a:chExt cx="1081044" cy="1068059"/>
          </a:xfrm>
        </p:grpSpPr>
        <p:grpSp>
          <p:nvGrpSpPr>
            <p:cNvPr id="22" name="组合 21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3" name="TextBox 56"/>
            <p:cNvSpPr txBox="1"/>
            <p:nvPr/>
          </p:nvSpPr>
          <p:spPr>
            <a:xfrm>
              <a:off x="2482844" y="3853085"/>
              <a:ext cx="1076003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Title.</a:t>
              </a:r>
              <a:endParaRPr lang="en-US" altLang="zh-CN" sz="15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5896" y="2082565"/>
            <a:ext cx="1458024" cy="1458024"/>
            <a:chOff x="792868" y="618113"/>
            <a:chExt cx="1314008" cy="1314008"/>
          </a:xfrm>
        </p:grpSpPr>
        <p:grpSp>
          <p:nvGrpSpPr>
            <p:cNvPr id="27" name="组合 2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5242" y="1114494"/>
            <a:ext cx="1356392" cy="432536"/>
            <a:chOff x="814328" y="3219334"/>
            <a:chExt cx="1356392" cy="432536"/>
          </a:xfrm>
        </p:grpSpPr>
        <p:grpSp>
          <p:nvGrpSpPr>
            <p:cNvPr id="32" name="组合 31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33" name="TextBox 75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title</a:t>
              </a:r>
            </a:p>
          </p:txBody>
        </p:sp>
      </p:grpSp>
      <p:sp>
        <p:nvSpPr>
          <p:cNvPr id="38" name="TextBox 81"/>
          <p:cNvSpPr txBox="1"/>
          <p:nvPr/>
        </p:nvSpPr>
        <p:spPr>
          <a:xfrm>
            <a:off x="491146" y="2914694"/>
            <a:ext cx="2952328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491146" y="4138830"/>
            <a:ext cx="2952328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355242" y="2347574"/>
            <a:ext cx="1356392" cy="432536"/>
            <a:chOff x="814328" y="3219334"/>
            <a:chExt cx="1356392" cy="43253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42" name="TextBox 86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title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55241" y="3569621"/>
            <a:ext cx="1356392" cy="432536"/>
            <a:chOff x="814328" y="3219334"/>
            <a:chExt cx="1356392" cy="432536"/>
          </a:xfrm>
        </p:grpSpPr>
        <p:grpSp>
          <p:nvGrpSpPr>
            <p:cNvPr id="48" name="组合 47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49" name="TextBox 93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title</a:t>
              </a: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0.17847 0.88797 " pathEditMode="relative" rAng="0" ptsTypes="AA">
                                      <p:cBhvr>
                                        <p:cTn id="34" dur="6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A1A1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/>
        </p:nvSpPr>
        <p:spPr>
          <a:xfrm>
            <a:off x="3744029" y="2276614"/>
            <a:ext cx="816998" cy="887723"/>
          </a:xfrm>
          <a:prstGeom prst="chevron">
            <a:avLst>
              <a:gd name="adj" fmla="val 54429"/>
            </a:avLst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464109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184189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878140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53584" y="2892875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00213" y="1853843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60053" y="1359753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120293" y="3149989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608125" y="3149987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五边形 12"/>
          <p:cNvSpPr/>
          <p:nvPr/>
        </p:nvSpPr>
        <p:spPr>
          <a:xfrm>
            <a:off x="2807925" y="2269198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black"/>
              </a:solidFill>
              <a:latin typeface="微软雅黑" panose="020B0503020204020204" charset="-122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445411" y="1554556"/>
            <a:ext cx="2160240" cy="75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Click to enter a brief text content, text content needs to be summarized and refined, without unnecessary text decoration, concise description of the content.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4029" y="915566"/>
            <a:ext cx="2327891" cy="444187"/>
            <a:chOff x="814328" y="3219334"/>
            <a:chExt cx="2266827" cy="432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charset="-122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7" name="TextBox 33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Powerful execution.</a:t>
              </a:r>
              <a:endParaRPr lang="zh-CN" altLang="en-US" sz="13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2101" y="3519993"/>
            <a:ext cx="2327891" cy="444187"/>
            <a:chOff x="814325" y="3219334"/>
            <a:chExt cx="2266826" cy="432536"/>
          </a:xfrm>
        </p:grpSpPr>
        <p:grpSp>
          <p:nvGrpSpPr>
            <p:cNvPr id="23" name="组合 22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charset="-122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4" name="TextBox 42"/>
            <p:cNvSpPr txBox="1"/>
            <p:nvPr/>
          </p:nvSpPr>
          <p:spPr>
            <a:xfrm>
              <a:off x="1249617" y="3243586"/>
              <a:ext cx="1808518" cy="389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A deep understanding of the project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39681" y="1419620"/>
            <a:ext cx="2327891" cy="445455"/>
            <a:chOff x="814328" y="3219334"/>
            <a:chExt cx="2266829" cy="433771"/>
          </a:xfrm>
        </p:grpSpPr>
        <p:grpSp>
          <p:nvGrpSpPr>
            <p:cNvPr id="30" name="组合 29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charset="-122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31" name="TextBox 49"/>
            <p:cNvSpPr txBox="1"/>
            <p:nvPr/>
          </p:nvSpPr>
          <p:spPr>
            <a:xfrm>
              <a:off x="1183671" y="3263490"/>
              <a:ext cx="1847692" cy="389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Accurate marketing capabilities</a:t>
              </a:r>
              <a:endParaRPr lang="zh-CN" altLang="en-US" sz="13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04269" y="4096058"/>
            <a:ext cx="2327891" cy="449977"/>
            <a:chOff x="814328" y="3219334"/>
            <a:chExt cx="2266828" cy="438174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002B8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charset="-122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1154485" y="3267893"/>
              <a:ext cx="1926671" cy="389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Experience in product operations</a:t>
              </a:r>
              <a:endParaRPr lang="zh-CN" altLang="en-US" sz="13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6624349" y="1853843"/>
            <a:ext cx="1698901" cy="1620807"/>
            <a:chOff x="3197225" y="3458369"/>
            <a:chExt cx="533400" cy="487363"/>
          </a:xfrm>
          <a:solidFill>
            <a:schemeClr val="bg2"/>
          </a:solidFill>
        </p:grpSpPr>
        <p:sp>
          <p:nvSpPr>
            <p:cNvPr id="44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5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/>
          <p:nvPr/>
        </p:nvSpPr>
        <p:spPr bwMode="auto">
          <a:xfrm>
            <a:off x="1760501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2B82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002B82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841371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002B82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28855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2B82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002B82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909725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002B82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5897209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2B82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002B82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5978078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002B82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2575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¥13456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39283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¥13456.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70929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¥13456.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24878" y="1736422"/>
            <a:ext cx="230951" cy="229729"/>
            <a:chOff x="3856417" y="4248125"/>
            <a:chExt cx="409860" cy="407692"/>
          </a:xfrm>
          <a:solidFill>
            <a:srgbClr val="002B82"/>
          </a:solidFill>
        </p:grpSpPr>
        <p:sp>
          <p:nvSpPr>
            <p:cNvPr id="14" name="Freeform 187"/>
            <p:cNvSpPr/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188"/>
            <p:cNvSpPr/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66317" y="1694569"/>
            <a:ext cx="273108" cy="313433"/>
            <a:chOff x="2733098" y="4187405"/>
            <a:chExt cx="484675" cy="556238"/>
          </a:xfrm>
          <a:solidFill>
            <a:srgbClr val="002B82"/>
          </a:solidFill>
        </p:grpSpPr>
        <p:sp>
          <p:nvSpPr>
            <p:cNvPr id="22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28868" y="1741616"/>
            <a:ext cx="321986" cy="219341"/>
            <a:chOff x="4895160" y="4287159"/>
            <a:chExt cx="571418" cy="389258"/>
          </a:xfrm>
          <a:solidFill>
            <a:srgbClr val="002B82"/>
          </a:solidFill>
        </p:grpSpPr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333"/>
            <p:cNvSpPr/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334"/>
            <p:cNvSpPr/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335"/>
            <p:cNvSpPr/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593902" y="3025138"/>
            <a:ext cx="2065527" cy="772079"/>
            <a:chOff x="2061936" y="5263650"/>
            <a:chExt cx="2754036" cy="1029439"/>
          </a:xfrm>
        </p:grpSpPr>
        <p:sp>
          <p:nvSpPr>
            <p:cNvPr id="50" name="文本框 49"/>
            <p:cNvSpPr txBox="1"/>
            <p:nvPr/>
          </p:nvSpPr>
          <p:spPr bwMode="auto">
            <a:xfrm>
              <a:off x="2217364" y="5498597"/>
              <a:ext cx="2598608" cy="79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compliant.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88463" y="3025139"/>
            <a:ext cx="2065526" cy="772077"/>
            <a:chOff x="2061936" y="5263650"/>
            <a:chExt cx="2754034" cy="1029436"/>
          </a:xfrm>
        </p:grpSpPr>
        <p:sp>
          <p:nvSpPr>
            <p:cNvPr id="53" name="文本框 52"/>
            <p:cNvSpPr txBox="1"/>
            <p:nvPr/>
          </p:nvSpPr>
          <p:spPr bwMode="auto">
            <a:xfrm>
              <a:off x="2217363" y="5498594"/>
              <a:ext cx="2598607" cy="79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compliant.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53990" y="3025139"/>
            <a:ext cx="2065526" cy="772077"/>
            <a:chOff x="2061936" y="5263650"/>
            <a:chExt cx="2754034" cy="1029436"/>
          </a:xfrm>
        </p:grpSpPr>
        <p:sp>
          <p:nvSpPr>
            <p:cNvPr id="56" name="文本框 55"/>
            <p:cNvSpPr txBox="1"/>
            <p:nvPr/>
          </p:nvSpPr>
          <p:spPr bwMode="auto">
            <a:xfrm>
              <a:off x="2217363" y="5498594"/>
              <a:ext cx="2598607" cy="79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compliant.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1059503" y="3962841"/>
            <a:ext cx="702499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5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0"/>
            <a:ext cx="6384718" cy="5143500"/>
          </a:xfrm>
          <a:prstGeom prst="rect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2699792" y="0"/>
            <a:ext cx="6473229" cy="5181600"/>
          </a:xfrm>
          <a:custGeom>
            <a:avLst/>
            <a:gdLst>
              <a:gd name="connsiteX0" fmla="*/ 0 w 6336704"/>
              <a:gd name="connsiteY0" fmla="*/ 5143500 h 5143500"/>
              <a:gd name="connsiteX1" fmla="*/ 1285875 w 6336704"/>
              <a:gd name="connsiteY1" fmla="*/ 0 h 5143500"/>
              <a:gd name="connsiteX2" fmla="*/ 6336704 w 6336704"/>
              <a:gd name="connsiteY2" fmla="*/ 0 h 5143500"/>
              <a:gd name="connsiteX3" fmla="*/ 5050829 w 6336704"/>
              <a:gd name="connsiteY3" fmla="*/ 5143500 h 5143500"/>
              <a:gd name="connsiteX4" fmla="*/ 0 w 6336704"/>
              <a:gd name="connsiteY4" fmla="*/ 5143500 h 5143500"/>
              <a:gd name="connsiteX0-1" fmla="*/ 0 w 6473229"/>
              <a:gd name="connsiteY0-2" fmla="*/ 5143500 h 5181600"/>
              <a:gd name="connsiteX1-3" fmla="*/ 1285875 w 6473229"/>
              <a:gd name="connsiteY1-4" fmla="*/ 0 h 5181600"/>
              <a:gd name="connsiteX2-5" fmla="*/ 6336704 w 6473229"/>
              <a:gd name="connsiteY2-6" fmla="*/ 0 h 5181600"/>
              <a:gd name="connsiteX3-7" fmla="*/ 6473229 w 6473229"/>
              <a:gd name="connsiteY3-8" fmla="*/ 5181600 h 5181600"/>
              <a:gd name="connsiteX4-9" fmla="*/ 0 w 6473229"/>
              <a:gd name="connsiteY4-10" fmla="*/ 5143500 h 5181600"/>
              <a:gd name="connsiteX0-11" fmla="*/ 0 w 6473229"/>
              <a:gd name="connsiteY0-12" fmla="*/ 5143500 h 5181600"/>
              <a:gd name="connsiteX1-13" fmla="*/ 1285875 w 6473229"/>
              <a:gd name="connsiteY1-14" fmla="*/ 0 h 5181600"/>
              <a:gd name="connsiteX2-15" fmla="*/ 6463704 w 6473229"/>
              <a:gd name="connsiteY2-16" fmla="*/ 0 h 5181600"/>
              <a:gd name="connsiteX3-17" fmla="*/ 6473229 w 6473229"/>
              <a:gd name="connsiteY3-18" fmla="*/ 5181600 h 5181600"/>
              <a:gd name="connsiteX4-19" fmla="*/ 0 w 6473229"/>
              <a:gd name="connsiteY4-20" fmla="*/ 5143500 h 518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3229" h="5181600">
                <a:moveTo>
                  <a:pt x="0" y="5143500"/>
                </a:moveTo>
                <a:lnTo>
                  <a:pt x="1285875" y="0"/>
                </a:lnTo>
                <a:lnTo>
                  <a:pt x="6463704" y="0"/>
                </a:lnTo>
                <a:lnTo>
                  <a:pt x="6473229" y="51816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0439CE">
                  <a:lumMod val="16000"/>
                  <a:lumOff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09492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2163" y="3667452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2189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9492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2164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1803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912922" y="3492168"/>
            <a:ext cx="5256584" cy="33243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150237" y="461245"/>
            <a:ext cx="2677918" cy="26425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002B82"/>
                </a:solidFill>
                <a:latin typeface="微软雅黑" panose="020B0503020204020204" charset="-122"/>
              </a:rPr>
              <a:t>4</a:t>
            </a:r>
            <a:endParaRPr lang="zh-CN" altLang="en-US" sz="13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0994" y="2601039"/>
            <a:ext cx="3888431" cy="756955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282" y="2620556"/>
            <a:ext cx="315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621610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05682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06363" y="1208043"/>
            <a:ext cx="1747199" cy="1747199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B82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598793" y="3290524"/>
            <a:ext cx="1762338" cy="425830"/>
            <a:chOff x="2061936" y="5263650"/>
            <a:chExt cx="2349784" cy="567774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332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altLang="zh-CN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867748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789200" y="1208043"/>
            <a:ext cx="1747199" cy="1747199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002B82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rgbClr val="002B82">
                    <a:alpha val="85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rgbClr val="002B82"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781631" y="3290526"/>
            <a:ext cx="1762338" cy="425828"/>
            <a:chOff x="2061936" y="5263650"/>
            <a:chExt cx="2349784" cy="567771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332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altLang="zh-CN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050585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3679476" y="1932302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679476" y="3434971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31999" y="2413782"/>
            <a:ext cx="2145256" cy="635404"/>
            <a:chOff x="1276036" y="4493720"/>
            <a:chExt cx="2600309" cy="847204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33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276036" y="4493720"/>
              <a:ext cx="2600309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21995" y="1854435"/>
            <a:ext cx="481610" cy="454415"/>
            <a:chOff x="3098700" y="5569159"/>
            <a:chExt cx="642147" cy="605886"/>
          </a:xfrm>
          <a:solidFill>
            <a:schemeClr val="accent4"/>
          </a:solidFill>
        </p:grpSpPr>
        <p:sp>
          <p:nvSpPr>
            <p:cNvPr id="30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06391" y="1863987"/>
            <a:ext cx="387965" cy="435313"/>
            <a:chOff x="3199776" y="780891"/>
            <a:chExt cx="470261" cy="527652"/>
          </a:xfrm>
          <a:solidFill>
            <a:srgbClr val="002B82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971600" y="2050687"/>
            <a:ext cx="1423450" cy="142345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4805" y="1381576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2040" y="141057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002B82"/>
                  </a:solidFill>
                  <a:latin typeface="微软雅黑" panose="020B0503020204020204" charset="-122"/>
                </a:rPr>
                <a:t>1</a:t>
              </a:r>
              <a:endParaRPr lang="zh-CN" altLang="en-US" sz="2500" b="1" dirty="0">
                <a:solidFill>
                  <a:srgbClr val="002B82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7088" y="245046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002B82"/>
                  </a:solidFill>
                  <a:latin typeface="微软雅黑" panose="020B0503020204020204" charset="-122"/>
                </a:rPr>
                <a:t>2</a:t>
              </a:r>
              <a:endParaRPr lang="zh-CN" altLang="en-US" sz="2500" b="1" dirty="0">
                <a:solidFill>
                  <a:srgbClr val="002B82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2040" y="354190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002B82"/>
                  </a:solidFill>
                  <a:latin typeface="微软雅黑" panose="020B0503020204020204" charset="-122"/>
                </a:rPr>
                <a:t>3</a:t>
              </a:r>
              <a:endParaRPr lang="zh-CN" altLang="en-US" sz="2500" b="1" dirty="0">
                <a:solidFill>
                  <a:srgbClr val="002B82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1166130" y="2460253"/>
            <a:ext cx="10343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827796" y="1438817"/>
            <a:ext cx="2200588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259844" y="2478885"/>
            <a:ext cx="2200588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774440" y="3593199"/>
            <a:ext cx="2200588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91879" y="2069425"/>
            <a:ext cx="1752111" cy="81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......</a:t>
            </a:r>
          </a:p>
        </p:txBody>
      </p:sp>
      <p:sp>
        <p:nvSpPr>
          <p:cNvPr id="22" name="Half Frame 12"/>
          <p:cNvSpPr/>
          <p:nvPr/>
        </p:nvSpPr>
        <p:spPr>
          <a:xfrm rot="8097294">
            <a:off x="2428709" y="2569527"/>
            <a:ext cx="360168" cy="395798"/>
          </a:xfrm>
          <a:prstGeom prst="halfFrame">
            <a:avLst/>
          </a:prstGeom>
          <a:solidFill>
            <a:srgbClr val="002B8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slow">
    <p:pull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3" name="Group 9"/>
          <p:cNvGrpSpPr/>
          <p:nvPr/>
        </p:nvGrpSpPr>
        <p:grpSpPr bwMode="auto">
          <a:xfrm>
            <a:off x="1325896" y="1807757"/>
            <a:ext cx="1694501" cy="1834343"/>
            <a:chOff x="0" y="0"/>
            <a:chExt cx="4387852" cy="4811712"/>
          </a:xfrm>
        </p:grpSpPr>
        <p:sp>
          <p:nvSpPr>
            <p:cNvPr id="310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2339975" cy="4616450"/>
            </a:xfrm>
            <a:custGeom>
              <a:avLst/>
              <a:gdLst>
                <a:gd name="T0" fmla="*/ 2147483647 w 624"/>
                <a:gd name="T1" fmla="*/ 2147483647 h 1231"/>
                <a:gd name="T2" fmla="*/ 2147483647 w 624"/>
                <a:gd name="T3" fmla="*/ 2147483647 h 1231"/>
                <a:gd name="T4" fmla="*/ 2147483647 w 624"/>
                <a:gd name="T5" fmla="*/ 2147483647 h 1231"/>
                <a:gd name="T6" fmla="*/ 2147483647 w 624"/>
                <a:gd name="T7" fmla="*/ 2147483647 h 1231"/>
                <a:gd name="T8" fmla="*/ 2147483647 w 624"/>
                <a:gd name="T9" fmla="*/ 2147483647 h 1231"/>
                <a:gd name="T10" fmla="*/ 2147483647 w 624"/>
                <a:gd name="T11" fmla="*/ 2147483647 h 1231"/>
                <a:gd name="T12" fmla="*/ 2147483647 w 624"/>
                <a:gd name="T13" fmla="*/ 2147483647 h 1231"/>
                <a:gd name="T14" fmla="*/ 2147483647 w 624"/>
                <a:gd name="T15" fmla="*/ 2147483647 h 1231"/>
                <a:gd name="T16" fmla="*/ 2147483647 w 624"/>
                <a:gd name="T17" fmla="*/ 2147483647 h 1231"/>
                <a:gd name="T18" fmla="*/ 2147483647 w 624"/>
                <a:gd name="T19" fmla="*/ 0 h 1231"/>
                <a:gd name="T20" fmla="*/ 2147483647 w 624"/>
                <a:gd name="T21" fmla="*/ 2147483647 h 1231"/>
                <a:gd name="T22" fmla="*/ 0 w 624"/>
                <a:gd name="T23" fmla="*/ 2147483647 h 1231"/>
                <a:gd name="T24" fmla="*/ 2147483647 w 624"/>
                <a:gd name="T25" fmla="*/ 2147483647 h 1231"/>
                <a:gd name="T26" fmla="*/ 2147483647 w 624"/>
                <a:gd name="T27" fmla="*/ 2147483647 h 1231"/>
                <a:gd name="T28" fmla="*/ 2147483647 w 624"/>
                <a:gd name="T29" fmla="*/ 2147483647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4"/>
                <a:gd name="T46" fmla="*/ 0 h 1231"/>
                <a:gd name="T47" fmla="*/ 624 w 624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4" h="1231">
                  <a:moveTo>
                    <a:pt x="528" y="1145"/>
                  </a:moveTo>
                  <a:cubicBezTo>
                    <a:pt x="600" y="1064"/>
                    <a:pt x="600" y="1064"/>
                    <a:pt x="600" y="1064"/>
                  </a:cubicBezTo>
                  <a:cubicBezTo>
                    <a:pt x="595" y="1064"/>
                    <a:pt x="590" y="1064"/>
                    <a:pt x="585" y="1064"/>
                  </a:cubicBezTo>
                  <a:cubicBezTo>
                    <a:pt x="354" y="1064"/>
                    <a:pt x="166" y="877"/>
                    <a:pt x="166" y="646"/>
                  </a:cubicBezTo>
                  <a:cubicBezTo>
                    <a:pt x="166" y="473"/>
                    <a:pt x="271" y="324"/>
                    <a:pt x="421" y="261"/>
                  </a:cubicBezTo>
                  <a:cubicBezTo>
                    <a:pt x="421" y="328"/>
                    <a:pt x="421" y="328"/>
                    <a:pt x="421" y="328"/>
                  </a:cubicBezTo>
                  <a:cubicBezTo>
                    <a:pt x="503" y="235"/>
                    <a:pt x="503" y="235"/>
                    <a:pt x="503" y="235"/>
                  </a:cubicBezTo>
                  <a:cubicBezTo>
                    <a:pt x="584" y="144"/>
                    <a:pt x="584" y="144"/>
                    <a:pt x="584" y="144"/>
                  </a:cubicBezTo>
                  <a:cubicBezTo>
                    <a:pt x="497" y="67"/>
                    <a:pt x="497" y="67"/>
                    <a:pt x="497" y="67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177" y="155"/>
                    <a:pt x="0" y="380"/>
                    <a:pt x="0" y="646"/>
                  </a:cubicBezTo>
                  <a:cubicBezTo>
                    <a:pt x="0" y="969"/>
                    <a:pt x="262" y="1231"/>
                    <a:pt x="585" y="1231"/>
                  </a:cubicBezTo>
                  <a:cubicBezTo>
                    <a:pt x="598" y="1231"/>
                    <a:pt x="611" y="1230"/>
                    <a:pt x="624" y="1230"/>
                  </a:cubicBezTo>
                  <a:lnTo>
                    <a:pt x="528" y="1145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3105" name="Freeform 7"/>
            <p:cNvSpPr>
              <a:spLocks noChangeArrowheads="1"/>
            </p:cNvSpPr>
            <p:nvPr/>
          </p:nvSpPr>
          <p:spPr bwMode="auto">
            <a:xfrm>
              <a:off x="2084389" y="225426"/>
              <a:ext cx="2303463" cy="4586286"/>
            </a:xfrm>
            <a:custGeom>
              <a:avLst/>
              <a:gdLst>
                <a:gd name="T0" fmla="*/ 2147483647 w 614"/>
                <a:gd name="T1" fmla="*/ 0 h 1223"/>
                <a:gd name="T2" fmla="*/ 0 w 614"/>
                <a:gd name="T3" fmla="*/ 2147483647 h 1223"/>
                <a:gd name="T4" fmla="*/ 2147483647 w 614"/>
                <a:gd name="T5" fmla="*/ 2147483647 h 1223"/>
                <a:gd name="T6" fmla="*/ 2147483647 w 614"/>
                <a:gd name="T7" fmla="*/ 2147483647 h 1223"/>
                <a:gd name="T8" fmla="*/ 2147483647 w 614"/>
                <a:gd name="T9" fmla="*/ 2147483647 h 1223"/>
                <a:gd name="T10" fmla="*/ 2147483647 w 614"/>
                <a:gd name="T11" fmla="*/ 2147483647 h 1223"/>
                <a:gd name="T12" fmla="*/ 2147483647 w 614"/>
                <a:gd name="T13" fmla="*/ 2147483647 h 1223"/>
                <a:gd name="T14" fmla="*/ 2147483647 w 614"/>
                <a:gd name="T15" fmla="*/ 2147483647 h 1223"/>
                <a:gd name="T16" fmla="*/ 2147483647 w 614"/>
                <a:gd name="T17" fmla="*/ 2147483647 h 1223"/>
                <a:gd name="T18" fmla="*/ 2147483647 w 614"/>
                <a:gd name="T19" fmla="*/ 2147483647 h 1223"/>
                <a:gd name="T20" fmla="*/ 2147483647 w 614"/>
                <a:gd name="T21" fmla="*/ 2147483647 h 1223"/>
                <a:gd name="T22" fmla="*/ 2147483647 w 614"/>
                <a:gd name="T23" fmla="*/ 2147483647 h 1223"/>
                <a:gd name="T24" fmla="*/ 2147483647 w 614"/>
                <a:gd name="T25" fmla="*/ 2147483647 h 1223"/>
                <a:gd name="T26" fmla="*/ 2147483647 w 614"/>
                <a:gd name="T27" fmla="*/ 2147483647 h 1223"/>
                <a:gd name="T28" fmla="*/ 2147483647 w 614"/>
                <a:gd name="T29" fmla="*/ 0 h 12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1223"/>
                <a:gd name="T47" fmla="*/ 614 w 614"/>
                <a:gd name="T48" fmla="*/ 1223 h 12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1223">
                  <a:moveTo>
                    <a:pt x="29" y="0"/>
                  </a:moveTo>
                  <a:cubicBezTo>
                    <a:pt x="19" y="0"/>
                    <a:pt x="9" y="1"/>
                    <a:pt x="0" y="1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15" y="167"/>
                    <a:pt x="22" y="167"/>
                    <a:pt x="29" y="167"/>
                  </a:cubicBezTo>
                  <a:cubicBezTo>
                    <a:pt x="260" y="167"/>
                    <a:pt x="448" y="354"/>
                    <a:pt x="448" y="586"/>
                  </a:cubicBezTo>
                  <a:cubicBezTo>
                    <a:pt x="448" y="758"/>
                    <a:pt x="343" y="906"/>
                    <a:pt x="194" y="970"/>
                  </a:cubicBezTo>
                  <a:cubicBezTo>
                    <a:pt x="194" y="896"/>
                    <a:pt x="194" y="896"/>
                    <a:pt x="194" y="896"/>
                  </a:cubicBezTo>
                  <a:cubicBezTo>
                    <a:pt x="103" y="998"/>
                    <a:pt x="103" y="998"/>
                    <a:pt x="103" y="998"/>
                  </a:cubicBezTo>
                  <a:cubicBezTo>
                    <a:pt x="31" y="1079"/>
                    <a:pt x="31" y="1079"/>
                    <a:pt x="31" y="1079"/>
                  </a:cubicBezTo>
                  <a:cubicBezTo>
                    <a:pt x="126" y="1163"/>
                    <a:pt x="126" y="1163"/>
                    <a:pt x="126" y="1163"/>
                  </a:cubicBezTo>
                  <a:cubicBezTo>
                    <a:pt x="194" y="1223"/>
                    <a:pt x="194" y="1223"/>
                    <a:pt x="194" y="1223"/>
                  </a:cubicBezTo>
                  <a:cubicBezTo>
                    <a:pt x="194" y="1147"/>
                    <a:pt x="194" y="1147"/>
                    <a:pt x="194" y="1147"/>
                  </a:cubicBezTo>
                  <a:cubicBezTo>
                    <a:pt x="437" y="1076"/>
                    <a:pt x="614" y="851"/>
                    <a:pt x="614" y="586"/>
                  </a:cubicBezTo>
                  <a:cubicBezTo>
                    <a:pt x="614" y="262"/>
                    <a:pt x="352" y="0"/>
                    <a:pt x="29" y="0"/>
                  </a:cubicBez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</p:grpSp>
      <p:sp>
        <p:nvSpPr>
          <p:cNvPr id="3100" name="矩形 81"/>
          <p:cNvSpPr>
            <a:spLocks noChangeArrowheads="1"/>
          </p:cNvSpPr>
          <p:nvPr/>
        </p:nvSpPr>
        <p:spPr bwMode="auto">
          <a:xfrm>
            <a:off x="1614550" y="2468642"/>
            <a:ext cx="1312422" cy="4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zh-CN" altLang="en-US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1578">
            <a:off x="-2428868" y="1815297"/>
            <a:ext cx="4167588" cy="33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缺角矩形 58"/>
          <p:cNvSpPr/>
          <p:nvPr/>
        </p:nvSpPr>
        <p:spPr>
          <a:xfrm>
            <a:off x="3452760" y="1095586"/>
            <a:ext cx="489852" cy="489852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缺角矩形 59"/>
          <p:cNvSpPr/>
          <p:nvPr/>
        </p:nvSpPr>
        <p:spPr>
          <a:xfrm>
            <a:off x="3848247" y="1707490"/>
            <a:ext cx="489852" cy="489852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4F81BD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缺角矩形 60"/>
          <p:cNvSpPr/>
          <p:nvPr/>
        </p:nvSpPr>
        <p:spPr>
          <a:xfrm>
            <a:off x="3941556" y="2510970"/>
            <a:ext cx="489852" cy="489852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缺角矩形 61"/>
          <p:cNvSpPr/>
          <p:nvPr/>
        </p:nvSpPr>
        <p:spPr>
          <a:xfrm>
            <a:off x="3808527" y="3275880"/>
            <a:ext cx="489852" cy="489852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4031684" y="110147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Chapter title: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Add the caption here.</a:t>
            </a:r>
          </a:p>
        </p:txBody>
      </p:sp>
      <p:sp>
        <p:nvSpPr>
          <p:cNvPr id="64" name="TextBox 43"/>
          <p:cNvSpPr txBox="1"/>
          <p:nvPr/>
        </p:nvSpPr>
        <p:spPr>
          <a:xfrm>
            <a:off x="4402285" y="180775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Chapter title: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Add the caption here.</a:t>
            </a:r>
          </a:p>
        </p:txBody>
      </p:sp>
      <p:sp>
        <p:nvSpPr>
          <p:cNvPr id="65" name="TextBox 44"/>
          <p:cNvSpPr txBox="1"/>
          <p:nvPr/>
        </p:nvSpPr>
        <p:spPr>
          <a:xfrm>
            <a:off x="4450292" y="257664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Chapter title: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Add the caption here.</a:t>
            </a:r>
          </a:p>
        </p:txBody>
      </p:sp>
      <p:sp>
        <p:nvSpPr>
          <p:cNvPr id="66" name="TextBox 51"/>
          <p:cNvSpPr txBox="1"/>
          <p:nvPr/>
        </p:nvSpPr>
        <p:spPr>
          <a:xfrm>
            <a:off x="4354238" y="3275880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Chapter title: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Add the caption here.</a:t>
            </a:r>
          </a:p>
        </p:txBody>
      </p:sp>
      <p:sp>
        <p:nvSpPr>
          <p:cNvPr id="67" name="缺角矩形 66"/>
          <p:cNvSpPr/>
          <p:nvPr/>
        </p:nvSpPr>
        <p:spPr>
          <a:xfrm>
            <a:off x="3347864" y="3856094"/>
            <a:ext cx="489852" cy="489852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53"/>
          <p:cNvSpPr txBox="1"/>
          <p:nvPr/>
        </p:nvSpPr>
        <p:spPr>
          <a:xfrm>
            <a:off x="4011619" y="3959956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Chapter title: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Add the caption here.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5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0.2713 L -0.00225 0.015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128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1 0.15247 L -0.01545 0.0219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65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84 -0.00401 L -0.01944 0.0182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11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06 -0.19259 L -0.01285 -0.008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2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69 -0.28765 L -0.01354 0.0037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 animBg="1"/>
      <p:bldP spid="67" grpId="1" animBg="1"/>
      <p:bldP spid="67" grpId="2" animBg="1"/>
      <p:bldP spid="68" grpId="0"/>
      <p:bldP spid="6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518644" y="326415"/>
            <a:ext cx="41404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12700">
            <a:solidFill>
              <a:srgbClr val="939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19050">
            <a:solidFill>
              <a:srgbClr val="939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44736" y="3296276"/>
            <a:ext cx="1414632" cy="636545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1835696" y="163564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Title.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6660232" y="1373225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Title.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475656" y="3555503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Title.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5868144" y="3586553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Title.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Title.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592781" y="2186777"/>
            <a:ext cx="244827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specific text of this column, concise description of the sub-item content.</a:t>
            </a:r>
            <a:endParaRPr lang="en-US" altLang="zh-CN" sz="11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745181" y="4011910"/>
            <a:ext cx="244827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specific text of this column, concise description of the sub-item content.</a:t>
            </a:r>
            <a:endParaRPr lang="en-US" altLang="zh-CN" sz="11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849365" y="4058985"/>
            <a:ext cx="244827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specific text of this column, concise description of the sub-item content.</a:t>
            </a:r>
            <a:endParaRPr lang="en-US" altLang="zh-CN" sz="11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6012160" y="1972988"/>
            <a:ext cx="244827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specific text of this column, concise description of the sub-item content.</a:t>
            </a:r>
            <a:endParaRPr lang="en-US" altLang="zh-CN" sz="11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 rot="5400000">
            <a:off x="2570636" y="2903009"/>
            <a:ext cx="2093533" cy="1161081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4393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8466" y="1864187"/>
            <a:ext cx="1161081" cy="2666129"/>
            <a:chOff x="4013612" y="985436"/>
            <a:chExt cx="1443428" cy="3314468"/>
          </a:xfrm>
        </p:grpSpPr>
        <p:sp>
          <p:nvSpPr>
            <p:cNvPr id="9" name="圆角矩形 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696948" y="3568355"/>
            <a:ext cx="899981" cy="899981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5286529" y="2662110"/>
            <a:ext cx="2575331" cy="1161081"/>
          </a:xfrm>
          <a:prstGeom prst="roundRect">
            <a:avLst>
              <a:gd name="adj" fmla="val 50000"/>
            </a:avLst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5946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5258" y="1864187"/>
            <a:ext cx="1161081" cy="2666129"/>
            <a:chOff x="4013612" y="985436"/>
            <a:chExt cx="1443428" cy="3314468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658502" y="3568355"/>
            <a:ext cx="899981" cy="899981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0" name="TextBox 123"/>
          <p:cNvSpPr txBox="1"/>
          <p:nvPr/>
        </p:nvSpPr>
        <p:spPr>
          <a:xfrm>
            <a:off x="4703573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25%</a:t>
            </a:r>
            <a:endParaRPr lang="zh-CN" altLang="en-US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24"/>
          <p:cNvSpPr txBox="1"/>
          <p:nvPr/>
        </p:nvSpPr>
        <p:spPr>
          <a:xfrm>
            <a:off x="1712519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25%</a:t>
            </a:r>
            <a:endParaRPr lang="zh-CN" altLang="en-US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27"/>
          <p:cNvSpPr txBox="1"/>
          <p:nvPr/>
        </p:nvSpPr>
        <p:spPr>
          <a:xfrm>
            <a:off x="3184393" y="2783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128"/>
          <p:cNvSpPr txBox="1"/>
          <p:nvPr/>
        </p:nvSpPr>
        <p:spPr>
          <a:xfrm>
            <a:off x="6165297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25%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1634084" y="10053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25" name="TextBox 132"/>
          <p:cNvSpPr txBox="1"/>
          <p:nvPr/>
        </p:nvSpPr>
        <p:spPr>
          <a:xfrm>
            <a:off x="1594955" y="1317946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方正兰亭细黑_GBK_M" pitchFamily="2" charset="2"/>
              </a:rPr>
              <a:t>Add text content that is detailed and clear.</a:t>
            </a:r>
            <a:endParaRPr lang="en-US" altLang="zh-CN" sz="14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cs typeface="方正兰亭细黑_GBK_M" pitchFamily="2" charset="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563059" y="838247"/>
            <a:ext cx="0" cy="576518"/>
          </a:xfrm>
          <a:prstGeom prst="line">
            <a:avLst/>
          </a:prstGeom>
          <a:ln w="12700">
            <a:solidFill>
              <a:srgbClr val="9395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5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6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7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8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9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1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3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4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5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7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a text title.</a:t>
            </a:r>
          </a:p>
        </p:txBody>
      </p:sp>
      <p:sp>
        <p:nvSpPr>
          <p:cNvPr id="18" name="椭圆 17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solidFill>
            <a:schemeClr val="accent4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30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56975" y="0"/>
            <a:ext cx="6676856" cy="5164038"/>
          </a:xfrm>
          <a:prstGeom prst="rect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2699792" y="0"/>
            <a:ext cx="6473229" cy="5181600"/>
          </a:xfrm>
          <a:custGeom>
            <a:avLst/>
            <a:gdLst>
              <a:gd name="connsiteX0" fmla="*/ 0 w 6336704"/>
              <a:gd name="connsiteY0" fmla="*/ 5143500 h 5143500"/>
              <a:gd name="connsiteX1" fmla="*/ 1285875 w 6336704"/>
              <a:gd name="connsiteY1" fmla="*/ 0 h 5143500"/>
              <a:gd name="connsiteX2" fmla="*/ 6336704 w 6336704"/>
              <a:gd name="connsiteY2" fmla="*/ 0 h 5143500"/>
              <a:gd name="connsiteX3" fmla="*/ 5050829 w 6336704"/>
              <a:gd name="connsiteY3" fmla="*/ 5143500 h 5143500"/>
              <a:gd name="connsiteX4" fmla="*/ 0 w 6336704"/>
              <a:gd name="connsiteY4" fmla="*/ 5143500 h 5143500"/>
              <a:gd name="connsiteX0-1" fmla="*/ 0 w 6473229"/>
              <a:gd name="connsiteY0-2" fmla="*/ 5143500 h 5181600"/>
              <a:gd name="connsiteX1-3" fmla="*/ 1285875 w 6473229"/>
              <a:gd name="connsiteY1-4" fmla="*/ 0 h 5181600"/>
              <a:gd name="connsiteX2-5" fmla="*/ 6336704 w 6473229"/>
              <a:gd name="connsiteY2-6" fmla="*/ 0 h 5181600"/>
              <a:gd name="connsiteX3-7" fmla="*/ 6473229 w 6473229"/>
              <a:gd name="connsiteY3-8" fmla="*/ 5181600 h 5181600"/>
              <a:gd name="connsiteX4-9" fmla="*/ 0 w 6473229"/>
              <a:gd name="connsiteY4-10" fmla="*/ 5143500 h 5181600"/>
              <a:gd name="connsiteX0-11" fmla="*/ 0 w 6473229"/>
              <a:gd name="connsiteY0-12" fmla="*/ 5143500 h 5181600"/>
              <a:gd name="connsiteX1-13" fmla="*/ 1285875 w 6473229"/>
              <a:gd name="connsiteY1-14" fmla="*/ 0 h 5181600"/>
              <a:gd name="connsiteX2-15" fmla="*/ 6463704 w 6473229"/>
              <a:gd name="connsiteY2-16" fmla="*/ 0 h 5181600"/>
              <a:gd name="connsiteX3-17" fmla="*/ 6473229 w 6473229"/>
              <a:gd name="connsiteY3-18" fmla="*/ 5181600 h 5181600"/>
              <a:gd name="connsiteX4-19" fmla="*/ 0 w 6473229"/>
              <a:gd name="connsiteY4-20" fmla="*/ 5143500 h 518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3229" h="5181600">
                <a:moveTo>
                  <a:pt x="0" y="5143500"/>
                </a:moveTo>
                <a:lnTo>
                  <a:pt x="1285875" y="0"/>
                </a:lnTo>
                <a:lnTo>
                  <a:pt x="6463704" y="0"/>
                </a:lnTo>
                <a:lnTo>
                  <a:pt x="6473229" y="51816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0439CE">
                  <a:lumMod val="16000"/>
                  <a:lumOff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09492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2163" y="3667452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2189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9492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2164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1803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912922" y="3492168"/>
            <a:ext cx="5256584" cy="33243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150237" y="461245"/>
            <a:ext cx="2677918" cy="26425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002B82"/>
                </a:solidFill>
                <a:latin typeface="微软雅黑" panose="020B0503020204020204" charset="-122"/>
              </a:rPr>
              <a:t>5</a:t>
            </a:r>
            <a:endParaRPr lang="zh-CN" altLang="en-US" sz="13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0994" y="2601039"/>
            <a:ext cx="3888431" cy="756955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282" y="2620556"/>
            <a:ext cx="315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五角星 3"/>
          <p:cNvSpPr/>
          <p:nvPr/>
        </p:nvSpPr>
        <p:spPr>
          <a:xfrm>
            <a:off x="2051581" y="1738257"/>
            <a:ext cx="2165350" cy="2165350"/>
          </a:xfrm>
          <a:prstGeom prst="star5">
            <a:avLst/>
          </a:prstGeom>
          <a:noFill/>
          <a:ln w="76200">
            <a:solidFill>
              <a:srgbClr val="939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24904" y="2354207"/>
            <a:ext cx="1218704" cy="1218704"/>
            <a:chOff x="3962648" y="2819400"/>
            <a:chExt cx="1218704" cy="1218704"/>
          </a:xfrm>
        </p:grpSpPr>
        <p:grpSp>
          <p:nvGrpSpPr>
            <p:cNvPr id="6" name="组合 5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7" name="TextBox 5"/>
            <p:cNvSpPr txBox="1"/>
            <p:nvPr/>
          </p:nvSpPr>
          <p:spPr>
            <a:xfrm>
              <a:off x="4126543" y="3108951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Interests.</a:t>
              </a:r>
              <a:endPara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Maximize.</a:t>
              </a:r>
              <a:endParaRPr lang="en-US" altLang="zh-CN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12573" y="138628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4744499" y="28895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4354756" y="429994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451675" y="273564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804211" y="411476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The title content.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61692" y="1275118"/>
            <a:ext cx="2077200" cy="432536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2" name="TextBox 20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Enter the title.</a:t>
              </a: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5940152" y="2004549"/>
            <a:ext cx="25202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text content needs to be summarized and refined.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5940152" y="2827348"/>
            <a:ext cx="25202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text content needs to be summarized and refined.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5940152" y="3691444"/>
            <a:ext cx="25202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text content needs to be summarized and refined.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15%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35%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36568" y="18000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635" y="20190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Group 41"/>
          <p:cNvGrpSpPr/>
          <p:nvPr/>
        </p:nvGrpSpPr>
        <p:grpSpPr bwMode="auto">
          <a:xfrm>
            <a:off x="1600823" y="2019021"/>
            <a:ext cx="1458171" cy="799752"/>
            <a:chOff x="0" y="0"/>
            <a:chExt cx="2419" cy="1343"/>
          </a:xfrm>
        </p:grpSpPr>
        <p:sp>
          <p:nvSpPr>
            <p:cNvPr id="1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Bebas Neue" panose="020B0606020202050201" charset="0"/>
                  <a:sym typeface="Bebas Neue" panose="020B0606020202050201" charset="0"/>
                </a:rPr>
                <a:t>Add a title.</a:t>
              </a:r>
              <a:endParaRPr 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  <p:sp>
          <p:nvSpPr>
            <p:cNvPr id="1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</p:grp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31130" y="2209765"/>
            <a:ext cx="281960" cy="224466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002B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68668" y="18000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9735" y="20190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Group 41"/>
          <p:cNvGrpSpPr/>
          <p:nvPr/>
        </p:nvGrpSpPr>
        <p:grpSpPr bwMode="auto">
          <a:xfrm>
            <a:off x="4432923" y="2019021"/>
            <a:ext cx="1458171" cy="799752"/>
            <a:chOff x="0" y="0"/>
            <a:chExt cx="2419" cy="1343"/>
          </a:xfrm>
        </p:grpSpPr>
        <p:sp>
          <p:nvSpPr>
            <p:cNvPr id="2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Bebas Neue" panose="020B0606020202050201" charset="0"/>
                  <a:sym typeface="Bebas Neue" panose="020B0606020202050201" charset="0"/>
                </a:rPr>
                <a:t>Add a title.</a:t>
              </a:r>
              <a:endParaRPr 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  <p:sp>
          <p:nvSpPr>
            <p:cNvPr id="2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</p:grp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3908025" y="2250027"/>
            <a:ext cx="244466" cy="242244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rgbClr val="002B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36568" y="32605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7635" y="34795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Group 41"/>
          <p:cNvGrpSpPr/>
          <p:nvPr/>
        </p:nvGrpSpPr>
        <p:grpSpPr bwMode="auto">
          <a:xfrm>
            <a:off x="1600823" y="3479521"/>
            <a:ext cx="1458171" cy="799752"/>
            <a:chOff x="0" y="0"/>
            <a:chExt cx="2419" cy="1343"/>
          </a:xfrm>
        </p:grpSpPr>
        <p:sp>
          <p:nvSpPr>
            <p:cNvPr id="3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Bebas Neue" panose="020B0606020202050201" charset="0"/>
                  <a:sym typeface="Bebas Neue" panose="020B0606020202050201" charset="0"/>
                </a:rPr>
                <a:t>Add a title.</a:t>
              </a:r>
              <a:endParaRPr 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  <p:sp>
          <p:nvSpPr>
            <p:cNvPr id="3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</p:grpSp>
      <p:sp>
        <p:nvSpPr>
          <p:cNvPr id="33" name="Freeform 7"/>
          <p:cNvSpPr/>
          <p:nvPr/>
        </p:nvSpPr>
        <p:spPr bwMode="auto">
          <a:xfrm>
            <a:off x="1023129" y="3641141"/>
            <a:ext cx="296209" cy="297806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002B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69920" y="32605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0987" y="34795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Group 41"/>
          <p:cNvGrpSpPr/>
          <p:nvPr/>
        </p:nvGrpSpPr>
        <p:grpSpPr bwMode="auto">
          <a:xfrm>
            <a:off x="4434175" y="3479521"/>
            <a:ext cx="1458171" cy="799752"/>
            <a:chOff x="0" y="0"/>
            <a:chExt cx="2419" cy="1343"/>
          </a:xfrm>
        </p:grpSpPr>
        <p:sp>
          <p:nvSpPr>
            <p:cNvPr id="4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Bebas Neue" panose="020B0606020202050201" charset="0"/>
                  <a:sym typeface="Bebas Neue" panose="020B0606020202050201" charset="0"/>
                </a:rPr>
                <a:t>Add a title.</a:t>
              </a:r>
              <a:endParaRPr 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  <p:sp>
          <p:nvSpPr>
            <p:cNvPr id="4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</p:grp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3911339" y="3662625"/>
            <a:ext cx="272212" cy="276322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rgbClr val="002B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490817"/>
            <a:ext cx="2215413" cy="1475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5" y="3260570"/>
            <a:ext cx="2215413" cy="1570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33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1629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2690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2423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21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1366763" y="2067694"/>
            <a:ext cx="954107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text.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922990" y="2067694"/>
            <a:ext cx="954107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text.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568117" y="2067694"/>
            <a:ext cx="954107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text.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175143" y="2067694"/>
            <a:ext cx="954107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text.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331640" y="3922778"/>
            <a:ext cx="5848816" cy="203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brief text content, the text content needs to be summarized and refined, without unnecessary text decoration, simple description sub-content.</a:t>
            </a:r>
            <a:endParaRPr lang="en-US" altLang="zh-CN" sz="10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6"/>
          <p:cNvSpPr txBox="1"/>
          <p:nvPr/>
        </p:nvSpPr>
        <p:spPr>
          <a:xfrm>
            <a:off x="904733" y="3435846"/>
            <a:ext cx="1409353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endParaRPr lang="en-US" altLang="zh-CN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2912509" y="3435846"/>
            <a:ext cx="1409353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endParaRPr lang="en-US" altLang="zh-CN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28"/>
          <p:cNvSpPr txBox="1"/>
          <p:nvPr/>
        </p:nvSpPr>
        <p:spPr>
          <a:xfrm>
            <a:off x="4907111" y="3443811"/>
            <a:ext cx="1409353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endParaRPr lang="en-US" altLang="zh-CN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6870379" y="3443811"/>
            <a:ext cx="1409353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a brief text content, the text content needs to be summarized and refined.</a:t>
            </a:r>
            <a:endParaRPr lang="en-US" altLang="zh-CN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箭头 7"/>
          <p:cNvSpPr/>
          <p:nvPr/>
        </p:nvSpPr>
        <p:spPr>
          <a:xfrm>
            <a:off x="467544" y="2283718"/>
            <a:ext cx="8208912" cy="2286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39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rgbClr val="002060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3076" y="1491630"/>
            <a:ext cx="1697385" cy="1697385"/>
            <a:chOff x="1278794" y="3334906"/>
            <a:chExt cx="914014" cy="914014"/>
          </a:xfrm>
        </p:grpSpPr>
        <p:grpSp>
          <p:nvGrpSpPr>
            <p:cNvPr id="10" name="组合 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1" name="TextBox 3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first stage.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46134" y="1495340"/>
            <a:ext cx="1697385" cy="1697385"/>
            <a:chOff x="1278794" y="3334906"/>
            <a:chExt cx="914014" cy="9140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6" name="TextBox 38"/>
            <p:cNvSpPr txBox="1"/>
            <p:nvPr/>
          </p:nvSpPr>
          <p:spPr>
            <a:xfrm>
              <a:off x="1477940" y="3740516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second stage.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88516" y="1491630"/>
            <a:ext cx="1697385" cy="1697385"/>
            <a:chOff x="1278794" y="3334906"/>
            <a:chExt cx="914014" cy="9140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1" name="TextBox 4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third stage.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19031" y="1498505"/>
            <a:ext cx="1697385" cy="1697385"/>
            <a:chOff x="1278794" y="3334906"/>
            <a:chExt cx="914014" cy="914014"/>
          </a:xfrm>
        </p:grpSpPr>
        <p:grpSp>
          <p:nvGrpSpPr>
            <p:cNvPr id="25" name="组合 2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6" name="TextBox 48"/>
            <p:cNvSpPr txBox="1"/>
            <p:nvPr/>
          </p:nvSpPr>
          <p:spPr>
            <a:xfrm>
              <a:off x="1477940" y="3738812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Phase IV.</a:t>
              </a:r>
            </a:p>
          </p:txBody>
        </p:sp>
      </p:grpSp>
      <p:sp>
        <p:nvSpPr>
          <p:cNvPr id="29" name="椭圆 28"/>
          <p:cNvSpPr/>
          <p:nvPr/>
        </p:nvSpPr>
        <p:spPr>
          <a:xfrm>
            <a:off x="824277" y="1347614"/>
            <a:ext cx="645364" cy="64536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783180" y="1347614"/>
            <a:ext cx="645364" cy="64536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760524" y="1354159"/>
            <a:ext cx="645364" cy="64536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07078" y="1354159"/>
            <a:ext cx="645364" cy="645364"/>
          </a:xfrm>
          <a:prstGeom prst="ellipse">
            <a:avLst/>
          </a:prstGeom>
          <a:solidFill>
            <a:srgbClr val="002B8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 panose="020B0503020204020204" charset="-122"/>
            </a:endParaRP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1000830" y="1498505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2952968" y="1519255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6895784" y="1535551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20"/>
          <p:cNvSpPr>
            <a:spLocks noEditPoints="1"/>
          </p:cNvSpPr>
          <p:nvPr/>
        </p:nvSpPr>
        <p:spPr bwMode="auto">
          <a:xfrm>
            <a:off x="4949998" y="1491630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 p14:presetBounceEnd="5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accel="461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/>
          <p:nvPr/>
        </p:nvSpPr>
        <p:spPr>
          <a:xfrm>
            <a:off x="0" y="210433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93959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36" y="2523719"/>
            <a:ext cx="849821" cy="635481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002B82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002B82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6458" y="1732994"/>
            <a:ext cx="958136" cy="9581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801394" y="3834127"/>
            <a:ext cx="317357" cy="278329"/>
            <a:chOff x="3175" y="-1587"/>
            <a:chExt cx="490538" cy="430212"/>
          </a:xfrm>
          <a:solidFill>
            <a:srgbClr val="002B82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55561" y="2894752"/>
            <a:ext cx="261823" cy="32977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002B8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rgbClr val="FFFFFF"/>
              </a:solidFill>
              <a:latin typeface="微软雅黑" panose="020B0503020204020204" charset="-122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83620" y="3224527"/>
            <a:ext cx="242125" cy="354280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002B8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rgbClr val="FFFFFF"/>
              </a:solidFill>
              <a:latin typeface="微软雅黑" panose="020B0503020204020204" charset="-122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429035" y="3182144"/>
            <a:ext cx="312268" cy="312268"/>
            <a:chOff x="6350" y="4763"/>
            <a:chExt cx="492125" cy="492125"/>
          </a:xfrm>
          <a:solidFill>
            <a:srgbClr val="002B82"/>
          </a:solidFill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229394" y="3303609"/>
            <a:ext cx="1915874" cy="258872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Your content is typed here.</a:t>
            </a:r>
          </a:p>
        </p:txBody>
      </p:sp>
      <p:sp>
        <p:nvSpPr>
          <p:cNvPr id="30" name="TextBox 28"/>
          <p:cNvSpPr txBox="1"/>
          <p:nvPr/>
        </p:nvSpPr>
        <p:spPr>
          <a:xfrm>
            <a:off x="4024278" y="4215127"/>
            <a:ext cx="1915874" cy="258872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Your content is typed here.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6688574" y="3639528"/>
            <a:ext cx="1915874" cy="258872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Your content is typed here.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677858" y="2649672"/>
            <a:ext cx="809336" cy="809336"/>
            <a:chOff x="4677858" y="2649672"/>
            <a:chExt cx="809336" cy="809336"/>
          </a:xfrm>
          <a:solidFill>
            <a:srgbClr val="002B82"/>
          </a:solidFill>
        </p:grpSpPr>
        <p:sp>
          <p:nvSpPr>
            <p:cNvPr id="33" name="椭圆 3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rgbClr val="44B50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4B505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258" y="1763208"/>
            <a:ext cx="809336" cy="809336"/>
            <a:chOff x="4677858" y="2649672"/>
            <a:chExt cx="809336" cy="809336"/>
          </a:xfrm>
          <a:solidFill>
            <a:srgbClr val="002B82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rgbClr val="44B50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4B505"/>
                </a:solidFill>
                <a:latin typeface="微软雅黑" panose="020B0503020204020204" charset="-122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194" y="1200944"/>
            <a:ext cx="1789484" cy="17894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71" y="958036"/>
            <a:ext cx="2028983" cy="202898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7153010" y="1467216"/>
            <a:ext cx="1227104" cy="103830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Complete the overview.</a:t>
            </a: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901ADAC0-F643-43B4-88F6-9EC906FD8672}"/>
              </a:ext>
            </a:extLst>
          </p:cNvPr>
          <p:cNvSpPr txBox="1"/>
          <p:nvPr/>
        </p:nvSpPr>
        <p:spPr>
          <a:xfrm>
            <a:off x="2225940" y="3701557"/>
            <a:ext cx="1915874" cy="258872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Your content is typed here.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111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accel="5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8" grpId="0"/>
      <p:bldP spid="30" grpId="0"/>
      <p:bldP spid="31" grpId="0"/>
      <p:bldP spid="40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564027"/>
            <a:ext cx="9144000" cy="1613314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15615" y="2039824"/>
            <a:ext cx="69127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00" b="1" spc="-15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Thank you for your attention</a:t>
            </a:r>
          </a:p>
        </p:txBody>
      </p:sp>
      <p:sp>
        <p:nvSpPr>
          <p:cNvPr id="2" name="TextBox 3">
            <a:hlinkClick r:id="rId4"/>
            <a:extLst>
              <a:ext uri="{FF2B5EF4-FFF2-40B4-BE49-F238E27FC236}">
                <a16:creationId xmlns:a16="http://schemas.microsoft.com/office/drawing/2014/main" id="{D8645983-337C-441D-BB7C-318B093C749F}"/>
              </a:ext>
            </a:extLst>
          </p:cNvPr>
          <p:cNvSpPr txBox="1"/>
          <p:nvPr/>
        </p:nvSpPr>
        <p:spPr>
          <a:xfrm>
            <a:off x="1987193" y="4874811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https://www.jpppt.com.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05" y="0"/>
            <a:ext cx="7254584" cy="5143500"/>
          </a:xfrm>
          <a:prstGeom prst="rect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2699792" y="0"/>
            <a:ext cx="6473229" cy="5181600"/>
          </a:xfrm>
          <a:custGeom>
            <a:avLst/>
            <a:gdLst>
              <a:gd name="connsiteX0" fmla="*/ 0 w 6336704"/>
              <a:gd name="connsiteY0" fmla="*/ 5143500 h 5143500"/>
              <a:gd name="connsiteX1" fmla="*/ 1285875 w 6336704"/>
              <a:gd name="connsiteY1" fmla="*/ 0 h 5143500"/>
              <a:gd name="connsiteX2" fmla="*/ 6336704 w 6336704"/>
              <a:gd name="connsiteY2" fmla="*/ 0 h 5143500"/>
              <a:gd name="connsiteX3" fmla="*/ 5050829 w 6336704"/>
              <a:gd name="connsiteY3" fmla="*/ 5143500 h 5143500"/>
              <a:gd name="connsiteX4" fmla="*/ 0 w 6336704"/>
              <a:gd name="connsiteY4" fmla="*/ 5143500 h 5143500"/>
              <a:gd name="connsiteX0-1" fmla="*/ 0 w 6473229"/>
              <a:gd name="connsiteY0-2" fmla="*/ 5143500 h 5181600"/>
              <a:gd name="connsiteX1-3" fmla="*/ 1285875 w 6473229"/>
              <a:gd name="connsiteY1-4" fmla="*/ 0 h 5181600"/>
              <a:gd name="connsiteX2-5" fmla="*/ 6336704 w 6473229"/>
              <a:gd name="connsiteY2-6" fmla="*/ 0 h 5181600"/>
              <a:gd name="connsiteX3-7" fmla="*/ 6473229 w 6473229"/>
              <a:gd name="connsiteY3-8" fmla="*/ 5181600 h 5181600"/>
              <a:gd name="connsiteX4-9" fmla="*/ 0 w 6473229"/>
              <a:gd name="connsiteY4-10" fmla="*/ 5143500 h 5181600"/>
              <a:gd name="connsiteX0-11" fmla="*/ 0 w 6473229"/>
              <a:gd name="connsiteY0-12" fmla="*/ 5143500 h 5181600"/>
              <a:gd name="connsiteX1-13" fmla="*/ 1285875 w 6473229"/>
              <a:gd name="connsiteY1-14" fmla="*/ 0 h 5181600"/>
              <a:gd name="connsiteX2-15" fmla="*/ 6463704 w 6473229"/>
              <a:gd name="connsiteY2-16" fmla="*/ 0 h 5181600"/>
              <a:gd name="connsiteX3-17" fmla="*/ 6473229 w 6473229"/>
              <a:gd name="connsiteY3-18" fmla="*/ 5181600 h 5181600"/>
              <a:gd name="connsiteX4-19" fmla="*/ 0 w 6473229"/>
              <a:gd name="connsiteY4-20" fmla="*/ 5143500 h 518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3229" h="5181600">
                <a:moveTo>
                  <a:pt x="0" y="5143500"/>
                </a:moveTo>
                <a:lnTo>
                  <a:pt x="1285875" y="0"/>
                </a:lnTo>
                <a:lnTo>
                  <a:pt x="6463704" y="0"/>
                </a:lnTo>
                <a:lnTo>
                  <a:pt x="6473229" y="51816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0439CE">
                  <a:lumMod val="16000"/>
                  <a:lumOff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58552" y="3656670"/>
            <a:ext cx="1604267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2162" y="3667451"/>
            <a:ext cx="1537707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40606" y="3690986"/>
            <a:ext cx="1604267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58552" y="4003741"/>
            <a:ext cx="1537707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2163" y="4014522"/>
            <a:ext cx="1537707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0220" y="4038057"/>
            <a:ext cx="1537707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912922" y="3492168"/>
            <a:ext cx="5256584" cy="33243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150237" y="461245"/>
            <a:ext cx="2677918" cy="26425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002B82"/>
                </a:solidFill>
                <a:latin typeface="微软雅黑" panose="020B0503020204020204" charset="-122"/>
              </a:rPr>
              <a:t>1</a:t>
            </a:r>
            <a:endParaRPr lang="zh-CN" altLang="en-US" sz="13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0994" y="2601039"/>
            <a:ext cx="3888431" cy="756955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282" y="2620556"/>
            <a:ext cx="315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909306" y="372905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62450" y="1311846"/>
            <a:ext cx="419100" cy="2991946"/>
            <a:chOff x="5816600" y="2064925"/>
            <a:chExt cx="558800" cy="3989261"/>
          </a:xfrm>
        </p:grpSpPr>
        <p:grpSp>
          <p:nvGrpSpPr>
            <p:cNvPr id="5" name="组合 4"/>
            <p:cNvGrpSpPr/>
            <p:nvPr/>
          </p:nvGrpSpPr>
          <p:grpSpPr>
            <a:xfrm>
              <a:off x="5816600" y="2064925"/>
              <a:ext cx="558800" cy="3989261"/>
              <a:chOff x="5816600" y="1604550"/>
              <a:chExt cx="558800" cy="398926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816600" y="3327400"/>
                <a:ext cx="558800" cy="558800"/>
              </a:xfrm>
              <a:prstGeom prst="ellipse">
                <a:avLst/>
              </a:prstGeom>
              <a:noFill/>
              <a:ln w="12700">
                <a:solidFill>
                  <a:srgbClr val="9395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 flipV="1">
                <a:off x="6096000" y="1604550"/>
                <a:ext cx="0" cy="1713421"/>
              </a:xfrm>
              <a:prstGeom prst="line">
                <a:avLst/>
              </a:prstGeom>
              <a:ln w="12700">
                <a:solidFill>
                  <a:srgbClr val="9395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096000" y="3880390"/>
                <a:ext cx="0" cy="1713421"/>
              </a:xfrm>
              <a:prstGeom prst="line">
                <a:avLst/>
              </a:prstGeom>
              <a:ln w="12700">
                <a:solidFill>
                  <a:srgbClr val="9395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 bwMode="auto">
            <a:xfrm>
              <a:off x="5858031" y="3882509"/>
              <a:ext cx="475940" cy="330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015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Vs.</a:t>
              </a:r>
              <a:endParaRPr lang="zh-CN" altLang="en-US" sz="101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1112780" y="2842437"/>
          <a:ext cx="2860792" cy="154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69626" y="2867071"/>
            <a:ext cx="6633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75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(Millions of dollars)</a:t>
            </a:r>
          </a:p>
        </p:txBody>
      </p:sp>
      <p:graphicFrame>
        <p:nvGraphicFramePr>
          <p:cNvPr id="12" name="图表 11"/>
          <p:cNvGraphicFramePr/>
          <p:nvPr/>
        </p:nvGraphicFramePr>
        <p:xfrm>
          <a:off x="5170430" y="2842437"/>
          <a:ext cx="2860792" cy="154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327276" y="2867071"/>
            <a:ext cx="6633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75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(Millions of dollars)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02186" y="1333664"/>
            <a:ext cx="2681981" cy="1022583"/>
            <a:chOff x="2330673" y="2010009"/>
            <a:chExt cx="1739454" cy="1412819"/>
          </a:xfrm>
        </p:grpSpPr>
        <p:sp>
          <p:nvSpPr>
            <p:cNvPr id="15" name="圆角矩形 14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385774" y="2120873"/>
              <a:ext cx="1629239" cy="119108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9835" y="1333664"/>
            <a:ext cx="2681981" cy="1022583"/>
            <a:chOff x="2330673" y="2010009"/>
            <a:chExt cx="1739454" cy="1412819"/>
          </a:xfrm>
        </p:grpSpPr>
        <p:sp>
          <p:nvSpPr>
            <p:cNvPr id="18" name="圆角矩形 17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385774" y="2120873"/>
              <a:ext cx="1629239" cy="119108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3148" y="1536224"/>
            <a:ext cx="2376603" cy="436259"/>
            <a:chOff x="7183565" y="3791142"/>
            <a:chExt cx="3168804" cy="581679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7183565" y="4041961"/>
              <a:ext cx="3168804" cy="330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altLang="zh-CN" sz="900" dirty="0">
                <a:solidFill>
                  <a:srgbClr val="000000"/>
                </a:solidFill>
                <a:latin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7183565" y="379114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spc="75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2018 First Half.</a:t>
              </a:r>
              <a:endParaRPr lang="zh-CN" altLang="en-US" sz="1200" spc="75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12513" y="1536224"/>
            <a:ext cx="2376603" cy="436259"/>
            <a:chOff x="7183565" y="3791142"/>
            <a:chExt cx="3168804" cy="581679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7183565" y="4041961"/>
              <a:ext cx="3168804" cy="330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here.</a:t>
              </a:r>
              <a:endParaRPr lang="en-US" altLang="zh-CN" sz="900" dirty="0">
                <a:solidFill>
                  <a:srgbClr val="000000"/>
                </a:solidFill>
                <a:latin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7183565" y="3791142"/>
              <a:ext cx="2349784" cy="367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spc="75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2019 Second Half.</a:t>
              </a:r>
              <a:endParaRPr lang="zh-CN" altLang="en-US" sz="1200" spc="75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Sub>
              <a:bldChart bld="series"/>
            </p:bldSub>
          </p:bldGraphic>
          <p:bldP spid="11" grpId="0"/>
          <p:bldGraphic spid="12" grpId="0">
            <p:bldSub>
              <a:bldChart bld="series"/>
            </p:bldSub>
          </p:bldGraphic>
          <p:bldP spid="13" grpId="0"/>
        </p:bldLst>
      </p:timing>
    </mc:Choice>
    <mc:Fallback xmlns:c="http://schemas.openxmlformats.org/drawingml/2006/chart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Sub>
              <a:bldChart bld="series"/>
            </p:bldSub>
          </p:bldGraphic>
          <p:bldP spid="11" grpId="0"/>
          <p:bldGraphic spid="12" grpId="0">
            <p:bldSub>
              <a:bldChart bld="series"/>
            </p:bldSub>
          </p:bldGraphic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438419" y="3087127"/>
            <a:ext cx="6228098" cy="1282133"/>
            <a:chOff x="8121873" y="2010009"/>
            <a:chExt cx="1739454" cy="1412819"/>
          </a:xfrm>
        </p:grpSpPr>
        <p:sp>
          <p:nvSpPr>
            <p:cNvPr id="5" name="圆角矩形 4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147445" y="2102827"/>
              <a:ext cx="1688298" cy="12271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06397" y="3310069"/>
            <a:ext cx="128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Title.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45711" y="3915479"/>
            <a:ext cx="120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PERCEPTUAL.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077997" y="3372943"/>
            <a:ext cx="0" cy="710495"/>
          </a:xfrm>
          <a:prstGeom prst="line">
            <a:avLst/>
          </a:prstGeom>
          <a:ln w="6350"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 bwMode="auto">
          <a:xfrm>
            <a:off x="3162973" y="3381942"/>
            <a:ext cx="4224134" cy="24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rPr>
              <a:t>Add a detailed text description here, suggesting that the title is relevant and conforms to the overall language style.</a:t>
            </a:r>
            <a:endParaRPr lang="en-US" altLang="zh-CN" sz="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01866" y="1131590"/>
            <a:ext cx="593418" cy="593418"/>
            <a:chOff x="3237545" y="4561747"/>
            <a:chExt cx="1146960" cy="1146960"/>
          </a:xfrm>
        </p:grpSpPr>
        <p:sp>
          <p:nvSpPr>
            <p:cNvPr id="12" name="圆角矩形 1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B82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6016" y="1131590"/>
            <a:ext cx="593418" cy="593418"/>
            <a:chOff x="3237545" y="4561747"/>
            <a:chExt cx="1146960" cy="1146960"/>
          </a:xfrm>
        </p:grpSpPr>
        <p:sp>
          <p:nvSpPr>
            <p:cNvPr id="15" name="圆角矩形 1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B82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351014" y="4675216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01866" y="2045990"/>
            <a:ext cx="593418" cy="593418"/>
            <a:chOff x="3237545" y="4561747"/>
            <a:chExt cx="1146960" cy="1146960"/>
          </a:xfrm>
        </p:grpSpPr>
        <p:sp>
          <p:nvSpPr>
            <p:cNvPr id="18" name="圆角矩形 1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B82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16016" y="2045990"/>
            <a:ext cx="593418" cy="593418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002B82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18786" y="1159680"/>
            <a:ext cx="2105481" cy="605265"/>
            <a:chOff x="2744012" y="4525702"/>
            <a:chExt cx="2349784" cy="807020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conforms to the overall language style.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18786" y="2045985"/>
            <a:ext cx="2105481" cy="605265"/>
            <a:chOff x="2744012" y="4525702"/>
            <a:chExt cx="2349784" cy="80702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conforms to the overall language style.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45710" y="1159684"/>
            <a:ext cx="1991084" cy="605265"/>
            <a:chOff x="2353658" y="3819717"/>
            <a:chExt cx="2654778" cy="807019"/>
          </a:xfrm>
        </p:grpSpPr>
        <p:sp>
          <p:nvSpPr>
            <p:cNvPr id="30" name="文本框 29"/>
            <p:cNvSpPr txBox="1"/>
            <p:nvPr/>
          </p:nvSpPr>
          <p:spPr bwMode="auto">
            <a:xfrm>
              <a:off x="2353658" y="4041961"/>
              <a:ext cx="265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conforms to the overall language style.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2658653" y="381971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45710" y="2045985"/>
            <a:ext cx="1991084" cy="605265"/>
            <a:chOff x="2353658" y="5001457"/>
            <a:chExt cx="2654778" cy="807020"/>
          </a:xfrm>
        </p:grpSpPr>
        <p:sp>
          <p:nvSpPr>
            <p:cNvPr id="33" name="文本框 32"/>
            <p:cNvSpPr txBox="1"/>
            <p:nvPr/>
          </p:nvSpPr>
          <p:spPr bwMode="auto">
            <a:xfrm>
              <a:off x="2353658" y="5223701"/>
              <a:ext cx="265477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rPr>
                <a:t>Add a detailed text description here, suggesting that the title is relevant and conforms to the overall language style.</a:t>
              </a:r>
              <a:endParaRPr lang="en-US" altLang="zh-CN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2658653" y="500145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 here.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85193" y="1338344"/>
            <a:ext cx="226765" cy="182696"/>
            <a:chOff x="2702739" y="3017462"/>
            <a:chExt cx="535636" cy="431545"/>
          </a:xfrm>
          <a:solidFill>
            <a:srgbClr val="002B82"/>
          </a:solidFill>
        </p:grpSpPr>
        <p:sp>
          <p:nvSpPr>
            <p:cNvPr id="36" name="Freeform 45"/>
            <p:cNvSpPr/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7"/>
            <p:cNvSpPr/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14711" y="1352448"/>
            <a:ext cx="229061" cy="164794"/>
            <a:chOff x="3820635" y="3071676"/>
            <a:chExt cx="541058" cy="389258"/>
          </a:xfrm>
          <a:solidFill>
            <a:srgbClr val="002B82"/>
          </a:solidFill>
        </p:grpSpPr>
        <p:sp>
          <p:nvSpPr>
            <p:cNvPr id="42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227"/>
            <p:cNvSpPr/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228"/>
            <p:cNvSpPr/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229"/>
            <p:cNvSpPr/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86563" y="2246725"/>
            <a:ext cx="207026" cy="195550"/>
            <a:chOff x="4882149" y="3025052"/>
            <a:chExt cx="489013" cy="461905"/>
          </a:xfrm>
          <a:solidFill>
            <a:srgbClr val="002B82"/>
          </a:solidFill>
        </p:grpSpPr>
        <p:sp>
          <p:nvSpPr>
            <p:cNvPr id="51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94054" y="2229778"/>
            <a:ext cx="226765" cy="226765"/>
            <a:chOff x="5958843" y="2994692"/>
            <a:chExt cx="535637" cy="535637"/>
          </a:xfrm>
          <a:solidFill>
            <a:srgbClr val="002B82"/>
          </a:solidFill>
        </p:grpSpPr>
        <p:sp>
          <p:nvSpPr>
            <p:cNvPr id="59" name="Freeform 257"/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avLst/>
              <a:gdLst>
                <a:gd name="T0" fmla="*/ 101 w 118"/>
                <a:gd name="T1" fmla="*/ 91 h 119"/>
                <a:gd name="T2" fmla="*/ 107 w 118"/>
                <a:gd name="T3" fmla="*/ 77 h 119"/>
                <a:gd name="T4" fmla="*/ 23 w 118"/>
                <a:gd name="T5" fmla="*/ 25 h 119"/>
                <a:gd name="T6" fmla="*/ 30 w 118"/>
                <a:gd name="T7" fmla="*/ 25 h 119"/>
                <a:gd name="T8" fmla="*/ 27 w 118"/>
                <a:gd name="T9" fmla="*/ 24 h 119"/>
                <a:gd name="T10" fmla="*/ 21 w 118"/>
                <a:gd name="T11" fmla="*/ 35 h 119"/>
                <a:gd name="T12" fmla="*/ 28 w 118"/>
                <a:gd name="T13" fmla="*/ 33 h 119"/>
                <a:gd name="T14" fmla="*/ 33 w 118"/>
                <a:gd name="T15" fmla="*/ 41 h 119"/>
                <a:gd name="T16" fmla="*/ 25 w 118"/>
                <a:gd name="T17" fmla="*/ 46 h 119"/>
                <a:gd name="T18" fmla="*/ 15 w 118"/>
                <a:gd name="T19" fmla="*/ 54 h 119"/>
                <a:gd name="T20" fmla="*/ 25 w 118"/>
                <a:gd name="T21" fmla="*/ 63 h 119"/>
                <a:gd name="T22" fmla="*/ 40 w 118"/>
                <a:gd name="T23" fmla="*/ 72 h 119"/>
                <a:gd name="T24" fmla="*/ 34 w 118"/>
                <a:gd name="T25" fmla="*/ 89 h 119"/>
                <a:gd name="T26" fmla="*/ 28 w 118"/>
                <a:gd name="T27" fmla="*/ 102 h 119"/>
                <a:gd name="T28" fmla="*/ 25 w 118"/>
                <a:gd name="T29" fmla="*/ 92 h 119"/>
                <a:gd name="T30" fmla="*/ 21 w 118"/>
                <a:gd name="T31" fmla="*/ 70 h 119"/>
                <a:gd name="T32" fmla="*/ 11 w 118"/>
                <a:gd name="T33" fmla="*/ 57 h 119"/>
                <a:gd name="T34" fmla="*/ 34 w 118"/>
                <a:gd name="T35" fmla="*/ 12 h 119"/>
                <a:gd name="T36" fmla="*/ 23 w 118"/>
                <a:gd name="T37" fmla="*/ 20 h 119"/>
                <a:gd name="T38" fmla="*/ 105 w 118"/>
                <a:gd name="T39" fmla="*/ 50 h 119"/>
                <a:gd name="T40" fmla="*/ 98 w 118"/>
                <a:gd name="T41" fmla="*/ 59 h 119"/>
                <a:gd name="T42" fmla="*/ 94 w 118"/>
                <a:gd name="T43" fmla="*/ 64 h 119"/>
                <a:gd name="T44" fmla="*/ 86 w 118"/>
                <a:gd name="T45" fmla="*/ 65 h 119"/>
                <a:gd name="T46" fmla="*/ 76 w 118"/>
                <a:gd name="T47" fmla="*/ 55 h 119"/>
                <a:gd name="T48" fmla="*/ 70 w 118"/>
                <a:gd name="T49" fmla="*/ 60 h 119"/>
                <a:gd name="T50" fmla="*/ 70 w 118"/>
                <a:gd name="T51" fmla="*/ 70 h 119"/>
                <a:gd name="T52" fmla="*/ 57 w 118"/>
                <a:gd name="T53" fmla="*/ 77 h 119"/>
                <a:gd name="T54" fmla="*/ 45 w 118"/>
                <a:gd name="T55" fmla="*/ 58 h 119"/>
                <a:gd name="T56" fmla="*/ 61 w 118"/>
                <a:gd name="T57" fmla="*/ 51 h 119"/>
                <a:gd name="T58" fmla="*/ 63 w 118"/>
                <a:gd name="T59" fmla="*/ 49 h 119"/>
                <a:gd name="T60" fmla="*/ 59 w 118"/>
                <a:gd name="T61" fmla="*/ 48 h 119"/>
                <a:gd name="T62" fmla="*/ 48 w 118"/>
                <a:gd name="T63" fmla="*/ 48 h 119"/>
                <a:gd name="T64" fmla="*/ 50 w 118"/>
                <a:gd name="T65" fmla="*/ 39 h 119"/>
                <a:gd name="T66" fmla="*/ 54 w 118"/>
                <a:gd name="T67" fmla="*/ 38 h 119"/>
                <a:gd name="T68" fmla="*/ 59 w 118"/>
                <a:gd name="T69" fmla="*/ 24 h 119"/>
                <a:gd name="T70" fmla="*/ 75 w 118"/>
                <a:gd name="T71" fmla="*/ 25 h 119"/>
                <a:gd name="T72" fmla="*/ 83 w 118"/>
                <a:gd name="T73" fmla="*/ 20 h 119"/>
                <a:gd name="T74" fmla="*/ 95 w 118"/>
                <a:gd name="T75" fmla="*/ 21 h 119"/>
                <a:gd name="T76" fmla="*/ 105 w 118"/>
                <a:gd name="T77" fmla="*/ 63 h 119"/>
                <a:gd name="T78" fmla="*/ 105 w 118"/>
                <a:gd name="T79" fmla="*/ 70 h 119"/>
                <a:gd name="T80" fmla="*/ 102 w 118"/>
                <a:gd name="T81" fmla="*/ 68 h 119"/>
                <a:gd name="T82" fmla="*/ 105 w 118"/>
                <a:gd name="T83" fmla="*/ 59 h 119"/>
                <a:gd name="T84" fmla="*/ 107 w 118"/>
                <a:gd name="T85" fmla="*/ 50 h 119"/>
                <a:gd name="T86" fmla="*/ 109 w 118"/>
                <a:gd name="T87" fmla="*/ 39 h 119"/>
                <a:gd name="T88" fmla="*/ 86 w 118"/>
                <a:gd name="T89" fmla="*/ 66 h 119"/>
                <a:gd name="T90" fmla="*/ 73 w 118"/>
                <a:gd name="T91" fmla="*/ 76 h 119"/>
                <a:gd name="T92" fmla="*/ 35 w 118"/>
                <a:gd name="T93" fmla="*/ 26 h 119"/>
                <a:gd name="T94" fmla="*/ 31 w 118"/>
                <a:gd name="T95" fmla="*/ 17 h 119"/>
                <a:gd name="T96" fmla="*/ 46 w 118"/>
                <a:gd name="T97" fmla="*/ 11 h 119"/>
                <a:gd name="T98" fmla="*/ 50 w 118"/>
                <a:gd name="T99" fmla="*/ 18 h 119"/>
                <a:gd name="T100" fmla="*/ 42 w 118"/>
                <a:gd name="T101" fmla="*/ 27 h 119"/>
                <a:gd name="T102" fmla="*/ 57 w 118"/>
                <a:gd name="T103" fmla="*/ 16 h 119"/>
                <a:gd name="T104" fmla="*/ 59 w 118"/>
                <a:gd name="T105" fmla="*/ 14 h 119"/>
                <a:gd name="T106" fmla="*/ 47 w 118"/>
                <a:gd name="T107" fmla="*/ 27 h 119"/>
                <a:gd name="T108" fmla="*/ 75 w 118"/>
                <a:gd name="T109" fmla="*/ 19 h 119"/>
                <a:gd name="T110" fmla="*/ 87 w 118"/>
                <a:gd name="T111" fmla="*/ 15 h 119"/>
                <a:gd name="T112" fmla="*/ 27 w 118"/>
                <a:gd name="T113" fmla="*/ 59 h 119"/>
                <a:gd name="T114" fmla="*/ 24 w 118"/>
                <a:gd name="T115" fmla="*/ 59 h 119"/>
                <a:gd name="T116" fmla="*/ 23 w 118"/>
                <a:gd name="T117" fmla="*/ 55 h 119"/>
                <a:gd name="T118" fmla="*/ 111 w 118"/>
                <a:gd name="T119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258"/>
            <p:cNvSpPr/>
            <p:nvPr/>
          </p:nvSpPr>
          <p:spPr bwMode="auto">
            <a:xfrm>
              <a:off x="6143171" y="3158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259"/>
            <p:cNvSpPr/>
            <p:nvPr/>
          </p:nvSpPr>
          <p:spPr bwMode="auto">
            <a:xfrm>
              <a:off x="6335089" y="3227813"/>
              <a:ext cx="3253" cy="542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260"/>
            <p:cNvSpPr/>
            <p:nvPr/>
          </p:nvSpPr>
          <p:spPr bwMode="auto">
            <a:xfrm>
              <a:off x="6310151" y="3163840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261"/>
            <p:cNvSpPr/>
            <p:nvPr/>
          </p:nvSpPr>
          <p:spPr bwMode="auto">
            <a:xfrm>
              <a:off x="6312320" y="3163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262"/>
            <p:cNvSpPr/>
            <p:nvPr/>
          </p:nvSpPr>
          <p:spPr bwMode="auto">
            <a:xfrm>
              <a:off x="6278707" y="3171431"/>
              <a:ext cx="3253" cy="325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263"/>
            <p:cNvSpPr/>
            <p:nvPr/>
          </p:nvSpPr>
          <p:spPr bwMode="auto">
            <a:xfrm>
              <a:off x="6099800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264"/>
            <p:cNvSpPr/>
            <p:nvPr/>
          </p:nvSpPr>
          <p:spPr bwMode="auto">
            <a:xfrm>
              <a:off x="6220155" y="3222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265"/>
            <p:cNvSpPr/>
            <p:nvPr/>
          </p:nvSpPr>
          <p:spPr bwMode="auto">
            <a:xfrm>
              <a:off x="6220155" y="3179020"/>
              <a:ext cx="15180" cy="23854"/>
            </a:xfrm>
            <a:custGeom>
              <a:avLst/>
              <a:gdLst>
                <a:gd name="T0" fmla="*/ 5 w 6"/>
                <a:gd name="T1" fmla="*/ 0 h 9"/>
                <a:gd name="T2" fmla="*/ 3 w 6"/>
                <a:gd name="T3" fmla="*/ 4 h 9"/>
                <a:gd name="T4" fmla="*/ 3 w 6"/>
                <a:gd name="T5" fmla="*/ 6 h 9"/>
                <a:gd name="T6" fmla="*/ 2 w 6"/>
                <a:gd name="T7" fmla="*/ 8 h 9"/>
                <a:gd name="T8" fmla="*/ 0 w 6"/>
                <a:gd name="T9" fmla="*/ 6 h 9"/>
                <a:gd name="T10" fmla="*/ 1 w 6"/>
                <a:gd name="T11" fmla="*/ 8 h 9"/>
                <a:gd name="T12" fmla="*/ 1 w 6"/>
                <a:gd name="T13" fmla="*/ 9 h 9"/>
                <a:gd name="T14" fmla="*/ 1 w 6"/>
                <a:gd name="T15" fmla="*/ 9 h 9"/>
                <a:gd name="T16" fmla="*/ 3 w 6"/>
                <a:gd name="T17" fmla="*/ 9 h 9"/>
                <a:gd name="T18" fmla="*/ 4 w 6"/>
                <a:gd name="T19" fmla="*/ 9 h 9"/>
                <a:gd name="T20" fmla="*/ 5 w 6"/>
                <a:gd name="T21" fmla="*/ 6 h 9"/>
                <a:gd name="T22" fmla="*/ 5 w 6"/>
                <a:gd name="T23" fmla="*/ 7 h 9"/>
                <a:gd name="T24" fmla="*/ 5 w 6"/>
                <a:gd name="T25" fmla="*/ 5 h 9"/>
                <a:gd name="T26" fmla="*/ 4 w 6"/>
                <a:gd name="T27" fmla="*/ 4 h 9"/>
                <a:gd name="T28" fmla="*/ 5 w 6"/>
                <a:gd name="T29" fmla="*/ 1 h 9"/>
                <a:gd name="T30" fmla="*/ 5 w 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266"/>
            <p:cNvSpPr/>
            <p:nvPr/>
          </p:nvSpPr>
          <p:spPr bwMode="auto">
            <a:xfrm>
              <a:off x="6158351" y="32050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267"/>
            <p:cNvSpPr/>
            <p:nvPr/>
          </p:nvSpPr>
          <p:spPr bwMode="auto">
            <a:xfrm>
              <a:off x="6325331" y="3259257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268"/>
            <p:cNvSpPr/>
            <p:nvPr/>
          </p:nvSpPr>
          <p:spPr bwMode="auto">
            <a:xfrm>
              <a:off x="6242926" y="3176852"/>
              <a:ext cx="7590" cy="759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269"/>
            <p:cNvSpPr/>
            <p:nvPr/>
          </p:nvSpPr>
          <p:spPr bwMode="auto">
            <a:xfrm>
              <a:off x="6238588" y="3171431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270"/>
            <p:cNvSpPr/>
            <p:nvPr/>
          </p:nvSpPr>
          <p:spPr bwMode="auto">
            <a:xfrm>
              <a:off x="6248347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271"/>
            <p:cNvSpPr/>
            <p:nvPr/>
          </p:nvSpPr>
          <p:spPr bwMode="auto">
            <a:xfrm>
              <a:off x="6248347" y="3182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272"/>
            <p:cNvSpPr/>
            <p:nvPr/>
          </p:nvSpPr>
          <p:spPr bwMode="auto">
            <a:xfrm>
              <a:off x="6278707" y="3169262"/>
              <a:ext cx="3253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273"/>
            <p:cNvSpPr/>
            <p:nvPr/>
          </p:nvSpPr>
          <p:spPr bwMode="auto">
            <a:xfrm>
              <a:off x="6235335" y="3192032"/>
              <a:ext cx="32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274"/>
            <p:cNvSpPr/>
            <p:nvPr/>
          </p:nvSpPr>
          <p:spPr bwMode="auto">
            <a:xfrm>
              <a:off x="6312320" y="3161672"/>
              <a:ext cx="32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275"/>
            <p:cNvSpPr/>
            <p:nvPr/>
          </p:nvSpPr>
          <p:spPr bwMode="auto">
            <a:xfrm>
              <a:off x="6191964" y="3141071"/>
              <a:ext cx="7590" cy="216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276"/>
            <p:cNvSpPr/>
            <p:nvPr/>
          </p:nvSpPr>
          <p:spPr bwMode="auto">
            <a:xfrm>
              <a:off x="6194132" y="3163840"/>
              <a:ext cx="3253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277"/>
            <p:cNvSpPr/>
            <p:nvPr/>
          </p:nvSpPr>
          <p:spPr bwMode="auto">
            <a:xfrm>
              <a:off x="6097631" y="3246246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6097631" y="3242993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5958843" y="3210465"/>
              <a:ext cx="66142" cy="107344"/>
            </a:xfrm>
            <a:custGeom>
              <a:avLst/>
              <a:gdLst>
                <a:gd name="T0" fmla="*/ 0 w 61"/>
                <a:gd name="T1" fmla="*/ 49 h 99"/>
                <a:gd name="T2" fmla="*/ 61 w 61"/>
                <a:gd name="T3" fmla="*/ 99 h 99"/>
                <a:gd name="T4" fmla="*/ 61 w 61"/>
                <a:gd name="T5" fmla="*/ 0 h 99"/>
                <a:gd name="T6" fmla="*/ 0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6020647" y="3240825"/>
              <a:ext cx="40119" cy="43371"/>
            </a:xfrm>
            <a:custGeom>
              <a:avLst/>
              <a:gdLst>
                <a:gd name="T0" fmla="*/ 37 w 37"/>
                <a:gd name="T1" fmla="*/ 40 h 40"/>
                <a:gd name="T2" fmla="*/ 0 w 37"/>
                <a:gd name="T3" fmla="*/ 40 h 40"/>
                <a:gd name="T4" fmla="*/ 0 w 37"/>
                <a:gd name="T5" fmla="*/ 0 h 40"/>
                <a:gd name="T6" fmla="*/ 37 w 37"/>
                <a:gd name="T7" fmla="*/ 0 h 40"/>
                <a:gd name="T8" fmla="*/ 37 w 37"/>
                <a:gd name="T9" fmla="*/ 40 h 40"/>
                <a:gd name="T10" fmla="*/ 37 w 37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6428338" y="3210465"/>
              <a:ext cx="66142" cy="107344"/>
            </a:xfrm>
            <a:custGeom>
              <a:avLst/>
              <a:gdLst>
                <a:gd name="T0" fmla="*/ 61 w 61"/>
                <a:gd name="T1" fmla="*/ 49 h 99"/>
                <a:gd name="T2" fmla="*/ 0 w 61"/>
                <a:gd name="T3" fmla="*/ 99 h 99"/>
                <a:gd name="T4" fmla="*/ 0 w 61"/>
                <a:gd name="T5" fmla="*/ 0 h 99"/>
                <a:gd name="T6" fmla="*/ 61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6394725" y="3240825"/>
              <a:ext cx="41203" cy="43371"/>
            </a:xfrm>
            <a:custGeom>
              <a:avLst/>
              <a:gdLst>
                <a:gd name="T0" fmla="*/ 38 w 38"/>
                <a:gd name="T1" fmla="*/ 40 h 40"/>
                <a:gd name="T2" fmla="*/ 0 w 38"/>
                <a:gd name="T3" fmla="*/ 40 h 40"/>
                <a:gd name="T4" fmla="*/ 0 w 38"/>
                <a:gd name="T5" fmla="*/ 0 h 40"/>
                <a:gd name="T6" fmla="*/ 38 w 38"/>
                <a:gd name="T7" fmla="*/ 0 h 40"/>
                <a:gd name="T8" fmla="*/ 38 w 38"/>
                <a:gd name="T9" fmla="*/ 40 h 40"/>
                <a:gd name="T10" fmla="*/ 38 w 38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6173531" y="2994692"/>
              <a:ext cx="108428" cy="67226"/>
            </a:xfrm>
            <a:custGeom>
              <a:avLst/>
              <a:gdLst>
                <a:gd name="T0" fmla="*/ 50 w 100"/>
                <a:gd name="T1" fmla="*/ 0 h 62"/>
                <a:gd name="T2" fmla="*/ 0 w 100"/>
                <a:gd name="T3" fmla="*/ 62 h 62"/>
                <a:gd name="T4" fmla="*/ 100 w 100"/>
                <a:gd name="T5" fmla="*/ 62 h 62"/>
                <a:gd name="T6" fmla="*/ 50 w 100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2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6204975" y="3056497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285"/>
            <p:cNvSpPr/>
            <p:nvPr/>
          </p:nvSpPr>
          <p:spPr bwMode="auto">
            <a:xfrm>
              <a:off x="6173531" y="3464187"/>
              <a:ext cx="108428" cy="66142"/>
            </a:xfrm>
            <a:custGeom>
              <a:avLst/>
              <a:gdLst>
                <a:gd name="T0" fmla="*/ 50 w 100"/>
                <a:gd name="T1" fmla="*/ 61 h 61"/>
                <a:gd name="T2" fmla="*/ 0 w 100"/>
                <a:gd name="T3" fmla="*/ 0 h 61"/>
                <a:gd name="T4" fmla="*/ 100 w 100"/>
                <a:gd name="T5" fmla="*/ 0 h 61"/>
                <a:gd name="T6" fmla="*/ 50 w 10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1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286"/>
            <p:cNvSpPr/>
            <p:nvPr/>
          </p:nvSpPr>
          <p:spPr bwMode="auto">
            <a:xfrm>
              <a:off x="6204975" y="3430575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287"/>
            <p:cNvSpPr/>
            <p:nvPr/>
          </p:nvSpPr>
          <p:spPr bwMode="auto">
            <a:xfrm>
              <a:off x="6037996" y="3073845"/>
              <a:ext cx="84574" cy="84574"/>
            </a:xfrm>
            <a:custGeom>
              <a:avLst/>
              <a:gdLst>
                <a:gd name="T0" fmla="*/ 0 w 78"/>
                <a:gd name="T1" fmla="*/ 0 h 78"/>
                <a:gd name="T2" fmla="*/ 7 w 78"/>
                <a:gd name="T3" fmla="*/ 78 h 78"/>
                <a:gd name="T4" fmla="*/ 78 w 78"/>
                <a:gd name="T5" fmla="*/ 7 h 78"/>
                <a:gd name="T6" fmla="*/ 0 w 7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288"/>
            <p:cNvSpPr/>
            <p:nvPr/>
          </p:nvSpPr>
          <p:spPr bwMode="auto">
            <a:xfrm>
              <a:off x="6064018" y="3099868"/>
              <a:ext cx="61805" cy="61805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31 h 57"/>
                <a:gd name="T4" fmla="*/ 31 w 57"/>
                <a:gd name="T5" fmla="*/ 0 h 57"/>
                <a:gd name="T6" fmla="*/ 57 w 57"/>
                <a:gd name="T7" fmla="*/ 28 h 57"/>
                <a:gd name="T8" fmla="*/ 28 w 57"/>
                <a:gd name="T9" fmla="*/ 57 h 57"/>
                <a:gd name="T10" fmla="*/ 28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289"/>
            <p:cNvSpPr/>
            <p:nvPr/>
          </p:nvSpPr>
          <p:spPr bwMode="auto">
            <a:xfrm>
              <a:off x="6330752" y="3366602"/>
              <a:ext cx="86743" cy="86743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71 h 80"/>
                <a:gd name="T4" fmla="*/ 71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290"/>
            <p:cNvSpPr/>
            <p:nvPr/>
          </p:nvSpPr>
          <p:spPr bwMode="auto">
            <a:xfrm>
              <a:off x="6327500" y="3364433"/>
              <a:ext cx="61805" cy="60720"/>
            </a:xfrm>
            <a:custGeom>
              <a:avLst/>
              <a:gdLst>
                <a:gd name="T0" fmla="*/ 29 w 57"/>
                <a:gd name="T1" fmla="*/ 56 h 56"/>
                <a:gd name="T2" fmla="*/ 0 w 57"/>
                <a:gd name="T3" fmla="*/ 30 h 56"/>
                <a:gd name="T4" fmla="*/ 31 w 57"/>
                <a:gd name="T5" fmla="*/ 0 h 56"/>
                <a:gd name="T6" fmla="*/ 57 w 57"/>
                <a:gd name="T7" fmla="*/ 28 h 56"/>
                <a:gd name="T8" fmla="*/ 29 w 57"/>
                <a:gd name="T9" fmla="*/ 56 h 56"/>
                <a:gd name="T10" fmla="*/ 29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291"/>
            <p:cNvSpPr/>
            <p:nvPr/>
          </p:nvSpPr>
          <p:spPr bwMode="auto">
            <a:xfrm>
              <a:off x="6330752" y="3073845"/>
              <a:ext cx="86743" cy="84574"/>
            </a:xfrm>
            <a:custGeom>
              <a:avLst/>
              <a:gdLst>
                <a:gd name="T0" fmla="*/ 80 w 80"/>
                <a:gd name="T1" fmla="*/ 0 h 78"/>
                <a:gd name="T2" fmla="*/ 0 w 80"/>
                <a:gd name="T3" fmla="*/ 7 h 78"/>
                <a:gd name="T4" fmla="*/ 71 w 80"/>
                <a:gd name="T5" fmla="*/ 78 h 78"/>
                <a:gd name="T6" fmla="*/ 80 w 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8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292"/>
            <p:cNvSpPr/>
            <p:nvPr/>
          </p:nvSpPr>
          <p:spPr bwMode="auto">
            <a:xfrm>
              <a:off x="6327500" y="3099868"/>
              <a:ext cx="61805" cy="61805"/>
            </a:xfrm>
            <a:custGeom>
              <a:avLst/>
              <a:gdLst>
                <a:gd name="T0" fmla="*/ 31 w 57"/>
                <a:gd name="T1" fmla="*/ 57 h 57"/>
                <a:gd name="T2" fmla="*/ 0 w 57"/>
                <a:gd name="T3" fmla="*/ 28 h 57"/>
                <a:gd name="T4" fmla="*/ 29 w 57"/>
                <a:gd name="T5" fmla="*/ 0 h 57"/>
                <a:gd name="T6" fmla="*/ 57 w 57"/>
                <a:gd name="T7" fmla="*/ 31 h 57"/>
                <a:gd name="T8" fmla="*/ 31 w 57"/>
                <a:gd name="T9" fmla="*/ 57 h 57"/>
                <a:gd name="T10" fmla="*/ 3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293"/>
            <p:cNvSpPr/>
            <p:nvPr/>
          </p:nvSpPr>
          <p:spPr bwMode="auto">
            <a:xfrm>
              <a:off x="6037996" y="3366602"/>
              <a:ext cx="84574" cy="86743"/>
            </a:xfrm>
            <a:custGeom>
              <a:avLst/>
              <a:gdLst>
                <a:gd name="T0" fmla="*/ 0 w 78"/>
                <a:gd name="T1" fmla="*/ 80 h 80"/>
                <a:gd name="T2" fmla="*/ 7 w 78"/>
                <a:gd name="T3" fmla="*/ 0 h 80"/>
                <a:gd name="T4" fmla="*/ 78 w 78"/>
                <a:gd name="T5" fmla="*/ 71 h 80"/>
                <a:gd name="T6" fmla="*/ 0 w 78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0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294"/>
            <p:cNvSpPr/>
            <p:nvPr/>
          </p:nvSpPr>
          <p:spPr bwMode="auto">
            <a:xfrm>
              <a:off x="6064018" y="3364433"/>
              <a:ext cx="61805" cy="60720"/>
            </a:xfrm>
            <a:custGeom>
              <a:avLst/>
              <a:gdLst>
                <a:gd name="T0" fmla="*/ 31 w 57"/>
                <a:gd name="T1" fmla="*/ 56 h 56"/>
                <a:gd name="T2" fmla="*/ 0 w 57"/>
                <a:gd name="T3" fmla="*/ 28 h 56"/>
                <a:gd name="T4" fmla="*/ 28 w 57"/>
                <a:gd name="T5" fmla="*/ 0 h 56"/>
                <a:gd name="T6" fmla="*/ 57 w 57"/>
                <a:gd name="T7" fmla="*/ 30 h 56"/>
                <a:gd name="T8" fmla="*/ 31 w 57"/>
                <a:gd name="T9" fmla="*/ 56 h 56"/>
                <a:gd name="T10" fmla="*/ 31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49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49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text.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216869" y="1575934"/>
            <a:ext cx="1351175" cy="1197533"/>
            <a:chOff x="1572165" y="1993205"/>
            <a:chExt cx="1962102" cy="1738992"/>
          </a:xfrm>
        </p:grpSpPr>
        <p:sp>
          <p:nvSpPr>
            <p:cNvPr id="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1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16869" y="2843798"/>
            <a:ext cx="1351175" cy="1197533"/>
            <a:chOff x="1572165" y="1993205"/>
            <a:chExt cx="1962102" cy="1738992"/>
          </a:xfrm>
        </p:grpSpPr>
        <p:sp>
          <p:nvSpPr>
            <p:cNvPr id="8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23071" y="2209867"/>
            <a:ext cx="1351175" cy="1197533"/>
            <a:chOff x="1572165" y="1993205"/>
            <a:chExt cx="1962102" cy="1738992"/>
          </a:xfrm>
        </p:grpSpPr>
        <p:sp>
          <p:nvSpPr>
            <p:cNvPr id="11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2B82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002B82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002B82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85900" y="1997013"/>
            <a:ext cx="413113" cy="355374"/>
            <a:chOff x="3787022" y="1797643"/>
            <a:chExt cx="550817" cy="473832"/>
          </a:xfrm>
          <a:solidFill>
            <a:srgbClr val="002B82"/>
          </a:solidFill>
        </p:grpSpPr>
        <p:sp>
          <p:nvSpPr>
            <p:cNvPr id="14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40075" y="2678112"/>
            <a:ext cx="401728" cy="261041"/>
            <a:chOff x="7058307" y="1859447"/>
            <a:chExt cx="535637" cy="348055"/>
          </a:xfrm>
          <a:solidFill>
            <a:srgbClr val="002B82"/>
          </a:solidFill>
        </p:grpSpPr>
        <p:sp>
          <p:nvSpPr>
            <p:cNvPr id="24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15176" y="3298670"/>
            <a:ext cx="401728" cy="296010"/>
            <a:chOff x="5958843" y="1820413"/>
            <a:chExt cx="535637" cy="394680"/>
          </a:xfrm>
          <a:solidFill>
            <a:srgbClr val="002B82"/>
          </a:solidFill>
        </p:grpSpPr>
        <p:sp>
          <p:nvSpPr>
            <p:cNvPr id="32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7544" y="1356135"/>
            <a:ext cx="2265088" cy="1030902"/>
            <a:chOff x="623392" y="2024080"/>
            <a:chExt cx="3020117" cy="1374536"/>
          </a:xfrm>
        </p:grpSpPr>
        <p:grpSp>
          <p:nvGrpSpPr>
            <p:cNvPr id="35" name="组合 34"/>
            <p:cNvGrpSpPr/>
            <p:nvPr/>
          </p:nvGrpSpPr>
          <p:grpSpPr>
            <a:xfrm>
              <a:off x="623392" y="2395944"/>
              <a:ext cx="2950870" cy="1002672"/>
              <a:chOff x="1089888" y="2476067"/>
              <a:chExt cx="2950870" cy="1002672"/>
            </a:xfrm>
          </p:grpSpPr>
          <p:sp>
            <p:nvSpPr>
              <p:cNvPr id="37" name="文本框 36"/>
              <p:cNvSpPr txBox="1"/>
              <p:nvPr/>
            </p:nvSpPr>
            <p:spPr bwMode="auto">
              <a:xfrm>
                <a:off x="1089888" y="2684247"/>
                <a:ext cx="2950870" cy="79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 panose="020B0503020204020204" charset="-122"/>
                    <a:ea typeface="微软雅黑" panose="020B0503020204020204" charset="-122"/>
                    <a:cs typeface="Lato Light" panose="020F0302020204030203" charset="0"/>
                    <a:sym typeface="Lato Light" panose="020F0302020204030203" charset="0"/>
                  </a:rPr>
                  <a:t>Add a detailed text description here, suggesting that the title is relevant and compliant.</a:t>
                </a:r>
                <a:endParaRPr lang="en-US" altLang="zh-CN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Add a title here.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3012567" y="2024080"/>
              <a:ext cx="63094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7544" y="2365785"/>
            <a:ext cx="2265089" cy="1030902"/>
            <a:chOff x="623392" y="2024080"/>
            <a:chExt cx="3020118" cy="1374536"/>
          </a:xfrm>
        </p:grpSpPr>
        <p:grpSp>
          <p:nvGrpSpPr>
            <p:cNvPr id="40" name="组合 39"/>
            <p:cNvGrpSpPr/>
            <p:nvPr/>
          </p:nvGrpSpPr>
          <p:grpSpPr>
            <a:xfrm>
              <a:off x="623392" y="2395944"/>
              <a:ext cx="2950870" cy="1002672"/>
              <a:chOff x="1089888" y="2476067"/>
              <a:chExt cx="2950870" cy="1002672"/>
            </a:xfrm>
          </p:grpSpPr>
          <p:sp>
            <p:nvSpPr>
              <p:cNvPr id="42" name="文本框 41"/>
              <p:cNvSpPr txBox="1"/>
              <p:nvPr/>
            </p:nvSpPr>
            <p:spPr bwMode="auto">
              <a:xfrm>
                <a:off x="1089888" y="2684247"/>
                <a:ext cx="2950870" cy="79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 panose="020B0503020204020204" charset="-122"/>
                    <a:ea typeface="微软雅黑" panose="020B0503020204020204" charset="-122"/>
                    <a:cs typeface="Lato Light" panose="020F0302020204030203" charset="0"/>
                    <a:sym typeface="Lato Light" panose="020F0302020204030203" charset="0"/>
                  </a:rPr>
                  <a:t>Add a detailed text description here, suggesting that the title is relevant and compliant.</a:t>
                </a:r>
                <a:endParaRPr lang="en-US" altLang="zh-CN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Add a title here.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012569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7544" y="3375435"/>
            <a:ext cx="2265088" cy="1030902"/>
            <a:chOff x="623392" y="2024080"/>
            <a:chExt cx="3020116" cy="1374536"/>
          </a:xfrm>
        </p:grpSpPr>
        <p:grpSp>
          <p:nvGrpSpPr>
            <p:cNvPr id="45" name="组合 44"/>
            <p:cNvGrpSpPr/>
            <p:nvPr/>
          </p:nvGrpSpPr>
          <p:grpSpPr>
            <a:xfrm>
              <a:off x="623392" y="2395944"/>
              <a:ext cx="2950870" cy="1002672"/>
              <a:chOff x="1089888" y="2476067"/>
              <a:chExt cx="2950870" cy="1002672"/>
            </a:xfrm>
          </p:grpSpPr>
          <p:sp>
            <p:nvSpPr>
              <p:cNvPr id="47" name="文本框 46"/>
              <p:cNvSpPr txBox="1"/>
              <p:nvPr/>
            </p:nvSpPr>
            <p:spPr bwMode="auto">
              <a:xfrm>
                <a:off x="1089888" y="2684247"/>
                <a:ext cx="2950870" cy="79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 panose="020B0503020204020204" charset="-122"/>
                    <a:ea typeface="微软雅黑" panose="020B0503020204020204" charset="-122"/>
                    <a:cs typeface="Lato Light" panose="020F0302020204030203" charset="0"/>
                    <a:sym typeface="Lato Light" panose="020F0302020204030203" charset="0"/>
                  </a:rPr>
                  <a:t>Add a detailed text description here, suggesting that the title is relevant and compliant.</a:t>
                </a:r>
                <a:endParaRPr lang="en-US" altLang="zh-CN" sz="900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  <a:cs typeface="Lato Light" panose="020F0302020204030203" charset="0"/>
                  <a:sym typeface="Lato Light" panose="020F0302020204030203" charset="0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Add a title here.</a:t>
                </a: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3012567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939078" y="2608633"/>
            <a:ext cx="227978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rPr>
              <a:t>Add a detailed text description here, suggesting that the title is relevant and compliant.</a:t>
            </a:r>
            <a:endParaRPr lang="en-US" altLang="zh-CN" sz="9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cs typeface="Lato Light" panose="020F0302020204030203" charset="0"/>
              <a:sym typeface="Lato Light" panose="020F0302020204030203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939077" y="2362890"/>
            <a:ext cx="157614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here.</a:t>
            </a:r>
          </a:p>
        </p:txBody>
      </p:sp>
      <p:sp>
        <p:nvSpPr>
          <p:cNvPr id="51" name="矩形 50"/>
          <p:cNvSpPr/>
          <p:nvPr/>
        </p:nvSpPr>
        <p:spPr>
          <a:xfrm>
            <a:off x="5936526" y="1816851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lang="en-US" altLang="zh-CN" sz="2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  <a:endParaRPr lang="zh-CN" altLang="en-US" sz="675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36526" y="3253618"/>
            <a:ext cx="22823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  <a:cs typeface="Lato Light" panose="020F0302020204030203" charset="0"/>
                <a:sym typeface="Lato Light" panose="020F0302020204030203" charset="0"/>
              </a:rPr>
              <a:t>Add a detailed text description here, suggesting that the title is relevant and compliant.</a:t>
            </a:r>
            <a:endParaRPr lang="en-US" altLang="zh-CN" sz="9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  <a:cs typeface="Lato Light" panose="020F0302020204030203" charset="0"/>
              <a:sym typeface="Lato Light" panose="020F0302020204030203" charset="0"/>
            </a:endParaRP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the title text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/>
          <p:nvPr/>
        </p:nvSpPr>
        <p:spPr bwMode="auto">
          <a:xfrm>
            <a:off x="3136775" y="1205985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36616" y="967751"/>
            <a:ext cx="1149740" cy="1149740"/>
            <a:chOff x="2342140" y="893355"/>
            <a:chExt cx="1149740" cy="1149740"/>
          </a:xfrm>
        </p:grpSpPr>
        <p:grpSp>
          <p:nvGrpSpPr>
            <p:cNvPr id="6" name="组合 5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7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30172" y="2286104"/>
            <a:ext cx="1149740" cy="1149740"/>
            <a:chOff x="1835696" y="2211710"/>
            <a:chExt cx="1149740" cy="1149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2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8244" y="3510242"/>
            <a:ext cx="1149740" cy="1149740"/>
            <a:chOff x="2483768" y="3435846"/>
            <a:chExt cx="1149740" cy="11497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1455919" y="1327788"/>
            <a:ext cx="14201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Fill in the title.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1455915" y="1640560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description text.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1082930" y="2658381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Fill in the title.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182823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description text.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1455919" y="4064093"/>
            <a:ext cx="14742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Fill in the title.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777275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description text.</a:t>
            </a: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4591540" y="1820702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118193" y="2813883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V="1">
            <a:off x="4548270" y="3359378"/>
            <a:ext cx="954357" cy="38325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74990" y="1658514"/>
            <a:ext cx="2281386" cy="2281386"/>
            <a:chOff x="1403648" y="1115468"/>
            <a:chExt cx="1294414" cy="1294414"/>
          </a:xfrm>
        </p:grpSpPr>
        <p:sp>
          <p:nvSpPr>
            <p:cNvPr id="30" name="椭圆 2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002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32" name="TextBox 30"/>
            <p:cNvSpPr txBox="1"/>
            <p:nvPr/>
          </p:nvSpPr>
          <p:spPr>
            <a:xfrm>
              <a:off x="1687876" y="1595460"/>
              <a:ext cx="725958" cy="29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Title</a:t>
              </a:r>
            </a:p>
          </p:txBody>
        </p:sp>
      </p:grp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79873" cy="5143500"/>
          </a:xfrm>
          <a:prstGeom prst="rect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2699792" y="0"/>
            <a:ext cx="6473229" cy="5181600"/>
          </a:xfrm>
          <a:custGeom>
            <a:avLst/>
            <a:gdLst>
              <a:gd name="connsiteX0" fmla="*/ 0 w 6336704"/>
              <a:gd name="connsiteY0" fmla="*/ 5143500 h 5143500"/>
              <a:gd name="connsiteX1" fmla="*/ 1285875 w 6336704"/>
              <a:gd name="connsiteY1" fmla="*/ 0 h 5143500"/>
              <a:gd name="connsiteX2" fmla="*/ 6336704 w 6336704"/>
              <a:gd name="connsiteY2" fmla="*/ 0 h 5143500"/>
              <a:gd name="connsiteX3" fmla="*/ 5050829 w 6336704"/>
              <a:gd name="connsiteY3" fmla="*/ 5143500 h 5143500"/>
              <a:gd name="connsiteX4" fmla="*/ 0 w 6336704"/>
              <a:gd name="connsiteY4" fmla="*/ 5143500 h 5143500"/>
              <a:gd name="connsiteX0-1" fmla="*/ 0 w 6473229"/>
              <a:gd name="connsiteY0-2" fmla="*/ 5143500 h 5181600"/>
              <a:gd name="connsiteX1-3" fmla="*/ 1285875 w 6473229"/>
              <a:gd name="connsiteY1-4" fmla="*/ 0 h 5181600"/>
              <a:gd name="connsiteX2-5" fmla="*/ 6336704 w 6473229"/>
              <a:gd name="connsiteY2-6" fmla="*/ 0 h 5181600"/>
              <a:gd name="connsiteX3-7" fmla="*/ 6473229 w 6473229"/>
              <a:gd name="connsiteY3-8" fmla="*/ 5181600 h 5181600"/>
              <a:gd name="connsiteX4-9" fmla="*/ 0 w 6473229"/>
              <a:gd name="connsiteY4-10" fmla="*/ 5143500 h 5181600"/>
              <a:gd name="connsiteX0-11" fmla="*/ 0 w 6473229"/>
              <a:gd name="connsiteY0-12" fmla="*/ 5143500 h 5181600"/>
              <a:gd name="connsiteX1-13" fmla="*/ 1285875 w 6473229"/>
              <a:gd name="connsiteY1-14" fmla="*/ 0 h 5181600"/>
              <a:gd name="connsiteX2-15" fmla="*/ 6463704 w 6473229"/>
              <a:gd name="connsiteY2-16" fmla="*/ 0 h 5181600"/>
              <a:gd name="connsiteX3-17" fmla="*/ 6473229 w 6473229"/>
              <a:gd name="connsiteY3-18" fmla="*/ 5181600 h 5181600"/>
              <a:gd name="connsiteX4-19" fmla="*/ 0 w 6473229"/>
              <a:gd name="connsiteY4-20" fmla="*/ 5143500 h 518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3229" h="5181600">
                <a:moveTo>
                  <a:pt x="0" y="5143500"/>
                </a:moveTo>
                <a:lnTo>
                  <a:pt x="1285875" y="0"/>
                </a:lnTo>
                <a:lnTo>
                  <a:pt x="6463704" y="0"/>
                </a:lnTo>
                <a:lnTo>
                  <a:pt x="6473229" y="51816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0439CE">
                  <a:lumMod val="16000"/>
                  <a:lumOff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09492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2163" y="3667452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2189" y="3667452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9492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2164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1803" y="4014523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200" dirty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Add content.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912922" y="3492168"/>
            <a:ext cx="5256584" cy="33243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150237" y="461245"/>
            <a:ext cx="2677918" cy="26425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002B82"/>
                </a:solidFill>
                <a:latin typeface="微软雅黑" panose="020B0503020204020204" charset="-122"/>
              </a:rPr>
              <a:t>2</a:t>
            </a:r>
            <a:endParaRPr lang="zh-CN" altLang="en-US" sz="13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0994" y="2601039"/>
            <a:ext cx="3888431" cy="756955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282" y="2620556"/>
            <a:ext cx="315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title text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12" grpId="0"/>
    </p:bldLst>
  </p:timing>
</p:sld>
</file>

<file path=ppt/theme/theme1.xml><?xml version="1.0" encoding="utf-8"?>
<a:theme xmlns:a="http://schemas.openxmlformats.org/drawingml/2006/main" name="www.jpppt.com">
  <a:themeElements>
    <a:clrScheme name="自定义 26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KSO主题文字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2234</Words>
  <Application>Microsoft Office PowerPoint</Application>
  <PresentationFormat>全屏显示(16:9)</PresentationFormat>
  <Paragraphs>394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ITC Avant Garde Std Bk</vt:lpstr>
      <vt:lpstr>黑体</vt:lpstr>
      <vt:lpstr>微软雅黑</vt:lpstr>
      <vt:lpstr>Agency FB</vt:lpstr>
      <vt:lpstr>Arial</vt:lpstr>
      <vt:lpstr>Arial Black</vt:lpstr>
      <vt:lpstr>Calibri</vt:lpstr>
      <vt:lpstr>Wingdings</vt:lpstr>
      <vt:lpstr>www.jpppt.com</vt:lpstr>
      <vt:lpstr>YOUR PRESENTATION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276</cp:revision>
  <dcterms:created xsi:type="dcterms:W3CDTF">2013-01-25T01:44:00Z</dcterms:created>
  <dcterms:modified xsi:type="dcterms:W3CDTF">2020-09-14T07:05:17Z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