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32" r:id="rId2"/>
    <p:sldId id="733" r:id="rId3"/>
    <p:sldId id="743" r:id="rId4"/>
    <p:sldId id="736" r:id="rId5"/>
    <p:sldId id="764" r:id="rId6"/>
    <p:sldId id="791" r:id="rId7"/>
    <p:sldId id="792" r:id="rId8"/>
    <p:sldId id="793" r:id="rId9"/>
    <p:sldId id="737" r:id="rId10"/>
    <p:sldId id="794" r:id="rId11"/>
    <p:sldId id="795" r:id="rId12"/>
    <p:sldId id="796" r:id="rId13"/>
    <p:sldId id="797" r:id="rId14"/>
    <p:sldId id="738" r:id="rId15"/>
    <p:sldId id="798" r:id="rId16"/>
    <p:sldId id="799" r:id="rId17"/>
    <p:sldId id="800" r:id="rId18"/>
    <p:sldId id="801" r:id="rId19"/>
    <p:sldId id="739" r:id="rId20"/>
    <p:sldId id="802" r:id="rId21"/>
    <p:sldId id="803" r:id="rId22"/>
    <p:sldId id="804" r:id="rId23"/>
    <p:sldId id="805" r:id="rId24"/>
    <p:sldId id="806" r:id="rId25"/>
    <p:sldId id="304" r:id="rId26"/>
    <p:sldId id="305" r:id="rId27"/>
    <p:sldId id="30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F57B26"/>
    <a:srgbClr val="6FCEFE"/>
    <a:srgbClr val="60A757"/>
    <a:srgbClr val="FFFFFF"/>
    <a:srgbClr val="D54839"/>
    <a:srgbClr val="84E2FD"/>
    <a:srgbClr val="DC4534"/>
    <a:srgbClr val="F4F4F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0866" autoAdjust="0"/>
  </p:normalViewPr>
  <p:slideViewPr>
    <p:cSldViewPr snapToGrid="0" showGuides="1">
      <p:cViewPr varScale="1">
        <p:scale>
          <a:sx n="72" d="100"/>
          <a:sy n="72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FCE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D8-4747-9642-5DCC7B0E267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8-4747-9642-5DCC7B0E26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57B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D8-4747-9642-5DCC7B0E26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8-4747-9642-5DCC7B0E2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overlap val="-100"/>
        <c:axId val="523687424"/>
        <c:axId val="523688960"/>
      </c:barChart>
      <c:catAx>
        <c:axId val="5236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23688960"/>
        <c:crosses val="autoZero"/>
        <c:auto val="1"/>
        <c:lblAlgn val="ctr"/>
        <c:lblOffset val="100"/>
        <c:noMultiLvlLbl val="0"/>
      </c:catAx>
      <c:valAx>
        <c:axId val="52368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236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>
              <a:solidFill>
                <a:srgbClr val="6FCEFE"/>
              </a:solidFill>
            </a:ln>
          </c:spPr>
          <c:dPt>
            <c:idx val="0"/>
            <c:bubble3D val="0"/>
            <c:spPr>
              <a:solidFill>
                <a:srgbClr val="6FCEFE"/>
              </a:solidFill>
              <a:ln>
                <a:solidFill>
                  <a:srgbClr val="6FCEFE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F6-4688-9103-34E654843A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4F6-4688-9103-34E654843A6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F6-4688-9103-34E654843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00080"/>
            </a:solidFill>
            <a:ln>
              <a:solidFill>
                <a:srgbClr val="800080"/>
              </a:solidFill>
            </a:ln>
          </c:spPr>
          <c:dPt>
            <c:idx val="0"/>
            <c:bubble3D val="0"/>
            <c:spPr>
              <a:solidFill>
                <a:srgbClr val="F57B26"/>
              </a:solidFill>
              <a:ln>
                <a:solidFill>
                  <a:srgbClr val="F57B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6E0-445B-9D16-19B484F74FA7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F57B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6E0-445B-9D16-19B484F74FA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E0-445B-9D16-19B484F74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00080"/>
            </a:solidFill>
            <a:ln>
              <a:solidFill>
                <a:srgbClr val="800080"/>
              </a:solidFill>
            </a:ln>
          </c:spPr>
          <c:dPt>
            <c:idx val="0"/>
            <c:bubble3D val="0"/>
            <c:spPr>
              <a:solidFill>
                <a:srgbClr val="60A757"/>
              </a:solidFill>
              <a:ln>
                <a:solidFill>
                  <a:srgbClr val="60A75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41-49D2-A48A-65DA01FC659B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60A75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41-49D2-A48A-65DA01FC659B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41-49D2-A48A-65DA01FC6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00080"/>
            </a:solidFill>
            <a:ln>
              <a:solidFill>
                <a:srgbClr val="800080"/>
              </a:solidFill>
            </a:ln>
          </c:spPr>
          <c:dPt>
            <c:idx val="0"/>
            <c:bubble3D val="0"/>
            <c:spPr>
              <a:solidFill>
                <a:srgbClr val="D00000"/>
              </a:solidFill>
              <a:ln>
                <a:solidFill>
                  <a:srgbClr val="D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FE6-4BAF-AC1F-364A31E9C778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D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FE6-4BAF-AC1F-364A31E9C77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6-4BAF-AC1F-364A31E9C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5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2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9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4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9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picture: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Biography: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Hand-copy: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2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41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17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6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97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3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76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20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365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370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80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84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7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06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9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3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2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8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3561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39277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1.jpg"/><Relationship Id="rId12" Type="http://schemas.openxmlformats.org/officeDocument/2006/relationships/chart" Target="../charts/char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6.xml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.xml"/><Relationship Id="rId4" Type="http://schemas.openxmlformats.org/officeDocument/2006/relationships/tags" Target="../tags/tag5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541785-68AC-43A3-ADD5-CCB806485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26596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DCD6AC-468D-411F-ADD1-9E043CD9455B}"/>
              </a:ext>
            </a:extLst>
          </p:cNvPr>
          <p:cNvSpPr/>
          <p:nvPr/>
        </p:nvSpPr>
        <p:spPr>
          <a:xfrm rot="10800000">
            <a:off x="0" y="1156816"/>
            <a:ext cx="12192000" cy="4224472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F61383-65C9-44C3-881B-04BD16F071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6968" y="2244348"/>
            <a:ext cx="5567832" cy="365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240C3B-6885-4E67-ADE0-A4AEF74A8D0B}"/>
              </a:ext>
            </a:extLst>
          </p:cNvPr>
          <p:cNvSpPr/>
          <p:nvPr/>
        </p:nvSpPr>
        <p:spPr>
          <a:xfrm rot="10800000">
            <a:off x="3119669" y="1664229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6C958-D7B9-4AC5-80A6-C246E03A2DF4}"/>
              </a:ext>
            </a:extLst>
          </p:cNvPr>
          <p:cNvSpPr txBox="1"/>
          <p:nvPr/>
        </p:nvSpPr>
        <p:spPr>
          <a:xfrm>
            <a:off x="3776173" y="2412079"/>
            <a:ext cx="629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Teaching design  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FDA6B7-A91D-4FED-AD35-E0B4D39D99D0}"/>
              </a:ext>
            </a:extLst>
          </p:cNvPr>
          <p:cNvSpPr txBox="1"/>
          <p:nvPr/>
        </p:nvSpPr>
        <p:spPr>
          <a:xfrm>
            <a:off x="4859284" y="4246814"/>
            <a:ext cx="39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https://www.jpppt.com.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0C206A-7A1A-4555-9514-A2B12B702B07}"/>
              </a:ext>
            </a:extLst>
          </p:cNvPr>
          <p:cNvSpPr/>
          <p:nvPr/>
        </p:nvSpPr>
        <p:spPr>
          <a:xfrm>
            <a:off x="3682009" y="3229724"/>
            <a:ext cx="672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 SAID CLASS OPEN TRAINING</a:t>
            </a:r>
            <a:endParaRPr lang="zh-CN" altLang="en-US" sz="20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DCE6D0-44DD-43B7-A3F8-675165C61AF6}"/>
              </a:ext>
            </a:extLst>
          </p:cNvPr>
          <p:cNvSpPr txBox="1"/>
          <p:nvPr/>
        </p:nvSpPr>
        <p:spPr>
          <a:xfrm>
            <a:off x="2059310" y="5401379"/>
            <a:ext cx="2837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spc="400">
                <a:solidFill>
                  <a:srgbClr val="617A99"/>
                </a:solidFill>
                <a:latin typeface="Agency FB" pitchFamily="34" charset="0"/>
              </a:defRPr>
            </a:lvl1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LOGO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32B317-56B4-4D0C-ABF3-61C1195B4D54}"/>
              </a:ext>
            </a:extLst>
          </p:cNvPr>
          <p:cNvCxnSpPr>
            <a:cxnSpLocks/>
          </p:cNvCxnSpPr>
          <p:nvPr/>
        </p:nvCxnSpPr>
        <p:spPr>
          <a:xfrm>
            <a:off x="4678415" y="3782876"/>
            <a:ext cx="4371335" cy="0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:a14="http://schemas.microsoft.com/office/drawing/2010/main" xmlns:a16="http://schemas.microsoft.com/office/drawing/2014/main" xmlns="">
      <p:transition spd="slow" advClick="0" advTm="3000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9" grpId="0"/>
          <p:bldP spid="9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2C82E73-FCFF-4775-B729-46F46D1AE5C2}"/>
              </a:ext>
            </a:extLst>
          </p:cNvPr>
          <p:cNvGrpSpPr/>
          <p:nvPr/>
        </p:nvGrpSpPr>
        <p:grpSpPr>
          <a:xfrm>
            <a:off x="1257300" y="3662775"/>
            <a:ext cx="1499696" cy="396309"/>
            <a:chOff x="1424694" y="3437117"/>
            <a:chExt cx="1499779" cy="396331"/>
          </a:xfrm>
          <a:solidFill>
            <a:srgbClr val="D00000"/>
          </a:solidFill>
        </p:grpSpPr>
        <p:sp>
          <p:nvSpPr>
            <p:cNvPr id="10" name="Round Same Side Corner Rectangle 4">
              <a:extLst>
                <a:ext uri="{FF2B5EF4-FFF2-40B4-BE49-F238E27FC236}">
                  <a16:creationId xmlns:a16="http://schemas.microsoft.com/office/drawing/2014/main" id="{F276FAE3-A862-416F-9640-EFCEA0D1A518}"/>
                </a:ext>
              </a:extLst>
            </p:cNvPr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2A67F90B-2FFF-44AC-BF9E-811DB340688C}"/>
                </a:ext>
              </a:extLst>
            </p:cNvPr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C0C0B0B2-9D24-4634-9CE1-D510E1DB0CB2}"/>
              </a:ext>
            </a:extLst>
          </p:cNvPr>
          <p:cNvGrpSpPr/>
          <p:nvPr/>
        </p:nvGrpSpPr>
        <p:grpSpPr>
          <a:xfrm>
            <a:off x="2825781" y="3809397"/>
            <a:ext cx="1499696" cy="385307"/>
            <a:chOff x="2993261" y="3583747"/>
            <a:chExt cx="1499779" cy="385328"/>
          </a:xfrm>
          <a:solidFill>
            <a:srgbClr val="F57B26"/>
          </a:solidFill>
        </p:grpSpPr>
        <p:sp>
          <p:nvSpPr>
            <p:cNvPr id="13" name="Round Same Side Corner Rectangle 6">
              <a:extLst>
                <a:ext uri="{FF2B5EF4-FFF2-40B4-BE49-F238E27FC236}">
                  <a16:creationId xmlns:a16="http://schemas.microsoft.com/office/drawing/2014/main" id="{36A669C6-A05C-4C60-BDF2-CBAD1D5DC293}"/>
                </a:ext>
              </a:extLst>
            </p:cNvPr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12349B30-E2F2-41C8-84F9-C809144D05EF}"/>
                </a:ext>
              </a:extLst>
            </p:cNvPr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85F123CE-F581-46AF-8985-18F718C7EB18}"/>
              </a:ext>
            </a:extLst>
          </p:cNvPr>
          <p:cNvGrpSpPr/>
          <p:nvPr/>
        </p:nvGrpSpPr>
        <p:grpSpPr>
          <a:xfrm>
            <a:off x="4394261" y="3662774"/>
            <a:ext cx="1499696" cy="396308"/>
            <a:chOff x="4561827" y="3437117"/>
            <a:chExt cx="1499779" cy="396330"/>
          </a:xfrm>
          <a:solidFill>
            <a:srgbClr val="6FCEFE"/>
          </a:solidFill>
        </p:grpSpPr>
        <p:sp>
          <p:nvSpPr>
            <p:cNvPr id="16" name="Round Same Side Corner Rectangle 7">
              <a:extLst>
                <a:ext uri="{FF2B5EF4-FFF2-40B4-BE49-F238E27FC236}">
                  <a16:creationId xmlns:a16="http://schemas.microsoft.com/office/drawing/2014/main" id="{849CD5BE-66BF-4BB7-9156-7F81233FD613}"/>
                </a:ext>
              </a:extLst>
            </p:cNvPr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66B01CB-C364-4C6A-A546-F3C85FD4F938}"/>
                </a:ext>
              </a:extLst>
            </p:cNvPr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7A02DCFD-8FEF-46A6-9E14-276D991255BF}"/>
              </a:ext>
            </a:extLst>
          </p:cNvPr>
          <p:cNvGrpSpPr/>
          <p:nvPr/>
        </p:nvGrpSpPr>
        <p:grpSpPr>
          <a:xfrm>
            <a:off x="5962743" y="3809397"/>
            <a:ext cx="1499696" cy="385307"/>
            <a:chOff x="6130393" y="3583747"/>
            <a:chExt cx="1499779" cy="385328"/>
          </a:xfrm>
          <a:solidFill>
            <a:srgbClr val="60A757"/>
          </a:solidFill>
        </p:grpSpPr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F936C61F-C05B-4F72-A17F-7F2B9F82E547}"/>
                </a:ext>
              </a:extLst>
            </p:cNvPr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D05C45CC-4D33-42DC-AE57-0396293D72D1}"/>
                </a:ext>
              </a:extLst>
            </p:cNvPr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EE64C7E8-BBA8-4D04-B5DF-D7C891A3D5E8}"/>
              </a:ext>
            </a:extLst>
          </p:cNvPr>
          <p:cNvGrpSpPr/>
          <p:nvPr/>
        </p:nvGrpSpPr>
        <p:grpSpPr>
          <a:xfrm>
            <a:off x="9099703" y="3809396"/>
            <a:ext cx="1499696" cy="385306"/>
            <a:chOff x="9267526" y="3583748"/>
            <a:chExt cx="1499779" cy="385327"/>
          </a:xfrm>
          <a:solidFill>
            <a:srgbClr val="6FCEFE"/>
          </a:solidFill>
        </p:grpSpPr>
        <p:sp>
          <p:nvSpPr>
            <p:cNvPr id="22" name="Round Same Side Corner Rectangle 5">
              <a:extLst>
                <a:ext uri="{FF2B5EF4-FFF2-40B4-BE49-F238E27FC236}">
                  <a16:creationId xmlns:a16="http://schemas.microsoft.com/office/drawing/2014/main" id="{B7564168-317A-4C06-B81C-773B157752E1}"/>
                </a:ext>
              </a:extLst>
            </p:cNvPr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20513562-3198-48B0-A756-4B2D28953DC4}"/>
                </a:ext>
              </a:extLst>
            </p:cNvPr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FD7708EA-BEB2-4C60-8246-CEE054496857}"/>
              </a:ext>
            </a:extLst>
          </p:cNvPr>
          <p:cNvGrpSpPr/>
          <p:nvPr/>
        </p:nvGrpSpPr>
        <p:grpSpPr>
          <a:xfrm>
            <a:off x="7531223" y="3662775"/>
            <a:ext cx="1499696" cy="396309"/>
            <a:chOff x="7698960" y="3437117"/>
            <a:chExt cx="1499779" cy="396331"/>
          </a:xfrm>
          <a:solidFill>
            <a:srgbClr val="D00000"/>
          </a:solidFill>
        </p:grpSpPr>
        <p:sp>
          <p:nvSpPr>
            <p:cNvPr id="25" name="Round Same Side Corner Rectangle 9">
              <a:extLst>
                <a:ext uri="{FF2B5EF4-FFF2-40B4-BE49-F238E27FC236}">
                  <a16:creationId xmlns:a16="http://schemas.microsoft.com/office/drawing/2014/main" id="{8F044E78-F6D5-4501-810A-6F506FD62F17}"/>
                </a:ext>
              </a:extLst>
            </p:cNvPr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5251D9CA-7BB8-4B2A-A0A2-6D48BD371CA4}"/>
                </a:ext>
              </a:extLst>
            </p:cNvPr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6C02377C-CC8B-4719-8A9A-845E1060544E}"/>
              </a:ext>
            </a:extLst>
          </p:cNvPr>
          <p:cNvGrpSpPr/>
          <p:nvPr/>
        </p:nvGrpSpPr>
        <p:grpSpPr>
          <a:xfrm>
            <a:off x="9617391" y="4280368"/>
            <a:ext cx="464319" cy="465112"/>
            <a:chOff x="9145588" y="4435475"/>
            <a:chExt cx="464344" cy="465138"/>
          </a:xfrm>
          <a:solidFill>
            <a:srgbClr val="6FCEFE"/>
          </a:solidFill>
        </p:grpSpPr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F0F97CB7-E052-4B0C-A0FB-2F897B78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7784E618-42E5-4A0F-A158-33AE3EAC7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B50C670F-AFBD-4EFF-8587-A4CAA327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046CC838-F400-4243-91EC-730146AB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4A898132-2AC1-44C1-AFE5-2BCBE4D8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54CB6100-7F2D-44A2-BDF0-DE401152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3AA65348-7004-448A-912F-A97B4A2C0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14">
              <a:extLst>
                <a:ext uri="{FF2B5EF4-FFF2-40B4-BE49-F238E27FC236}">
                  <a16:creationId xmlns:a16="http://schemas.microsoft.com/office/drawing/2014/main" id="{2FB1165F-2E4B-4F97-8E51-D314037DD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D5FD537D-8B1F-4D75-AAEF-E4FDF001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EDF09CFD-809B-40A5-A70B-BDB0945B932E}"/>
              </a:ext>
            </a:extLst>
          </p:cNvPr>
          <p:cNvGrpSpPr/>
          <p:nvPr/>
        </p:nvGrpSpPr>
        <p:grpSpPr>
          <a:xfrm>
            <a:off x="8117694" y="3127929"/>
            <a:ext cx="464319" cy="464319"/>
            <a:chOff x="7287419" y="2577307"/>
            <a:chExt cx="464344" cy="464344"/>
          </a:xfrm>
          <a:solidFill>
            <a:srgbClr val="D00000"/>
          </a:solidFill>
        </p:grpSpPr>
        <p:sp>
          <p:nvSpPr>
            <p:cNvPr id="38" name="AutoShape 56">
              <a:extLst>
                <a:ext uri="{FF2B5EF4-FFF2-40B4-BE49-F238E27FC236}">
                  <a16:creationId xmlns:a16="http://schemas.microsoft.com/office/drawing/2014/main" id="{6B6D4729-C53B-459A-897C-AAEFA04D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AutoShape 57">
              <a:extLst>
                <a:ext uri="{FF2B5EF4-FFF2-40B4-BE49-F238E27FC236}">
                  <a16:creationId xmlns:a16="http://schemas.microsoft.com/office/drawing/2014/main" id="{36EF0724-1020-46DD-A7E2-3FA07924E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AutoShape 58">
              <a:extLst>
                <a:ext uri="{FF2B5EF4-FFF2-40B4-BE49-F238E27FC236}">
                  <a16:creationId xmlns:a16="http://schemas.microsoft.com/office/drawing/2014/main" id="{FFAA3DD0-A19C-49B3-B0A5-2C5AD6A3E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1" name="AutoShape 59">
            <a:extLst>
              <a:ext uri="{FF2B5EF4-FFF2-40B4-BE49-F238E27FC236}">
                <a16:creationId xmlns:a16="http://schemas.microsoft.com/office/drawing/2014/main" id="{0F1966E5-FC17-44EB-B29D-CFB05C2DCAFE}"/>
              </a:ext>
            </a:extLst>
          </p:cNvPr>
          <p:cNvSpPr>
            <a:spLocks/>
          </p:cNvSpPr>
          <p:nvPr/>
        </p:nvSpPr>
        <p:spPr bwMode="auto">
          <a:xfrm>
            <a:off x="3270755" y="4270944"/>
            <a:ext cx="465112" cy="46431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7B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9" tIns="19049" rIns="19049" bIns="19049" anchor="ctr"/>
          <a:lstStyle/>
          <a:p>
            <a:pPr algn="ctr" defTabSz="228570" hangingPunct="0">
              <a:lnSpc>
                <a:spcPct val="130000"/>
              </a:lnSpc>
            </a:pPr>
            <a:endParaRPr lang="en-US" sz="1399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Group 38">
            <a:extLst>
              <a:ext uri="{FF2B5EF4-FFF2-40B4-BE49-F238E27FC236}">
                <a16:creationId xmlns:a16="http://schemas.microsoft.com/office/drawing/2014/main" id="{3F60FB29-B481-4BFD-869A-155F95A1C0E3}"/>
              </a:ext>
            </a:extLst>
          </p:cNvPr>
          <p:cNvGrpSpPr/>
          <p:nvPr/>
        </p:nvGrpSpPr>
        <p:grpSpPr>
          <a:xfrm>
            <a:off x="4980335" y="3121497"/>
            <a:ext cx="465112" cy="391298"/>
            <a:chOff x="5368132" y="2625725"/>
            <a:chExt cx="465138" cy="391319"/>
          </a:xfrm>
          <a:solidFill>
            <a:srgbClr val="6FCEFE"/>
          </a:solidFill>
        </p:grpSpPr>
        <p:sp>
          <p:nvSpPr>
            <p:cNvPr id="43" name="AutoShape 120">
              <a:extLst>
                <a:ext uri="{FF2B5EF4-FFF2-40B4-BE49-F238E27FC236}">
                  <a16:creationId xmlns:a16="http://schemas.microsoft.com/office/drawing/2014/main" id="{342D9397-DB36-41B0-A5B8-973272FF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AutoShape 121">
              <a:extLst>
                <a:ext uri="{FF2B5EF4-FFF2-40B4-BE49-F238E27FC236}">
                  <a16:creationId xmlns:a16="http://schemas.microsoft.com/office/drawing/2014/main" id="{9289CA15-75A0-4817-846A-3B82B8978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AutoShape 122">
              <a:extLst>
                <a:ext uri="{FF2B5EF4-FFF2-40B4-BE49-F238E27FC236}">
                  <a16:creationId xmlns:a16="http://schemas.microsoft.com/office/drawing/2014/main" id="{CD1BDA76-F5A9-499E-A1EF-1C079CE02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6" name="Group 42">
            <a:extLst>
              <a:ext uri="{FF2B5EF4-FFF2-40B4-BE49-F238E27FC236}">
                <a16:creationId xmlns:a16="http://schemas.microsoft.com/office/drawing/2014/main" id="{3D585BB4-0519-45B8-ADCA-9280F7FF098F}"/>
              </a:ext>
            </a:extLst>
          </p:cNvPr>
          <p:cNvGrpSpPr/>
          <p:nvPr/>
        </p:nvGrpSpPr>
        <p:grpSpPr>
          <a:xfrm>
            <a:off x="1774990" y="3127534"/>
            <a:ext cx="464319" cy="362725"/>
            <a:chOff x="2581275" y="1710532"/>
            <a:chExt cx="464344" cy="362744"/>
          </a:xfrm>
          <a:solidFill>
            <a:srgbClr val="D00000"/>
          </a:solidFill>
        </p:grpSpPr>
        <p:sp>
          <p:nvSpPr>
            <p:cNvPr id="47" name="AutoShape 140">
              <a:extLst>
                <a:ext uri="{FF2B5EF4-FFF2-40B4-BE49-F238E27FC236}">
                  <a16:creationId xmlns:a16="http://schemas.microsoft.com/office/drawing/2014/main" id="{0062142B-6BD3-4EA9-9D95-136989D2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41">
              <a:extLst>
                <a:ext uri="{FF2B5EF4-FFF2-40B4-BE49-F238E27FC236}">
                  <a16:creationId xmlns:a16="http://schemas.microsoft.com/office/drawing/2014/main" id="{21546AE4-07C8-4617-BE24-D65C05BE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AutoShape 142">
              <a:extLst>
                <a:ext uri="{FF2B5EF4-FFF2-40B4-BE49-F238E27FC236}">
                  <a16:creationId xmlns:a16="http://schemas.microsoft.com/office/drawing/2014/main" id="{6862A26F-48AE-4D5E-8F58-8728FCE7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143">
              <a:extLst>
                <a:ext uri="{FF2B5EF4-FFF2-40B4-BE49-F238E27FC236}">
                  <a16:creationId xmlns:a16="http://schemas.microsoft.com/office/drawing/2014/main" id="{6B1F820F-4C28-487C-A314-8E06C794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44">
              <a:extLst>
                <a:ext uri="{FF2B5EF4-FFF2-40B4-BE49-F238E27FC236}">
                  <a16:creationId xmlns:a16="http://schemas.microsoft.com/office/drawing/2014/main" id="{BD8AF61D-103D-4700-AF54-94DDF076D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AutoShape 145">
              <a:extLst>
                <a:ext uri="{FF2B5EF4-FFF2-40B4-BE49-F238E27FC236}">
                  <a16:creationId xmlns:a16="http://schemas.microsoft.com/office/drawing/2014/main" id="{238D2B53-2D7A-4D29-8D9B-3930B9EA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3" name="AutoShape 146">
              <a:extLst>
                <a:ext uri="{FF2B5EF4-FFF2-40B4-BE49-F238E27FC236}">
                  <a16:creationId xmlns:a16="http://schemas.microsoft.com/office/drawing/2014/main" id="{B4D3FCF1-0665-40E7-80B3-B37B97F9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2AD418A8-DA11-4220-A3E1-0F1B5455EFC8}"/>
              </a:ext>
            </a:extLst>
          </p:cNvPr>
          <p:cNvGrpSpPr/>
          <p:nvPr/>
        </p:nvGrpSpPr>
        <p:grpSpPr>
          <a:xfrm>
            <a:off x="6553757" y="4270941"/>
            <a:ext cx="319071" cy="465112"/>
            <a:chOff x="5441157" y="4440238"/>
            <a:chExt cx="319088" cy="465138"/>
          </a:xfrm>
          <a:solidFill>
            <a:srgbClr val="60A757"/>
          </a:solidFill>
        </p:grpSpPr>
        <p:sp>
          <p:nvSpPr>
            <p:cNvPr id="55" name="AutoShape 97">
              <a:extLst>
                <a:ext uri="{FF2B5EF4-FFF2-40B4-BE49-F238E27FC236}">
                  <a16:creationId xmlns:a16="http://schemas.microsoft.com/office/drawing/2014/main" id="{2C84CF52-DABA-447C-94F3-F87B83B20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6" name="AutoShape 98">
              <a:extLst>
                <a:ext uri="{FF2B5EF4-FFF2-40B4-BE49-F238E27FC236}">
                  <a16:creationId xmlns:a16="http://schemas.microsoft.com/office/drawing/2014/main" id="{C58007C4-C14A-47F9-A435-4BCC9479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99">
              <a:extLst>
                <a:ext uri="{FF2B5EF4-FFF2-40B4-BE49-F238E27FC236}">
                  <a16:creationId xmlns:a16="http://schemas.microsoft.com/office/drawing/2014/main" id="{925C71FE-A4C3-44A9-B2D9-077CF80FA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8" name="TextBox 23">
            <a:extLst>
              <a:ext uri="{FF2B5EF4-FFF2-40B4-BE49-F238E27FC236}">
                <a16:creationId xmlns:a16="http://schemas.microsoft.com/office/drawing/2014/main" id="{1FED87AA-4866-4EFD-941B-D778A3C4E1D9}"/>
              </a:ext>
            </a:extLst>
          </p:cNvPr>
          <p:cNvSpPr txBox="1"/>
          <p:nvPr/>
        </p:nvSpPr>
        <p:spPr>
          <a:xfrm>
            <a:off x="8950529" y="2319438"/>
            <a:ext cx="2281788" cy="57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BFFB579E-F059-42B9-A756-466842D6FD7F}"/>
              </a:ext>
            </a:extLst>
          </p:cNvPr>
          <p:cNvSpPr txBox="1"/>
          <p:nvPr/>
        </p:nvSpPr>
        <p:spPr>
          <a:xfrm>
            <a:off x="8950530" y="207168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60" name="TextBox 23">
            <a:extLst>
              <a:ext uri="{FF2B5EF4-FFF2-40B4-BE49-F238E27FC236}">
                <a16:creationId xmlns:a16="http://schemas.microsoft.com/office/drawing/2014/main" id="{D2A239F7-9664-4FE1-AFDB-1AFC9F78721A}"/>
              </a:ext>
            </a:extLst>
          </p:cNvPr>
          <p:cNvSpPr txBox="1"/>
          <p:nvPr/>
        </p:nvSpPr>
        <p:spPr>
          <a:xfrm>
            <a:off x="7479279" y="5022721"/>
            <a:ext cx="2281788" cy="57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04C56EC4-DC57-452D-8BC2-36775C545CAF}"/>
              </a:ext>
            </a:extLst>
          </p:cNvPr>
          <p:cNvSpPr txBox="1"/>
          <p:nvPr/>
        </p:nvSpPr>
        <p:spPr>
          <a:xfrm>
            <a:off x="7479281" y="477497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D4BCCF1C-D0C1-4836-B2E2-E5FBD0965476}"/>
              </a:ext>
            </a:extLst>
          </p:cNvPr>
          <p:cNvSpPr txBox="1"/>
          <p:nvPr/>
        </p:nvSpPr>
        <p:spPr>
          <a:xfrm>
            <a:off x="5701519" y="2319438"/>
            <a:ext cx="2281788" cy="57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F1F7B24A-F3FB-4684-B363-99CB1F65BB48}"/>
              </a:ext>
            </a:extLst>
          </p:cNvPr>
          <p:cNvSpPr txBox="1"/>
          <p:nvPr/>
        </p:nvSpPr>
        <p:spPr>
          <a:xfrm>
            <a:off x="5701521" y="207168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64" name="TextBox 23">
            <a:extLst>
              <a:ext uri="{FF2B5EF4-FFF2-40B4-BE49-F238E27FC236}">
                <a16:creationId xmlns:a16="http://schemas.microsoft.com/office/drawing/2014/main" id="{462D2877-A3D8-4B96-B68E-03FAEBF0735C}"/>
              </a:ext>
            </a:extLst>
          </p:cNvPr>
          <p:cNvSpPr txBox="1"/>
          <p:nvPr/>
        </p:nvSpPr>
        <p:spPr>
          <a:xfrm>
            <a:off x="4414174" y="5022721"/>
            <a:ext cx="2281788" cy="57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08388772-818B-402B-B53B-1E2FE8E5F6C7}"/>
              </a:ext>
            </a:extLst>
          </p:cNvPr>
          <p:cNvSpPr txBox="1"/>
          <p:nvPr/>
        </p:nvSpPr>
        <p:spPr>
          <a:xfrm>
            <a:off x="4414175" y="477497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84F7581A-EB01-4AB0-A0EF-1EB81CA62EDB}"/>
              </a:ext>
            </a:extLst>
          </p:cNvPr>
          <p:cNvSpPr txBox="1"/>
          <p:nvPr/>
        </p:nvSpPr>
        <p:spPr>
          <a:xfrm>
            <a:off x="2706473" y="2319438"/>
            <a:ext cx="2281788" cy="57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67" name="TextBox 24">
            <a:extLst>
              <a:ext uri="{FF2B5EF4-FFF2-40B4-BE49-F238E27FC236}">
                <a16:creationId xmlns:a16="http://schemas.microsoft.com/office/drawing/2014/main" id="{B10371BB-89A4-4581-A93F-143BFBF71D2E}"/>
              </a:ext>
            </a:extLst>
          </p:cNvPr>
          <p:cNvSpPr txBox="1"/>
          <p:nvPr/>
        </p:nvSpPr>
        <p:spPr>
          <a:xfrm>
            <a:off x="2706474" y="207168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5AE5FA1F-7AA3-46DD-944F-58D918441341}"/>
              </a:ext>
            </a:extLst>
          </p:cNvPr>
          <p:cNvSpPr txBox="1"/>
          <p:nvPr/>
        </p:nvSpPr>
        <p:spPr>
          <a:xfrm>
            <a:off x="1279011" y="5022721"/>
            <a:ext cx="2281788" cy="57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2D8AE787-DE5B-40A1-A623-2D883D74DFDB}"/>
              </a:ext>
            </a:extLst>
          </p:cNvPr>
          <p:cNvSpPr txBox="1"/>
          <p:nvPr/>
        </p:nvSpPr>
        <p:spPr>
          <a:xfrm>
            <a:off x="1279013" y="477497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4FB74B8E-13A9-4673-8CD4-528FE01F87FD}"/>
              </a:ext>
            </a:extLst>
          </p:cNvPr>
          <p:cNvSpPr txBox="1"/>
          <p:nvPr/>
        </p:nvSpPr>
        <p:spPr>
          <a:xfrm>
            <a:off x="3258258" y="120128"/>
            <a:ext cx="53729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</p:spTree>
    <p:extLst>
      <p:ext uri="{BB962C8B-B14F-4D97-AF65-F5344CB8AC3E}">
        <p14:creationId xmlns:p14="http://schemas.microsoft.com/office/powerpoint/2010/main" val="37391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9EB3EF-A4FF-41C6-9611-4FFA7115F15D}"/>
              </a:ext>
            </a:extLst>
          </p:cNvPr>
          <p:cNvSpPr/>
          <p:nvPr/>
        </p:nvSpPr>
        <p:spPr>
          <a:xfrm>
            <a:off x="6092640" y="2047849"/>
            <a:ext cx="6099360" cy="24099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cs typeface="+mn-ea"/>
              <a:sym typeface="+mn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6C32EA2-EC51-4A9F-BADB-09C188F63211}"/>
              </a:ext>
            </a:extLst>
          </p:cNvPr>
          <p:cNvSpPr>
            <a:spLocks/>
          </p:cNvSpPr>
          <p:nvPr/>
        </p:nvSpPr>
        <p:spPr>
          <a:xfrm>
            <a:off x="6096000" y="4457781"/>
            <a:ext cx="3035120" cy="240993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cs typeface="+mn-ea"/>
              <a:sym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5D3565-E1A8-40AC-AC15-FFFF841C6D43}"/>
              </a:ext>
            </a:extLst>
          </p:cNvPr>
          <p:cNvSpPr/>
          <p:nvPr/>
        </p:nvSpPr>
        <p:spPr>
          <a:xfrm>
            <a:off x="9127761" y="4457781"/>
            <a:ext cx="3059775" cy="2409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6CE384B-BD9A-43C7-9378-A8A3C2612AAF}"/>
              </a:ext>
            </a:extLst>
          </p:cNvPr>
          <p:cNvSpPr/>
          <p:nvPr/>
        </p:nvSpPr>
        <p:spPr>
          <a:xfrm>
            <a:off x="0" y="2047849"/>
            <a:ext cx="3035120" cy="2409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E616CC5-EFB8-4305-83DE-215CB5FBBD62}"/>
              </a:ext>
            </a:extLst>
          </p:cNvPr>
          <p:cNvSpPr/>
          <p:nvPr/>
        </p:nvSpPr>
        <p:spPr>
          <a:xfrm>
            <a:off x="3035120" y="2047849"/>
            <a:ext cx="3055280" cy="240993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cs typeface="+mn-ea"/>
              <a:sym typeface="+mn-lt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B848A2D-7C86-4E38-8294-EADAD62D0C8A}"/>
              </a:ext>
            </a:extLst>
          </p:cNvPr>
          <p:cNvSpPr/>
          <p:nvPr/>
        </p:nvSpPr>
        <p:spPr>
          <a:xfrm>
            <a:off x="0" y="4457781"/>
            <a:ext cx="3035120" cy="2409932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cs typeface="+mn-ea"/>
              <a:sym typeface="+mn-lt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E1DBA1D-65C9-43A9-863B-47DCA9CDA315}"/>
              </a:ext>
            </a:extLst>
          </p:cNvPr>
          <p:cNvSpPr/>
          <p:nvPr/>
        </p:nvSpPr>
        <p:spPr>
          <a:xfrm>
            <a:off x="3035120" y="4457781"/>
            <a:ext cx="3055280" cy="2409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C4A796A5-55E5-46EF-9CCF-5DB5DFF9C392}"/>
              </a:ext>
            </a:extLst>
          </p:cNvPr>
          <p:cNvSpPr txBox="1"/>
          <p:nvPr/>
        </p:nvSpPr>
        <p:spPr>
          <a:xfrm>
            <a:off x="6693677" y="2850414"/>
            <a:ext cx="4945875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B39D634F-C9A2-4FDB-9430-5342AAB96D0B}"/>
              </a:ext>
            </a:extLst>
          </p:cNvPr>
          <p:cNvSpPr txBox="1"/>
          <p:nvPr/>
        </p:nvSpPr>
        <p:spPr>
          <a:xfrm>
            <a:off x="6693677" y="24503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4114226-8938-4C52-AD1C-B701A761D69E}"/>
              </a:ext>
            </a:extLst>
          </p:cNvPr>
          <p:cNvSpPr txBox="1"/>
          <p:nvPr/>
        </p:nvSpPr>
        <p:spPr>
          <a:xfrm>
            <a:off x="3258258" y="120128"/>
            <a:ext cx="53729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</p:spTree>
    <p:extLst>
      <p:ext uri="{BB962C8B-B14F-4D97-AF65-F5344CB8AC3E}">
        <p14:creationId xmlns:p14="http://schemas.microsoft.com/office/powerpoint/2010/main" val="17511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DEE2B-989E-4BF4-876A-8BA444A92CB4}"/>
              </a:ext>
            </a:extLst>
          </p:cNvPr>
          <p:cNvSpPr txBox="1">
            <a:spLocks/>
          </p:cNvSpPr>
          <p:nvPr/>
        </p:nvSpPr>
        <p:spPr>
          <a:xfrm>
            <a:off x="609600" y="4471828"/>
            <a:ext cx="5113429" cy="17537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0C53A17-9747-4D67-933A-F51D39E28ED2}"/>
              </a:ext>
            </a:extLst>
          </p:cNvPr>
          <p:cNvSpPr txBox="1">
            <a:spLocks/>
          </p:cNvSpPr>
          <p:nvPr/>
        </p:nvSpPr>
        <p:spPr>
          <a:xfrm>
            <a:off x="6106049" y="4471828"/>
            <a:ext cx="2573984" cy="17221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558BA09-0376-402D-AE75-D0F7ACE8FA66}"/>
              </a:ext>
            </a:extLst>
          </p:cNvPr>
          <p:cNvSpPr txBox="1">
            <a:spLocks/>
          </p:cNvSpPr>
          <p:nvPr/>
        </p:nvSpPr>
        <p:spPr>
          <a:xfrm>
            <a:off x="9149742" y="4471828"/>
            <a:ext cx="2747548" cy="17131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36F5C7-D1B1-4365-BA48-7E083EC48E25}"/>
              </a:ext>
            </a:extLst>
          </p:cNvPr>
          <p:cNvSpPr txBox="1">
            <a:spLocks/>
          </p:cNvSpPr>
          <p:nvPr/>
        </p:nvSpPr>
        <p:spPr>
          <a:xfrm>
            <a:off x="6096000" y="1980251"/>
            <a:ext cx="3048000" cy="23299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lIns="121920" tIns="60960" rIns="121920" bIns="6096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3200" dirty="0">
              <a:solidFill>
                <a:srgbClr val="996633"/>
              </a:solidFill>
              <a:cs typeface="+mn-ea"/>
              <a:sym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4B002D-17C0-460E-8DB9-0B9ECAD7EBC0}"/>
              </a:ext>
            </a:extLst>
          </p:cNvPr>
          <p:cNvSpPr txBox="1">
            <a:spLocks/>
          </p:cNvSpPr>
          <p:nvPr/>
        </p:nvSpPr>
        <p:spPr>
          <a:xfrm>
            <a:off x="9144000" y="1980251"/>
            <a:ext cx="3048000" cy="232991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lIns="121920" tIns="60960" rIns="121920" bIns="6096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3200" dirty="0">
              <a:solidFill>
                <a:srgbClr val="996633"/>
              </a:solidFill>
              <a:cs typeface="+mn-ea"/>
              <a:sym typeface="+mn-lt"/>
            </a:endParaRPr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CB2B3076-A803-4E7F-9892-7AC4EF9539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0251"/>
            <a:ext cx="6106584" cy="23299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6D1E00D-B5CC-449B-A929-73A74AF689A3}"/>
              </a:ext>
            </a:extLst>
          </p:cNvPr>
          <p:cNvSpPr txBox="1"/>
          <p:nvPr/>
        </p:nvSpPr>
        <p:spPr>
          <a:xfrm>
            <a:off x="3258258" y="120128"/>
            <a:ext cx="53729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</p:spTree>
    <p:extLst>
      <p:ext uri="{BB962C8B-B14F-4D97-AF65-F5344CB8AC3E}">
        <p14:creationId xmlns:p14="http://schemas.microsoft.com/office/powerpoint/2010/main" val="13738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11" grpId="0"/>
      <p:bldP spid="12" grpId="0" animBg="1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8008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D56097-AEBF-4E6C-BCC5-E0F15830669F}"/>
              </a:ext>
            </a:extLst>
          </p:cNvPr>
          <p:cNvGrpSpPr/>
          <p:nvPr/>
        </p:nvGrpSpPr>
        <p:grpSpPr>
          <a:xfrm>
            <a:off x="1596864" y="2197369"/>
            <a:ext cx="3706704" cy="3737376"/>
            <a:chOff x="1596864" y="2197369"/>
            <a:chExt cx="3706704" cy="373737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205D107F-1059-437A-9CEB-85185F04E3E7}"/>
                </a:ext>
              </a:extLst>
            </p:cNvPr>
            <p:cNvSpPr/>
            <p:nvPr/>
          </p:nvSpPr>
          <p:spPr>
            <a:xfrm>
              <a:off x="1596864" y="2197369"/>
              <a:ext cx="1805156" cy="1805156"/>
            </a:xfrm>
            <a:prstGeom prst="roundRect">
              <a:avLst/>
            </a:prstGeom>
            <a:solidFill>
              <a:srgbClr val="6F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" name="Rounded Rectangle 219">
              <a:extLst>
                <a:ext uri="{FF2B5EF4-FFF2-40B4-BE49-F238E27FC236}">
                  <a16:creationId xmlns:a16="http://schemas.microsoft.com/office/drawing/2014/main" id="{3CE20CA4-2E6E-4CB2-9205-5AE7977C6D2F}"/>
                </a:ext>
              </a:extLst>
            </p:cNvPr>
            <p:cNvSpPr/>
            <p:nvPr/>
          </p:nvSpPr>
          <p:spPr>
            <a:xfrm>
              <a:off x="3498412" y="2197369"/>
              <a:ext cx="1805156" cy="1805156"/>
            </a:xfrm>
            <a:prstGeom prst="roundRect">
              <a:avLst/>
            </a:prstGeom>
            <a:solidFill>
              <a:srgbClr val="60A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1" name="Rounded Rectangle 220">
              <a:extLst>
                <a:ext uri="{FF2B5EF4-FFF2-40B4-BE49-F238E27FC236}">
                  <a16:creationId xmlns:a16="http://schemas.microsoft.com/office/drawing/2014/main" id="{826D225C-7747-4C41-AFB0-B08AACCE008D}"/>
                </a:ext>
              </a:extLst>
            </p:cNvPr>
            <p:cNvSpPr/>
            <p:nvPr/>
          </p:nvSpPr>
          <p:spPr>
            <a:xfrm>
              <a:off x="1596864" y="4129589"/>
              <a:ext cx="1805156" cy="1805156"/>
            </a:xfrm>
            <a:prstGeom prst="roundRect">
              <a:avLst/>
            </a:prstGeom>
            <a:solidFill>
              <a:srgbClr val="F57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2" name="Rounded Rectangle 221">
              <a:extLst>
                <a:ext uri="{FF2B5EF4-FFF2-40B4-BE49-F238E27FC236}">
                  <a16:creationId xmlns:a16="http://schemas.microsoft.com/office/drawing/2014/main" id="{BC644EFF-14B2-4BBC-B505-0C08D45BD5E2}"/>
                </a:ext>
              </a:extLst>
            </p:cNvPr>
            <p:cNvSpPr/>
            <p:nvPr/>
          </p:nvSpPr>
          <p:spPr>
            <a:xfrm>
              <a:off x="3498412" y="4129589"/>
              <a:ext cx="1805156" cy="1805156"/>
            </a:xfrm>
            <a:prstGeom prst="roundRect">
              <a:avLst/>
            </a:prstGeom>
            <a:solidFill>
              <a:srgbClr val="6F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9CB13650-5354-4D70-80B0-C1FD3E3F04E3}"/>
                </a:ext>
              </a:extLst>
            </p:cNvPr>
            <p:cNvGrpSpPr/>
            <p:nvPr/>
          </p:nvGrpSpPr>
          <p:grpSpPr>
            <a:xfrm>
              <a:off x="4201979" y="2646162"/>
              <a:ext cx="398023" cy="453785"/>
              <a:chOff x="910555" y="680759"/>
              <a:chExt cx="328613" cy="374650"/>
            </a:xfrm>
            <a:solidFill>
              <a:schemeClr val="bg1"/>
            </a:solidFill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07287F80-0A05-432F-A5ED-C327FA7E6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0555" y="680759"/>
                <a:ext cx="328613" cy="374650"/>
              </a:xfrm>
              <a:custGeom>
                <a:avLst/>
                <a:gdLst>
                  <a:gd name="T0" fmla="*/ 141 w 207"/>
                  <a:gd name="T1" fmla="*/ 0 h 236"/>
                  <a:gd name="T2" fmla="*/ 0 w 207"/>
                  <a:gd name="T3" fmla="*/ 0 h 236"/>
                  <a:gd name="T4" fmla="*/ 0 w 207"/>
                  <a:gd name="T5" fmla="*/ 236 h 236"/>
                  <a:gd name="T6" fmla="*/ 207 w 207"/>
                  <a:gd name="T7" fmla="*/ 236 h 236"/>
                  <a:gd name="T8" fmla="*/ 207 w 207"/>
                  <a:gd name="T9" fmla="*/ 66 h 236"/>
                  <a:gd name="T10" fmla="*/ 141 w 207"/>
                  <a:gd name="T11" fmla="*/ 0 h 236"/>
                  <a:gd name="T12" fmla="*/ 178 w 207"/>
                  <a:gd name="T13" fmla="*/ 207 h 236"/>
                  <a:gd name="T14" fmla="*/ 29 w 207"/>
                  <a:gd name="T15" fmla="*/ 207 h 236"/>
                  <a:gd name="T16" fmla="*/ 29 w 207"/>
                  <a:gd name="T17" fmla="*/ 29 h 236"/>
                  <a:gd name="T18" fmla="*/ 126 w 207"/>
                  <a:gd name="T19" fmla="*/ 29 h 236"/>
                  <a:gd name="T20" fmla="*/ 178 w 207"/>
                  <a:gd name="T21" fmla="*/ 81 h 236"/>
                  <a:gd name="T22" fmla="*/ 178 w 207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36">
                    <a:moveTo>
                      <a:pt x="141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7" y="236"/>
                    </a:lnTo>
                    <a:lnTo>
                      <a:pt x="207" y="66"/>
                    </a:lnTo>
                    <a:lnTo>
                      <a:pt x="141" y="0"/>
                    </a:lnTo>
                    <a:close/>
                    <a:moveTo>
                      <a:pt x="178" y="207"/>
                    </a:moveTo>
                    <a:lnTo>
                      <a:pt x="29" y="207"/>
                    </a:lnTo>
                    <a:lnTo>
                      <a:pt x="29" y="29"/>
                    </a:lnTo>
                    <a:lnTo>
                      <a:pt x="126" y="29"/>
                    </a:lnTo>
                    <a:lnTo>
                      <a:pt x="178" y="81"/>
                    </a:lnTo>
                    <a:lnTo>
                      <a:pt x="17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CA2EB73A-71A7-4A6F-9B87-9B8B2C249484}"/>
                  </a:ext>
                </a:extLst>
              </p:cNvPr>
              <p:cNvSpPr/>
              <p:nvPr/>
            </p:nvSpPr>
            <p:spPr bwMode="auto">
              <a:xfrm>
                <a:off x="980405" y="850622"/>
                <a:ext cx="188913" cy="123825"/>
              </a:xfrm>
              <a:custGeom>
                <a:avLst/>
                <a:gdLst>
                  <a:gd name="T0" fmla="*/ 45 w 119"/>
                  <a:gd name="T1" fmla="*/ 15 h 78"/>
                  <a:gd name="T2" fmla="*/ 0 w 119"/>
                  <a:gd name="T3" fmla="*/ 59 h 78"/>
                  <a:gd name="T4" fmla="*/ 0 w 119"/>
                  <a:gd name="T5" fmla="*/ 78 h 78"/>
                  <a:gd name="T6" fmla="*/ 45 w 119"/>
                  <a:gd name="T7" fmla="*/ 33 h 78"/>
                  <a:gd name="T8" fmla="*/ 74 w 119"/>
                  <a:gd name="T9" fmla="*/ 63 h 78"/>
                  <a:gd name="T10" fmla="*/ 119 w 119"/>
                  <a:gd name="T11" fmla="*/ 18 h 78"/>
                  <a:gd name="T12" fmla="*/ 119 w 119"/>
                  <a:gd name="T13" fmla="*/ 0 h 78"/>
                  <a:gd name="T14" fmla="*/ 74 w 119"/>
                  <a:gd name="T15" fmla="*/ 44 h 78"/>
                  <a:gd name="T16" fmla="*/ 45 w 119"/>
                  <a:gd name="T1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78">
                    <a:moveTo>
                      <a:pt x="45" y="15"/>
                    </a:moveTo>
                    <a:lnTo>
                      <a:pt x="0" y="59"/>
                    </a:lnTo>
                    <a:lnTo>
                      <a:pt x="0" y="78"/>
                    </a:lnTo>
                    <a:lnTo>
                      <a:pt x="45" y="33"/>
                    </a:lnTo>
                    <a:lnTo>
                      <a:pt x="74" y="63"/>
                    </a:lnTo>
                    <a:lnTo>
                      <a:pt x="119" y="18"/>
                    </a:lnTo>
                    <a:lnTo>
                      <a:pt x="119" y="0"/>
                    </a:lnTo>
                    <a:lnTo>
                      <a:pt x="74" y="44"/>
                    </a:lnTo>
                    <a:lnTo>
                      <a:pt x="4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EEA2927F-B5B7-462D-BAB4-F100EF8D820D}"/>
                </a:ext>
              </a:extLst>
            </p:cNvPr>
            <p:cNvGrpSpPr/>
            <p:nvPr/>
          </p:nvGrpSpPr>
          <p:grpSpPr>
            <a:xfrm>
              <a:off x="2299469" y="4572074"/>
              <a:ext cx="399946" cy="453785"/>
              <a:chOff x="1663030" y="680759"/>
              <a:chExt cx="330200" cy="374650"/>
            </a:xfrm>
            <a:solidFill>
              <a:schemeClr val="bg1"/>
            </a:solidFill>
          </p:grpSpPr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E7C68BF2-6F8F-4239-8DC1-DDF7737B2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3030" y="680759"/>
                <a:ext cx="330200" cy="374650"/>
              </a:xfrm>
              <a:custGeom>
                <a:avLst/>
                <a:gdLst>
                  <a:gd name="T0" fmla="*/ 141 w 208"/>
                  <a:gd name="T1" fmla="*/ 0 h 236"/>
                  <a:gd name="T2" fmla="*/ 0 w 208"/>
                  <a:gd name="T3" fmla="*/ 0 h 236"/>
                  <a:gd name="T4" fmla="*/ 0 w 208"/>
                  <a:gd name="T5" fmla="*/ 236 h 236"/>
                  <a:gd name="T6" fmla="*/ 208 w 208"/>
                  <a:gd name="T7" fmla="*/ 236 h 236"/>
                  <a:gd name="T8" fmla="*/ 208 w 208"/>
                  <a:gd name="T9" fmla="*/ 66 h 236"/>
                  <a:gd name="T10" fmla="*/ 141 w 208"/>
                  <a:gd name="T11" fmla="*/ 0 h 236"/>
                  <a:gd name="T12" fmla="*/ 178 w 208"/>
                  <a:gd name="T13" fmla="*/ 207 h 236"/>
                  <a:gd name="T14" fmla="*/ 30 w 208"/>
                  <a:gd name="T15" fmla="*/ 207 h 236"/>
                  <a:gd name="T16" fmla="*/ 30 w 208"/>
                  <a:gd name="T17" fmla="*/ 29 h 236"/>
                  <a:gd name="T18" fmla="*/ 126 w 208"/>
                  <a:gd name="T19" fmla="*/ 29 h 236"/>
                  <a:gd name="T20" fmla="*/ 178 w 208"/>
                  <a:gd name="T21" fmla="*/ 81 h 236"/>
                  <a:gd name="T22" fmla="*/ 178 w 208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36">
                    <a:moveTo>
                      <a:pt x="141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8" y="236"/>
                    </a:lnTo>
                    <a:lnTo>
                      <a:pt x="208" y="66"/>
                    </a:lnTo>
                    <a:lnTo>
                      <a:pt x="141" y="0"/>
                    </a:lnTo>
                    <a:close/>
                    <a:moveTo>
                      <a:pt x="178" y="207"/>
                    </a:moveTo>
                    <a:lnTo>
                      <a:pt x="30" y="207"/>
                    </a:lnTo>
                    <a:lnTo>
                      <a:pt x="30" y="29"/>
                    </a:lnTo>
                    <a:lnTo>
                      <a:pt x="126" y="29"/>
                    </a:lnTo>
                    <a:lnTo>
                      <a:pt x="178" y="81"/>
                    </a:lnTo>
                    <a:lnTo>
                      <a:pt x="17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92CFEA41-8A37-4591-BD5E-01A74D1DEE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467" y="820459"/>
                <a:ext cx="187325" cy="165100"/>
              </a:xfrm>
              <a:custGeom>
                <a:avLst/>
                <a:gdLst>
                  <a:gd name="T0" fmla="*/ 0 w 118"/>
                  <a:gd name="T1" fmla="*/ 104 h 104"/>
                  <a:gd name="T2" fmla="*/ 118 w 118"/>
                  <a:gd name="T3" fmla="*/ 104 h 104"/>
                  <a:gd name="T4" fmla="*/ 118 w 118"/>
                  <a:gd name="T5" fmla="*/ 0 h 104"/>
                  <a:gd name="T6" fmla="*/ 0 w 118"/>
                  <a:gd name="T7" fmla="*/ 0 h 104"/>
                  <a:gd name="T8" fmla="*/ 0 w 118"/>
                  <a:gd name="T9" fmla="*/ 104 h 104"/>
                  <a:gd name="T10" fmla="*/ 59 w 118"/>
                  <a:gd name="T11" fmla="*/ 15 h 104"/>
                  <a:gd name="T12" fmla="*/ 103 w 118"/>
                  <a:gd name="T13" fmla="*/ 15 h 104"/>
                  <a:gd name="T14" fmla="*/ 103 w 118"/>
                  <a:gd name="T15" fmla="*/ 45 h 104"/>
                  <a:gd name="T16" fmla="*/ 59 w 118"/>
                  <a:gd name="T17" fmla="*/ 45 h 104"/>
                  <a:gd name="T18" fmla="*/ 59 w 118"/>
                  <a:gd name="T19" fmla="*/ 15 h 104"/>
                  <a:gd name="T20" fmla="*/ 59 w 118"/>
                  <a:gd name="T21" fmla="*/ 60 h 104"/>
                  <a:gd name="T22" fmla="*/ 103 w 118"/>
                  <a:gd name="T23" fmla="*/ 60 h 104"/>
                  <a:gd name="T24" fmla="*/ 103 w 118"/>
                  <a:gd name="T25" fmla="*/ 89 h 104"/>
                  <a:gd name="T26" fmla="*/ 59 w 118"/>
                  <a:gd name="T27" fmla="*/ 89 h 104"/>
                  <a:gd name="T28" fmla="*/ 59 w 118"/>
                  <a:gd name="T29" fmla="*/ 60 h 104"/>
                  <a:gd name="T30" fmla="*/ 14 w 118"/>
                  <a:gd name="T31" fmla="*/ 15 h 104"/>
                  <a:gd name="T32" fmla="*/ 44 w 118"/>
                  <a:gd name="T33" fmla="*/ 15 h 104"/>
                  <a:gd name="T34" fmla="*/ 44 w 118"/>
                  <a:gd name="T35" fmla="*/ 45 h 104"/>
                  <a:gd name="T36" fmla="*/ 14 w 118"/>
                  <a:gd name="T37" fmla="*/ 45 h 104"/>
                  <a:gd name="T38" fmla="*/ 14 w 118"/>
                  <a:gd name="T39" fmla="*/ 15 h 104"/>
                  <a:gd name="T40" fmla="*/ 14 w 118"/>
                  <a:gd name="T41" fmla="*/ 60 h 104"/>
                  <a:gd name="T42" fmla="*/ 44 w 118"/>
                  <a:gd name="T43" fmla="*/ 60 h 104"/>
                  <a:gd name="T44" fmla="*/ 44 w 118"/>
                  <a:gd name="T45" fmla="*/ 89 h 104"/>
                  <a:gd name="T46" fmla="*/ 14 w 118"/>
                  <a:gd name="T47" fmla="*/ 89 h 104"/>
                  <a:gd name="T48" fmla="*/ 14 w 118"/>
                  <a:gd name="T49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104">
                    <a:moveTo>
                      <a:pt x="0" y="104"/>
                    </a:moveTo>
                    <a:lnTo>
                      <a:pt x="118" y="104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104"/>
                    </a:lnTo>
                    <a:close/>
                    <a:moveTo>
                      <a:pt x="59" y="15"/>
                    </a:moveTo>
                    <a:lnTo>
                      <a:pt x="103" y="15"/>
                    </a:lnTo>
                    <a:lnTo>
                      <a:pt x="103" y="45"/>
                    </a:lnTo>
                    <a:lnTo>
                      <a:pt x="59" y="45"/>
                    </a:lnTo>
                    <a:lnTo>
                      <a:pt x="59" y="15"/>
                    </a:lnTo>
                    <a:close/>
                    <a:moveTo>
                      <a:pt x="59" y="60"/>
                    </a:moveTo>
                    <a:lnTo>
                      <a:pt x="103" y="60"/>
                    </a:lnTo>
                    <a:lnTo>
                      <a:pt x="103" y="89"/>
                    </a:lnTo>
                    <a:lnTo>
                      <a:pt x="59" y="89"/>
                    </a:lnTo>
                    <a:lnTo>
                      <a:pt x="59" y="60"/>
                    </a:lnTo>
                    <a:close/>
                    <a:moveTo>
                      <a:pt x="14" y="15"/>
                    </a:moveTo>
                    <a:lnTo>
                      <a:pt x="44" y="15"/>
                    </a:lnTo>
                    <a:lnTo>
                      <a:pt x="44" y="45"/>
                    </a:lnTo>
                    <a:lnTo>
                      <a:pt x="14" y="45"/>
                    </a:lnTo>
                    <a:lnTo>
                      <a:pt x="14" y="15"/>
                    </a:lnTo>
                    <a:close/>
                    <a:moveTo>
                      <a:pt x="14" y="60"/>
                    </a:moveTo>
                    <a:lnTo>
                      <a:pt x="44" y="60"/>
                    </a:lnTo>
                    <a:lnTo>
                      <a:pt x="44" y="89"/>
                    </a:lnTo>
                    <a:lnTo>
                      <a:pt x="14" y="89"/>
                    </a:lnTo>
                    <a:lnTo>
                      <a:pt x="1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5B8AEB8D-E0F4-4124-A1D5-011836303ECA}"/>
                </a:ext>
              </a:extLst>
            </p:cNvPr>
            <p:cNvGrpSpPr/>
            <p:nvPr/>
          </p:nvGrpSpPr>
          <p:grpSpPr>
            <a:xfrm>
              <a:off x="4201979" y="4572073"/>
              <a:ext cx="398023" cy="453785"/>
              <a:chOff x="2417092" y="680759"/>
              <a:chExt cx="328613" cy="374650"/>
            </a:xfrm>
            <a:solidFill>
              <a:schemeClr val="bg1"/>
            </a:solidFill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868CB7FC-9E02-4A35-BC59-35466CD87C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7092" y="680759"/>
                <a:ext cx="328613" cy="374650"/>
              </a:xfrm>
              <a:custGeom>
                <a:avLst/>
                <a:gdLst>
                  <a:gd name="T0" fmla="*/ 140 w 207"/>
                  <a:gd name="T1" fmla="*/ 0 h 236"/>
                  <a:gd name="T2" fmla="*/ 0 w 207"/>
                  <a:gd name="T3" fmla="*/ 0 h 236"/>
                  <a:gd name="T4" fmla="*/ 0 w 207"/>
                  <a:gd name="T5" fmla="*/ 236 h 236"/>
                  <a:gd name="T6" fmla="*/ 207 w 207"/>
                  <a:gd name="T7" fmla="*/ 236 h 236"/>
                  <a:gd name="T8" fmla="*/ 207 w 207"/>
                  <a:gd name="T9" fmla="*/ 66 h 236"/>
                  <a:gd name="T10" fmla="*/ 140 w 207"/>
                  <a:gd name="T11" fmla="*/ 0 h 236"/>
                  <a:gd name="T12" fmla="*/ 177 w 207"/>
                  <a:gd name="T13" fmla="*/ 207 h 236"/>
                  <a:gd name="T14" fmla="*/ 29 w 207"/>
                  <a:gd name="T15" fmla="*/ 207 h 236"/>
                  <a:gd name="T16" fmla="*/ 29 w 207"/>
                  <a:gd name="T17" fmla="*/ 29 h 236"/>
                  <a:gd name="T18" fmla="*/ 126 w 207"/>
                  <a:gd name="T19" fmla="*/ 29 h 236"/>
                  <a:gd name="T20" fmla="*/ 177 w 207"/>
                  <a:gd name="T21" fmla="*/ 81 h 236"/>
                  <a:gd name="T22" fmla="*/ 177 w 207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36">
                    <a:moveTo>
                      <a:pt x="140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7" y="236"/>
                    </a:lnTo>
                    <a:lnTo>
                      <a:pt x="207" y="66"/>
                    </a:lnTo>
                    <a:lnTo>
                      <a:pt x="140" y="0"/>
                    </a:lnTo>
                    <a:close/>
                    <a:moveTo>
                      <a:pt x="177" y="207"/>
                    </a:moveTo>
                    <a:lnTo>
                      <a:pt x="29" y="207"/>
                    </a:lnTo>
                    <a:lnTo>
                      <a:pt x="29" y="29"/>
                    </a:lnTo>
                    <a:lnTo>
                      <a:pt x="126" y="29"/>
                    </a:lnTo>
                    <a:lnTo>
                      <a:pt x="177" y="81"/>
                    </a:lnTo>
                    <a:lnTo>
                      <a:pt x="177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6AC6BBBA-0081-44C9-9584-9B05D87BC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942" y="798234"/>
                <a:ext cx="71438" cy="69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0CA8E70A-CFB5-4BA6-8315-9DC8197F241B}"/>
                  </a:ext>
                </a:extLst>
              </p:cNvPr>
              <p:cNvSpPr/>
              <p:nvPr/>
            </p:nvSpPr>
            <p:spPr bwMode="auto">
              <a:xfrm>
                <a:off x="2486942" y="820459"/>
                <a:ext cx="188913" cy="165100"/>
              </a:xfrm>
              <a:custGeom>
                <a:avLst/>
                <a:gdLst>
                  <a:gd name="T0" fmla="*/ 30 w 119"/>
                  <a:gd name="T1" fmla="*/ 60 h 104"/>
                  <a:gd name="T2" fmla="*/ 0 w 119"/>
                  <a:gd name="T3" fmla="*/ 104 h 104"/>
                  <a:gd name="T4" fmla="*/ 119 w 119"/>
                  <a:gd name="T5" fmla="*/ 104 h 104"/>
                  <a:gd name="T6" fmla="*/ 89 w 119"/>
                  <a:gd name="T7" fmla="*/ 0 h 104"/>
                  <a:gd name="T8" fmla="*/ 59 w 119"/>
                  <a:gd name="T9" fmla="*/ 89 h 104"/>
                  <a:gd name="T10" fmla="*/ 30 w 119"/>
                  <a:gd name="T11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04">
                    <a:moveTo>
                      <a:pt x="30" y="60"/>
                    </a:moveTo>
                    <a:lnTo>
                      <a:pt x="0" y="104"/>
                    </a:lnTo>
                    <a:lnTo>
                      <a:pt x="119" y="104"/>
                    </a:lnTo>
                    <a:lnTo>
                      <a:pt x="89" y="0"/>
                    </a:lnTo>
                    <a:lnTo>
                      <a:pt x="59" y="89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11A72C5C-FB49-4888-ADBF-1AF2AE57BA48}"/>
                </a:ext>
              </a:extLst>
            </p:cNvPr>
            <p:cNvGrpSpPr/>
            <p:nvPr/>
          </p:nvGrpSpPr>
          <p:grpSpPr>
            <a:xfrm>
              <a:off x="2299469" y="2646162"/>
              <a:ext cx="399946" cy="453785"/>
              <a:chOff x="3169567" y="680759"/>
              <a:chExt cx="330200" cy="374650"/>
            </a:xfrm>
            <a:solidFill>
              <a:schemeClr val="bg1"/>
            </a:solidFill>
          </p:grpSpPr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8D636191-236A-479F-BD2F-072476D0D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9567" y="680759"/>
                <a:ext cx="330200" cy="374650"/>
              </a:xfrm>
              <a:custGeom>
                <a:avLst/>
                <a:gdLst>
                  <a:gd name="T0" fmla="*/ 141 w 208"/>
                  <a:gd name="T1" fmla="*/ 0 h 236"/>
                  <a:gd name="T2" fmla="*/ 0 w 208"/>
                  <a:gd name="T3" fmla="*/ 0 h 236"/>
                  <a:gd name="T4" fmla="*/ 0 w 208"/>
                  <a:gd name="T5" fmla="*/ 236 h 236"/>
                  <a:gd name="T6" fmla="*/ 208 w 208"/>
                  <a:gd name="T7" fmla="*/ 236 h 236"/>
                  <a:gd name="T8" fmla="*/ 208 w 208"/>
                  <a:gd name="T9" fmla="*/ 66 h 236"/>
                  <a:gd name="T10" fmla="*/ 141 w 208"/>
                  <a:gd name="T11" fmla="*/ 0 h 236"/>
                  <a:gd name="T12" fmla="*/ 178 w 208"/>
                  <a:gd name="T13" fmla="*/ 207 h 236"/>
                  <a:gd name="T14" fmla="*/ 30 w 208"/>
                  <a:gd name="T15" fmla="*/ 207 h 236"/>
                  <a:gd name="T16" fmla="*/ 30 w 208"/>
                  <a:gd name="T17" fmla="*/ 29 h 236"/>
                  <a:gd name="T18" fmla="*/ 126 w 208"/>
                  <a:gd name="T19" fmla="*/ 29 h 236"/>
                  <a:gd name="T20" fmla="*/ 178 w 208"/>
                  <a:gd name="T21" fmla="*/ 81 h 236"/>
                  <a:gd name="T22" fmla="*/ 178 w 208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36">
                    <a:moveTo>
                      <a:pt x="141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8" y="236"/>
                    </a:lnTo>
                    <a:lnTo>
                      <a:pt x="208" y="66"/>
                    </a:lnTo>
                    <a:lnTo>
                      <a:pt x="141" y="0"/>
                    </a:lnTo>
                    <a:close/>
                    <a:moveTo>
                      <a:pt x="178" y="207"/>
                    </a:moveTo>
                    <a:lnTo>
                      <a:pt x="30" y="207"/>
                    </a:lnTo>
                    <a:lnTo>
                      <a:pt x="30" y="29"/>
                    </a:lnTo>
                    <a:lnTo>
                      <a:pt x="126" y="29"/>
                    </a:lnTo>
                    <a:lnTo>
                      <a:pt x="178" y="81"/>
                    </a:lnTo>
                    <a:lnTo>
                      <a:pt x="17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12446F78-44EF-4853-B4A7-F93F881CE9FB}"/>
                  </a:ext>
                </a:extLst>
              </p:cNvPr>
              <p:cNvSpPr/>
              <p:nvPr/>
            </p:nvSpPr>
            <p:spPr bwMode="auto">
              <a:xfrm>
                <a:off x="3287042" y="820459"/>
                <a:ext cx="123825" cy="141288"/>
              </a:xfrm>
              <a:custGeom>
                <a:avLst/>
                <a:gdLst>
                  <a:gd name="T0" fmla="*/ 0 w 78"/>
                  <a:gd name="T1" fmla="*/ 89 h 89"/>
                  <a:gd name="T2" fmla="*/ 78 w 78"/>
                  <a:gd name="T3" fmla="*/ 45 h 89"/>
                  <a:gd name="T4" fmla="*/ 0 w 78"/>
                  <a:gd name="T5" fmla="*/ 0 h 89"/>
                  <a:gd name="T6" fmla="*/ 0 w 78"/>
                  <a:gd name="T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9">
                    <a:moveTo>
                      <a:pt x="0" y="89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237">
              <a:extLst>
                <a:ext uri="{FF2B5EF4-FFF2-40B4-BE49-F238E27FC236}">
                  <a16:creationId xmlns:a16="http://schemas.microsoft.com/office/drawing/2014/main" id="{DF1F0EA8-8663-498E-B14E-D67B0BFDB345}"/>
                </a:ext>
              </a:extLst>
            </p:cNvPr>
            <p:cNvSpPr txBox="1"/>
            <p:nvPr/>
          </p:nvSpPr>
          <p:spPr>
            <a:xfrm>
              <a:off x="2099331" y="3258799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Title.</a:t>
              </a:r>
              <a:endParaRPr lang="id-ID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8" name="TextBox 238">
              <a:extLst>
                <a:ext uri="{FF2B5EF4-FFF2-40B4-BE49-F238E27FC236}">
                  <a16:creationId xmlns:a16="http://schemas.microsoft.com/office/drawing/2014/main" id="{AFE8B38B-EDA6-40EA-A1E4-4655D39E263B}"/>
                </a:ext>
              </a:extLst>
            </p:cNvPr>
            <p:cNvSpPr txBox="1"/>
            <p:nvPr/>
          </p:nvSpPr>
          <p:spPr>
            <a:xfrm>
              <a:off x="4000881" y="3258799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Title.</a:t>
              </a:r>
              <a:endParaRPr lang="id-ID" altLang="zh-CN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TextBox 239">
              <a:extLst>
                <a:ext uri="{FF2B5EF4-FFF2-40B4-BE49-F238E27FC236}">
                  <a16:creationId xmlns:a16="http://schemas.microsoft.com/office/drawing/2014/main" id="{000A16D0-3E3D-4710-AB7A-155887B40D3C}"/>
                </a:ext>
              </a:extLst>
            </p:cNvPr>
            <p:cNvSpPr txBox="1"/>
            <p:nvPr/>
          </p:nvSpPr>
          <p:spPr>
            <a:xfrm>
              <a:off x="2099333" y="5178290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Title.</a:t>
              </a:r>
              <a:endParaRPr lang="id-ID" altLang="zh-CN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0" name="TextBox 240">
              <a:extLst>
                <a:ext uri="{FF2B5EF4-FFF2-40B4-BE49-F238E27FC236}">
                  <a16:creationId xmlns:a16="http://schemas.microsoft.com/office/drawing/2014/main" id="{426A358F-729F-4C00-9710-2711FAA914D7}"/>
                </a:ext>
              </a:extLst>
            </p:cNvPr>
            <p:cNvSpPr txBox="1"/>
            <p:nvPr/>
          </p:nvSpPr>
          <p:spPr>
            <a:xfrm>
              <a:off x="4000881" y="5178290"/>
              <a:ext cx="9980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Title.</a:t>
              </a:r>
              <a:endParaRPr lang="id-ID" altLang="zh-CN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7" name="TextBox 248">
            <a:extLst>
              <a:ext uri="{FF2B5EF4-FFF2-40B4-BE49-F238E27FC236}">
                <a16:creationId xmlns:a16="http://schemas.microsoft.com/office/drawing/2014/main" id="{F38DF598-EBB4-492D-96F0-6C19D8777283}"/>
              </a:ext>
            </a:extLst>
          </p:cNvPr>
          <p:cNvSpPr txBox="1"/>
          <p:nvPr/>
        </p:nvSpPr>
        <p:spPr>
          <a:xfrm>
            <a:off x="6530948" y="1687523"/>
            <a:ext cx="26484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51B9D6"/>
                </a:solidFill>
                <a:latin typeface="+mn-ea"/>
              </a:defRPr>
            </a:lvl1pPr>
          </a:lstStyle>
          <a:p>
            <a:pPr algn="l"/>
            <a:r>
              <a:rPr lang="id-ID" sz="9600" dirty="0">
                <a:solidFill>
                  <a:srgbClr val="D00000"/>
                </a:solidFill>
                <a:latin typeface="+mn-lt"/>
                <a:cs typeface="+mn-ea"/>
                <a:sym typeface="+mn-lt"/>
              </a:rPr>
              <a:t>90%</a:t>
            </a:r>
          </a:p>
        </p:txBody>
      </p:sp>
      <p:cxnSp>
        <p:nvCxnSpPr>
          <p:cNvPr id="38" name="Straight Connector 249">
            <a:extLst>
              <a:ext uri="{FF2B5EF4-FFF2-40B4-BE49-F238E27FC236}">
                <a16:creationId xmlns:a16="http://schemas.microsoft.com/office/drawing/2014/main" id="{15A4732A-04C2-40EB-BB43-999F7D9C9909}"/>
              </a:ext>
            </a:extLst>
          </p:cNvPr>
          <p:cNvCxnSpPr/>
          <p:nvPr/>
        </p:nvCxnSpPr>
        <p:spPr>
          <a:xfrm>
            <a:off x="6063439" y="1864367"/>
            <a:ext cx="0" cy="4070378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AE4D7D1-246C-4068-AFFE-632DA1D981B5}"/>
              </a:ext>
            </a:extLst>
          </p:cNvPr>
          <p:cNvSpPr txBox="1"/>
          <p:nvPr/>
        </p:nvSpPr>
        <p:spPr>
          <a:xfrm>
            <a:off x="6530949" y="3801076"/>
            <a:ext cx="4653519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E5949B3-B94A-47BA-8712-4B0439216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50" y="3401769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 here.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AD30289-E9F8-40F3-8473-A7D6D9A640EC}"/>
              </a:ext>
            </a:extLst>
          </p:cNvPr>
          <p:cNvSpPr txBox="1"/>
          <p:nvPr/>
        </p:nvSpPr>
        <p:spPr>
          <a:xfrm>
            <a:off x="3258258" y="120128"/>
            <a:ext cx="53729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</p:spTree>
    <p:extLst>
      <p:ext uri="{BB962C8B-B14F-4D97-AF65-F5344CB8AC3E}">
        <p14:creationId xmlns:p14="http://schemas.microsoft.com/office/powerpoint/2010/main" val="26033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9" grpId="0"/>
      <p:bldP spid="4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WE UNDERSTAND YOUR COMPANY FOR THE REQUIREMENTS, AND PROPOSAL INFORMATION, THIS PAPERS THE SPECIFIC. REQUIREMENTS.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8093318" y="958302"/>
            <a:ext cx="1339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spc="4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1583499" y="2198027"/>
            <a:ext cx="7017161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6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The teaching process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657654" y="2796455"/>
            <a:ext cx="480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SING PROCESS</a:t>
            </a:r>
            <a:endParaRPr lang="zh-CN" altLang="en-US" sz="28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4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PART3.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818697" y="90631"/>
            <a:ext cx="46626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design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42D17D8E-8B75-428D-85CC-C30E38A75956}"/>
              </a:ext>
            </a:extLst>
          </p:cNvPr>
          <p:cNvSpPr txBox="1"/>
          <p:nvPr/>
        </p:nvSpPr>
        <p:spPr>
          <a:xfrm>
            <a:off x="1914064" y="1876157"/>
            <a:ext cx="33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585D07E-EF75-4A29-838B-27834934810E}"/>
              </a:ext>
            </a:extLst>
          </p:cNvPr>
          <p:cNvSpPr txBox="1">
            <a:spLocks/>
          </p:cNvSpPr>
          <p:nvPr/>
        </p:nvSpPr>
        <p:spPr>
          <a:xfrm>
            <a:off x="1914065" y="2214711"/>
            <a:ext cx="3636945" cy="203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Shape 2525">
            <a:extLst>
              <a:ext uri="{FF2B5EF4-FFF2-40B4-BE49-F238E27FC236}">
                <a16:creationId xmlns:a16="http://schemas.microsoft.com/office/drawing/2014/main" id="{3A29962F-CFA6-406D-8D42-ED5A47672141}"/>
              </a:ext>
            </a:extLst>
          </p:cNvPr>
          <p:cNvSpPr/>
          <p:nvPr/>
        </p:nvSpPr>
        <p:spPr>
          <a:xfrm>
            <a:off x="1194898" y="205526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hape 2547">
            <a:extLst>
              <a:ext uri="{FF2B5EF4-FFF2-40B4-BE49-F238E27FC236}">
                <a16:creationId xmlns:a16="http://schemas.microsoft.com/office/drawing/2014/main" id="{351E76C6-EADE-4877-B5F3-9C20EDD159A4}"/>
              </a:ext>
            </a:extLst>
          </p:cNvPr>
          <p:cNvSpPr/>
          <p:nvPr/>
        </p:nvSpPr>
        <p:spPr>
          <a:xfrm>
            <a:off x="1194895" y="474524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hape 2587">
            <a:extLst>
              <a:ext uri="{FF2B5EF4-FFF2-40B4-BE49-F238E27FC236}">
                <a16:creationId xmlns:a16="http://schemas.microsoft.com/office/drawing/2014/main" id="{909E79A4-375E-455C-BD3F-8250E14EBC85}"/>
              </a:ext>
            </a:extLst>
          </p:cNvPr>
          <p:cNvSpPr/>
          <p:nvPr/>
        </p:nvSpPr>
        <p:spPr>
          <a:xfrm>
            <a:off x="6503410" y="340110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hape 2591">
            <a:extLst>
              <a:ext uri="{FF2B5EF4-FFF2-40B4-BE49-F238E27FC236}">
                <a16:creationId xmlns:a16="http://schemas.microsoft.com/office/drawing/2014/main" id="{D00BF0C7-D86E-4546-96DA-271B1059C610}"/>
              </a:ext>
            </a:extLst>
          </p:cNvPr>
          <p:cNvSpPr/>
          <p:nvPr/>
        </p:nvSpPr>
        <p:spPr>
          <a:xfrm>
            <a:off x="6503411" y="205526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Shape 2605">
            <a:extLst>
              <a:ext uri="{FF2B5EF4-FFF2-40B4-BE49-F238E27FC236}">
                <a16:creationId xmlns:a16="http://schemas.microsoft.com/office/drawing/2014/main" id="{2AF146F2-AC6A-4D4E-A72D-27BE50DDAD76}"/>
              </a:ext>
            </a:extLst>
          </p:cNvPr>
          <p:cNvSpPr/>
          <p:nvPr/>
        </p:nvSpPr>
        <p:spPr>
          <a:xfrm>
            <a:off x="6503409" y="4746959"/>
            <a:ext cx="558920" cy="55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Shape 2633">
            <a:extLst>
              <a:ext uri="{FF2B5EF4-FFF2-40B4-BE49-F238E27FC236}">
                <a16:creationId xmlns:a16="http://schemas.microsoft.com/office/drawing/2014/main" id="{D2D3B3CC-57BF-4F10-8020-D8E241FE2365}"/>
              </a:ext>
            </a:extLst>
          </p:cNvPr>
          <p:cNvSpPr/>
          <p:nvPr/>
        </p:nvSpPr>
        <p:spPr>
          <a:xfrm>
            <a:off x="1194897" y="340110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B2070CA3-9B7D-46A9-A4C5-81616A808A70}"/>
              </a:ext>
            </a:extLst>
          </p:cNvPr>
          <p:cNvSpPr txBox="1"/>
          <p:nvPr/>
        </p:nvSpPr>
        <p:spPr>
          <a:xfrm>
            <a:off x="1914064" y="3401108"/>
            <a:ext cx="33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7430B74-1CE4-47DE-9935-D3C96694ED95}"/>
              </a:ext>
            </a:extLst>
          </p:cNvPr>
          <p:cNvSpPr txBox="1">
            <a:spLocks/>
          </p:cNvSpPr>
          <p:nvPr/>
        </p:nvSpPr>
        <p:spPr>
          <a:xfrm>
            <a:off x="1914065" y="3763238"/>
            <a:ext cx="3635464" cy="342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CD114AC0-411F-4FA4-B23E-74F5DD53F5D2}"/>
              </a:ext>
            </a:extLst>
          </p:cNvPr>
          <p:cNvSpPr txBox="1"/>
          <p:nvPr/>
        </p:nvSpPr>
        <p:spPr>
          <a:xfrm>
            <a:off x="1914064" y="4783619"/>
            <a:ext cx="33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44DB13B-E29C-4D2C-95FC-51B2109E8D89}"/>
              </a:ext>
            </a:extLst>
          </p:cNvPr>
          <p:cNvSpPr txBox="1">
            <a:spLocks/>
          </p:cNvSpPr>
          <p:nvPr/>
        </p:nvSpPr>
        <p:spPr>
          <a:xfrm>
            <a:off x="1914065" y="5145749"/>
            <a:ext cx="3635464" cy="342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06A855BC-47FB-4D98-85F1-26CDF7AB226C}"/>
              </a:ext>
            </a:extLst>
          </p:cNvPr>
          <p:cNvSpPr txBox="1"/>
          <p:nvPr/>
        </p:nvSpPr>
        <p:spPr>
          <a:xfrm>
            <a:off x="7178299" y="2048992"/>
            <a:ext cx="33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your title.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1361E72-5A52-47AA-B2FC-B4628C51D1DE}"/>
              </a:ext>
            </a:extLst>
          </p:cNvPr>
          <p:cNvSpPr txBox="1">
            <a:spLocks/>
          </p:cNvSpPr>
          <p:nvPr/>
        </p:nvSpPr>
        <p:spPr>
          <a:xfrm>
            <a:off x="7178299" y="2394749"/>
            <a:ext cx="3742704" cy="33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94E1FF65-4D72-4263-BF0D-F80045F5B196}"/>
              </a:ext>
            </a:extLst>
          </p:cNvPr>
          <p:cNvSpPr txBox="1"/>
          <p:nvPr/>
        </p:nvSpPr>
        <p:spPr>
          <a:xfrm>
            <a:off x="7178297" y="3401108"/>
            <a:ext cx="33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your title.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AE21025-7D7A-4539-93B0-28A615163EB2}"/>
              </a:ext>
            </a:extLst>
          </p:cNvPr>
          <p:cNvSpPr txBox="1">
            <a:spLocks/>
          </p:cNvSpPr>
          <p:nvPr/>
        </p:nvSpPr>
        <p:spPr>
          <a:xfrm>
            <a:off x="7178299" y="3770438"/>
            <a:ext cx="3742704" cy="33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51" name="TextBox 6">
            <a:extLst>
              <a:ext uri="{FF2B5EF4-FFF2-40B4-BE49-F238E27FC236}">
                <a16:creationId xmlns:a16="http://schemas.microsoft.com/office/drawing/2014/main" id="{F9D04576-8FBC-43C2-A0EC-CD06774D3D42}"/>
              </a:ext>
            </a:extLst>
          </p:cNvPr>
          <p:cNvSpPr txBox="1"/>
          <p:nvPr/>
        </p:nvSpPr>
        <p:spPr>
          <a:xfrm>
            <a:off x="7178297" y="4783619"/>
            <a:ext cx="33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your title.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C88CFD2-6BB6-4268-A64A-CBD747CA52C8}"/>
              </a:ext>
            </a:extLst>
          </p:cNvPr>
          <p:cNvSpPr txBox="1">
            <a:spLocks/>
          </p:cNvSpPr>
          <p:nvPr/>
        </p:nvSpPr>
        <p:spPr>
          <a:xfrm>
            <a:off x="7178299" y="5129376"/>
            <a:ext cx="3742704" cy="33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37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2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325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25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2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925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425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625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3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8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3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25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525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725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 build="p"/>
      <p:bldP spid="32" grpId="0" build="p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build="p"/>
      <p:bldP spid="44" grpId="0" build="p"/>
      <p:bldP spid="45" grpId="0" build="p"/>
      <p:bldP spid="46" grpId="0" build="p"/>
      <p:bldP spid="47" grpId="0" build="p"/>
      <p:bldP spid="48" grpId="0" build="p"/>
      <p:bldP spid="49" grpId="0" build="p"/>
      <p:bldP spid="50" grpId="0" build="p"/>
      <p:bldP spid="51" grpId="0" build="p"/>
      <p:bldP spid="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PART3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74">
            <a:extLst>
              <a:ext uri="{FF2B5EF4-FFF2-40B4-BE49-F238E27FC236}">
                <a16:creationId xmlns:a16="http://schemas.microsoft.com/office/drawing/2014/main" id="{73DBA593-F111-487A-9B12-47E872D58553}"/>
              </a:ext>
            </a:extLst>
          </p:cNvPr>
          <p:cNvGrpSpPr>
            <a:grpSpLocks/>
          </p:cNvGrpSpPr>
          <p:nvPr/>
        </p:nvGrpSpPr>
        <p:grpSpPr bwMode="auto">
          <a:xfrm>
            <a:off x="-10582" y="3113219"/>
            <a:ext cx="12213167" cy="1670050"/>
            <a:chOff x="-6" y="2007"/>
            <a:chExt cx="5770" cy="789"/>
          </a:xfrm>
          <a:effectLst/>
        </p:grpSpPr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66EAC238-BB3C-4C62-ADEA-A0B401F72CA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-6" y="2405"/>
              <a:ext cx="652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B68F1C3E-4346-4F4A-BC9A-CD42A4BC66E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45" y="2405"/>
              <a:ext cx="500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2" name="Arc 77">
              <a:extLst>
                <a:ext uri="{FF2B5EF4-FFF2-40B4-BE49-F238E27FC236}">
                  <a16:creationId xmlns:a16="http://schemas.microsoft.com/office/drawing/2014/main" id="{53E28F1B-B7D1-4ED0-BF2E-0F4189D5EC33}"/>
                </a:ext>
              </a:extLst>
            </p:cNvPr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3" name="Arc 78">
              <a:extLst>
                <a:ext uri="{FF2B5EF4-FFF2-40B4-BE49-F238E27FC236}">
                  <a16:creationId xmlns:a16="http://schemas.microsoft.com/office/drawing/2014/main" id="{61CF9C2E-E933-4DAE-ABE6-82DF2BD59ABF}"/>
                </a:ext>
              </a:extLst>
            </p:cNvPr>
            <p:cNvSpPr>
              <a:spLocks/>
            </p:cNvSpPr>
            <p:nvPr/>
          </p:nvSpPr>
          <p:spPr bwMode="gray">
            <a:xfrm rot="16200000" flipV="1">
              <a:off x="4503" y="1831"/>
              <a:ext cx="418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11AEE6BD-6296-4756-A5F7-6CFBEAE4AC1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2625" y="2405"/>
              <a:ext cx="487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5" name="Arc 80">
              <a:extLst>
                <a:ext uri="{FF2B5EF4-FFF2-40B4-BE49-F238E27FC236}">
                  <a16:creationId xmlns:a16="http://schemas.microsoft.com/office/drawing/2014/main" id="{0CF5EAB3-C112-4AEE-B2CF-951ECE9E40E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Line 81">
              <a:extLst>
                <a:ext uri="{FF2B5EF4-FFF2-40B4-BE49-F238E27FC236}">
                  <a16:creationId xmlns:a16="http://schemas.microsoft.com/office/drawing/2014/main" id="{B4C3907C-A806-46A3-BEBF-17D1B97F077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81" y="2405"/>
              <a:ext cx="683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25B8E88B-8F0A-4143-84F2-809AF67D64B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1382" y="2405"/>
              <a:ext cx="509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8" name="Arc 83">
              <a:extLst>
                <a:ext uri="{FF2B5EF4-FFF2-40B4-BE49-F238E27FC236}">
                  <a16:creationId xmlns:a16="http://schemas.microsoft.com/office/drawing/2014/main" id="{61D6FFE7-54AC-4A49-B263-EA98B9D48F0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2C534EA-B839-4E13-B26E-C070E0F0C3BD}"/>
              </a:ext>
            </a:extLst>
          </p:cNvPr>
          <p:cNvGrpSpPr/>
          <p:nvPr/>
        </p:nvGrpSpPr>
        <p:grpSpPr>
          <a:xfrm>
            <a:off x="1028075" y="3130603"/>
            <a:ext cx="2092023" cy="1656184"/>
            <a:chOff x="815236" y="1059582"/>
            <a:chExt cx="2092022" cy="1656184"/>
          </a:xfrm>
        </p:grpSpPr>
        <p:graphicFrame>
          <p:nvGraphicFramePr>
            <p:cNvPr id="20" name="Chart Placeholder 8">
              <a:extLst>
                <a:ext uri="{FF2B5EF4-FFF2-40B4-BE49-F238E27FC236}">
                  <a16:creationId xmlns:a16="http://schemas.microsoft.com/office/drawing/2014/main" id="{E2229F2E-B8BF-4A09-AC2B-8156BA835613}"/>
                </a:ext>
              </a:extLst>
            </p:cNvPr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3548455258"/>
                </p:ext>
              </p:extLst>
            </p:nvPr>
          </p:nvGraphicFramePr>
          <p:xfrm>
            <a:off x="815236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D733030-4E17-4332-8946-606DE531A01F}"/>
                </a:ext>
              </a:extLst>
            </p:cNvPr>
            <p:cNvSpPr/>
            <p:nvPr/>
          </p:nvSpPr>
          <p:spPr>
            <a:xfrm>
              <a:off x="1492394" y="1599474"/>
              <a:ext cx="90441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87A6317-BCA4-41EA-BCE0-AE5065B387C4}"/>
              </a:ext>
            </a:extLst>
          </p:cNvPr>
          <p:cNvGrpSpPr/>
          <p:nvPr/>
        </p:nvGrpSpPr>
        <p:grpSpPr>
          <a:xfrm>
            <a:off x="3664701" y="3111170"/>
            <a:ext cx="2092023" cy="1656184"/>
            <a:chOff x="3447279" y="1059582"/>
            <a:chExt cx="2092022" cy="1656184"/>
          </a:xfrm>
        </p:grpSpPr>
        <p:graphicFrame>
          <p:nvGraphicFramePr>
            <p:cNvPr id="23" name="Chart Placeholder 8">
              <a:extLst>
                <a:ext uri="{FF2B5EF4-FFF2-40B4-BE49-F238E27FC236}">
                  <a16:creationId xmlns:a16="http://schemas.microsoft.com/office/drawing/2014/main" id="{D29E933F-F7D7-427D-ADA9-F1E4E6D37FBB}"/>
                </a:ext>
              </a:extLst>
            </p:cNvPr>
            <p:cNvGraphicFramePr>
              <a:graphicFrameLocks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1949213427"/>
                </p:ext>
              </p:extLst>
            </p:nvPr>
          </p:nvGraphicFramePr>
          <p:xfrm>
            <a:off x="3447279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98A3A1-3F45-4537-AF10-DC1B89F7F9F5}"/>
                </a:ext>
              </a:extLst>
            </p:cNvPr>
            <p:cNvSpPr/>
            <p:nvPr/>
          </p:nvSpPr>
          <p:spPr>
            <a:xfrm>
              <a:off x="4112490" y="1599472"/>
              <a:ext cx="904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FD3E336-3FC4-4F0E-AF63-12B1862B2296}"/>
              </a:ext>
            </a:extLst>
          </p:cNvPr>
          <p:cNvGrpSpPr/>
          <p:nvPr/>
        </p:nvGrpSpPr>
        <p:grpSpPr>
          <a:xfrm>
            <a:off x="6255026" y="3130878"/>
            <a:ext cx="2092023" cy="1656184"/>
            <a:chOff x="6019033" y="1059582"/>
            <a:chExt cx="2092022" cy="1656184"/>
          </a:xfrm>
        </p:grpSpPr>
        <p:graphicFrame>
          <p:nvGraphicFramePr>
            <p:cNvPr id="26" name="Chart Placeholder 8">
              <a:extLst>
                <a:ext uri="{FF2B5EF4-FFF2-40B4-BE49-F238E27FC236}">
                  <a16:creationId xmlns:a16="http://schemas.microsoft.com/office/drawing/2014/main" id="{CEA1C72C-346A-4529-9581-0CCCF0059C01}"/>
                </a:ext>
              </a:extLst>
            </p:cNvPr>
            <p:cNvGraphicFramePr>
              <a:graphicFrameLocks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188668585"/>
                </p:ext>
              </p:extLst>
            </p:nvPr>
          </p:nvGraphicFramePr>
          <p:xfrm>
            <a:off x="6019033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C53F29C-72AF-429A-BFC6-D7CE39409F29}"/>
                </a:ext>
              </a:extLst>
            </p:cNvPr>
            <p:cNvSpPr/>
            <p:nvPr/>
          </p:nvSpPr>
          <p:spPr>
            <a:xfrm>
              <a:off x="6706239" y="1599473"/>
              <a:ext cx="904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BAF5BD-E2DF-4751-B55B-9C647990A96C}"/>
              </a:ext>
            </a:extLst>
          </p:cNvPr>
          <p:cNvGrpSpPr/>
          <p:nvPr/>
        </p:nvGrpSpPr>
        <p:grpSpPr>
          <a:xfrm>
            <a:off x="8874467" y="3096153"/>
            <a:ext cx="2092023" cy="1656184"/>
            <a:chOff x="6019033" y="1059582"/>
            <a:chExt cx="2092022" cy="1656184"/>
          </a:xfrm>
        </p:grpSpPr>
        <p:graphicFrame>
          <p:nvGraphicFramePr>
            <p:cNvPr id="29" name="Chart Placeholder 8">
              <a:extLst>
                <a:ext uri="{FF2B5EF4-FFF2-40B4-BE49-F238E27FC236}">
                  <a16:creationId xmlns:a16="http://schemas.microsoft.com/office/drawing/2014/main" id="{093DD56A-E318-421D-8C16-6A39ED72EDF2}"/>
                </a:ext>
              </a:extLst>
            </p:cNvPr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2214730124"/>
                </p:ext>
              </p:extLst>
            </p:nvPr>
          </p:nvGraphicFramePr>
          <p:xfrm>
            <a:off x="6019033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59BF15C-21E2-428C-9B2D-CE528C64B2E5}"/>
                </a:ext>
              </a:extLst>
            </p:cNvPr>
            <p:cNvSpPr/>
            <p:nvPr/>
          </p:nvSpPr>
          <p:spPr>
            <a:xfrm>
              <a:off x="6706239" y="1599473"/>
              <a:ext cx="904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37BC50BD-8508-4E2B-ADF8-050EC2E77721}"/>
              </a:ext>
            </a:extLst>
          </p:cNvPr>
          <p:cNvSpPr txBox="1"/>
          <p:nvPr/>
        </p:nvSpPr>
        <p:spPr>
          <a:xfrm>
            <a:off x="891098" y="2240400"/>
            <a:ext cx="2532685" cy="5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5FECE5D-5CE7-47F0-885C-0E84B588B0B8}"/>
              </a:ext>
            </a:extLst>
          </p:cNvPr>
          <p:cNvSpPr/>
          <p:nvPr/>
        </p:nvSpPr>
        <p:spPr>
          <a:xfrm>
            <a:off x="700013" y="1860528"/>
            <a:ext cx="271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67AD50D-6D13-435A-A0FD-2FF103ADA384}"/>
              </a:ext>
            </a:extLst>
          </p:cNvPr>
          <p:cNvSpPr/>
          <p:nvPr/>
        </p:nvSpPr>
        <p:spPr>
          <a:xfrm>
            <a:off x="3423783" y="4840479"/>
            <a:ext cx="271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C0E83B6-DCE0-4A4F-8F49-BFB6E795AC4F}"/>
              </a:ext>
            </a:extLst>
          </p:cNvPr>
          <p:cNvSpPr/>
          <p:nvPr/>
        </p:nvSpPr>
        <p:spPr>
          <a:xfrm>
            <a:off x="5924131" y="1855264"/>
            <a:ext cx="271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CEE18FB-028F-4C65-93D1-395E312B800A}"/>
              </a:ext>
            </a:extLst>
          </p:cNvPr>
          <p:cNvSpPr/>
          <p:nvPr/>
        </p:nvSpPr>
        <p:spPr>
          <a:xfrm>
            <a:off x="8572684" y="4840479"/>
            <a:ext cx="271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41E3C385-3ABF-4D1C-8F38-74F3A9DC38FB}"/>
              </a:ext>
            </a:extLst>
          </p:cNvPr>
          <p:cNvSpPr txBox="1"/>
          <p:nvPr/>
        </p:nvSpPr>
        <p:spPr>
          <a:xfrm>
            <a:off x="3579489" y="5283073"/>
            <a:ext cx="2562800" cy="5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56164674-54C3-4E4C-A08D-49717606891D}"/>
              </a:ext>
            </a:extLst>
          </p:cNvPr>
          <p:cNvSpPr txBox="1"/>
          <p:nvPr/>
        </p:nvSpPr>
        <p:spPr>
          <a:xfrm>
            <a:off x="6085565" y="2297858"/>
            <a:ext cx="2562800" cy="5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12EA72B7-0D5C-4E7E-A9AE-E8B881BD385A}"/>
              </a:ext>
            </a:extLst>
          </p:cNvPr>
          <p:cNvSpPr txBox="1"/>
          <p:nvPr/>
        </p:nvSpPr>
        <p:spPr>
          <a:xfrm>
            <a:off x="8732480" y="5283073"/>
            <a:ext cx="2562800" cy="5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B615E00-51AF-4534-959F-0EB5EEDF7612}"/>
              </a:ext>
            </a:extLst>
          </p:cNvPr>
          <p:cNvSpPr txBox="1"/>
          <p:nvPr/>
        </p:nvSpPr>
        <p:spPr>
          <a:xfrm>
            <a:off x="3818697" y="90631"/>
            <a:ext cx="46626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design</a:t>
            </a:r>
          </a:p>
        </p:txBody>
      </p:sp>
    </p:spTree>
    <p:extLst>
      <p:ext uri="{BB962C8B-B14F-4D97-AF65-F5344CB8AC3E}">
        <p14:creationId xmlns:p14="http://schemas.microsoft.com/office/powerpoint/2010/main" val="10411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PART3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FABDF060-14AF-4516-BC4C-EF0232A9F224}"/>
              </a:ext>
            </a:extLst>
          </p:cNvPr>
          <p:cNvSpPr/>
          <p:nvPr/>
        </p:nvSpPr>
        <p:spPr>
          <a:xfrm>
            <a:off x="956953" y="2384840"/>
            <a:ext cx="1792351" cy="1792351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FA864A67-EE5B-488F-A32C-6CB294E515A7}"/>
              </a:ext>
            </a:extLst>
          </p:cNvPr>
          <p:cNvSpPr/>
          <p:nvPr/>
        </p:nvSpPr>
        <p:spPr>
          <a:xfrm>
            <a:off x="3666938" y="2384840"/>
            <a:ext cx="1792351" cy="1792351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F7B57394-0D17-4C51-978B-0E98D98840DC}"/>
              </a:ext>
            </a:extLst>
          </p:cNvPr>
          <p:cNvSpPr/>
          <p:nvPr/>
        </p:nvSpPr>
        <p:spPr>
          <a:xfrm>
            <a:off x="6533981" y="2384840"/>
            <a:ext cx="1792351" cy="1792351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9477AE7F-8374-4D88-BEEB-A2C9900452A7}"/>
              </a:ext>
            </a:extLst>
          </p:cNvPr>
          <p:cNvSpPr/>
          <p:nvPr/>
        </p:nvSpPr>
        <p:spPr>
          <a:xfrm>
            <a:off x="9415373" y="2384840"/>
            <a:ext cx="1792351" cy="1792351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416332-020A-405D-ADBD-253A287558D7}"/>
              </a:ext>
            </a:extLst>
          </p:cNvPr>
          <p:cNvSpPr txBox="1">
            <a:spLocks/>
          </p:cNvSpPr>
          <p:nvPr/>
        </p:nvSpPr>
        <p:spPr>
          <a:xfrm>
            <a:off x="315357" y="4667308"/>
            <a:ext cx="2791819" cy="1189482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the title.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1D26FB7-6C3D-4FE7-A5BF-E0CFC152617C}"/>
              </a:ext>
            </a:extLst>
          </p:cNvPr>
          <p:cNvSpPr txBox="1">
            <a:spLocks/>
          </p:cNvSpPr>
          <p:nvPr/>
        </p:nvSpPr>
        <p:spPr>
          <a:xfrm>
            <a:off x="3095231" y="4666238"/>
            <a:ext cx="2791818" cy="1190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609585">
              <a:spcBef>
                <a:spcPts val="0"/>
              </a:spcBef>
              <a:buFont typeface="Arial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钟齐陈伟勋硬笔行书字库" panose="02010600030101010101" pitchFamily="2" charset="-122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Please enter the title.</a:t>
            </a:r>
            <a:endParaRPr lang="en-US" dirty="0">
              <a:latin typeface="+mn-lt"/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zh-CN" altLang="en-US" sz="1200" b="0" dirty="0"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79BD42-3256-458E-B2D6-F631DACFFE21}"/>
              </a:ext>
            </a:extLst>
          </p:cNvPr>
          <p:cNvSpPr txBox="1">
            <a:spLocks/>
          </p:cNvSpPr>
          <p:nvPr/>
        </p:nvSpPr>
        <p:spPr>
          <a:xfrm>
            <a:off x="6170064" y="4667309"/>
            <a:ext cx="2549248" cy="118948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609585">
              <a:spcBef>
                <a:spcPts val="0"/>
              </a:spcBef>
              <a:buFont typeface="Arial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钟齐陈伟勋硬笔行书字库" panose="02010600030101010101" pitchFamily="2" charset="-122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b="0" dirty="0">
                <a:latin typeface="+mn-lt"/>
                <a:cs typeface="+mn-ea"/>
                <a:sym typeface="+mn-lt"/>
              </a:rPr>
              <a:t>Please enter the title.</a:t>
            </a:r>
            <a:endParaRPr lang="en-US" sz="1200" b="0" dirty="0">
              <a:latin typeface="+mn-lt"/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zh-CN" altLang="en-US" sz="1200" b="0" dirty="0"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A2D1428-2055-40F7-9734-ADEAE671921F}"/>
              </a:ext>
            </a:extLst>
          </p:cNvPr>
          <p:cNvSpPr txBox="1">
            <a:spLocks/>
          </p:cNvSpPr>
          <p:nvPr/>
        </p:nvSpPr>
        <p:spPr>
          <a:xfrm>
            <a:off x="9002329" y="4666238"/>
            <a:ext cx="2617243" cy="1190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609585">
              <a:spcBef>
                <a:spcPts val="0"/>
              </a:spcBef>
              <a:buFont typeface="Arial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钟齐陈伟勋硬笔行书字库" panose="02010600030101010101" pitchFamily="2" charset="-122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b="0" dirty="0">
                <a:latin typeface="+mn-lt"/>
                <a:cs typeface="+mn-ea"/>
                <a:sym typeface="+mn-lt"/>
              </a:rPr>
              <a:t>Please enter the title.</a:t>
            </a:r>
            <a:endParaRPr lang="en-US" sz="1200" b="0" dirty="0">
              <a:latin typeface="+mn-lt"/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zh-CN" altLang="en-US" sz="1200" b="0" dirty="0"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F74FB52-C2E6-4643-8C61-F2FC888C72A6}"/>
              </a:ext>
            </a:extLst>
          </p:cNvPr>
          <p:cNvSpPr txBox="1"/>
          <p:nvPr/>
        </p:nvSpPr>
        <p:spPr>
          <a:xfrm>
            <a:off x="3818697" y="90631"/>
            <a:ext cx="46626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design</a:t>
            </a:r>
          </a:p>
        </p:txBody>
      </p:sp>
    </p:spTree>
    <p:extLst>
      <p:ext uri="{BB962C8B-B14F-4D97-AF65-F5344CB8AC3E}">
        <p14:creationId xmlns:p14="http://schemas.microsoft.com/office/powerpoint/2010/main" val="31419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:a14="http://schemas.microsoft.com/office/drawing/2010/main" xmlns:a16="http://schemas.microsoft.com/office/drawing/2014/main"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PART3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任意多边形 35">
            <a:extLst>
              <a:ext uri="{FF2B5EF4-FFF2-40B4-BE49-F238E27FC236}">
                <a16:creationId xmlns:a16="http://schemas.microsoft.com/office/drawing/2014/main" id="{1825F735-596C-4056-A2E4-560B9A00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71" y="3134189"/>
            <a:ext cx="1968060" cy="2540922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txBody>
          <a:bodyPr lIns="216000" tIns="0" rIns="0" bIns="0" anchor="ctr"/>
          <a:lstStyle/>
          <a:p>
            <a:pPr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10" name="任意多边形 36">
            <a:extLst>
              <a:ext uri="{FF2B5EF4-FFF2-40B4-BE49-F238E27FC236}">
                <a16:creationId xmlns:a16="http://schemas.microsoft.com/office/drawing/2014/main" id="{11622F55-0385-4CAA-B844-61E7811D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71" y="1736688"/>
            <a:ext cx="2545540" cy="1956508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lIns="0" tIns="0" rIns="0" bIns="216000" anchor="ctr"/>
          <a:lstStyle/>
          <a:p>
            <a:pPr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endParaRPr lang="en-US" altLang="zh-CN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</a:p>
          <a:p>
            <a:pPr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     </a:t>
            </a: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11" name="任意多边形 37">
            <a:extLst>
              <a:ext uri="{FF2B5EF4-FFF2-40B4-BE49-F238E27FC236}">
                <a16:creationId xmlns:a16="http://schemas.microsoft.com/office/drawing/2014/main" id="{55C6C84D-3244-4CAB-A2D6-6B8443E2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807" y="1782887"/>
            <a:ext cx="1968060" cy="2543229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60A757"/>
          </a:solidFill>
          <a:ln>
            <a:noFill/>
          </a:ln>
        </p:spPr>
        <p:txBody>
          <a:bodyPr lIns="0" tIns="0" rIns="216000" bIns="0" anchor="ctr"/>
          <a:lstStyle/>
          <a:p>
            <a:pPr algn="r"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12" name="任意多边形 38">
            <a:extLst>
              <a:ext uri="{FF2B5EF4-FFF2-40B4-BE49-F238E27FC236}">
                <a16:creationId xmlns:a16="http://schemas.microsoft.com/office/drawing/2014/main" id="{8431EFBE-3D52-4F46-A179-A64A8A87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890" y="3771733"/>
            <a:ext cx="2545540" cy="1968060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F57B26"/>
          </a:solidFill>
          <a:ln>
            <a:noFill/>
          </a:ln>
        </p:spPr>
        <p:txBody>
          <a:bodyPr lIns="0" tIns="216000" rIns="0" bIns="0" anchor="ctr"/>
          <a:lstStyle/>
          <a:p>
            <a:pPr algn="ctr"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            Title.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1F3CE9EE-67CF-45B3-9CE3-9075DA0EA066}"/>
              </a:ext>
            </a:extLst>
          </p:cNvPr>
          <p:cNvGrpSpPr>
            <a:grpSpLocks/>
          </p:cNvGrpSpPr>
          <p:nvPr/>
        </p:nvGrpSpPr>
        <p:grpSpPr bwMode="auto">
          <a:xfrm>
            <a:off x="5958315" y="1880551"/>
            <a:ext cx="5616651" cy="882263"/>
            <a:chOff x="0" y="0"/>
            <a:chExt cx="3850501" cy="883533"/>
          </a:xfrm>
        </p:grpSpPr>
        <p:sp>
          <p:nvSpPr>
            <p:cNvPr id="18" name="文本框 44">
              <a:extLst>
                <a:ext uri="{FF2B5EF4-FFF2-40B4-BE49-F238E27FC236}">
                  <a16:creationId xmlns:a16="http://schemas.microsoft.com/office/drawing/2014/main" id="{E5E21261-0F82-494A-9F91-592BFCF69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to edit the title.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C62AFF6-C265-4A8E-A7AA-11610B209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202"/>
              <a:ext cx="3850501" cy="53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enter a specific description here, the text as simple as possible, the meaning can be, do not have to be too cumbersome, pay attention to the beauty of the layout.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988AEE2C-D528-430B-9276-D6ED6E0762BA}"/>
              </a:ext>
            </a:extLst>
          </p:cNvPr>
          <p:cNvGrpSpPr>
            <a:grpSpLocks/>
          </p:cNvGrpSpPr>
          <p:nvPr/>
        </p:nvGrpSpPr>
        <p:grpSpPr bwMode="auto">
          <a:xfrm>
            <a:off x="5958315" y="3307710"/>
            <a:ext cx="5616651" cy="882861"/>
            <a:chOff x="0" y="0"/>
            <a:chExt cx="5325006" cy="882634"/>
          </a:xfrm>
        </p:grpSpPr>
        <p:sp>
          <p:nvSpPr>
            <p:cNvPr id="21" name="文本框 47">
              <a:extLst>
                <a:ext uri="{FF2B5EF4-FFF2-40B4-BE49-F238E27FC236}">
                  <a16:creationId xmlns:a16="http://schemas.microsoft.com/office/drawing/2014/main" id="{05AA6CFF-0AC7-488A-9FA3-4A3294629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6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to edit the title.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747E4AF-6692-4D13-99DC-C2A0C4E0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201"/>
              <a:ext cx="5325006" cy="52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Please enter a specific description here, the text as simple as possible, the meaning can be, do not have to be too cumbersome, pay attention to the beauty of the layout.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DADF51-8247-4F7A-8D2B-D9EA670842FF}"/>
              </a:ext>
            </a:extLst>
          </p:cNvPr>
          <p:cNvGrpSpPr>
            <a:grpSpLocks/>
          </p:cNvGrpSpPr>
          <p:nvPr/>
        </p:nvGrpSpPr>
        <p:grpSpPr bwMode="auto">
          <a:xfrm>
            <a:off x="5958315" y="4736460"/>
            <a:ext cx="5616651" cy="882861"/>
            <a:chOff x="0" y="0"/>
            <a:chExt cx="5325006" cy="882634"/>
          </a:xfrm>
        </p:grpSpPr>
        <p:sp>
          <p:nvSpPr>
            <p:cNvPr id="24" name="文本框 50">
              <a:extLst>
                <a:ext uri="{FF2B5EF4-FFF2-40B4-BE49-F238E27FC236}">
                  <a16:creationId xmlns:a16="http://schemas.microsoft.com/office/drawing/2014/main" id="{6D349355-5356-42D3-A500-0ADA56CF2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6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to edit the title.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14">
              <a:extLst>
                <a:ext uri="{FF2B5EF4-FFF2-40B4-BE49-F238E27FC236}">
                  <a16:creationId xmlns:a16="http://schemas.microsoft.com/office/drawing/2014/main" id="{F60CDA03-D994-46B4-A5C4-A1E94BD4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201"/>
              <a:ext cx="5325006" cy="52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Please enter a specific description here, the text as simple as possible, the meaning can be, do not have to be too cumbersome, pay attention to the beauty of the layout.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459FB3A9-CD16-4E37-90D9-DAC294392288}"/>
              </a:ext>
            </a:extLst>
          </p:cNvPr>
          <p:cNvSpPr txBox="1"/>
          <p:nvPr/>
        </p:nvSpPr>
        <p:spPr>
          <a:xfrm>
            <a:off x="3818697" y="90631"/>
            <a:ext cx="46626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design</a:t>
            </a:r>
          </a:p>
        </p:txBody>
      </p:sp>
    </p:spTree>
    <p:extLst>
      <p:ext uri="{BB962C8B-B14F-4D97-AF65-F5344CB8AC3E}">
        <p14:creationId xmlns:p14="http://schemas.microsoft.com/office/powerpoint/2010/main" val="15726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WE UNDERSTAND YOUR COMPANY FOR THE REQUIREMENTS, AND PROPOSAL INFORMATION, THIS PAPERS THE SPECIFIC. REQUIREMENTS.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8174190" y="987799"/>
            <a:ext cx="1200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spc="4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1583500" y="2198027"/>
            <a:ext cx="6208778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8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Teaching reflection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657654" y="2796456"/>
            <a:ext cx="499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SING REFLECTION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8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D13426-E8B1-423C-8E93-BE80157D7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9F80FB-CBE3-4852-A9DA-1663E36721BC}"/>
              </a:ext>
            </a:extLst>
          </p:cNvPr>
          <p:cNvSpPr/>
          <p:nvPr/>
        </p:nvSpPr>
        <p:spPr>
          <a:xfrm rot="10800000">
            <a:off x="1928944" y="1290168"/>
            <a:ext cx="10263053" cy="4224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FA9A78-F1B6-44F8-A607-B12B41B077D9}"/>
              </a:ext>
            </a:extLst>
          </p:cNvPr>
          <p:cNvSpPr txBox="1"/>
          <p:nvPr/>
        </p:nvSpPr>
        <p:spPr>
          <a:xfrm>
            <a:off x="2765010" y="3254991"/>
            <a:ext cx="273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5078C30-03E0-48B1-96ED-6013A5360D45}"/>
              </a:ext>
            </a:extLst>
          </p:cNvPr>
          <p:cNvSpPr/>
          <p:nvPr/>
        </p:nvSpPr>
        <p:spPr>
          <a:xfrm>
            <a:off x="5851415" y="2114549"/>
            <a:ext cx="476251" cy="476250"/>
          </a:xfrm>
          <a:prstGeom prst="roundRect">
            <a:avLst/>
          </a:prstGeom>
          <a:noFill/>
          <a:ln w="28575">
            <a:solidFill>
              <a:srgbClr val="60A7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60A757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rgbClr val="60A75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F824BBC-4118-4FD3-A083-BA9678A6B97F}"/>
              </a:ext>
            </a:extLst>
          </p:cNvPr>
          <p:cNvSpPr/>
          <p:nvPr/>
        </p:nvSpPr>
        <p:spPr>
          <a:xfrm>
            <a:off x="7002297" y="2120731"/>
            <a:ext cx="476251" cy="476250"/>
          </a:xfrm>
          <a:prstGeom prst="roundRect">
            <a:avLst/>
          </a:prstGeom>
          <a:noFill/>
          <a:ln w="28575">
            <a:solidFill>
              <a:srgbClr val="F57B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57B26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rgbClr val="F57B26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8C0E27F-E896-4140-AED5-E3930D58FDCD}"/>
              </a:ext>
            </a:extLst>
          </p:cNvPr>
          <p:cNvSpPr/>
          <p:nvPr/>
        </p:nvSpPr>
        <p:spPr>
          <a:xfrm>
            <a:off x="8250535" y="2114549"/>
            <a:ext cx="476251" cy="476250"/>
          </a:xfrm>
          <a:prstGeom prst="roundRect">
            <a:avLst/>
          </a:prstGeom>
          <a:noFill/>
          <a:ln w="28575">
            <a:solidFill>
              <a:srgbClr val="D5483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D54839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rgbClr val="D5483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F1AAF5F-2266-47DA-B9FB-1AC7263D043B}"/>
              </a:ext>
            </a:extLst>
          </p:cNvPr>
          <p:cNvSpPr/>
          <p:nvPr/>
        </p:nvSpPr>
        <p:spPr>
          <a:xfrm>
            <a:off x="9525937" y="2114549"/>
            <a:ext cx="476251" cy="476250"/>
          </a:xfrm>
          <a:prstGeom prst="roundRect">
            <a:avLst/>
          </a:prstGeom>
          <a:noFill/>
          <a:ln w="28575">
            <a:solidFill>
              <a:srgbClr val="6FCEF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6FCEFE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1600" b="1" dirty="0">
              <a:solidFill>
                <a:srgbClr val="6FCEF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18486B74-5810-4F41-A734-D56FE55CED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3256"/>
            <a:ext cx="3090515" cy="6881255"/>
          </a:xfrm>
          <a:prstGeom prst="rect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3DF46849-2962-40A2-B2FF-EF1655051869}"/>
              </a:ext>
            </a:extLst>
          </p:cNvPr>
          <p:cNvSpPr/>
          <p:nvPr/>
        </p:nvSpPr>
        <p:spPr>
          <a:xfrm>
            <a:off x="11658463" y="1290169"/>
            <a:ext cx="551575" cy="4224471"/>
          </a:xfrm>
          <a:prstGeom prst="rect">
            <a:avLst/>
          </a:prstGeom>
          <a:solidFill>
            <a:srgbClr val="D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A701EC-C077-4424-A0C2-DED31F087A2A}"/>
              </a:ext>
            </a:extLst>
          </p:cNvPr>
          <p:cNvSpPr txBox="1"/>
          <p:nvPr/>
        </p:nvSpPr>
        <p:spPr>
          <a:xfrm>
            <a:off x="9473137" y="2805168"/>
            <a:ext cx="677108" cy="1987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/>
              <a:t>Text title</a:t>
            </a:r>
            <a:endParaRPr lang="zh-CN" altLang="en-US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7153C2-42CA-4BB4-9E94-195C53BD7BD0}"/>
              </a:ext>
            </a:extLst>
          </p:cNvPr>
          <p:cNvSpPr txBox="1"/>
          <p:nvPr/>
        </p:nvSpPr>
        <p:spPr>
          <a:xfrm>
            <a:off x="8150106" y="2805168"/>
            <a:ext cx="677108" cy="1987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/>
              <a:t>Text title</a:t>
            </a:r>
            <a:endParaRPr lang="zh-CN" altLang="en-US" sz="3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9AC499-A9B5-4015-83D3-A02826BAD549}"/>
              </a:ext>
            </a:extLst>
          </p:cNvPr>
          <p:cNvSpPr txBox="1"/>
          <p:nvPr/>
        </p:nvSpPr>
        <p:spPr>
          <a:xfrm>
            <a:off x="6931877" y="2805168"/>
            <a:ext cx="677108" cy="1987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/>
              <a:t>Text title</a:t>
            </a:r>
            <a:endParaRPr lang="zh-CN" altLang="en-US" sz="3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C1639B-8F46-4F8F-85B5-B7C37551E373}"/>
              </a:ext>
            </a:extLst>
          </p:cNvPr>
          <p:cNvSpPr txBox="1"/>
          <p:nvPr/>
        </p:nvSpPr>
        <p:spPr>
          <a:xfrm>
            <a:off x="5784698" y="2805168"/>
            <a:ext cx="677108" cy="1987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/>
              <a:t>Text title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32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6" grpId="1"/>
          <p:bldP spid="11" grpId="0" animBg="1"/>
          <p:bldP spid="12" grpId="0" animBg="1"/>
          <p:bldP spid="13" grpId="0" animBg="1"/>
          <p:bldP spid="14" grpId="0" animBg="1"/>
          <p:bldP spid="7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6" grpId="1"/>
          <p:bldP spid="11" grpId="0" animBg="1"/>
          <p:bldP spid="12" grpId="0" animBg="1"/>
          <p:bldP spid="13" grpId="0" animBg="1"/>
          <p:bldP spid="14" grpId="0" animBg="1"/>
          <p:bldP spid="7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873D27F-C381-4667-8DFD-AF65EE884426}"/>
              </a:ext>
            </a:extLst>
          </p:cNvPr>
          <p:cNvSpPr txBox="1">
            <a:spLocks/>
          </p:cNvSpPr>
          <p:nvPr/>
        </p:nvSpPr>
        <p:spPr>
          <a:xfrm>
            <a:off x="2298498" y="2466440"/>
            <a:ext cx="3018229" cy="84160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6CED7F-80BE-4A84-A869-E8EFF5F1DA80}"/>
              </a:ext>
            </a:extLst>
          </p:cNvPr>
          <p:cNvSpPr txBox="1">
            <a:spLocks/>
          </p:cNvSpPr>
          <p:nvPr/>
        </p:nvSpPr>
        <p:spPr>
          <a:xfrm>
            <a:off x="4554947" y="4777211"/>
            <a:ext cx="2844327" cy="122940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0" defTabSz="609585">
              <a:lnSpc>
                <a:spcPts val="1800"/>
              </a:lnSpc>
              <a:spcBef>
                <a:spcPct val="20000"/>
              </a:spcBef>
              <a:buFont typeface="Arial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91F1758-BC4F-4E56-B322-8E881694B9DB}"/>
              </a:ext>
            </a:extLst>
          </p:cNvPr>
          <p:cNvSpPr txBox="1">
            <a:spLocks/>
          </p:cNvSpPr>
          <p:nvPr/>
        </p:nvSpPr>
        <p:spPr>
          <a:xfrm>
            <a:off x="2312511" y="1987366"/>
            <a:ext cx="2481519" cy="5151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the title.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F6BEDC1-FD83-47EB-A291-7671A3B0C792}"/>
              </a:ext>
            </a:extLst>
          </p:cNvPr>
          <p:cNvSpPr txBox="1">
            <a:spLocks/>
          </p:cNvSpPr>
          <p:nvPr/>
        </p:nvSpPr>
        <p:spPr>
          <a:xfrm>
            <a:off x="4554946" y="4377036"/>
            <a:ext cx="2842210" cy="639763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the title.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E415B550-C009-4172-AA21-9A87275F3333}"/>
              </a:ext>
            </a:extLst>
          </p:cNvPr>
          <p:cNvCxnSpPr/>
          <p:nvPr/>
        </p:nvCxnSpPr>
        <p:spPr>
          <a:xfrm>
            <a:off x="0" y="3720935"/>
            <a:ext cx="1219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21">
            <a:extLst>
              <a:ext uri="{FF2B5EF4-FFF2-40B4-BE49-F238E27FC236}">
                <a16:creationId xmlns:a16="http://schemas.microsoft.com/office/drawing/2014/main" id="{58B5D600-0DB6-45F3-95A9-E76D77E9C86C}"/>
              </a:ext>
            </a:extLst>
          </p:cNvPr>
          <p:cNvGrpSpPr/>
          <p:nvPr/>
        </p:nvGrpSpPr>
        <p:grpSpPr>
          <a:xfrm>
            <a:off x="1021201" y="2108343"/>
            <a:ext cx="1113507" cy="1613652"/>
            <a:chOff x="765900" y="1511808"/>
            <a:chExt cx="835130" cy="121023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32" name="Straight Connector 19">
              <a:extLst>
                <a:ext uri="{FF2B5EF4-FFF2-40B4-BE49-F238E27FC236}">
                  <a16:creationId xmlns:a16="http://schemas.microsoft.com/office/drawing/2014/main" id="{4C6FD01B-4137-4E01-B1C9-2C9ED32B95CA}"/>
                </a:ext>
              </a:extLst>
            </p:cNvPr>
            <p:cNvCxnSpPr>
              <a:cxnSpLocks/>
              <a:endCxn id="33" idx="4"/>
            </p:cNvCxnSpPr>
            <p:nvPr/>
          </p:nvCxnSpPr>
          <p:spPr>
            <a:xfrm rot="5400000" flipH="1" flipV="1">
              <a:off x="996308" y="2534096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60A75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824B1809-04F4-4C89-A6D6-BD9E200EE61B}"/>
                </a:ext>
              </a:extLst>
            </p:cNvPr>
            <p:cNvSpPr/>
            <p:nvPr/>
          </p:nvSpPr>
          <p:spPr>
            <a:xfrm>
              <a:off x="765900" y="1511808"/>
              <a:ext cx="835130" cy="83513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60A75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41476CE-8D35-4A2F-B0E8-14C2C3C75139}"/>
              </a:ext>
            </a:extLst>
          </p:cNvPr>
          <p:cNvSpPr txBox="1">
            <a:spLocks/>
          </p:cNvSpPr>
          <p:nvPr/>
        </p:nvSpPr>
        <p:spPr>
          <a:xfrm>
            <a:off x="7020062" y="2466440"/>
            <a:ext cx="3062183" cy="84160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0" defTabSz="609585">
              <a:lnSpc>
                <a:spcPts val="1800"/>
              </a:lnSpc>
              <a:spcBef>
                <a:spcPct val="20000"/>
              </a:spcBef>
              <a:buFont typeface="Arial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0CB0300-23F3-4306-AC79-3F6016DCD989}"/>
              </a:ext>
            </a:extLst>
          </p:cNvPr>
          <p:cNvSpPr txBox="1">
            <a:spLocks/>
          </p:cNvSpPr>
          <p:nvPr/>
        </p:nvSpPr>
        <p:spPr>
          <a:xfrm>
            <a:off x="9121320" y="4816629"/>
            <a:ext cx="2908664" cy="14218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0" defTabSz="609585">
              <a:lnSpc>
                <a:spcPts val="1800"/>
              </a:lnSpc>
              <a:spcBef>
                <a:spcPct val="20000"/>
              </a:spcBef>
              <a:buFont typeface="Arial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Enter a specific description here to note the beauty of the layout.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670355C-BBB9-4D8A-8D11-030A9F88574E}"/>
              </a:ext>
            </a:extLst>
          </p:cNvPr>
          <p:cNvSpPr txBox="1">
            <a:spLocks/>
          </p:cNvSpPr>
          <p:nvPr/>
        </p:nvSpPr>
        <p:spPr>
          <a:xfrm>
            <a:off x="7020062" y="1987366"/>
            <a:ext cx="2481519" cy="515165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E97110F-5243-4875-A5A7-6616446D906E}"/>
              </a:ext>
            </a:extLst>
          </p:cNvPr>
          <p:cNvSpPr txBox="1">
            <a:spLocks/>
          </p:cNvSpPr>
          <p:nvPr/>
        </p:nvSpPr>
        <p:spPr>
          <a:xfrm>
            <a:off x="9068606" y="4238099"/>
            <a:ext cx="2842210" cy="63976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b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5AFB2A75-2916-4015-A1AC-085053916EFB}"/>
              </a:ext>
            </a:extLst>
          </p:cNvPr>
          <p:cNvGrpSpPr/>
          <p:nvPr/>
        </p:nvGrpSpPr>
        <p:grpSpPr>
          <a:xfrm>
            <a:off x="3212933" y="3723904"/>
            <a:ext cx="1113507" cy="1612595"/>
            <a:chOff x="2409699" y="2723478"/>
            <a:chExt cx="835130" cy="1209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39" name="Straight Connector 33">
              <a:extLst>
                <a:ext uri="{FF2B5EF4-FFF2-40B4-BE49-F238E27FC236}">
                  <a16:creationId xmlns:a16="http://schemas.microsoft.com/office/drawing/2014/main" id="{97FFDC04-AADC-457B-B9B1-F18340629C3D}"/>
                </a:ext>
              </a:extLst>
            </p:cNvPr>
            <p:cNvCxnSpPr/>
            <p:nvPr/>
          </p:nvCxnSpPr>
          <p:spPr>
            <a:xfrm rot="5400000" flipH="1" flipV="1">
              <a:off x="2640107" y="2909842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D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818C67AC-2DC0-4711-95B0-081CBB967AA6}"/>
                </a:ext>
              </a:extLst>
            </p:cNvPr>
            <p:cNvSpPr/>
            <p:nvPr/>
          </p:nvSpPr>
          <p:spPr>
            <a:xfrm>
              <a:off x="2409699" y="3097794"/>
              <a:ext cx="835130" cy="835130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D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756AD1F0-87BE-4E6C-A00E-3998FA9AC417}"/>
              </a:ext>
            </a:extLst>
          </p:cNvPr>
          <p:cNvGrpSpPr/>
          <p:nvPr/>
        </p:nvGrpSpPr>
        <p:grpSpPr>
          <a:xfrm>
            <a:off x="5611641" y="2109401"/>
            <a:ext cx="1113507" cy="1613652"/>
            <a:chOff x="4208730" y="1512602"/>
            <a:chExt cx="835130" cy="1210239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42" name="Straight Connector 35">
              <a:extLst>
                <a:ext uri="{FF2B5EF4-FFF2-40B4-BE49-F238E27FC236}">
                  <a16:creationId xmlns:a16="http://schemas.microsoft.com/office/drawing/2014/main" id="{0FECEFB6-1CBE-497B-AD41-793C1998DDCA}"/>
                </a:ext>
              </a:extLst>
            </p:cNvPr>
            <p:cNvCxnSpPr>
              <a:endCxn id="43" idx="4"/>
            </p:cNvCxnSpPr>
            <p:nvPr/>
          </p:nvCxnSpPr>
          <p:spPr>
            <a:xfrm rot="5400000" flipH="1" flipV="1">
              <a:off x="4439138" y="2534890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6FCE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4FF5332D-0663-43F4-A030-AD0237989C49}"/>
                </a:ext>
              </a:extLst>
            </p:cNvPr>
            <p:cNvSpPr/>
            <p:nvPr/>
          </p:nvSpPr>
          <p:spPr>
            <a:xfrm>
              <a:off x="4208730" y="1512602"/>
              <a:ext cx="835130" cy="835130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6FCE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:a16="http://schemas.microsoft.com/office/drawing/2014/main" id="{3B273FD8-C691-4629-9214-655B7E4941E6}"/>
              </a:ext>
            </a:extLst>
          </p:cNvPr>
          <p:cNvGrpSpPr/>
          <p:nvPr/>
        </p:nvGrpSpPr>
        <p:grpSpPr>
          <a:xfrm>
            <a:off x="7703544" y="3710932"/>
            <a:ext cx="1113507" cy="1612595"/>
            <a:chOff x="5777657" y="2713749"/>
            <a:chExt cx="835130" cy="120944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45" name="Straight Connector 37">
              <a:extLst>
                <a:ext uri="{FF2B5EF4-FFF2-40B4-BE49-F238E27FC236}">
                  <a16:creationId xmlns:a16="http://schemas.microsoft.com/office/drawing/2014/main" id="{C57F4E6D-0A70-4EC4-BEB8-4B645CECED5E}"/>
                </a:ext>
              </a:extLst>
            </p:cNvPr>
            <p:cNvCxnSpPr/>
            <p:nvPr/>
          </p:nvCxnSpPr>
          <p:spPr>
            <a:xfrm rot="5400000" flipH="1" flipV="1">
              <a:off x="6008065" y="2900113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F57B2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3030F4-2EB4-4763-9124-976648B73901}"/>
                </a:ext>
              </a:extLst>
            </p:cNvPr>
            <p:cNvSpPr/>
            <p:nvPr/>
          </p:nvSpPr>
          <p:spPr>
            <a:xfrm>
              <a:off x="5777657" y="3088065"/>
              <a:ext cx="835130" cy="835130"/>
            </a:xfrm>
            <a:prstGeom prst="ellipse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F57B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B8AD37E3-2E87-4A2F-8223-CDB28146CB18}"/>
              </a:ext>
            </a:extLst>
          </p:cNvPr>
          <p:cNvSpPr txBox="1"/>
          <p:nvPr/>
        </p:nvSpPr>
        <p:spPr>
          <a:xfrm>
            <a:off x="3818697" y="90631"/>
            <a:ext cx="46626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design</a:t>
            </a:r>
          </a:p>
        </p:txBody>
      </p:sp>
    </p:spTree>
    <p:extLst>
      <p:ext uri="{BB962C8B-B14F-4D97-AF65-F5344CB8AC3E}">
        <p14:creationId xmlns:p14="http://schemas.microsoft.com/office/powerpoint/2010/main" val="19237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build="p"/>
      <p:bldP spid="27" grpId="0" build="p"/>
      <p:bldP spid="28" grpId="0" build="p"/>
      <p:bldP spid="29" grpId="0" build="p"/>
      <p:bldP spid="34" grpId="0"/>
      <p:bldP spid="35" grpId="0"/>
      <p:bldP spid="36" grpId="0"/>
      <p:bldP spid="37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"/>
            <a:ext cx="12202211" cy="6883204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583562" y="90631"/>
            <a:ext cx="51098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reflection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DBEF3-9634-4DAC-B073-C5E9B81412F8}"/>
              </a:ext>
            </a:extLst>
          </p:cNvPr>
          <p:cNvSpPr txBox="1">
            <a:spLocks/>
          </p:cNvSpPr>
          <p:nvPr/>
        </p:nvSpPr>
        <p:spPr>
          <a:xfrm>
            <a:off x="6474634" y="2130797"/>
            <a:ext cx="5361321" cy="384481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7BAAAC7-09D9-4BF9-818B-9A5222C66CF8}"/>
              </a:ext>
            </a:extLst>
          </p:cNvPr>
          <p:cNvSpPr/>
          <p:nvPr/>
        </p:nvSpPr>
        <p:spPr>
          <a:xfrm>
            <a:off x="-11953" y="1980252"/>
            <a:ext cx="6139579" cy="207295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Please enter the title.</a:t>
            </a:r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2D69E47-D670-4D9F-9F77-B259CA8C6C04}"/>
              </a:ext>
            </a:extLst>
          </p:cNvPr>
          <p:cNvSpPr/>
          <p:nvPr/>
        </p:nvSpPr>
        <p:spPr>
          <a:xfrm>
            <a:off x="0" y="4053209"/>
            <a:ext cx="3055133" cy="207295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48F759B-E9FC-479D-8808-A6617A14301E}"/>
              </a:ext>
            </a:extLst>
          </p:cNvPr>
          <p:cNvSpPr/>
          <p:nvPr/>
        </p:nvSpPr>
        <p:spPr>
          <a:xfrm>
            <a:off x="3055134" y="4053209"/>
            <a:ext cx="3079951" cy="2072957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8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自由: 形状 43">
            <a:extLst>
              <a:ext uri="{FF2B5EF4-FFF2-40B4-BE49-F238E27FC236}">
                <a16:creationId xmlns:a16="http://schemas.microsoft.com/office/drawing/2014/main" id="{90327749-8FBC-42F4-8B68-2E69C0177F7E}"/>
              </a:ext>
            </a:extLst>
          </p:cNvPr>
          <p:cNvSpPr/>
          <p:nvPr/>
        </p:nvSpPr>
        <p:spPr>
          <a:xfrm>
            <a:off x="3862897" y="1710876"/>
            <a:ext cx="2015291" cy="2015289"/>
          </a:xfrm>
          <a:custGeom>
            <a:avLst/>
            <a:gdLst>
              <a:gd name="connsiteX0" fmla="*/ 2015290 w 2015290"/>
              <a:gd name="connsiteY0" fmla="*/ 1007645 h 2015289"/>
              <a:gd name="connsiteX1" fmla="*/ 1994819 w 2015290"/>
              <a:gd name="connsiteY1" fmla="*/ 1210720 h 2015289"/>
              <a:gd name="connsiteX2" fmla="*/ 1992753 w 2015290"/>
              <a:gd name="connsiteY2" fmla="*/ 1218756 h 2015289"/>
              <a:gd name="connsiteX3" fmla="*/ 1933733 w 2015290"/>
              <a:gd name="connsiteY3" fmla="*/ 1221736 h 2015289"/>
              <a:gd name="connsiteX4" fmla="*/ 1854532 w 2015290"/>
              <a:gd name="connsiteY4" fmla="*/ 1233824 h 2015289"/>
              <a:gd name="connsiteX5" fmla="*/ 1794542 w 2015290"/>
              <a:gd name="connsiteY5" fmla="*/ 1249249 h 2015289"/>
              <a:gd name="connsiteX6" fmla="*/ 1854530 w 2015290"/>
              <a:gd name="connsiteY6" fmla="*/ 1233825 h 2015289"/>
              <a:gd name="connsiteX7" fmla="*/ 1933731 w 2015290"/>
              <a:gd name="connsiteY7" fmla="*/ 1221737 h 2015289"/>
              <a:gd name="connsiteX8" fmla="*/ 1992751 w 2015290"/>
              <a:gd name="connsiteY8" fmla="*/ 1218756 h 2015289"/>
              <a:gd name="connsiteX9" fmla="*/ 1969986 w 2015290"/>
              <a:gd name="connsiteY9" fmla="*/ 1307288 h 2015289"/>
              <a:gd name="connsiteX10" fmla="*/ 1307287 w 2015290"/>
              <a:gd name="connsiteY10" fmla="*/ 1969987 h 2015289"/>
              <a:gd name="connsiteX11" fmla="*/ 1218756 w 2015290"/>
              <a:gd name="connsiteY11" fmla="*/ 1992752 h 2015289"/>
              <a:gd name="connsiteX12" fmla="*/ 1221736 w 2015290"/>
              <a:gd name="connsiteY12" fmla="*/ 1933732 h 2015289"/>
              <a:gd name="connsiteX13" fmla="*/ 1253480 w 2015290"/>
              <a:gd name="connsiteY13" fmla="*/ 1778086 h 2015289"/>
              <a:gd name="connsiteX14" fmla="*/ 1258463 w 2015290"/>
              <a:gd name="connsiteY14" fmla="*/ 1764471 h 2015289"/>
              <a:gd name="connsiteX15" fmla="*/ 1318134 w 2015290"/>
              <a:gd name="connsiteY15" fmla="*/ 1742631 h 2015289"/>
              <a:gd name="connsiteX16" fmla="*/ 1742630 w 2015290"/>
              <a:gd name="connsiteY16" fmla="*/ 1318135 h 2015289"/>
              <a:gd name="connsiteX17" fmla="*/ 1764470 w 2015290"/>
              <a:gd name="connsiteY17" fmla="*/ 1258464 h 2015289"/>
              <a:gd name="connsiteX18" fmla="*/ 1764472 w 2015290"/>
              <a:gd name="connsiteY18" fmla="*/ 1258463 h 2015289"/>
              <a:gd name="connsiteX19" fmla="*/ 1769455 w 2015290"/>
              <a:gd name="connsiteY19" fmla="*/ 1244848 h 2015289"/>
              <a:gd name="connsiteX20" fmla="*/ 1801199 w 2015290"/>
              <a:gd name="connsiteY20" fmla="*/ 1089202 h 2015289"/>
              <a:gd name="connsiteX21" fmla="*/ 1804180 w 2015290"/>
              <a:gd name="connsiteY21" fmla="*/ 1030182 h 2015289"/>
              <a:gd name="connsiteX22" fmla="*/ 1812215 w 2015290"/>
              <a:gd name="connsiteY22" fmla="*/ 1028116 h 2015289"/>
              <a:gd name="connsiteX23" fmla="*/ 2015290 w 2015290"/>
              <a:gd name="connsiteY23" fmla="*/ 1007645 h 2015289"/>
              <a:gd name="connsiteX24" fmla="*/ 1007645 w 2015290"/>
              <a:gd name="connsiteY24" fmla="*/ 0 h 2015289"/>
              <a:gd name="connsiteX25" fmla="*/ 2015289 w 2015290"/>
              <a:gd name="connsiteY25" fmla="*/ 1007645 h 2015289"/>
              <a:gd name="connsiteX26" fmla="*/ 1812214 w 2015290"/>
              <a:gd name="connsiteY26" fmla="*/ 1028116 h 2015289"/>
              <a:gd name="connsiteX27" fmla="*/ 1804178 w 2015290"/>
              <a:gd name="connsiteY27" fmla="*/ 1030182 h 2015289"/>
              <a:gd name="connsiteX28" fmla="*/ 1805316 w 2015290"/>
              <a:gd name="connsiteY28" fmla="*/ 1007645 h 2015289"/>
              <a:gd name="connsiteX29" fmla="*/ 1007645 w 2015290"/>
              <a:gd name="connsiteY29" fmla="*/ 209973 h 2015289"/>
              <a:gd name="connsiteX30" fmla="*/ 209973 w 2015290"/>
              <a:gd name="connsiteY30" fmla="*/ 1007645 h 2015289"/>
              <a:gd name="connsiteX31" fmla="*/ 1007645 w 2015290"/>
              <a:gd name="connsiteY31" fmla="*/ 1805316 h 2015289"/>
              <a:gd name="connsiteX32" fmla="*/ 1030182 w 2015290"/>
              <a:gd name="connsiteY32" fmla="*/ 1804177 h 2015289"/>
              <a:gd name="connsiteX33" fmla="*/ 1028116 w 2015290"/>
              <a:gd name="connsiteY33" fmla="*/ 1812214 h 2015289"/>
              <a:gd name="connsiteX34" fmla="*/ 1007645 w 2015290"/>
              <a:gd name="connsiteY34" fmla="*/ 2015289 h 2015289"/>
              <a:gd name="connsiteX35" fmla="*/ 0 w 2015290"/>
              <a:gd name="connsiteY35" fmla="*/ 1007645 h 2015289"/>
              <a:gd name="connsiteX36" fmla="*/ 1007645 w 2015290"/>
              <a:gd name="connsiteY36" fmla="*/ 0 h 20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15290" h="2015289">
                <a:moveTo>
                  <a:pt x="2015290" y="1007645"/>
                </a:moveTo>
                <a:cubicBezTo>
                  <a:pt x="2015290" y="1077208"/>
                  <a:pt x="2008241" y="1145125"/>
                  <a:pt x="1994819" y="1210720"/>
                </a:cubicBezTo>
                <a:lnTo>
                  <a:pt x="1992753" y="1218756"/>
                </a:lnTo>
                <a:lnTo>
                  <a:pt x="1933733" y="1221736"/>
                </a:lnTo>
                <a:cubicBezTo>
                  <a:pt x="1906918" y="1224460"/>
                  <a:pt x="1880495" y="1228511"/>
                  <a:pt x="1854532" y="1233824"/>
                </a:cubicBezTo>
                <a:lnTo>
                  <a:pt x="1794542" y="1249249"/>
                </a:lnTo>
                <a:lnTo>
                  <a:pt x="1854530" y="1233825"/>
                </a:lnTo>
                <a:cubicBezTo>
                  <a:pt x="1880493" y="1228512"/>
                  <a:pt x="1906916" y="1224460"/>
                  <a:pt x="1933731" y="1221737"/>
                </a:cubicBezTo>
                <a:lnTo>
                  <a:pt x="1992751" y="1218756"/>
                </a:lnTo>
                <a:lnTo>
                  <a:pt x="1969986" y="1307288"/>
                </a:lnTo>
                <a:cubicBezTo>
                  <a:pt x="1871849" y="1622811"/>
                  <a:pt x="1622811" y="1871849"/>
                  <a:pt x="1307287" y="1969987"/>
                </a:cubicBezTo>
                <a:lnTo>
                  <a:pt x="1218756" y="1992752"/>
                </a:lnTo>
                <a:lnTo>
                  <a:pt x="1221736" y="1933732"/>
                </a:lnTo>
                <a:cubicBezTo>
                  <a:pt x="1227183" y="1880101"/>
                  <a:pt x="1237942" y="1828041"/>
                  <a:pt x="1253480" y="1778086"/>
                </a:cubicBezTo>
                <a:lnTo>
                  <a:pt x="1258463" y="1764471"/>
                </a:lnTo>
                <a:lnTo>
                  <a:pt x="1318134" y="1742631"/>
                </a:lnTo>
                <a:cubicBezTo>
                  <a:pt x="1508998" y="1661902"/>
                  <a:pt x="1661902" y="1508999"/>
                  <a:pt x="1742630" y="1318135"/>
                </a:cubicBezTo>
                <a:lnTo>
                  <a:pt x="1764470" y="1258464"/>
                </a:lnTo>
                <a:lnTo>
                  <a:pt x="1764472" y="1258463"/>
                </a:lnTo>
                <a:lnTo>
                  <a:pt x="1769455" y="1244848"/>
                </a:lnTo>
                <a:cubicBezTo>
                  <a:pt x="1784993" y="1194893"/>
                  <a:pt x="1795753" y="1142832"/>
                  <a:pt x="1801199" y="1089202"/>
                </a:cubicBezTo>
                <a:lnTo>
                  <a:pt x="1804180" y="1030182"/>
                </a:lnTo>
                <a:lnTo>
                  <a:pt x="1812215" y="1028116"/>
                </a:lnTo>
                <a:cubicBezTo>
                  <a:pt x="1877810" y="1014694"/>
                  <a:pt x="1945727" y="1007645"/>
                  <a:pt x="2015290" y="1007645"/>
                </a:cubicBezTo>
                <a:close/>
                <a:moveTo>
                  <a:pt x="1007645" y="0"/>
                </a:moveTo>
                <a:cubicBezTo>
                  <a:pt x="1564151" y="0"/>
                  <a:pt x="2015289" y="451138"/>
                  <a:pt x="2015289" y="1007645"/>
                </a:cubicBezTo>
                <a:cubicBezTo>
                  <a:pt x="1945726" y="1007645"/>
                  <a:pt x="1877809" y="1014693"/>
                  <a:pt x="1812214" y="1028116"/>
                </a:cubicBezTo>
                <a:lnTo>
                  <a:pt x="1804178" y="1030182"/>
                </a:lnTo>
                <a:lnTo>
                  <a:pt x="1805316" y="1007645"/>
                </a:lnTo>
                <a:cubicBezTo>
                  <a:pt x="1805316" y="567103"/>
                  <a:pt x="1448186" y="209973"/>
                  <a:pt x="1007645" y="209973"/>
                </a:cubicBezTo>
                <a:cubicBezTo>
                  <a:pt x="567103" y="209973"/>
                  <a:pt x="209973" y="567103"/>
                  <a:pt x="209973" y="1007645"/>
                </a:cubicBezTo>
                <a:cubicBezTo>
                  <a:pt x="209973" y="1448186"/>
                  <a:pt x="567103" y="1805316"/>
                  <a:pt x="1007645" y="1805316"/>
                </a:cubicBezTo>
                <a:lnTo>
                  <a:pt x="1030182" y="1804177"/>
                </a:lnTo>
                <a:lnTo>
                  <a:pt x="1028116" y="1812214"/>
                </a:lnTo>
                <a:cubicBezTo>
                  <a:pt x="1014694" y="1877809"/>
                  <a:pt x="1007645" y="1945726"/>
                  <a:pt x="1007645" y="2015289"/>
                </a:cubicBezTo>
                <a:cubicBezTo>
                  <a:pt x="451138" y="2015289"/>
                  <a:pt x="0" y="1564151"/>
                  <a:pt x="0" y="1007645"/>
                </a:cubicBezTo>
                <a:cubicBezTo>
                  <a:pt x="0" y="451138"/>
                  <a:pt x="451138" y="0"/>
                  <a:pt x="1007645" y="0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自由: 形状 44">
            <a:extLst>
              <a:ext uri="{FF2B5EF4-FFF2-40B4-BE49-F238E27FC236}">
                <a16:creationId xmlns:a16="http://schemas.microsoft.com/office/drawing/2014/main" id="{A5574799-B12C-4220-B710-FF767B02CF90}"/>
              </a:ext>
            </a:extLst>
          </p:cNvPr>
          <p:cNvSpPr/>
          <p:nvPr/>
        </p:nvSpPr>
        <p:spPr>
          <a:xfrm>
            <a:off x="6305709" y="2765108"/>
            <a:ext cx="2015289" cy="2015289"/>
          </a:xfrm>
          <a:custGeom>
            <a:avLst/>
            <a:gdLst>
              <a:gd name="connsiteX0" fmla="*/ 312768 w 2015289"/>
              <a:gd name="connsiteY0" fmla="*/ 279105 h 2015289"/>
              <a:gd name="connsiteX1" fmla="*/ 350029 w 2015289"/>
              <a:gd name="connsiteY1" fmla="*/ 320103 h 2015289"/>
              <a:gd name="connsiteX2" fmla="*/ 408037 w 2015289"/>
              <a:gd name="connsiteY2" fmla="*/ 397674 h 2015289"/>
              <a:gd name="connsiteX3" fmla="*/ 439191 w 2015289"/>
              <a:gd name="connsiteY3" fmla="*/ 448957 h 2015289"/>
              <a:gd name="connsiteX4" fmla="*/ 346203 w 2015289"/>
              <a:gd name="connsiteY4" fmla="*/ 561660 h 2015289"/>
              <a:gd name="connsiteX5" fmla="*/ 302707 w 2015289"/>
              <a:gd name="connsiteY5" fmla="*/ 641796 h 2015289"/>
              <a:gd name="connsiteX6" fmla="*/ 302707 w 2015289"/>
              <a:gd name="connsiteY6" fmla="*/ 641796 h 2015289"/>
              <a:gd name="connsiteX7" fmla="*/ 272659 w 2015289"/>
              <a:gd name="connsiteY7" fmla="*/ 697155 h 2015289"/>
              <a:gd name="connsiteX8" fmla="*/ 209973 w 2015289"/>
              <a:gd name="connsiteY8" fmla="*/ 1007644 h 2015289"/>
              <a:gd name="connsiteX9" fmla="*/ 272659 w 2015289"/>
              <a:gd name="connsiteY9" fmla="*/ 1318134 h 2015289"/>
              <a:gd name="connsiteX10" fmla="*/ 277420 w 2015289"/>
              <a:gd name="connsiteY10" fmla="*/ 1326906 h 2015289"/>
              <a:gd name="connsiteX11" fmla="*/ 233922 w 2015289"/>
              <a:gd name="connsiteY11" fmla="*/ 1407042 h 2015289"/>
              <a:gd name="connsiteX12" fmla="*/ 140935 w 2015289"/>
              <a:gd name="connsiteY12" fmla="*/ 1519745 h 2015289"/>
              <a:gd name="connsiteX13" fmla="*/ 121618 w 2015289"/>
              <a:gd name="connsiteY13" fmla="*/ 1487948 h 2015289"/>
              <a:gd name="connsiteX14" fmla="*/ 0 w 2015289"/>
              <a:gd name="connsiteY14" fmla="*/ 1007644 h 2015289"/>
              <a:gd name="connsiteX15" fmla="*/ 172089 w 2015289"/>
              <a:gd name="connsiteY15" fmla="*/ 444260 h 2015289"/>
              <a:gd name="connsiteX16" fmla="*/ 173710 w 2015289"/>
              <a:gd name="connsiteY16" fmla="*/ 442093 h 2015289"/>
              <a:gd name="connsiteX17" fmla="*/ 173711 w 2015289"/>
              <a:gd name="connsiteY17" fmla="*/ 442094 h 2015289"/>
              <a:gd name="connsiteX18" fmla="*/ 230097 w 2015289"/>
              <a:gd name="connsiteY18" fmla="*/ 366691 h 2015289"/>
              <a:gd name="connsiteX19" fmla="*/ 295132 w 2015289"/>
              <a:gd name="connsiteY19" fmla="*/ 295133 h 2015289"/>
              <a:gd name="connsiteX20" fmla="*/ 1007645 w 2015289"/>
              <a:gd name="connsiteY20" fmla="*/ 0 h 2015289"/>
              <a:gd name="connsiteX21" fmla="*/ 2015289 w 2015289"/>
              <a:gd name="connsiteY21" fmla="*/ 1007645 h 2015289"/>
              <a:gd name="connsiteX22" fmla="*/ 1007645 w 2015289"/>
              <a:gd name="connsiteY22" fmla="*/ 2015289 h 2015289"/>
              <a:gd name="connsiteX23" fmla="*/ 295133 w 2015289"/>
              <a:gd name="connsiteY23" fmla="*/ 1720157 h 2015289"/>
              <a:gd name="connsiteX24" fmla="*/ 267359 w 2015289"/>
              <a:gd name="connsiteY24" fmla="*/ 1689598 h 2015289"/>
              <a:gd name="connsiteX25" fmla="*/ 284995 w 2015289"/>
              <a:gd name="connsiteY25" fmla="*/ 1673569 h 2015289"/>
              <a:gd name="connsiteX26" fmla="*/ 350029 w 2015289"/>
              <a:gd name="connsiteY26" fmla="*/ 1602012 h 2015289"/>
              <a:gd name="connsiteX27" fmla="*/ 406416 w 2015289"/>
              <a:gd name="connsiteY27" fmla="*/ 1526609 h 2015289"/>
              <a:gd name="connsiteX28" fmla="*/ 443606 w 2015289"/>
              <a:gd name="connsiteY28" fmla="*/ 1571684 h 2015289"/>
              <a:gd name="connsiteX29" fmla="*/ 1007645 w 2015289"/>
              <a:gd name="connsiteY29" fmla="*/ 1805316 h 2015289"/>
              <a:gd name="connsiteX30" fmla="*/ 1805316 w 2015289"/>
              <a:gd name="connsiteY30" fmla="*/ 1007645 h 2015289"/>
              <a:gd name="connsiteX31" fmla="*/ 1007645 w 2015289"/>
              <a:gd name="connsiteY31" fmla="*/ 209973 h 2015289"/>
              <a:gd name="connsiteX32" fmla="*/ 443606 w 2015289"/>
              <a:gd name="connsiteY32" fmla="*/ 443606 h 2015289"/>
              <a:gd name="connsiteX33" fmla="*/ 439192 w 2015289"/>
              <a:gd name="connsiteY33" fmla="*/ 448956 h 2015289"/>
              <a:gd name="connsiteX34" fmla="*/ 408037 w 2015289"/>
              <a:gd name="connsiteY34" fmla="*/ 397673 h 2015289"/>
              <a:gd name="connsiteX35" fmla="*/ 350029 w 2015289"/>
              <a:gd name="connsiteY35" fmla="*/ 320102 h 2015289"/>
              <a:gd name="connsiteX36" fmla="*/ 312769 w 2015289"/>
              <a:gd name="connsiteY36" fmla="*/ 279104 h 2015289"/>
              <a:gd name="connsiteX37" fmla="*/ 366690 w 2015289"/>
              <a:gd name="connsiteY37" fmla="*/ 230098 h 2015289"/>
              <a:gd name="connsiteX38" fmla="*/ 1007645 w 2015289"/>
              <a:gd name="connsiteY38" fmla="*/ 0 h 20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15289" h="2015289">
                <a:moveTo>
                  <a:pt x="312768" y="279105"/>
                </a:moveTo>
                <a:lnTo>
                  <a:pt x="350029" y="320103"/>
                </a:lnTo>
                <a:cubicBezTo>
                  <a:pt x="370564" y="344985"/>
                  <a:pt x="389929" y="370870"/>
                  <a:pt x="408037" y="397674"/>
                </a:cubicBezTo>
                <a:lnTo>
                  <a:pt x="439191" y="448957"/>
                </a:lnTo>
                <a:lnTo>
                  <a:pt x="346203" y="561660"/>
                </a:lnTo>
                <a:lnTo>
                  <a:pt x="302707" y="641796"/>
                </a:lnTo>
                <a:lnTo>
                  <a:pt x="302707" y="641796"/>
                </a:lnTo>
                <a:lnTo>
                  <a:pt x="272659" y="697155"/>
                </a:lnTo>
                <a:cubicBezTo>
                  <a:pt x="232294" y="792587"/>
                  <a:pt x="209973" y="897509"/>
                  <a:pt x="209973" y="1007644"/>
                </a:cubicBezTo>
                <a:cubicBezTo>
                  <a:pt x="209973" y="1117779"/>
                  <a:pt x="232294" y="1222702"/>
                  <a:pt x="272659" y="1318134"/>
                </a:cubicBezTo>
                <a:lnTo>
                  <a:pt x="277420" y="1326906"/>
                </a:lnTo>
                <a:lnTo>
                  <a:pt x="233922" y="1407042"/>
                </a:lnTo>
                <a:lnTo>
                  <a:pt x="140935" y="1519745"/>
                </a:lnTo>
                <a:lnTo>
                  <a:pt x="121618" y="1487948"/>
                </a:lnTo>
                <a:cubicBezTo>
                  <a:pt x="44057" y="1345172"/>
                  <a:pt x="0" y="1181553"/>
                  <a:pt x="0" y="1007644"/>
                </a:cubicBezTo>
                <a:cubicBezTo>
                  <a:pt x="0" y="798954"/>
                  <a:pt x="63441" y="605082"/>
                  <a:pt x="172089" y="444260"/>
                </a:cubicBezTo>
                <a:lnTo>
                  <a:pt x="173710" y="442093"/>
                </a:lnTo>
                <a:lnTo>
                  <a:pt x="173711" y="442094"/>
                </a:lnTo>
                <a:lnTo>
                  <a:pt x="230097" y="366691"/>
                </a:lnTo>
                <a:cubicBezTo>
                  <a:pt x="250632" y="341808"/>
                  <a:pt x="272339" y="317927"/>
                  <a:pt x="295132" y="295133"/>
                </a:cubicBezTo>
                <a:close/>
                <a:moveTo>
                  <a:pt x="1007645" y="0"/>
                </a:moveTo>
                <a:cubicBezTo>
                  <a:pt x="1564151" y="0"/>
                  <a:pt x="2015289" y="451138"/>
                  <a:pt x="2015289" y="1007645"/>
                </a:cubicBezTo>
                <a:cubicBezTo>
                  <a:pt x="2015289" y="1564151"/>
                  <a:pt x="1564151" y="2015289"/>
                  <a:pt x="1007645" y="2015289"/>
                </a:cubicBezTo>
                <a:cubicBezTo>
                  <a:pt x="729392" y="2015289"/>
                  <a:pt x="477481" y="1902504"/>
                  <a:pt x="295133" y="1720157"/>
                </a:cubicBezTo>
                <a:lnTo>
                  <a:pt x="267359" y="1689598"/>
                </a:lnTo>
                <a:lnTo>
                  <a:pt x="284995" y="1673569"/>
                </a:lnTo>
                <a:cubicBezTo>
                  <a:pt x="307788" y="1650776"/>
                  <a:pt x="329494" y="1626895"/>
                  <a:pt x="350029" y="1602012"/>
                </a:cubicBezTo>
                <a:lnTo>
                  <a:pt x="406416" y="1526609"/>
                </a:lnTo>
                <a:lnTo>
                  <a:pt x="443606" y="1571684"/>
                </a:lnTo>
                <a:cubicBezTo>
                  <a:pt x="587956" y="1716034"/>
                  <a:pt x="787374" y="1805316"/>
                  <a:pt x="1007645" y="1805316"/>
                </a:cubicBezTo>
                <a:cubicBezTo>
                  <a:pt x="1448186" y="1805316"/>
                  <a:pt x="1805316" y="1448186"/>
                  <a:pt x="1805316" y="1007645"/>
                </a:cubicBezTo>
                <a:cubicBezTo>
                  <a:pt x="1805316" y="567103"/>
                  <a:pt x="1448186" y="209973"/>
                  <a:pt x="1007645" y="209973"/>
                </a:cubicBezTo>
                <a:cubicBezTo>
                  <a:pt x="787374" y="209973"/>
                  <a:pt x="587956" y="299256"/>
                  <a:pt x="443606" y="443606"/>
                </a:cubicBezTo>
                <a:lnTo>
                  <a:pt x="439192" y="448956"/>
                </a:lnTo>
                <a:lnTo>
                  <a:pt x="408037" y="397673"/>
                </a:lnTo>
                <a:cubicBezTo>
                  <a:pt x="389929" y="370869"/>
                  <a:pt x="370565" y="344984"/>
                  <a:pt x="350029" y="320102"/>
                </a:cubicBezTo>
                <a:lnTo>
                  <a:pt x="312769" y="279104"/>
                </a:lnTo>
                <a:lnTo>
                  <a:pt x="366690" y="230098"/>
                </a:lnTo>
                <a:cubicBezTo>
                  <a:pt x="540870" y="86351"/>
                  <a:pt x="764174" y="0"/>
                  <a:pt x="1007645" y="0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自由: 形状 45">
            <a:extLst>
              <a:ext uri="{FF2B5EF4-FFF2-40B4-BE49-F238E27FC236}">
                <a16:creationId xmlns:a16="http://schemas.microsoft.com/office/drawing/2014/main" id="{67DD07F4-4EB0-4005-BB48-5ADF21E7E038}"/>
              </a:ext>
            </a:extLst>
          </p:cNvPr>
          <p:cNvSpPr/>
          <p:nvPr/>
        </p:nvSpPr>
        <p:spPr>
          <a:xfrm>
            <a:off x="3984733" y="3911989"/>
            <a:ext cx="2015289" cy="2009939"/>
          </a:xfrm>
          <a:custGeom>
            <a:avLst/>
            <a:gdLst>
              <a:gd name="connsiteX0" fmla="*/ 1118715 w 2015289"/>
              <a:gd name="connsiteY0" fmla="*/ 1080 h 2009939"/>
              <a:gd name="connsiteX1" fmla="*/ 1210720 w 2015289"/>
              <a:gd name="connsiteY1" fmla="*/ 15122 h 2009939"/>
              <a:gd name="connsiteX2" fmla="*/ 1893671 w 2015289"/>
              <a:gd name="connsiteY2" fmla="*/ 521991 h 2009939"/>
              <a:gd name="connsiteX3" fmla="*/ 1935924 w 2015289"/>
              <a:gd name="connsiteY3" fmla="*/ 609702 h 2009939"/>
              <a:gd name="connsiteX4" fmla="*/ 1893457 w 2015289"/>
              <a:gd name="connsiteY4" fmla="*/ 611846 h 2009939"/>
              <a:gd name="connsiteX5" fmla="*/ 1732699 w 2015289"/>
              <a:gd name="connsiteY5" fmla="*/ 595640 h 2009939"/>
              <a:gd name="connsiteX6" fmla="*/ 1683579 w 2015289"/>
              <a:gd name="connsiteY6" fmla="*/ 583010 h 2009939"/>
              <a:gd name="connsiteX7" fmla="*/ 1669085 w 2015289"/>
              <a:gd name="connsiteY7" fmla="*/ 556309 h 2009939"/>
              <a:gd name="connsiteX8" fmla="*/ 1244848 w 2015289"/>
              <a:gd name="connsiteY8" fmla="*/ 240486 h 2009939"/>
              <a:gd name="connsiteX9" fmla="*/ 1217524 w 2015289"/>
              <a:gd name="connsiteY9" fmla="*/ 233460 h 2009939"/>
              <a:gd name="connsiteX10" fmla="*/ 1158472 w 2015289"/>
              <a:gd name="connsiteY10" fmla="*/ 124665 h 2009939"/>
              <a:gd name="connsiteX11" fmla="*/ 1131649 w 2015289"/>
              <a:gd name="connsiteY11" fmla="*/ 51379 h 2009939"/>
              <a:gd name="connsiteX12" fmla="*/ 903652 w 2015289"/>
              <a:gd name="connsiteY12" fmla="*/ 0 h 2009939"/>
              <a:gd name="connsiteX13" fmla="*/ 906284 w 2015289"/>
              <a:gd name="connsiteY13" fmla="*/ 17251 h 2009939"/>
              <a:gd name="connsiteX14" fmla="*/ 964999 w 2015289"/>
              <a:gd name="connsiteY14" fmla="*/ 206397 h 2009939"/>
              <a:gd name="connsiteX15" fmla="*/ 965177 w 2015289"/>
              <a:gd name="connsiteY15" fmla="*/ 206768 h 2009939"/>
              <a:gd name="connsiteX16" fmla="*/ 926087 w 2015289"/>
              <a:gd name="connsiteY16" fmla="*/ 208742 h 2009939"/>
              <a:gd name="connsiteX17" fmla="*/ 209973 w 2015289"/>
              <a:gd name="connsiteY17" fmla="*/ 1002295 h 2009939"/>
              <a:gd name="connsiteX18" fmla="*/ 1007644 w 2015289"/>
              <a:gd name="connsiteY18" fmla="*/ 1799966 h 2009939"/>
              <a:gd name="connsiteX19" fmla="*/ 1805316 w 2015289"/>
              <a:gd name="connsiteY19" fmla="*/ 1002295 h 2009939"/>
              <a:gd name="connsiteX20" fmla="*/ 1789110 w 2015289"/>
              <a:gd name="connsiteY20" fmla="*/ 841536 h 2009939"/>
              <a:gd name="connsiteX21" fmla="*/ 1782387 w 2015289"/>
              <a:gd name="connsiteY21" fmla="*/ 815390 h 2009939"/>
              <a:gd name="connsiteX22" fmla="*/ 1782388 w 2015289"/>
              <a:gd name="connsiteY22" fmla="*/ 815390 h 2009939"/>
              <a:gd name="connsiteX23" fmla="*/ 1769455 w 2015289"/>
              <a:gd name="connsiteY23" fmla="*/ 765093 h 2009939"/>
              <a:gd name="connsiteX24" fmla="*/ 1742632 w 2015289"/>
              <a:gd name="connsiteY24" fmla="*/ 691806 h 2009939"/>
              <a:gd name="connsiteX25" fmla="*/ 1683580 w 2015289"/>
              <a:gd name="connsiteY25" fmla="*/ 583011 h 2009939"/>
              <a:gd name="connsiteX26" fmla="*/ 1732700 w 2015289"/>
              <a:gd name="connsiteY26" fmla="*/ 595642 h 2009939"/>
              <a:gd name="connsiteX27" fmla="*/ 1893459 w 2015289"/>
              <a:gd name="connsiteY27" fmla="*/ 611848 h 2009939"/>
              <a:gd name="connsiteX28" fmla="*/ 1935926 w 2015289"/>
              <a:gd name="connsiteY28" fmla="*/ 609703 h 2009939"/>
              <a:gd name="connsiteX29" fmla="*/ 1936105 w 2015289"/>
              <a:gd name="connsiteY29" fmla="*/ 610075 h 2009939"/>
              <a:gd name="connsiteX30" fmla="*/ 1994819 w 2015289"/>
              <a:gd name="connsiteY30" fmla="*/ 799220 h 2009939"/>
              <a:gd name="connsiteX31" fmla="*/ 1997452 w 2015289"/>
              <a:gd name="connsiteY31" fmla="*/ 816472 h 2009939"/>
              <a:gd name="connsiteX32" fmla="*/ 1997451 w 2015289"/>
              <a:gd name="connsiteY32" fmla="*/ 816472 h 2009939"/>
              <a:gd name="connsiteX33" fmla="*/ 2010087 w 2015289"/>
              <a:gd name="connsiteY33" fmla="*/ 899269 h 2009939"/>
              <a:gd name="connsiteX34" fmla="*/ 2015289 w 2015289"/>
              <a:gd name="connsiteY34" fmla="*/ 1002295 h 2009939"/>
              <a:gd name="connsiteX35" fmla="*/ 1007644 w 2015289"/>
              <a:gd name="connsiteY35" fmla="*/ 2009939 h 2009939"/>
              <a:gd name="connsiteX36" fmla="*/ 0 w 2015289"/>
              <a:gd name="connsiteY36" fmla="*/ 1002295 h 2009939"/>
              <a:gd name="connsiteX37" fmla="*/ 804569 w 2015289"/>
              <a:gd name="connsiteY37" fmla="*/ 15122 h 20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15289" h="2009939">
                <a:moveTo>
                  <a:pt x="1118715" y="1080"/>
                </a:moveTo>
                <a:lnTo>
                  <a:pt x="1210720" y="15122"/>
                </a:lnTo>
                <a:cubicBezTo>
                  <a:pt x="1505898" y="75524"/>
                  <a:pt x="1754062" y="264994"/>
                  <a:pt x="1893671" y="521991"/>
                </a:cubicBezTo>
                <a:lnTo>
                  <a:pt x="1935924" y="609702"/>
                </a:lnTo>
                <a:lnTo>
                  <a:pt x="1893457" y="611846"/>
                </a:lnTo>
                <a:cubicBezTo>
                  <a:pt x="1838389" y="611846"/>
                  <a:pt x="1784626" y="606266"/>
                  <a:pt x="1732699" y="595640"/>
                </a:cubicBezTo>
                <a:lnTo>
                  <a:pt x="1683579" y="583010"/>
                </a:lnTo>
                <a:lnTo>
                  <a:pt x="1669085" y="556309"/>
                </a:lnTo>
                <a:cubicBezTo>
                  <a:pt x="1568743" y="407782"/>
                  <a:pt x="1419689" y="294867"/>
                  <a:pt x="1244848" y="240486"/>
                </a:cubicBezTo>
                <a:lnTo>
                  <a:pt x="1217524" y="233460"/>
                </a:lnTo>
                <a:lnTo>
                  <a:pt x="1158472" y="124665"/>
                </a:lnTo>
                <a:cubicBezTo>
                  <a:pt x="1148380" y="100807"/>
                  <a:pt x="1139417" y="76356"/>
                  <a:pt x="1131649" y="51379"/>
                </a:cubicBezTo>
                <a:close/>
                <a:moveTo>
                  <a:pt x="903652" y="0"/>
                </a:moveTo>
                <a:lnTo>
                  <a:pt x="906284" y="17251"/>
                </a:lnTo>
                <a:cubicBezTo>
                  <a:pt x="919708" y="82847"/>
                  <a:pt x="939504" y="146120"/>
                  <a:pt x="964999" y="206397"/>
                </a:cubicBezTo>
                <a:lnTo>
                  <a:pt x="965177" y="206768"/>
                </a:lnTo>
                <a:lnTo>
                  <a:pt x="926087" y="208742"/>
                </a:lnTo>
                <a:cubicBezTo>
                  <a:pt x="523857" y="249592"/>
                  <a:pt x="209973" y="589288"/>
                  <a:pt x="209973" y="1002295"/>
                </a:cubicBezTo>
                <a:cubicBezTo>
                  <a:pt x="209973" y="1442836"/>
                  <a:pt x="567103" y="1799966"/>
                  <a:pt x="1007644" y="1799966"/>
                </a:cubicBezTo>
                <a:cubicBezTo>
                  <a:pt x="1448186" y="1799966"/>
                  <a:pt x="1805316" y="1442836"/>
                  <a:pt x="1805316" y="1002295"/>
                </a:cubicBezTo>
                <a:cubicBezTo>
                  <a:pt x="1805316" y="947227"/>
                  <a:pt x="1799736" y="893463"/>
                  <a:pt x="1789110" y="841536"/>
                </a:cubicBezTo>
                <a:lnTo>
                  <a:pt x="1782387" y="815390"/>
                </a:lnTo>
                <a:lnTo>
                  <a:pt x="1782388" y="815390"/>
                </a:lnTo>
                <a:lnTo>
                  <a:pt x="1769455" y="765093"/>
                </a:lnTo>
                <a:cubicBezTo>
                  <a:pt x="1761687" y="740115"/>
                  <a:pt x="1752723" y="715664"/>
                  <a:pt x="1742632" y="691806"/>
                </a:cubicBezTo>
                <a:lnTo>
                  <a:pt x="1683580" y="583011"/>
                </a:lnTo>
                <a:lnTo>
                  <a:pt x="1732700" y="595642"/>
                </a:lnTo>
                <a:cubicBezTo>
                  <a:pt x="1784627" y="606268"/>
                  <a:pt x="1838391" y="611848"/>
                  <a:pt x="1893459" y="611848"/>
                </a:cubicBezTo>
                <a:lnTo>
                  <a:pt x="1935926" y="609703"/>
                </a:lnTo>
                <a:lnTo>
                  <a:pt x="1936105" y="610075"/>
                </a:lnTo>
                <a:cubicBezTo>
                  <a:pt x="1961599" y="670352"/>
                  <a:pt x="1981396" y="733626"/>
                  <a:pt x="1994819" y="799220"/>
                </a:cubicBezTo>
                <a:lnTo>
                  <a:pt x="1997452" y="816472"/>
                </a:lnTo>
                <a:lnTo>
                  <a:pt x="1997451" y="816472"/>
                </a:lnTo>
                <a:lnTo>
                  <a:pt x="2010087" y="899269"/>
                </a:lnTo>
                <a:cubicBezTo>
                  <a:pt x="2013527" y="933143"/>
                  <a:pt x="2015289" y="967513"/>
                  <a:pt x="2015289" y="1002295"/>
                </a:cubicBezTo>
                <a:cubicBezTo>
                  <a:pt x="2015289" y="1558801"/>
                  <a:pt x="1564151" y="2009939"/>
                  <a:pt x="1007644" y="2009939"/>
                </a:cubicBezTo>
                <a:cubicBezTo>
                  <a:pt x="451138" y="2009939"/>
                  <a:pt x="0" y="1558801"/>
                  <a:pt x="0" y="1002295"/>
                </a:cubicBezTo>
                <a:cubicBezTo>
                  <a:pt x="0" y="515352"/>
                  <a:pt x="345403" y="109081"/>
                  <a:pt x="804569" y="15122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0ACB05-7672-44AC-8E91-7EF6F9C27B35}"/>
              </a:ext>
            </a:extLst>
          </p:cNvPr>
          <p:cNvGrpSpPr/>
          <p:nvPr/>
        </p:nvGrpSpPr>
        <p:grpSpPr>
          <a:xfrm>
            <a:off x="4870546" y="2718518"/>
            <a:ext cx="2015289" cy="2009940"/>
            <a:chOff x="4870545" y="2788318"/>
            <a:chExt cx="2015289" cy="2009940"/>
          </a:xfrm>
          <a:solidFill>
            <a:srgbClr val="D00000"/>
          </a:solidFill>
        </p:grpSpPr>
        <p:sp>
          <p:nvSpPr>
            <p:cNvPr id="13" name="Freeform 144">
              <a:extLst>
                <a:ext uri="{FF2B5EF4-FFF2-40B4-BE49-F238E27FC236}">
                  <a16:creationId xmlns:a16="http://schemas.microsoft.com/office/drawing/2014/main" id="{CA4F411E-D554-44C5-97B5-EDC18570F827}"/>
                </a:ext>
              </a:extLst>
            </p:cNvPr>
            <p:cNvSpPr/>
            <p:nvPr/>
          </p:nvSpPr>
          <p:spPr>
            <a:xfrm>
              <a:off x="5855652" y="2788318"/>
              <a:ext cx="762824" cy="488681"/>
            </a:xfrm>
            <a:custGeom>
              <a:avLst/>
              <a:gdLst>
                <a:gd name="connsiteX0" fmla="*/ 24469 w 828209"/>
                <a:gd name="connsiteY0" fmla="*/ 0 h 530568"/>
                <a:gd name="connsiteX1" fmla="*/ 798054 w 828209"/>
                <a:gd name="connsiteY1" fmla="*/ 320429 h 530568"/>
                <a:gd name="connsiteX2" fmla="*/ 828209 w 828209"/>
                <a:gd name="connsiteY2" fmla="*/ 353608 h 530568"/>
                <a:gd name="connsiteX3" fmla="*/ 809061 w 828209"/>
                <a:gd name="connsiteY3" fmla="*/ 371010 h 530568"/>
                <a:gd name="connsiteX4" fmla="*/ 738452 w 828209"/>
                <a:gd name="connsiteY4" fmla="*/ 448701 h 530568"/>
                <a:gd name="connsiteX5" fmla="*/ 677232 w 828209"/>
                <a:gd name="connsiteY5" fmla="*/ 530568 h 530568"/>
                <a:gd name="connsiteX6" fmla="*/ 636854 w 828209"/>
                <a:gd name="connsiteY6" fmla="*/ 481629 h 530568"/>
                <a:gd name="connsiteX7" fmla="*/ 24469 w 828209"/>
                <a:gd name="connsiteY7" fmla="*/ 227971 h 530568"/>
                <a:gd name="connsiteX8" fmla="*/ 0 w 828209"/>
                <a:gd name="connsiteY8" fmla="*/ 229206 h 530568"/>
                <a:gd name="connsiteX9" fmla="*/ 2243 w 828209"/>
                <a:gd name="connsiteY9" fmla="*/ 220482 h 530568"/>
                <a:gd name="connsiteX10" fmla="*/ 24469 w 828209"/>
                <a:gd name="connsiteY10" fmla="*/ 0 h 53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8209" h="530568">
                  <a:moveTo>
                    <a:pt x="24469" y="0"/>
                  </a:moveTo>
                  <a:cubicBezTo>
                    <a:pt x="326573" y="0"/>
                    <a:pt x="600076" y="122452"/>
                    <a:pt x="798054" y="320429"/>
                  </a:cubicBezTo>
                  <a:lnTo>
                    <a:pt x="828209" y="353608"/>
                  </a:lnTo>
                  <a:lnTo>
                    <a:pt x="809061" y="371010"/>
                  </a:lnTo>
                  <a:cubicBezTo>
                    <a:pt x="784314" y="395757"/>
                    <a:pt x="760747" y="421685"/>
                    <a:pt x="738452" y="448701"/>
                  </a:cubicBezTo>
                  <a:lnTo>
                    <a:pt x="677232" y="530568"/>
                  </a:lnTo>
                  <a:lnTo>
                    <a:pt x="636854" y="481629"/>
                  </a:lnTo>
                  <a:cubicBezTo>
                    <a:pt x="480131" y="324906"/>
                    <a:pt x="263620" y="227971"/>
                    <a:pt x="24469" y="227971"/>
                  </a:cubicBezTo>
                  <a:lnTo>
                    <a:pt x="0" y="229206"/>
                  </a:lnTo>
                  <a:lnTo>
                    <a:pt x="2243" y="220482"/>
                  </a:lnTo>
                  <a:cubicBezTo>
                    <a:pt x="16816" y="149264"/>
                    <a:pt x="24469" y="75526"/>
                    <a:pt x="244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自由: 形状 42">
              <a:extLst>
                <a:ext uri="{FF2B5EF4-FFF2-40B4-BE49-F238E27FC236}">
                  <a16:creationId xmlns:a16="http://schemas.microsoft.com/office/drawing/2014/main" id="{6BA7DA33-F0C2-4165-A632-22842D3A71EC}"/>
                </a:ext>
              </a:extLst>
            </p:cNvPr>
            <p:cNvSpPr/>
            <p:nvPr/>
          </p:nvSpPr>
          <p:spPr>
            <a:xfrm>
              <a:off x="4870545" y="2810856"/>
              <a:ext cx="896572" cy="1986321"/>
            </a:xfrm>
            <a:custGeom>
              <a:avLst/>
              <a:gdLst>
                <a:gd name="connsiteX0" fmla="*/ 121832 w 896572"/>
                <a:gd name="connsiteY0" fmla="*/ 1165582 h 1986321"/>
                <a:gd name="connsiteX1" fmla="*/ 224858 w 896572"/>
                <a:gd name="connsiteY1" fmla="*/ 1170784 h 1986321"/>
                <a:gd name="connsiteX2" fmla="*/ 232902 w 896572"/>
                <a:gd name="connsiteY2" fmla="*/ 1172012 h 1986321"/>
                <a:gd name="connsiteX3" fmla="*/ 245836 w 896572"/>
                <a:gd name="connsiteY3" fmla="*/ 1222311 h 1986321"/>
                <a:gd name="connsiteX4" fmla="*/ 272659 w 896572"/>
                <a:gd name="connsiteY4" fmla="*/ 1295597 h 1986321"/>
                <a:gd name="connsiteX5" fmla="*/ 331711 w 896572"/>
                <a:gd name="connsiteY5" fmla="*/ 1404392 h 1986321"/>
                <a:gd name="connsiteX6" fmla="*/ 282591 w 896572"/>
                <a:gd name="connsiteY6" fmla="*/ 1391762 h 1986321"/>
                <a:gd name="connsiteX7" fmla="*/ 282591 w 896572"/>
                <a:gd name="connsiteY7" fmla="*/ 1391762 h 1986321"/>
                <a:gd name="connsiteX8" fmla="*/ 331709 w 896572"/>
                <a:gd name="connsiteY8" fmla="*/ 1404392 h 1986321"/>
                <a:gd name="connsiteX9" fmla="*/ 346202 w 896572"/>
                <a:gd name="connsiteY9" fmla="*/ 1431093 h 1986321"/>
                <a:gd name="connsiteX10" fmla="*/ 770440 w 896572"/>
                <a:gd name="connsiteY10" fmla="*/ 1746916 h 1986321"/>
                <a:gd name="connsiteX11" fmla="*/ 797765 w 896572"/>
                <a:gd name="connsiteY11" fmla="*/ 1753942 h 1986321"/>
                <a:gd name="connsiteX12" fmla="*/ 856816 w 896572"/>
                <a:gd name="connsiteY12" fmla="*/ 1862736 h 1986321"/>
                <a:gd name="connsiteX13" fmla="*/ 883639 w 896572"/>
                <a:gd name="connsiteY13" fmla="*/ 1936023 h 1986321"/>
                <a:gd name="connsiteX14" fmla="*/ 896572 w 896572"/>
                <a:gd name="connsiteY14" fmla="*/ 1986321 h 1986321"/>
                <a:gd name="connsiteX15" fmla="*/ 804567 w 896572"/>
                <a:gd name="connsiteY15" fmla="*/ 1972280 h 1986321"/>
                <a:gd name="connsiteX16" fmla="*/ 121617 w 896572"/>
                <a:gd name="connsiteY16" fmla="*/ 1465410 h 1986321"/>
                <a:gd name="connsiteX17" fmla="*/ 79363 w 896572"/>
                <a:gd name="connsiteY17" fmla="*/ 1377699 h 1986321"/>
                <a:gd name="connsiteX18" fmla="*/ 79364 w 896572"/>
                <a:gd name="connsiteY18" fmla="*/ 1377699 h 1986321"/>
                <a:gd name="connsiteX19" fmla="*/ 79186 w 896572"/>
                <a:gd name="connsiteY19" fmla="*/ 1377329 h 1986321"/>
                <a:gd name="connsiteX20" fmla="*/ 20471 w 896572"/>
                <a:gd name="connsiteY20" fmla="*/ 1188183 h 1986321"/>
                <a:gd name="connsiteX21" fmla="*/ 17839 w 896572"/>
                <a:gd name="connsiteY21" fmla="*/ 1170932 h 1986321"/>
                <a:gd name="connsiteX22" fmla="*/ 18805 w 896572"/>
                <a:gd name="connsiteY22" fmla="*/ 1170784 h 1986321"/>
                <a:gd name="connsiteX23" fmla="*/ 121832 w 896572"/>
                <a:gd name="connsiteY23" fmla="*/ 1165582 h 1986321"/>
                <a:gd name="connsiteX24" fmla="*/ 250818 w 896572"/>
                <a:gd name="connsiteY24" fmla="*/ 734289 h 1986321"/>
                <a:gd name="connsiteX25" fmla="*/ 245835 w 896572"/>
                <a:gd name="connsiteY25" fmla="*/ 747904 h 1986321"/>
                <a:gd name="connsiteX26" fmla="*/ 214091 w 896572"/>
                <a:gd name="connsiteY26" fmla="*/ 903550 h 1986321"/>
                <a:gd name="connsiteX27" fmla="*/ 211112 w 896572"/>
                <a:gd name="connsiteY27" fmla="*/ 962570 h 1986321"/>
                <a:gd name="connsiteX28" fmla="*/ 209974 w 896572"/>
                <a:gd name="connsiteY28" fmla="*/ 985106 h 1986321"/>
                <a:gd name="connsiteX29" fmla="*/ 226179 w 896572"/>
                <a:gd name="connsiteY29" fmla="*/ 1145865 h 1986321"/>
                <a:gd name="connsiteX30" fmla="*/ 232902 w 896572"/>
                <a:gd name="connsiteY30" fmla="*/ 1172011 h 1986321"/>
                <a:gd name="connsiteX31" fmla="*/ 224858 w 896572"/>
                <a:gd name="connsiteY31" fmla="*/ 1170783 h 1986321"/>
                <a:gd name="connsiteX32" fmla="*/ 121832 w 896572"/>
                <a:gd name="connsiteY32" fmla="*/ 1165581 h 1986321"/>
                <a:gd name="connsiteX33" fmla="*/ 18805 w 896572"/>
                <a:gd name="connsiteY33" fmla="*/ 1170783 h 1986321"/>
                <a:gd name="connsiteX34" fmla="*/ 17839 w 896572"/>
                <a:gd name="connsiteY34" fmla="*/ 1170931 h 1986321"/>
                <a:gd name="connsiteX35" fmla="*/ 5202 w 896572"/>
                <a:gd name="connsiteY35" fmla="*/ 1088133 h 1986321"/>
                <a:gd name="connsiteX36" fmla="*/ 0 w 896572"/>
                <a:gd name="connsiteY36" fmla="*/ 985107 h 1986321"/>
                <a:gd name="connsiteX37" fmla="*/ 0 w 896572"/>
                <a:gd name="connsiteY37" fmla="*/ 985107 h 1986321"/>
                <a:gd name="connsiteX38" fmla="*/ 0 w 896572"/>
                <a:gd name="connsiteY38" fmla="*/ 985106 h 1986321"/>
                <a:gd name="connsiteX39" fmla="*/ 5202 w 896572"/>
                <a:gd name="connsiteY39" fmla="*/ 882082 h 1986321"/>
                <a:gd name="connsiteX40" fmla="*/ 20471 w 896572"/>
                <a:gd name="connsiteY40" fmla="*/ 782032 h 1986321"/>
                <a:gd name="connsiteX41" fmla="*/ 22537 w 896572"/>
                <a:gd name="connsiteY41" fmla="*/ 773996 h 1986321"/>
                <a:gd name="connsiteX42" fmla="*/ 81558 w 896572"/>
                <a:gd name="connsiteY42" fmla="*/ 771016 h 1986321"/>
                <a:gd name="connsiteX43" fmla="*/ 237203 w 896572"/>
                <a:gd name="connsiteY43" fmla="*/ 739272 h 1986321"/>
                <a:gd name="connsiteX44" fmla="*/ 796533 w 896572"/>
                <a:gd name="connsiteY44" fmla="*/ 0 h 1986321"/>
                <a:gd name="connsiteX45" fmla="*/ 793553 w 896572"/>
                <a:gd name="connsiteY45" fmla="*/ 59020 h 1986321"/>
                <a:gd name="connsiteX46" fmla="*/ 761809 w 896572"/>
                <a:gd name="connsiteY46" fmla="*/ 214666 h 1986321"/>
                <a:gd name="connsiteX47" fmla="*/ 756826 w 896572"/>
                <a:gd name="connsiteY47" fmla="*/ 228281 h 1986321"/>
                <a:gd name="connsiteX48" fmla="*/ 697154 w 896572"/>
                <a:gd name="connsiteY48" fmla="*/ 250121 h 1986321"/>
                <a:gd name="connsiteX49" fmla="*/ 272658 w 896572"/>
                <a:gd name="connsiteY49" fmla="*/ 674617 h 1986321"/>
                <a:gd name="connsiteX50" fmla="*/ 250818 w 896572"/>
                <a:gd name="connsiteY50" fmla="*/ 734289 h 1986321"/>
                <a:gd name="connsiteX51" fmla="*/ 237203 w 896572"/>
                <a:gd name="connsiteY51" fmla="*/ 739271 h 1986321"/>
                <a:gd name="connsiteX52" fmla="*/ 81557 w 896572"/>
                <a:gd name="connsiteY52" fmla="*/ 771016 h 1986321"/>
                <a:gd name="connsiteX53" fmla="*/ 22537 w 896572"/>
                <a:gd name="connsiteY53" fmla="*/ 773995 h 1986321"/>
                <a:gd name="connsiteX54" fmla="*/ 45302 w 896572"/>
                <a:gd name="connsiteY54" fmla="*/ 685465 h 1986321"/>
                <a:gd name="connsiteX55" fmla="*/ 708002 w 896572"/>
                <a:gd name="connsiteY55" fmla="*/ 22765 h 198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96572" h="1986321">
                  <a:moveTo>
                    <a:pt x="121832" y="1165582"/>
                  </a:moveTo>
                  <a:cubicBezTo>
                    <a:pt x="156613" y="1165582"/>
                    <a:pt x="190983" y="1167344"/>
                    <a:pt x="224858" y="1170784"/>
                  </a:cubicBezTo>
                  <a:lnTo>
                    <a:pt x="232902" y="1172012"/>
                  </a:lnTo>
                  <a:lnTo>
                    <a:pt x="245836" y="1222311"/>
                  </a:lnTo>
                  <a:cubicBezTo>
                    <a:pt x="253604" y="1247288"/>
                    <a:pt x="262568" y="1271739"/>
                    <a:pt x="272659" y="1295597"/>
                  </a:cubicBezTo>
                  <a:lnTo>
                    <a:pt x="331711" y="1404392"/>
                  </a:lnTo>
                  <a:lnTo>
                    <a:pt x="282591" y="1391762"/>
                  </a:lnTo>
                  <a:lnTo>
                    <a:pt x="282591" y="1391762"/>
                  </a:lnTo>
                  <a:lnTo>
                    <a:pt x="331709" y="1404392"/>
                  </a:lnTo>
                  <a:lnTo>
                    <a:pt x="346202" y="1431093"/>
                  </a:lnTo>
                  <a:cubicBezTo>
                    <a:pt x="446545" y="1579620"/>
                    <a:pt x="595598" y="1692535"/>
                    <a:pt x="770440" y="1746916"/>
                  </a:cubicBezTo>
                  <a:lnTo>
                    <a:pt x="797765" y="1753942"/>
                  </a:lnTo>
                  <a:lnTo>
                    <a:pt x="856816" y="1862736"/>
                  </a:lnTo>
                  <a:cubicBezTo>
                    <a:pt x="866907" y="1886594"/>
                    <a:pt x="875871" y="1911046"/>
                    <a:pt x="883639" y="1936023"/>
                  </a:cubicBezTo>
                  <a:lnTo>
                    <a:pt x="896572" y="1986321"/>
                  </a:lnTo>
                  <a:lnTo>
                    <a:pt x="804567" y="1972280"/>
                  </a:lnTo>
                  <a:cubicBezTo>
                    <a:pt x="509390" y="1911877"/>
                    <a:pt x="261226" y="1722408"/>
                    <a:pt x="121617" y="1465410"/>
                  </a:cubicBezTo>
                  <a:lnTo>
                    <a:pt x="79363" y="1377699"/>
                  </a:lnTo>
                  <a:lnTo>
                    <a:pt x="79364" y="1377699"/>
                  </a:lnTo>
                  <a:lnTo>
                    <a:pt x="79186" y="1377329"/>
                  </a:lnTo>
                  <a:cubicBezTo>
                    <a:pt x="53691" y="1317052"/>
                    <a:pt x="33895" y="1253779"/>
                    <a:pt x="20471" y="1188183"/>
                  </a:cubicBezTo>
                  <a:lnTo>
                    <a:pt x="17839" y="1170932"/>
                  </a:lnTo>
                  <a:lnTo>
                    <a:pt x="18805" y="1170784"/>
                  </a:lnTo>
                  <a:cubicBezTo>
                    <a:pt x="52680" y="1167344"/>
                    <a:pt x="87050" y="1165582"/>
                    <a:pt x="121832" y="1165582"/>
                  </a:cubicBezTo>
                  <a:close/>
                  <a:moveTo>
                    <a:pt x="250818" y="734289"/>
                  </a:moveTo>
                  <a:lnTo>
                    <a:pt x="245835" y="747904"/>
                  </a:lnTo>
                  <a:cubicBezTo>
                    <a:pt x="230297" y="797859"/>
                    <a:pt x="219538" y="849919"/>
                    <a:pt x="214091" y="903550"/>
                  </a:cubicBezTo>
                  <a:lnTo>
                    <a:pt x="211112" y="962570"/>
                  </a:lnTo>
                  <a:lnTo>
                    <a:pt x="209974" y="985106"/>
                  </a:lnTo>
                  <a:cubicBezTo>
                    <a:pt x="209974" y="1040174"/>
                    <a:pt x="215554" y="1093938"/>
                    <a:pt x="226179" y="1145865"/>
                  </a:cubicBezTo>
                  <a:lnTo>
                    <a:pt x="232902" y="1172011"/>
                  </a:lnTo>
                  <a:lnTo>
                    <a:pt x="224858" y="1170783"/>
                  </a:lnTo>
                  <a:cubicBezTo>
                    <a:pt x="190983" y="1167343"/>
                    <a:pt x="156613" y="1165581"/>
                    <a:pt x="121832" y="1165581"/>
                  </a:cubicBezTo>
                  <a:cubicBezTo>
                    <a:pt x="87050" y="1165581"/>
                    <a:pt x="52680" y="1167343"/>
                    <a:pt x="18805" y="1170783"/>
                  </a:cubicBezTo>
                  <a:lnTo>
                    <a:pt x="17839" y="1170931"/>
                  </a:lnTo>
                  <a:lnTo>
                    <a:pt x="5202" y="1088133"/>
                  </a:lnTo>
                  <a:lnTo>
                    <a:pt x="0" y="985107"/>
                  </a:lnTo>
                  <a:lnTo>
                    <a:pt x="0" y="985107"/>
                  </a:lnTo>
                  <a:lnTo>
                    <a:pt x="0" y="985106"/>
                  </a:lnTo>
                  <a:lnTo>
                    <a:pt x="5202" y="882082"/>
                  </a:lnTo>
                  <a:cubicBezTo>
                    <a:pt x="8642" y="848208"/>
                    <a:pt x="13760" y="814830"/>
                    <a:pt x="20471" y="782032"/>
                  </a:cubicBezTo>
                  <a:lnTo>
                    <a:pt x="22537" y="773996"/>
                  </a:lnTo>
                  <a:lnTo>
                    <a:pt x="81558" y="771016"/>
                  </a:lnTo>
                  <a:cubicBezTo>
                    <a:pt x="135189" y="765569"/>
                    <a:pt x="187248" y="754810"/>
                    <a:pt x="237203" y="739272"/>
                  </a:cubicBezTo>
                  <a:close/>
                  <a:moveTo>
                    <a:pt x="796533" y="0"/>
                  </a:moveTo>
                  <a:lnTo>
                    <a:pt x="793553" y="59020"/>
                  </a:lnTo>
                  <a:cubicBezTo>
                    <a:pt x="788107" y="112650"/>
                    <a:pt x="777347" y="164711"/>
                    <a:pt x="761809" y="214666"/>
                  </a:cubicBezTo>
                  <a:lnTo>
                    <a:pt x="756826" y="228281"/>
                  </a:lnTo>
                  <a:lnTo>
                    <a:pt x="697154" y="250121"/>
                  </a:lnTo>
                  <a:cubicBezTo>
                    <a:pt x="506290" y="330849"/>
                    <a:pt x="353387" y="483753"/>
                    <a:pt x="272658" y="674617"/>
                  </a:cubicBezTo>
                  <a:lnTo>
                    <a:pt x="250818" y="734289"/>
                  </a:lnTo>
                  <a:lnTo>
                    <a:pt x="237203" y="739271"/>
                  </a:lnTo>
                  <a:cubicBezTo>
                    <a:pt x="187248" y="754810"/>
                    <a:pt x="135188" y="765568"/>
                    <a:pt x="81557" y="771016"/>
                  </a:cubicBezTo>
                  <a:lnTo>
                    <a:pt x="22537" y="773995"/>
                  </a:lnTo>
                  <a:lnTo>
                    <a:pt x="45302" y="685465"/>
                  </a:lnTo>
                  <a:cubicBezTo>
                    <a:pt x="143440" y="369941"/>
                    <a:pt x="392479" y="120902"/>
                    <a:pt x="708002" y="22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自由: 形状 41">
              <a:extLst>
                <a:ext uri="{FF2B5EF4-FFF2-40B4-BE49-F238E27FC236}">
                  <a16:creationId xmlns:a16="http://schemas.microsoft.com/office/drawing/2014/main" id="{78BE2BA7-CC68-4F02-92D1-8237393201FA}"/>
                </a:ext>
              </a:extLst>
            </p:cNvPr>
            <p:cNvSpPr/>
            <p:nvPr/>
          </p:nvSpPr>
          <p:spPr>
            <a:xfrm>
              <a:off x="5920656" y="3283863"/>
              <a:ext cx="965178" cy="1514395"/>
            </a:xfrm>
            <a:custGeom>
              <a:avLst/>
              <a:gdLst>
                <a:gd name="connsiteX0" fmla="*/ 662470 w 965178"/>
                <a:gd name="connsiteY0" fmla="*/ 877950 h 1514395"/>
                <a:gd name="connsiteX1" fmla="*/ 731254 w 965178"/>
                <a:gd name="connsiteY1" fmla="*/ 1004674 h 1514395"/>
                <a:gd name="connsiteX2" fmla="*/ 791466 w 965178"/>
                <a:gd name="connsiteY2" fmla="*/ 1077653 h 1514395"/>
                <a:gd name="connsiteX3" fmla="*/ 735079 w 965178"/>
                <a:gd name="connsiteY3" fmla="*/ 1153056 h 1514395"/>
                <a:gd name="connsiteX4" fmla="*/ 670045 w 965178"/>
                <a:gd name="connsiteY4" fmla="*/ 1224613 h 1514395"/>
                <a:gd name="connsiteX5" fmla="*/ 652410 w 965178"/>
                <a:gd name="connsiteY5" fmla="*/ 1240641 h 1514395"/>
                <a:gd name="connsiteX6" fmla="*/ 598488 w 965178"/>
                <a:gd name="connsiteY6" fmla="*/ 1289647 h 1514395"/>
                <a:gd name="connsiteX7" fmla="*/ 160609 w 965178"/>
                <a:gd name="connsiteY7" fmla="*/ 1499273 h 1514395"/>
                <a:gd name="connsiteX8" fmla="*/ 61527 w 965178"/>
                <a:gd name="connsiteY8" fmla="*/ 1514395 h 1514395"/>
                <a:gd name="connsiteX9" fmla="*/ 58893 w 965178"/>
                <a:gd name="connsiteY9" fmla="*/ 1497144 h 1514395"/>
                <a:gd name="connsiteX10" fmla="*/ 179 w 965178"/>
                <a:gd name="connsiteY10" fmla="*/ 1307998 h 1514395"/>
                <a:gd name="connsiteX11" fmla="*/ 0 w 965178"/>
                <a:gd name="connsiteY11" fmla="*/ 1307627 h 1514395"/>
                <a:gd name="connsiteX12" fmla="*/ 39091 w 965178"/>
                <a:gd name="connsiteY12" fmla="*/ 1305653 h 1514395"/>
                <a:gd name="connsiteX13" fmla="*/ 521572 w 965178"/>
                <a:gd name="connsiteY13" fmla="*/ 1076139 h 1514395"/>
                <a:gd name="connsiteX14" fmla="*/ 525986 w 965178"/>
                <a:gd name="connsiteY14" fmla="*/ 1070790 h 1514395"/>
                <a:gd name="connsiteX15" fmla="*/ 525985 w 965178"/>
                <a:gd name="connsiteY15" fmla="*/ 1070789 h 1514395"/>
                <a:gd name="connsiteX16" fmla="*/ 618973 w 965178"/>
                <a:gd name="connsiteY16" fmla="*/ 958086 h 1514395"/>
                <a:gd name="connsiteX17" fmla="*/ 824243 w 965178"/>
                <a:gd name="connsiteY17" fmla="*/ 0 h 1514395"/>
                <a:gd name="connsiteX18" fmla="*/ 843560 w 965178"/>
                <a:gd name="connsiteY18" fmla="*/ 31797 h 1514395"/>
                <a:gd name="connsiteX19" fmla="*/ 965178 w 965178"/>
                <a:gd name="connsiteY19" fmla="*/ 512101 h 1514395"/>
                <a:gd name="connsiteX20" fmla="*/ 793089 w 965178"/>
                <a:gd name="connsiteY20" fmla="*/ 1075485 h 1514395"/>
                <a:gd name="connsiteX21" fmla="*/ 791468 w 965178"/>
                <a:gd name="connsiteY21" fmla="*/ 1077653 h 1514395"/>
                <a:gd name="connsiteX22" fmla="*/ 731256 w 965178"/>
                <a:gd name="connsiteY22" fmla="*/ 1004674 h 1514395"/>
                <a:gd name="connsiteX23" fmla="*/ 662471 w 965178"/>
                <a:gd name="connsiteY23" fmla="*/ 877950 h 1514395"/>
                <a:gd name="connsiteX24" fmla="*/ 692520 w 965178"/>
                <a:gd name="connsiteY24" fmla="*/ 822590 h 1514395"/>
                <a:gd name="connsiteX25" fmla="*/ 755205 w 965178"/>
                <a:gd name="connsiteY25" fmla="*/ 512101 h 1514395"/>
                <a:gd name="connsiteX26" fmla="*/ 692520 w 965178"/>
                <a:gd name="connsiteY26" fmla="*/ 201611 h 1514395"/>
                <a:gd name="connsiteX27" fmla="*/ 687759 w 965178"/>
                <a:gd name="connsiteY27" fmla="*/ 192839 h 1514395"/>
                <a:gd name="connsiteX28" fmla="*/ 731256 w 965178"/>
                <a:gd name="connsiteY28" fmla="*/ 112703 h 15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5178" h="1514395">
                  <a:moveTo>
                    <a:pt x="662470" y="877950"/>
                  </a:moveTo>
                  <a:lnTo>
                    <a:pt x="731254" y="1004674"/>
                  </a:lnTo>
                  <a:lnTo>
                    <a:pt x="791466" y="1077653"/>
                  </a:lnTo>
                  <a:lnTo>
                    <a:pt x="735079" y="1153056"/>
                  </a:lnTo>
                  <a:cubicBezTo>
                    <a:pt x="714544" y="1177939"/>
                    <a:pt x="692838" y="1201820"/>
                    <a:pt x="670045" y="1224613"/>
                  </a:cubicBezTo>
                  <a:lnTo>
                    <a:pt x="652410" y="1240641"/>
                  </a:lnTo>
                  <a:lnTo>
                    <a:pt x="598488" y="1289647"/>
                  </a:lnTo>
                  <a:cubicBezTo>
                    <a:pt x="474074" y="1392323"/>
                    <a:pt x="324597" y="1465717"/>
                    <a:pt x="160609" y="1499273"/>
                  </a:cubicBezTo>
                  <a:lnTo>
                    <a:pt x="61527" y="1514395"/>
                  </a:lnTo>
                  <a:lnTo>
                    <a:pt x="58893" y="1497144"/>
                  </a:lnTo>
                  <a:cubicBezTo>
                    <a:pt x="45471" y="1431549"/>
                    <a:pt x="25674" y="1368276"/>
                    <a:pt x="179" y="1307998"/>
                  </a:cubicBezTo>
                  <a:lnTo>
                    <a:pt x="0" y="1307627"/>
                  </a:lnTo>
                  <a:lnTo>
                    <a:pt x="39091" y="1305653"/>
                  </a:lnTo>
                  <a:cubicBezTo>
                    <a:pt x="226798" y="1286590"/>
                    <a:pt x="395265" y="1202445"/>
                    <a:pt x="521572" y="1076139"/>
                  </a:cubicBezTo>
                  <a:lnTo>
                    <a:pt x="525986" y="1070790"/>
                  </a:lnTo>
                  <a:lnTo>
                    <a:pt x="525985" y="1070789"/>
                  </a:lnTo>
                  <a:lnTo>
                    <a:pt x="618973" y="958086"/>
                  </a:lnTo>
                  <a:close/>
                  <a:moveTo>
                    <a:pt x="824243" y="0"/>
                  </a:moveTo>
                  <a:lnTo>
                    <a:pt x="843560" y="31797"/>
                  </a:lnTo>
                  <a:cubicBezTo>
                    <a:pt x="921122" y="174573"/>
                    <a:pt x="965178" y="338192"/>
                    <a:pt x="965178" y="512101"/>
                  </a:cubicBezTo>
                  <a:cubicBezTo>
                    <a:pt x="965178" y="720791"/>
                    <a:pt x="901737" y="914663"/>
                    <a:pt x="793089" y="1075485"/>
                  </a:cubicBezTo>
                  <a:lnTo>
                    <a:pt x="791468" y="1077653"/>
                  </a:lnTo>
                  <a:lnTo>
                    <a:pt x="731256" y="1004674"/>
                  </a:lnTo>
                  <a:lnTo>
                    <a:pt x="662471" y="877950"/>
                  </a:lnTo>
                  <a:lnTo>
                    <a:pt x="692520" y="822590"/>
                  </a:lnTo>
                  <a:cubicBezTo>
                    <a:pt x="732884" y="727158"/>
                    <a:pt x="755205" y="622236"/>
                    <a:pt x="755205" y="512101"/>
                  </a:cubicBezTo>
                  <a:cubicBezTo>
                    <a:pt x="755205" y="401965"/>
                    <a:pt x="732884" y="297043"/>
                    <a:pt x="692520" y="201611"/>
                  </a:cubicBezTo>
                  <a:lnTo>
                    <a:pt x="687759" y="192839"/>
                  </a:lnTo>
                  <a:lnTo>
                    <a:pt x="731256" y="1127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60">
            <a:extLst>
              <a:ext uri="{FF2B5EF4-FFF2-40B4-BE49-F238E27FC236}">
                <a16:creationId xmlns:a16="http://schemas.microsoft.com/office/drawing/2014/main" id="{EDF7E2A6-EEBE-466B-B712-F596B3786CA8}"/>
              </a:ext>
            </a:extLst>
          </p:cNvPr>
          <p:cNvSpPr txBox="1"/>
          <p:nvPr/>
        </p:nvSpPr>
        <p:spPr>
          <a:xfrm>
            <a:off x="4492878" y="236457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61">
            <a:extLst>
              <a:ext uri="{FF2B5EF4-FFF2-40B4-BE49-F238E27FC236}">
                <a16:creationId xmlns:a16="http://schemas.microsoft.com/office/drawing/2014/main" id="{2217DE73-B834-44E4-8194-C5ED92571FB4}"/>
              </a:ext>
            </a:extLst>
          </p:cNvPr>
          <p:cNvSpPr txBox="1"/>
          <p:nvPr/>
        </p:nvSpPr>
        <p:spPr>
          <a:xfrm>
            <a:off x="5462258" y="337971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18" name="TextBox 162">
            <a:extLst>
              <a:ext uri="{FF2B5EF4-FFF2-40B4-BE49-F238E27FC236}">
                <a16:creationId xmlns:a16="http://schemas.microsoft.com/office/drawing/2014/main" id="{0B0944BC-8670-4A5F-9943-D47B34D50C5B}"/>
              </a:ext>
            </a:extLst>
          </p:cNvPr>
          <p:cNvSpPr txBox="1"/>
          <p:nvPr/>
        </p:nvSpPr>
        <p:spPr>
          <a:xfrm>
            <a:off x="6935686" y="341880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19" name="TextBox 163">
            <a:extLst>
              <a:ext uri="{FF2B5EF4-FFF2-40B4-BE49-F238E27FC236}">
                <a16:creationId xmlns:a16="http://schemas.microsoft.com/office/drawing/2014/main" id="{2F50175A-615B-407A-A26A-2F1B6F6E1291}"/>
              </a:ext>
            </a:extLst>
          </p:cNvPr>
          <p:cNvSpPr txBox="1"/>
          <p:nvPr/>
        </p:nvSpPr>
        <p:spPr>
          <a:xfrm>
            <a:off x="4614710" y="456301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04</a:t>
            </a:r>
          </a:p>
        </p:txBody>
      </p:sp>
      <p:cxnSp>
        <p:nvCxnSpPr>
          <p:cNvPr id="20" name="Straight Connector 165">
            <a:extLst>
              <a:ext uri="{FF2B5EF4-FFF2-40B4-BE49-F238E27FC236}">
                <a16:creationId xmlns:a16="http://schemas.microsoft.com/office/drawing/2014/main" id="{19259B69-01EA-4C06-A17E-E3F98E323270}"/>
              </a:ext>
            </a:extLst>
          </p:cNvPr>
          <p:cNvCxnSpPr/>
          <p:nvPr/>
        </p:nvCxnSpPr>
        <p:spPr>
          <a:xfrm>
            <a:off x="8420793" y="3772750"/>
            <a:ext cx="47852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1B8A202-75B8-473F-9D44-83AE0302C817}"/>
              </a:ext>
            </a:extLst>
          </p:cNvPr>
          <p:cNvGrpSpPr/>
          <p:nvPr/>
        </p:nvGrpSpPr>
        <p:grpSpPr>
          <a:xfrm>
            <a:off x="6305708" y="2020595"/>
            <a:ext cx="1554771" cy="744512"/>
            <a:chOff x="6305707" y="2090395"/>
            <a:chExt cx="1554771" cy="744512"/>
          </a:xfrm>
        </p:grpSpPr>
        <p:cxnSp>
          <p:nvCxnSpPr>
            <p:cNvPr id="22" name="Straight Connector 166">
              <a:extLst>
                <a:ext uri="{FF2B5EF4-FFF2-40B4-BE49-F238E27FC236}">
                  <a16:creationId xmlns:a16="http://schemas.microsoft.com/office/drawing/2014/main" id="{703C9E89-5303-4ACA-B80F-272C8FF5EFC1}"/>
                </a:ext>
              </a:extLst>
            </p:cNvPr>
            <p:cNvCxnSpPr/>
            <p:nvPr/>
          </p:nvCxnSpPr>
          <p:spPr>
            <a:xfrm>
              <a:off x="7131366" y="2090964"/>
              <a:ext cx="72911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8">
              <a:extLst>
                <a:ext uri="{FF2B5EF4-FFF2-40B4-BE49-F238E27FC236}">
                  <a16:creationId xmlns:a16="http://schemas.microsoft.com/office/drawing/2014/main" id="{3CB7CDD8-4C8E-4168-90F1-B26EFC20A6B8}"/>
                </a:ext>
              </a:extLst>
            </p:cNvPr>
            <p:cNvCxnSpPr/>
            <p:nvPr/>
          </p:nvCxnSpPr>
          <p:spPr>
            <a:xfrm flipV="1">
              <a:off x="6305707" y="2090395"/>
              <a:ext cx="825659" cy="7445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169">
            <a:extLst>
              <a:ext uri="{FF2B5EF4-FFF2-40B4-BE49-F238E27FC236}">
                <a16:creationId xmlns:a16="http://schemas.microsoft.com/office/drawing/2014/main" id="{2D66389E-DEB1-4DA9-B965-5DB05AEC47C1}"/>
              </a:ext>
            </a:extLst>
          </p:cNvPr>
          <p:cNvCxnSpPr/>
          <p:nvPr/>
        </p:nvCxnSpPr>
        <p:spPr>
          <a:xfrm>
            <a:off x="3349593" y="4955052"/>
            <a:ext cx="5551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0">
            <a:extLst>
              <a:ext uri="{FF2B5EF4-FFF2-40B4-BE49-F238E27FC236}">
                <a16:creationId xmlns:a16="http://schemas.microsoft.com/office/drawing/2014/main" id="{B446D901-ECE6-4A7D-997B-958F8A269FFD}"/>
              </a:ext>
            </a:extLst>
          </p:cNvPr>
          <p:cNvCxnSpPr/>
          <p:nvPr/>
        </p:nvCxnSpPr>
        <p:spPr>
          <a:xfrm>
            <a:off x="3190017" y="2612640"/>
            <a:ext cx="56429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512EB97-236A-4868-B711-CD756DB41924}"/>
              </a:ext>
            </a:extLst>
          </p:cNvPr>
          <p:cNvSpPr txBox="1"/>
          <p:nvPr/>
        </p:nvSpPr>
        <p:spPr>
          <a:xfrm>
            <a:off x="677175" y="2612641"/>
            <a:ext cx="2509947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C98E9BEC-D988-450C-B782-13EF0A75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532" y="235603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2C16D4-D2A8-4B3B-A4B1-70B2878099E3}"/>
              </a:ext>
            </a:extLst>
          </p:cNvPr>
          <p:cNvSpPr txBox="1"/>
          <p:nvPr/>
        </p:nvSpPr>
        <p:spPr>
          <a:xfrm>
            <a:off x="836024" y="4983986"/>
            <a:ext cx="2509947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4FF0794-5CA1-4370-B90F-FBB879672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381" y="472737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3E2F48E-F557-41DC-B2D3-F863EDB5606F}"/>
              </a:ext>
            </a:extLst>
          </p:cNvPr>
          <p:cNvSpPr txBox="1"/>
          <p:nvPr/>
        </p:nvSpPr>
        <p:spPr>
          <a:xfrm>
            <a:off x="7929461" y="1939219"/>
            <a:ext cx="2494700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6539D56-4BB1-4F6F-802C-FD35641D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460" y="1682610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EE50654-C2D5-4918-9EB0-F4D5CB36C4AF}"/>
              </a:ext>
            </a:extLst>
          </p:cNvPr>
          <p:cNvSpPr txBox="1"/>
          <p:nvPr/>
        </p:nvSpPr>
        <p:spPr>
          <a:xfrm>
            <a:off x="8899317" y="3799347"/>
            <a:ext cx="2494700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17C71EC1-851C-4D01-A2D0-6FA3A11F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316" y="354273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860F530-72FD-40DC-975D-E906F021C59A}"/>
              </a:ext>
            </a:extLst>
          </p:cNvPr>
          <p:cNvSpPr txBox="1"/>
          <p:nvPr/>
        </p:nvSpPr>
        <p:spPr>
          <a:xfrm>
            <a:off x="3583562" y="90631"/>
            <a:ext cx="51098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reflection</a:t>
            </a:r>
          </a:p>
        </p:txBody>
      </p:sp>
    </p:spTree>
    <p:extLst>
      <p:ext uri="{BB962C8B-B14F-4D97-AF65-F5344CB8AC3E}">
        <p14:creationId xmlns:p14="http://schemas.microsoft.com/office/powerpoint/2010/main" val="24084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任意多边形 23">
            <a:extLst>
              <a:ext uri="{FF2B5EF4-FFF2-40B4-BE49-F238E27FC236}">
                <a16:creationId xmlns:a16="http://schemas.microsoft.com/office/drawing/2014/main" id="{369AA3A8-8D3B-4098-85F6-723152969FCF}"/>
              </a:ext>
            </a:extLst>
          </p:cNvPr>
          <p:cNvSpPr/>
          <p:nvPr/>
        </p:nvSpPr>
        <p:spPr>
          <a:xfrm>
            <a:off x="4021161" y="2249379"/>
            <a:ext cx="1644628" cy="45719"/>
          </a:xfrm>
          <a:custGeom>
            <a:avLst/>
            <a:gdLst>
              <a:gd name="connsiteX0" fmla="*/ 2423160 w 2423160"/>
              <a:gd name="connsiteY0" fmla="*/ 0 h 0"/>
              <a:gd name="connsiteX1" fmla="*/ 0 w 24231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160">
                <a:moveTo>
                  <a:pt x="242316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6FC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24">
            <a:extLst>
              <a:ext uri="{FF2B5EF4-FFF2-40B4-BE49-F238E27FC236}">
                <a16:creationId xmlns:a16="http://schemas.microsoft.com/office/drawing/2014/main" id="{5DDCF1EA-D5BF-4837-AA6B-6B8A08099CC3}"/>
              </a:ext>
            </a:extLst>
          </p:cNvPr>
          <p:cNvSpPr/>
          <p:nvPr/>
        </p:nvSpPr>
        <p:spPr>
          <a:xfrm>
            <a:off x="4021161" y="3223974"/>
            <a:ext cx="848252" cy="116294"/>
          </a:xfrm>
          <a:custGeom>
            <a:avLst/>
            <a:gdLst>
              <a:gd name="connsiteX0" fmla="*/ 1040130 w 1040130"/>
              <a:gd name="connsiteY0" fmla="*/ 0 h 171450"/>
              <a:gd name="connsiteX1" fmla="*/ 1040130 w 1040130"/>
              <a:gd name="connsiteY1" fmla="*/ 171450 h 171450"/>
              <a:gd name="connsiteX2" fmla="*/ 0 w 104013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30" h="171450">
                <a:moveTo>
                  <a:pt x="1040130" y="0"/>
                </a:moveTo>
                <a:lnTo>
                  <a:pt x="1040130" y="17145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rgbClr val="60A7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 25">
            <a:extLst>
              <a:ext uri="{FF2B5EF4-FFF2-40B4-BE49-F238E27FC236}">
                <a16:creationId xmlns:a16="http://schemas.microsoft.com/office/drawing/2014/main" id="{0436259C-F1E4-42E6-9652-9CB2F5638D00}"/>
              </a:ext>
            </a:extLst>
          </p:cNvPr>
          <p:cNvSpPr/>
          <p:nvPr/>
        </p:nvSpPr>
        <p:spPr>
          <a:xfrm>
            <a:off x="4021161" y="4412796"/>
            <a:ext cx="546383" cy="0"/>
          </a:xfrm>
          <a:custGeom>
            <a:avLst/>
            <a:gdLst>
              <a:gd name="connsiteX0" fmla="*/ 731520 w 731520"/>
              <a:gd name="connsiteY0" fmla="*/ 0 h 0"/>
              <a:gd name="connsiteX1" fmla="*/ 0 w 731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>
                <a:moveTo>
                  <a:pt x="73152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57B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任意多边形 26">
            <a:extLst>
              <a:ext uri="{FF2B5EF4-FFF2-40B4-BE49-F238E27FC236}">
                <a16:creationId xmlns:a16="http://schemas.microsoft.com/office/drawing/2014/main" id="{AFB888F8-B238-40C8-BECA-DD473FB59C39}"/>
              </a:ext>
            </a:extLst>
          </p:cNvPr>
          <p:cNvSpPr/>
          <p:nvPr/>
        </p:nvSpPr>
        <p:spPr>
          <a:xfrm>
            <a:off x="6703578" y="5330995"/>
            <a:ext cx="1449961" cy="45719"/>
          </a:xfrm>
          <a:custGeom>
            <a:avLst/>
            <a:gdLst>
              <a:gd name="connsiteX0" fmla="*/ 0 w 2217420"/>
              <a:gd name="connsiteY0" fmla="*/ 0 h 0"/>
              <a:gd name="connsiteX1" fmla="*/ 2217420 w 22174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420">
                <a:moveTo>
                  <a:pt x="0" y="0"/>
                </a:moveTo>
                <a:lnTo>
                  <a:pt x="2217420" y="0"/>
                </a:lnTo>
              </a:path>
            </a:pathLst>
          </a:custGeom>
          <a:noFill/>
          <a:ln w="12700">
            <a:solidFill>
              <a:srgbClr val="6FC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 27">
            <a:extLst>
              <a:ext uri="{FF2B5EF4-FFF2-40B4-BE49-F238E27FC236}">
                <a16:creationId xmlns:a16="http://schemas.microsoft.com/office/drawing/2014/main" id="{9C395E63-A3A0-4F4C-AAA8-15F74DFC29E5}"/>
              </a:ext>
            </a:extLst>
          </p:cNvPr>
          <p:cNvSpPr/>
          <p:nvPr/>
        </p:nvSpPr>
        <p:spPr>
          <a:xfrm>
            <a:off x="7490462" y="4292868"/>
            <a:ext cx="663079" cy="190158"/>
          </a:xfrm>
          <a:custGeom>
            <a:avLst/>
            <a:gdLst>
              <a:gd name="connsiteX0" fmla="*/ 0 w 1303020"/>
              <a:gd name="connsiteY0" fmla="*/ 251460 h 251460"/>
              <a:gd name="connsiteX1" fmla="*/ 0 w 1303020"/>
              <a:gd name="connsiteY1" fmla="*/ 0 h 251460"/>
              <a:gd name="connsiteX2" fmla="*/ 1303020 w 1303020"/>
              <a:gd name="connsiteY2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51460">
                <a:moveTo>
                  <a:pt x="0" y="251460"/>
                </a:moveTo>
                <a:lnTo>
                  <a:pt x="0" y="0"/>
                </a:lnTo>
                <a:lnTo>
                  <a:pt x="1303020" y="0"/>
                </a:lnTo>
              </a:path>
            </a:pathLst>
          </a:custGeom>
          <a:noFill/>
          <a:ln w="12700">
            <a:solidFill>
              <a:srgbClr val="60A7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3F4E6B2C-D7D1-4D3D-82FE-A878DB12A646}"/>
              </a:ext>
            </a:extLst>
          </p:cNvPr>
          <p:cNvSpPr/>
          <p:nvPr/>
        </p:nvSpPr>
        <p:spPr>
          <a:xfrm>
            <a:off x="7530935" y="2960677"/>
            <a:ext cx="622604" cy="45719"/>
          </a:xfrm>
          <a:custGeom>
            <a:avLst/>
            <a:gdLst>
              <a:gd name="connsiteX0" fmla="*/ 0 w 1440180"/>
              <a:gd name="connsiteY0" fmla="*/ 0 h 0"/>
              <a:gd name="connsiteX1" fmla="*/ 1440180 w 14401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>
                <a:moveTo>
                  <a:pt x="0" y="0"/>
                </a:moveTo>
                <a:lnTo>
                  <a:pt x="1440180" y="0"/>
                </a:lnTo>
              </a:path>
            </a:pathLst>
          </a:custGeom>
          <a:noFill/>
          <a:ln w="12700">
            <a:solidFill>
              <a:srgbClr val="F57B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0F37115-0EED-4500-A010-22ECE928573A}"/>
              </a:ext>
            </a:extLst>
          </p:cNvPr>
          <p:cNvSpPr/>
          <p:nvPr/>
        </p:nvSpPr>
        <p:spPr bwMode="auto">
          <a:xfrm rot="20700000">
            <a:off x="7019899" y="2776852"/>
            <a:ext cx="1025653" cy="1501129"/>
          </a:xfrm>
          <a:custGeom>
            <a:avLst/>
            <a:gdLst>
              <a:gd name="T0" fmla="*/ 400 w 508"/>
              <a:gd name="T1" fmla="*/ 472 h 743"/>
              <a:gd name="T2" fmla="*/ 489 w 508"/>
              <a:gd name="T3" fmla="*/ 491 h 743"/>
              <a:gd name="T4" fmla="*/ 503 w 508"/>
              <a:gd name="T5" fmla="*/ 477 h 743"/>
              <a:gd name="T6" fmla="*/ 430 w 508"/>
              <a:gd name="T7" fmla="*/ 246 h 743"/>
              <a:gd name="T8" fmla="*/ 359 w 508"/>
              <a:gd name="T9" fmla="*/ 23 h 743"/>
              <a:gd name="T10" fmla="*/ 330 w 508"/>
              <a:gd name="T11" fmla="*/ 19 h 743"/>
              <a:gd name="T12" fmla="*/ 174 w 508"/>
              <a:gd name="T13" fmla="*/ 190 h 743"/>
              <a:gd name="T14" fmla="*/ 13 w 508"/>
              <a:gd name="T15" fmla="*/ 365 h 743"/>
              <a:gd name="T16" fmla="*/ 16 w 508"/>
              <a:gd name="T17" fmla="*/ 387 h 743"/>
              <a:gd name="T18" fmla="*/ 125 w 508"/>
              <a:gd name="T19" fmla="*/ 411 h 743"/>
              <a:gd name="T20" fmla="*/ 55 w 508"/>
              <a:gd name="T21" fmla="*/ 607 h 743"/>
              <a:gd name="T22" fmla="*/ 62 w 508"/>
              <a:gd name="T23" fmla="*/ 630 h 743"/>
              <a:gd name="T24" fmla="*/ 266 w 508"/>
              <a:gd name="T25" fmla="*/ 734 h 743"/>
              <a:gd name="T26" fmla="*/ 294 w 508"/>
              <a:gd name="T27" fmla="*/ 726 h 743"/>
              <a:gd name="T28" fmla="*/ 382 w 508"/>
              <a:gd name="T29" fmla="*/ 483 h 743"/>
              <a:gd name="T30" fmla="*/ 385 w 508"/>
              <a:gd name="T31" fmla="*/ 469 h 743"/>
              <a:gd name="T32" fmla="*/ 400 w 508"/>
              <a:gd name="T33" fmla="*/ 4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8" h="743">
                <a:moveTo>
                  <a:pt x="400" y="472"/>
                </a:moveTo>
                <a:cubicBezTo>
                  <a:pt x="489" y="491"/>
                  <a:pt x="489" y="491"/>
                  <a:pt x="489" y="491"/>
                </a:cubicBezTo>
                <a:cubicBezTo>
                  <a:pt x="506" y="496"/>
                  <a:pt x="508" y="494"/>
                  <a:pt x="503" y="477"/>
                </a:cubicBezTo>
                <a:cubicBezTo>
                  <a:pt x="430" y="246"/>
                  <a:pt x="430" y="246"/>
                  <a:pt x="430" y="246"/>
                </a:cubicBezTo>
                <a:cubicBezTo>
                  <a:pt x="359" y="23"/>
                  <a:pt x="359" y="23"/>
                  <a:pt x="359" y="23"/>
                </a:cubicBezTo>
                <a:cubicBezTo>
                  <a:pt x="352" y="0"/>
                  <a:pt x="338" y="9"/>
                  <a:pt x="330" y="19"/>
                </a:cubicBezTo>
                <a:cubicBezTo>
                  <a:pt x="174" y="190"/>
                  <a:pt x="174" y="190"/>
                  <a:pt x="174" y="190"/>
                </a:cubicBezTo>
                <a:cubicBezTo>
                  <a:pt x="13" y="365"/>
                  <a:pt x="13" y="365"/>
                  <a:pt x="13" y="365"/>
                </a:cubicBezTo>
                <a:cubicBezTo>
                  <a:pt x="0" y="378"/>
                  <a:pt x="2" y="385"/>
                  <a:pt x="16" y="387"/>
                </a:cubicBezTo>
                <a:cubicBezTo>
                  <a:pt x="125" y="411"/>
                  <a:pt x="125" y="411"/>
                  <a:pt x="125" y="411"/>
                </a:cubicBezTo>
                <a:cubicBezTo>
                  <a:pt x="109" y="485"/>
                  <a:pt x="84" y="553"/>
                  <a:pt x="55" y="607"/>
                </a:cubicBezTo>
                <a:cubicBezTo>
                  <a:pt x="50" y="618"/>
                  <a:pt x="53" y="623"/>
                  <a:pt x="62" y="630"/>
                </a:cubicBezTo>
                <a:cubicBezTo>
                  <a:pt x="266" y="734"/>
                  <a:pt x="266" y="734"/>
                  <a:pt x="266" y="734"/>
                </a:cubicBezTo>
                <a:cubicBezTo>
                  <a:pt x="282" y="741"/>
                  <a:pt x="285" y="743"/>
                  <a:pt x="294" y="726"/>
                </a:cubicBezTo>
                <a:cubicBezTo>
                  <a:pt x="333" y="650"/>
                  <a:pt x="362" y="573"/>
                  <a:pt x="382" y="483"/>
                </a:cubicBezTo>
                <a:cubicBezTo>
                  <a:pt x="385" y="469"/>
                  <a:pt x="385" y="469"/>
                  <a:pt x="385" y="469"/>
                </a:cubicBezTo>
                <a:lnTo>
                  <a:pt x="400" y="472"/>
                </a:lnTo>
                <a:close/>
              </a:path>
            </a:pathLst>
          </a:custGeom>
          <a:solidFill>
            <a:srgbClr val="F57B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7E6DC159-1E16-4857-A832-563DB71E1D22}"/>
              </a:ext>
            </a:extLst>
          </p:cNvPr>
          <p:cNvSpPr/>
          <p:nvPr/>
        </p:nvSpPr>
        <p:spPr bwMode="auto">
          <a:xfrm rot="20700000">
            <a:off x="4284715" y="3387245"/>
            <a:ext cx="1036324" cy="1505872"/>
          </a:xfrm>
          <a:custGeom>
            <a:avLst/>
            <a:gdLst>
              <a:gd name="T0" fmla="*/ 109 w 513"/>
              <a:gd name="T1" fmla="*/ 277 h 745"/>
              <a:gd name="T2" fmla="*/ 19 w 513"/>
              <a:gd name="T3" fmla="*/ 262 h 745"/>
              <a:gd name="T4" fmla="*/ 5 w 513"/>
              <a:gd name="T5" fmla="*/ 277 h 745"/>
              <a:gd name="T6" fmla="*/ 92 w 513"/>
              <a:gd name="T7" fmla="*/ 504 h 745"/>
              <a:gd name="T8" fmla="*/ 175 w 513"/>
              <a:gd name="T9" fmla="*/ 722 h 745"/>
              <a:gd name="T10" fmla="*/ 204 w 513"/>
              <a:gd name="T11" fmla="*/ 725 h 745"/>
              <a:gd name="T12" fmla="*/ 351 w 513"/>
              <a:gd name="T13" fmla="*/ 546 h 745"/>
              <a:gd name="T14" fmla="*/ 500 w 513"/>
              <a:gd name="T15" fmla="*/ 362 h 745"/>
              <a:gd name="T16" fmla="*/ 497 w 513"/>
              <a:gd name="T17" fmla="*/ 339 h 745"/>
              <a:gd name="T18" fmla="*/ 387 w 513"/>
              <a:gd name="T19" fmla="*/ 321 h 745"/>
              <a:gd name="T20" fmla="*/ 445 w 513"/>
              <a:gd name="T21" fmla="*/ 122 h 745"/>
              <a:gd name="T22" fmla="*/ 437 w 513"/>
              <a:gd name="T23" fmla="*/ 100 h 745"/>
              <a:gd name="T24" fmla="*/ 227 w 513"/>
              <a:gd name="T25" fmla="*/ 8 h 745"/>
              <a:gd name="T26" fmla="*/ 200 w 513"/>
              <a:gd name="T27" fmla="*/ 17 h 745"/>
              <a:gd name="T28" fmla="*/ 126 w 513"/>
              <a:gd name="T29" fmla="*/ 264 h 745"/>
              <a:gd name="T30" fmla="*/ 124 w 513"/>
              <a:gd name="T31" fmla="*/ 279 h 745"/>
              <a:gd name="T32" fmla="*/ 109 w 513"/>
              <a:gd name="T33" fmla="*/ 277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3" h="745">
                <a:moveTo>
                  <a:pt x="109" y="277"/>
                </a:moveTo>
                <a:cubicBezTo>
                  <a:pt x="19" y="262"/>
                  <a:pt x="19" y="262"/>
                  <a:pt x="19" y="262"/>
                </a:cubicBezTo>
                <a:cubicBezTo>
                  <a:pt x="1" y="259"/>
                  <a:pt x="0" y="261"/>
                  <a:pt x="5" y="277"/>
                </a:cubicBezTo>
                <a:cubicBezTo>
                  <a:pt x="92" y="504"/>
                  <a:pt x="92" y="504"/>
                  <a:pt x="92" y="504"/>
                </a:cubicBezTo>
                <a:cubicBezTo>
                  <a:pt x="175" y="722"/>
                  <a:pt x="175" y="722"/>
                  <a:pt x="175" y="722"/>
                </a:cubicBezTo>
                <a:cubicBezTo>
                  <a:pt x="184" y="745"/>
                  <a:pt x="197" y="735"/>
                  <a:pt x="204" y="725"/>
                </a:cubicBezTo>
                <a:cubicBezTo>
                  <a:pt x="351" y="546"/>
                  <a:pt x="351" y="546"/>
                  <a:pt x="351" y="546"/>
                </a:cubicBezTo>
                <a:cubicBezTo>
                  <a:pt x="500" y="362"/>
                  <a:pt x="500" y="362"/>
                  <a:pt x="500" y="362"/>
                </a:cubicBezTo>
                <a:cubicBezTo>
                  <a:pt x="513" y="347"/>
                  <a:pt x="511" y="341"/>
                  <a:pt x="497" y="339"/>
                </a:cubicBezTo>
                <a:cubicBezTo>
                  <a:pt x="387" y="321"/>
                  <a:pt x="387" y="321"/>
                  <a:pt x="387" y="321"/>
                </a:cubicBezTo>
                <a:cubicBezTo>
                  <a:pt x="398" y="247"/>
                  <a:pt x="420" y="178"/>
                  <a:pt x="445" y="122"/>
                </a:cubicBezTo>
                <a:cubicBezTo>
                  <a:pt x="450" y="111"/>
                  <a:pt x="447" y="106"/>
                  <a:pt x="437" y="100"/>
                </a:cubicBezTo>
                <a:cubicBezTo>
                  <a:pt x="227" y="8"/>
                  <a:pt x="227" y="8"/>
                  <a:pt x="227" y="8"/>
                </a:cubicBezTo>
                <a:cubicBezTo>
                  <a:pt x="211" y="1"/>
                  <a:pt x="208" y="0"/>
                  <a:pt x="200" y="17"/>
                </a:cubicBezTo>
                <a:cubicBezTo>
                  <a:pt x="165" y="95"/>
                  <a:pt x="141" y="174"/>
                  <a:pt x="126" y="264"/>
                </a:cubicBezTo>
                <a:cubicBezTo>
                  <a:pt x="124" y="279"/>
                  <a:pt x="124" y="279"/>
                  <a:pt x="124" y="279"/>
                </a:cubicBezTo>
                <a:lnTo>
                  <a:pt x="109" y="277"/>
                </a:lnTo>
                <a:close/>
              </a:path>
            </a:pathLst>
          </a:custGeom>
          <a:solidFill>
            <a:srgbClr val="F57B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169AF9F-7CC3-43AB-BFF5-F3116D22C52D}"/>
              </a:ext>
            </a:extLst>
          </p:cNvPr>
          <p:cNvSpPr/>
          <p:nvPr/>
        </p:nvSpPr>
        <p:spPr bwMode="auto">
          <a:xfrm rot="20700000">
            <a:off x="6235317" y="4812481"/>
            <a:ext cx="792065" cy="611834"/>
          </a:xfrm>
          <a:custGeom>
            <a:avLst/>
            <a:gdLst>
              <a:gd name="T0" fmla="*/ 24 w 392"/>
              <a:gd name="T1" fmla="*/ 38 h 303"/>
              <a:gd name="T2" fmla="*/ 1 w 392"/>
              <a:gd name="T3" fmla="*/ 274 h 303"/>
              <a:gd name="T4" fmla="*/ 18 w 392"/>
              <a:gd name="T5" fmla="*/ 290 h 303"/>
              <a:gd name="T6" fmla="*/ 378 w 392"/>
              <a:gd name="T7" fmla="*/ 253 h 303"/>
              <a:gd name="T8" fmla="*/ 387 w 392"/>
              <a:gd name="T9" fmla="*/ 235 h 303"/>
              <a:gd name="T10" fmla="*/ 305 w 392"/>
              <a:gd name="T11" fmla="*/ 8 h 303"/>
              <a:gd name="T12" fmla="*/ 292 w 392"/>
              <a:gd name="T13" fmla="*/ 2 h 303"/>
              <a:gd name="T14" fmla="*/ 41 w 392"/>
              <a:gd name="T15" fmla="*/ 25 h 303"/>
              <a:gd name="T16" fmla="*/ 24 w 392"/>
              <a:gd name="T17" fmla="*/ 3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2" h="303">
                <a:moveTo>
                  <a:pt x="24" y="38"/>
                </a:moveTo>
                <a:cubicBezTo>
                  <a:pt x="1" y="274"/>
                  <a:pt x="1" y="274"/>
                  <a:pt x="1" y="274"/>
                </a:cubicBezTo>
                <a:cubicBezTo>
                  <a:pt x="0" y="289"/>
                  <a:pt x="8" y="289"/>
                  <a:pt x="18" y="290"/>
                </a:cubicBezTo>
                <a:cubicBezTo>
                  <a:pt x="86" y="296"/>
                  <a:pt x="227" y="303"/>
                  <a:pt x="378" y="253"/>
                </a:cubicBezTo>
                <a:cubicBezTo>
                  <a:pt x="392" y="248"/>
                  <a:pt x="387" y="235"/>
                  <a:pt x="387" y="235"/>
                </a:cubicBezTo>
                <a:cubicBezTo>
                  <a:pt x="305" y="8"/>
                  <a:pt x="305" y="8"/>
                  <a:pt x="305" y="8"/>
                </a:cubicBezTo>
                <a:cubicBezTo>
                  <a:pt x="304" y="4"/>
                  <a:pt x="301" y="0"/>
                  <a:pt x="292" y="2"/>
                </a:cubicBezTo>
                <a:cubicBezTo>
                  <a:pt x="195" y="28"/>
                  <a:pt x="97" y="28"/>
                  <a:pt x="41" y="25"/>
                </a:cubicBezTo>
                <a:cubicBezTo>
                  <a:pt x="27" y="24"/>
                  <a:pt x="25" y="28"/>
                  <a:pt x="24" y="38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5BDB107-435C-4416-8E2B-7991A3C0625E}"/>
              </a:ext>
            </a:extLst>
          </p:cNvPr>
          <p:cNvSpPr/>
          <p:nvPr/>
        </p:nvSpPr>
        <p:spPr bwMode="auto">
          <a:xfrm rot="20700000">
            <a:off x="6927061" y="4270060"/>
            <a:ext cx="809851" cy="755307"/>
          </a:xfrm>
          <a:custGeom>
            <a:avLst/>
            <a:gdLst>
              <a:gd name="T0" fmla="*/ 387 w 401"/>
              <a:gd name="T1" fmla="*/ 147 h 374"/>
              <a:gd name="T2" fmla="*/ 206 w 401"/>
              <a:gd name="T3" fmla="*/ 8 h 374"/>
              <a:gd name="T4" fmla="*/ 184 w 401"/>
              <a:gd name="T5" fmla="*/ 10 h 374"/>
              <a:gd name="T6" fmla="*/ 14 w 401"/>
              <a:gd name="T7" fmla="*/ 132 h 374"/>
              <a:gd name="T8" fmla="*/ 5 w 401"/>
              <a:gd name="T9" fmla="*/ 157 h 374"/>
              <a:gd name="T10" fmla="*/ 107 w 401"/>
              <a:gd name="T11" fmla="*/ 364 h 374"/>
              <a:gd name="T12" fmla="*/ 134 w 401"/>
              <a:gd name="T13" fmla="*/ 369 h 374"/>
              <a:gd name="T14" fmla="*/ 368 w 401"/>
              <a:gd name="T15" fmla="*/ 202 h 374"/>
              <a:gd name="T16" fmla="*/ 391 w 401"/>
              <a:gd name="T17" fmla="*/ 178 h 374"/>
              <a:gd name="T18" fmla="*/ 387 w 401"/>
              <a:gd name="T19" fmla="*/ 14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374">
                <a:moveTo>
                  <a:pt x="387" y="147"/>
                </a:moveTo>
                <a:cubicBezTo>
                  <a:pt x="206" y="8"/>
                  <a:pt x="206" y="8"/>
                  <a:pt x="206" y="8"/>
                </a:cubicBezTo>
                <a:cubicBezTo>
                  <a:pt x="200" y="4"/>
                  <a:pt x="193" y="0"/>
                  <a:pt x="184" y="10"/>
                </a:cubicBezTo>
                <a:cubicBezTo>
                  <a:pt x="130" y="66"/>
                  <a:pt x="74" y="102"/>
                  <a:pt x="14" y="132"/>
                </a:cubicBezTo>
                <a:cubicBezTo>
                  <a:pt x="0" y="140"/>
                  <a:pt x="0" y="145"/>
                  <a:pt x="5" y="157"/>
                </a:cubicBezTo>
                <a:cubicBezTo>
                  <a:pt x="107" y="364"/>
                  <a:pt x="107" y="364"/>
                  <a:pt x="107" y="364"/>
                </a:cubicBezTo>
                <a:cubicBezTo>
                  <a:pt x="110" y="371"/>
                  <a:pt x="120" y="374"/>
                  <a:pt x="134" y="369"/>
                </a:cubicBezTo>
                <a:cubicBezTo>
                  <a:pt x="224" y="330"/>
                  <a:pt x="301" y="270"/>
                  <a:pt x="368" y="202"/>
                </a:cubicBezTo>
                <a:cubicBezTo>
                  <a:pt x="376" y="194"/>
                  <a:pt x="383" y="186"/>
                  <a:pt x="391" y="178"/>
                </a:cubicBezTo>
                <a:cubicBezTo>
                  <a:pt x="401" y="166"/>
                  <a:pt x="398" y="156"/>
                  <a:pt x="387" y="147"/>
                </a:cubicBezTo>
                <a:close/>
              </a:path>
            </a:pathLst>
          </a:custGeom>
          <a:solidFill>
            <a:srgbClr val="60A7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1306C92E-4D62-4509-A991-C131582CB191}"/>
              </a:ext>
            </a:extLst>
          </p:cNvPr>
          <p:cNvSpPr/>
          <p:nvPr/>
        </p:nvSpPr>
        <p:spPr bwMode="auto">
          <a:xfrm rot="20700000">
            <a:off x="5257024" y="2204953"/>
            <a:ext cx="789693" cy="614206"/>
          </a:xfrm>
          <a:custGeom>
            <a:avLst/>
            <a:gdLst>
              <a:gd name="T0" fmla="*/ 373 w 391"/>
              <a:gd name="T1" fmla="*/ 260 h 304"/>
              <a:gd name="T2" fmla="*/ 390 w 391"/>
              <a:gd name="T3" fmla="*/ 24 h 304"/>
              <a:gd name="T4" fmla="*/ 373 w 391"/>
              <a:gd name="T5" fmla="*/ 8 h 304"/>
              <a:gd name="T6" fmla="*/ 14 w 391"/>
              <a:gd name="T7" fmla="*/ 53 h 304"/>
              <a:gd name="T8" fmla="*/ 6 w 391"/>
              <a:gd name="T9" fmla="*/ 71 h 304"/>
              <a:gd name="T10" fmla="*/ 92 w 391"/>
              <a:gd name="T11" fmla="*/ 297 h 304"/>
              <a:gd name="T12" fmla="*/ 105 w 391"/>
              <a:gd name="T13" fmla="*/ 302 h 304"/>
              <a:gd name="T14" fmla="*/ 357 w 391"/>
              <a:gd name="T15" fmla="*/ 273 h 304"/>
              <a:gd name="T16" fmla="*/ 373 w 391"/>
              <a:gd name="T17" fmla="*/ 26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304">
                <a:moveTo>
                  <a:pt x="373" y="260"/>
                </a:moveTo>
                <a:cubicBezTo>
                  <a:pt x="390" y="24"/>
                  <a:pt x="390" y="24"/>
                  <a:pt x="390" y="24"/>
                </a:cubicBezTo>
                <a:cubicBezTo>
                  <a:pt x="391" y="9"/>
                  <a:pt x="384" y="9"/>
                  <a:pt x="373" y="8"/>
                </a:cubicBezTo>
                <a:cubicBezTo>
                  <a:pt x="305" y="3"/>
                  <a:pt x="164" y="0"/>
                  <a:pt x="14" y="53"/>
                </a:cubicBezTo>
                <a:cubicBezTo>
                  <a:pt x="0" y="58"/>
                  <a:pt x="6" y="71"/>
                  <a:pt x="6" y="71"/>
                </a:cubicBezTo>
                <a:cubicBezTo>
                  <a:pt x="92" y="297"/>
                  <a:pt x="92" y="297"/>
                  <a:pt x="92" y="297"/>
                </a:cubicBezTo>
                <a:cubicBezTo>
                  <a:pt x="94" y="301"/>
                  <a:pt x="97" y="304"/>
                  <a:pt x="105" y="302"/>
                </a:cubicBezTo>
                <a:cubicBezTo>
                  <a:pt x="203" y="274"/>
                  <a:pt x="300" y="271"/>
                  <a:pt x="357" y="273"/>
                </a:cubicBezTo>
                <a:cubicBezTo>
                  <a:pt x="370" y="274"/>
                  <a:pt x="372" y="270"/>
                  <a:pt x="373" y="260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9B14FE4A-80A0-42B1-B2FC-2026849D4F27}"/>
              </a:ext>
            </a:extLst>
          </p:cNvPr>
          <p:cNvSpPr/>
          <p:nvPr/>
        </p:nvSpPr>
        <p:spPr bwMode="auto">
          <a:xfrm rot="20700000">
            <a:off x="4562397" y="2612798"/>
            <a:ext cx="812223" cy="758864"/>
          </a:xfrm>
          <a:custGeom>
            <a:avLst/>
            <a:gdLst>
              <a:gd name="T0" fmla="*/ 14 w 402"/>
              <a:gd name="T1" fmla="*/ 233 h 376"/>
              <a:gd name="T2" fmla="*/ 198 w 402"/>
              <a:gd name="T3" fmla="*/ 367 h 376"/>
              <a:gd name="T4" fmla="*/ 221 w 402"/>
              <a:gd name="T5" fmla="*/ 366 h 376"/>
              <a:gd name="T6" fmla="*/ 387 w 402"/>
              <a:gd name="T7" fmla="*/ 239 h 376"/>
              <a:gd name="T8" fmla="*/ 396 w 402"/>
              <a:gd name="T9" fmla="*/ 214 h 376"/>
              <a:gd name="T10" fmla="*/ 290 w 402"/>
              <a:gd name="T11" fmla="*/ 10 h 376"/>
              <a:gd name="T12" fmla="*/ 263 w 402"/>
              <a:gd name="T13" fmla="*/ 6 h 376"/>
              <a:gd name="T14" fmla="*/ 32 w 402"/>
              <a:gd name="T15" fmla="*/ 178 h 376"/>
              <a:gd name="T16" fmla="*/ 10 w 402"/>
              <a:gd name="T17" fmla="*/ 202 h 376"/>
              <a:gd name="T18" fmla="*/ 14 w 402"/>
              <a:gd name="T19" fmla="*/ 233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2" h="376">
                <a:moveTo>
                  <a:pt x="14" y="233"/>
                </a:moveTo>
                <a:cubicBezTo>
                  <a:pt x="198" y="367"/>
                  <a:pt x="198" y="367"/>
                  <a:pt x="198" y="367"/>
                </a:cubicBezTo>
                <a:cubicBezTo>
                  <a:pt x="204" y="372"/>
                  <a:pt x="212" y="376"/>
                  <a:pt x="221" y="366"/>
                </a:cubicBezTo>
                <a:cubicBezTo>
                  <a:pt x="273" y="309"/>
                  <a:pt x="329" y="271"/>
                  <a:pt x="387" y="239"/>
                </a:cubicBezTo>
                <a:cubicBezTo>
                  <a:pt x="401" y="232"/>
                  <a:pt x="402" y="226"/>
                  <a:pt x="396" y="214"/>
                </a:cubicBezTo>
                <a:cubicBezTo>
                  <a:pt x="290" y="10"/>
                  <a:pt x="290" y="10"/>
                  <a:pt x="290" y="10"/>
                </a:cubicBezTo>
                <a:cubicBezTo>
                  <a:pt x="286" y="3"/>
                  <a:pt x="276" y="0"/>
                  <a:pt x="263" y="6"/>
                </a:cubicBezTo>
                <a:cubicBezTo>
                  <a:pt x="174" y="47"/>
                  <a:pt x="98" y="108"/>
                  <a:pt x="32" y="178"/>
                </a:cubicBezTo>
                <a:cubicBezTo>
                  <a:pt x="25" y="186"/>
                  <a:pt x="17" y="194"/>
                  <a:pt x="10" y="202"/>
                </a:cubicBezTo>
                <a:cubicBezTo>
                  <a:pt x="0" y="214"/>
                  <a:pt x="3" y="225"/>
                  <a:pt x="14" y="233"/>
                </a:cubicBezTo>
                <a:close/>
              </a:path>
            </a:pathLst>
          </a:custGeom>
          <a:solidFill>
            <a:srgbClr val="60A7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0D6A969-276D-48DF-8E08-8CBE81EAED29}"/>
              </a:ext>
            </a:extLst>
          </p:cNvPr>
          <p:cNvGrpSpPr/>
          <p:nvPr/>
        </p:nvGrpSpPr>
        <p:grpSpPr>
          <a:xfrm>
            <a:off x="5510595" y="3133160"/>
            <a:ext cx="1338685" cy="1338684"/>
            <a:chOff x="5510594" y="3133160"/>
            <a:chExt cx="1338685" cy="1338684"/>
          </a:xfrm>
        </p:grpSpPr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78AA41B3-1911-42EF-AFB1-484311E10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594" y="3133160"/>
              <a:ext cx="1338685" cy="1338684"/>
            </a:xfrm>
            <a:prstGeom prst="ellipse">
              <a:avLst/>
            </a:prstGeom>
            <a:solidFill>
              <a:srgbClr val="D0000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自由: 形状 54">
              <a:extLst>
                <a:ext uri="{FF2B5EF4-FFF2-40B4-BE49-F238E27FC236}">
                  <a16:creationId xmlns:a16="http://schemas.microsoft.com/office/drawing/2014/main" id="{B7D444F5-1B88-4427-A6B5-8F96C12CAD64}"/>
                </a:ext>
              </a:extLst>
            </p:cNvPr>
            <p:cNvSpPr/>
            <p:nvPr/>
          </p:nvSpPr>
          <p:spPr bwMode="auto">
            <a:xfrm>
              <a:off x="5851975" y="3376374"/>
              <a:ext cx="588120" cy="789205"/>
            </a:xfrm>
            <a:custGeom>
              <a:avLst/>
              <a:gdLst>
                <a:gd name="connsiteX0" fmla="*/ 243364 w 787400"/>
                <a:gd name="connsiteY0" fmla="*/ 945169 h 1056621"/>
                <a:gd name="connsiteX1" fmla="*/ 348361 w 787400"/>
                <a:gd name="connsiteY1" fmla="*/ 945169 h 1056621"/>
                <a:gd name="connsiteX2" fmla="*/ 360410 w 787400"/>
                <a:gd name="connsiteY2" fmla="*/ 952028 h 1056621"/>
                <a:gd name="connsiteX3" fmla="*/ 360410 w 787400"/>
                <a:gd name="connsiteY3" fmla="*/ 1049763 h 1056621"/>
                <a:gd name="connsiteX4" fmla="*/ 348361 w 787400"/>
                <a:gd name="connsiteY4" fmla="*/ 1056621 h 1056621"/>
                <a:gd name="connsiteX5" fmla="*/ 243364 w 787400"/>
                <a:gd name="connsiteY5" fmla="*/ 1056621 h 1056621"/>
                <a:gd name="connsiteX6" fmla="*/ 233036 w 787400"/>
                <a:gd name="connsiteY6" fmla="*/ 1049763 h 1056621"/>
                <a:gd name="connsiteX7" fmla="*/ 233036 w 787400"/>
                <a:gd name="connsiteY7" fmla="*/ 952028 h 1056621"/>
                <a:gd name="connsiteX8" fmla="*/ 243364 w 787400"/>
                <a:gd name="connsiteY8" fmla="*/ 945169 h 1056621"/>
                <a:gd name="connsiteX9" fmla="*/ 31316 w 787400"/>
                <a:gd name="connsiteY9" fmla="*/ 862666 h 1056621"/>
                <a:gd name="connsiteX10" fmla="*/ 136313 w 787400"/>
                <a:gd name="connsiteY10" fmla="*/ 862666 h 1056621"/>
                <a:gd name="connsiteX11" fmla="*/ 148362 w 787400"/>
                <a:gd name="connsiteY11" fmla="*/ 874681 h 1056621"/>
                <a:gd name="connsiteX12" fmla="*/ 148362 w 787400"/>
                <a:gd name="connsiteY12" fmla="*/ 1044606 h 1056621"/>
                <a:gd name="connsiteX13" fmla="*/ 136313 w 787400"/>
                <a:gd name="connsiteY13" fmla="*/ 1056621 h 1056621"/>
                <a:gd name="connsiteX14" fmla="*/ 31316 w 787400"/>
                <a:gd name="connsiteY14" fmla="*/ 1056621 h 1056621"/>
                <a:gd name="connsiteX15" fmla="*/ 20988 w 787400"/>
                <a:gd name="connsiteY15" fmla="*/ 1044606 h 1056621"/>
                <a:gd name="connsiteX16" fmla="*/ 20988 w 787400"/>
                <a:gd name="connsiteY16" fmla="*/ 874681 h 1056621"/>
                <a:gd name="connsiteX17" fmla="*/ 31316 w 787400"/>
                <a:gd name="connsiteY17" fmla="*/ 862666 h 1056621"/>
                <a:gd name="connsiteX18" fmla="*/ 454962 w 787400"/>
                <a:gd name="connsiteY18" fmla="*/ 727332 h 1056621"/>
                <a:gd name="connsiteX19" fmla="*/ 558238 w 787400"/>
                <a:gd name="connsiteY19" fmla="*/ 727332 h 1056621"/>
                <a:gd name="connsiteX20" fmla="*/ 570287 w 787400"/>
                <a:gd name="connsiteY20" fmla="*/ 746197 h 1056621"/>
                <a:gd name="connsiteX21" fmla="*/ 570287 w 787400"/>
                <a:gd name="connsiteY21" fmla="*/ 1037756 h 1056621"/>
                <a:gd name="connsiteX22" fmla="*/ 558238 w 787400"/>
                <a:gd name="connsiteY22" fmla="*/ 1056621 h 1056621"/>
                <a:gd name="connsiteX23" fmla="*/ 454962 w 787400"/>
                <a:gd name="connsiteY23" fmla="*/ 1056621 h 1056621"/>
                <a:gd name="connsiteX24" fmla="*/ 442913 w 787400"/>
                <a:gd name="connsiteY24" fmla="*/ 1037756 h 1056621"/>
                <a:gd name="connsiteX25" fmla="*/ 442913 w 787400"/>
                <a:gd name="connsiteY25" fmla="*/ 746197 h 1056621"/>
                <a:gd name="connsiteX26" fmla="*/ 454962 w 787400"/>
                <a:gd name="connsiteY26" fmla="*/ 727332 h 1056621"/>
                <a:gd name="connsiteX27" fmla="*/ 666699 w 787400"/>
                <a:gd name="connsiteY27" fmla="*/ 411069 h 1056621"/>
                <a:gd name="connsiteX28" fmla="*/ 771320 w 787400"/>
                <a:gd name="connsiteY28" fmla="*/ 411069 h 1056621"/>
                <a:gd name="connsiteX29" fmla="*/ 781610 w 787400"/>
                <a:gd name="connsiteY29" fmla="*/ 448841 h 1056621"/>
                <a:gd name="connsiteX30" fmla="*/ 781610 w 787400"/>
                <a:gd name="connsiteY30" fmla="*/ 1018850 h 1056621"/>
                <a:gd name="connsiteX31" fmla="*/ 771320 w 787400"/>
                <a:gd name="connsiteY31" fmla="*/ 1056621 h 1056621"/>
                <a:gd name="connsiteX32" fmla="*/ 666699 w 787400"/>
                <a:gd name="connsiteY32" fmla="*/ 1056621 h 1056621"/>
                <a:gd name="connsiteX33" fmla="*/ 656408 w 787400"/>
                <a:gd name="connsiteY33" fmla="*/ 1018850 h 1056621"/>
                <a:gd name="connsiteX34" fmla="*/ 656408 w 787400"/>
                <a:gd name="connsiteY34" fmla="*/ 448841 h 1056621"/>
                <a:gd name="connsiteX35" fmla="*/ 666699 w 787400"/>
                <a:gd name="connsiteY35" fmla="*/ 411069 h 1056621"/>
                <a:gd name="connsiteX36" fmla="*/ 787400 w 787400"/>
                <a:gd name="connsiteY36" fmla="*/ 0 h 1056621"/>
                <a:gd name="connsiteX37" fmla="*/ 749043 w 787400"/>
                <a:gd name="connsiteY37" fmla="*/ 142571 h 1056621"/>
                <a:gd name="connsiteX38" fmla="*/ 711410 w 787400"/>
                <a:gd name="connsiteY38" fmla="*/ 283695 h 1056621"/>
                <a:gd name="connsiteX39" fmla="*/ 665093 w 787400"/>
                <a:gd name="connsiteY39" fmla="*/ 254747 h 1056621"/>
                <a:gd name="connsiteX40" fmla="*/ 299618 w 787400"/>
                <a:gd name="connsiteY40" fmla="*/ 809835 h 1056621"/>
                <a:gd name="connsiteX41" fmla="*/ 91912 w 787400"/>
                <a:gd name="connsiteY41" fmla="*/ 701278 h 1056621"/>
                <a:gd name="connsiteX42" fmla="*/ 57174 w 787400"/>
                <a:gd name="connsiteY42" fmla="*/ 743977 h 1056621"/>
                <a:gd name="connsiteX43" fmla="*/ 0 w 787400"/>
                <a:gd name="connsiteY43" fmla="*/ 694764 h 1056621"/>
                <a:gd name="connsiteX44" fmla="*/ 74543 w 787400"/>
                <a:gd name="connsiteY44" fmla="*/ 608643 h 1056621"/>
                <a:gd name="connsiteX45" fmla="*/ 274288 w 787400"/>
                <a:gd name="connsiteY45" fmla="*/ 713581 h 1056621"/>
                <a:gd name="connsiteX46" fmla="*/ 602853 w 787400"/>
                <a:gd name="connsiteY46" fmla="*/ 213495 h 1056621"/>
                <a:gd name="connsiteX47" fmla="*/ 557983 w 787400"/>
                <a:gd name="connsiteY47" fmla="*/ 185994 h 1056621"/>
                <a:gd name="connsiteX48" fmla="*/ 671606 w 787400"/>
                <a:gd name="connsiteY48" fmla="*/ 93359 h 105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87400" h="1056621">
                  <a:moveTo>
                    <a:pt x="243364" y="945169"/>
                  </a:moveTo>
                  <a:cubicBezTo>
                    <a:pt x="243364" y="945169"/>
                    <a:pt x="243364" y="945169"/>
                    <a:pt x="348361" y="945169"/>
                  </a:cubicBezTo>
                  <a:cubicBezTo>
                    <a:pt x="355246" y="945169"/>
                    <a:pt x="360410" y="948599"/>
                    <a:pt x="360410" y="952028"/>
                  </a:cubicBezTo>
                  <a:cubicBezTo>
                    <a:pt x="360410" y="952028"/>
                    <a:pt x="360410" y="952028"/>
                    <a:pt x="360410" y="1049763"/>
                  </a:cubicBezTo>
                  <a:cubicBezTo>
                    <a:pt x="360410" y="1053192"/>
                    <a:pt x="355246" y="1056621"/>
                    <a:pt x="348361" y="1056621"/>
                  </a:cubicBezTo>
                  <a:cubicBezTo>
                    <a:pt x="348361" y="1056621"/>
                    <a:pt x="348361" y="1056621"/>
                    <a:pt x="243364" y="1056621"/>
                  </a:cubicBezTo>
                  <a:cubicBezTo>
                    <a:pt x="238200" y="1056621"/>
                    <a:pt x="233036" y="1053192"/>
                    <a:pt x="233036" y="1049763"/>
                  </a:cubicBezTo>
                  <a:cubicBezTo>
                    <a:pt x="233036" y="1049763"/>
                    <a:pt x="233036" y="1049763"/>
                    <a:pt x="233036" y="952028"/>
                  </a:cubicBezTo>
                  <a:cubicBezTo>
                    <a:pt x="233036" y="948599"/>
                    <a:pt x="238200" y="945169"/>
                    <a:pt x="243364" y="945169"/>
                  </a:cubicBezTo>
                  <a:close/>
                  <a:moveTo>
                    <a:pt x="31316" y="862666"/>
                  </a:moveTo>
                  <a:cubicBezTo>
                    <a:pt x="31316" y="862666"/>
                    <a:pt x="31316" y="862666"/>
                    <a:pt x="136313" y="862666"/>
                  </a:cubicBezTo>
                  <a:cubicBezTo>
                    <a:pt x="143198" y="862666"/>
                    <a:pt x="148362" y="867815"/>
                    <a:pt x="148362" y="874681"/>
                  </a:cubicBezTo>
                  <a:cubicBezTo>
                    <a:pt x="148362" y="874681"/>
                    <a:pt x="148362" y="874681"/>
                    <a:pt x="148362" y="1044606"/>
                  </a:cubicBezTo>
                  <a:cubicBezTo>
                    <a:pt x="148362" y="1051472"/>
                    <a:pt x="143198" y="1056621"/>
                    <a:pt x="136313" y="1056621"/>
                  </a:cubicBezTo>
                  <a:cubicBezTo>
                    <a:pt x="136313" y="1056621"/>
                    <a:pt x="136313" y="1056621"/>
                    <a:pt x="31316" y="1056621"/>
                  </a:cubicBezTo>
                  <a:cubicBezTo>
                    <a:pt x="26152" y="1056621"/>
                    <a:pt x="20988" y="1051472"/>
                    <a:pt x="20988" y="1044606"/>
                  </a:cubicBezTo>
                  <a:cubicBezTo>
                    <a:pt x="20988" y="1044606"/>
                    <a:pt x="20988" y="1044606"/>
                    <a:pt x="20988" y="874681"/>
                  </a:cubicBezTo>
                  <a:cubicBezTo>
                    <a:pt x="20988" y="867815"/>
                    <a:pt x="26152" y="862666"/>
                    <a:pt x="31316" y="862666"/>
                  </a:cubicBezTo>
                  <a:close/>
                  <a:moveTo>
                    <a:pt x="454962" y="727332"/>
                  </a:moveTo>
                  <a:cubicBezTo>
                    <a:pt x="454962" y="727332"/>
                    <a:pt x="454962" y="727332"/>
                    <a:pt x="558238" y="727332"/>
                  </a:cubicBezTo>
                  <a:cubicBezTo>
                    <a:pt x="565123" y="727332"/>
                    <a:pt x="570287" y="735907"/>
                    <a:pt x="570287" y="746197"/>
                  </a:cubicBezTo>
                  <a:cubicBezTo>
                    <a:pt x="570287" y="746197"/>
                    <a:pt x="570287" y="746197"/>
                    <a:pt x="570287" y="1037756"/>
                  </a:cubicBezTo>
                  <a:cubicBezTo>
                    <a:pt x="570287" y="1048046"/>
                    <a:pt x="565123" y="1056621"/>
                    <a:pt x="558238" y="1056621"/>
                  </a:cubicBezTo>
                  <a:cubicBezTo>
                    <a:pt x="558238" y="1056621"/>
                    <a:pt x="558238" y="1056621"/>
                    <a:pt x="454962" y="1056621"/>
                  </a:cubicBezTo>
                  <a:cubicBezTo>
                    <a:pt x="448077" y="1056621"/>
                    <a:pt x="442913" y="1048046"/>
                    <a:pt x="442913" y="1037756"/>
                  </a:cubicBezTo>
                  <a:cubicBezTo>
                    <a:pt x="442913" y="1037756"/>
                    <a:pt x="442913" y="1037756"/>
                    <a:pt x="442913" y="746197"/>
                  </a:cubicBezTo>
                  <a:cubicBezTo>
                    <a:pt x="442913" y="735907"/>
                    <a:pt x="448077" y="727332"/>
                    <a:pt x="454962" y="727332"/>
                  </a:cubicBezTo>
                  <a:close/>
                  <a:moveTo>
                    <a:pt x="666699" y="411069"/>
                  </a:moveTo>
                  <a:cubicBezTo>
                    <a:pt x="666699" y="411069"/>
                    <a:pt x="666699" y="411069"/>
                    <a:pt x="771320" y="411069"/>
                  </a:cubicBezTo>
                  <a:cubicBezTo>
                    <a:pt x="778180" y="411069"/>
                    <a:pt x="781610" y="428238"/>
                    <a:pt x="781610" y="448841"/>
                  </a:cubicBezTo>
                  <a:cubicBezTo>
                    <a:pt x="781610" y="448841"/>
                    <a:pt x="781610" y="448841"/>
                    <a:pt x="781610" y="1018850"/>
                  </a:cubicBezTo>
                  <a:cubicBezTo>
                    <a:pt x="781610" y="1039452"/>
                    <a:pt x="778180" y="1056621"/>
                    <a:pt x="771320" y="1056621"/>
                  </a:cubicBezTo>
                  <a:cubicBezTo>
                    <a:pt x="771320" y="1056621"/>
                    <a:pt x="771320" y="1056621"/>
                    <a:pt x="666699" y="1056621"/>
                  </a:cubicBezTo>
                  <a:cubicBezTo>
                    <a:pt x="661554" y="1056621"/>
                    <a:pt x="656408" y="1039452"/>
                    <a:pt x="656408" y="1018850"/>
                  </a:cubicBezTo>
                  <a:cubicBezTo>
                    <a:pt x="656408" y="1018850"/>
                    <a:pt x="656408" y="1018850"/>
                    <a:pt x="656408" y="448841"/>
                  </a:cubicBezTo>
                  <a:cubicBezTo>
                    <a:pt x="656408" y="428238"/>
                    <a:pt x="661554" y="411069"/>
                    <a:pt x="666699" y="411069"/>
                  </a:cubicBezTo>
                  <a:close/>
                  <a:moveTo>
                    <a:pt x="787400" y="0"/>
                  </a:moveTo>
                  <a:lnTo>
                    <a:pt x="749043" y="142571"/>
                  </a:lnTo>
                  <a:lnTo>
                    <a:pt x="711410" y="283695"/>
                  </a:lnTo>
                  <a:lnTo>
                    <a:pt x="665093" y="254747"/>
                  </a:lnTo>
                  <a:lnTo>
                    <a:pt x="299618" y="809835"/>
                  </a:lnTo>
                  <a:lnTo>
                    <a:pt x="91912" y="701278"/>
                  </a:lnTo>
                  <a:lnTo>
                    <a:pt x="57174" y="743977"/>
                  </a:lnTo>
                  <a:lnTo>
                    <a:pt x="0" y="694764"/>
                  </a:lnTo>
                  <a:lnTo>
                    <a:pt x="74543" y="608643"/>
                  </a:lnTo>
                  <a:lnTo>
                    <a:pt x="274288" y="713581"/>
                  </a:lnTo>
                  <a:lnTo>
                    <a:pt x="602853" y="213495"/>
                  </a:lnTo>
                  <a:lnTo>
                    <a:pt x="557983" y="185994"/>
                  </a:lnTo>
                  <a:lnTo>
                    <a:pt x="671606" y="93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CCC16736-1C2B-4218-873A-2CE5011C1932}"/>
              </a:ext>
            </a:extLst>
          </p:cNvPr>
          <p:cNvSpPr/>
          <p:nvPr/>
        </p:nvSpPr>
        <p:spPr>
          <a:xfrm>
            <a:off x="6330305" y="4915049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09EB09C-58F7-42CC-BE12-6EAB64C57F5F}"/>
              </a:ext>
            </a:extLst>
          </p:cNvPr>
          <p:cNvSpPr/>
          <p:nvPr/>
        </p:nvSpPr>
        <p:spPr>
          <a:xfrm>
            <a:off x="7047009" y="441279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9D3C660-844D-4C32-8ECF-AED62B5728E8}"/>
              </a:ext>
            </a:extLst>
          </p:cNvPr>
          <p:cNvSpPr/>
          <p:nvPr/>
        </p:nvSpPr>
        <p:spPr>
          <a:xfrm>
            <a:off x="7330196" y="336114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89C20C-6F88-4C66-9B2C-59AE3404EB09}"/>
              </a:ext>
            </a:extLst>
          </p:cNvPr>
          <p:cNvSpPr/>
          <p:nvPr/>
        </p:nvSpPr>
        <p:spPr>
          <a:xfrm>
            <a:off x="5428880" y="224002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38D1D9E-285F-46C5-90EB-40F265093EEF}"/>
              </a:ext>
            </a:extLst>
          </p:cNvPr>
          <p:cNvSpPr/>
          <p:nvPr/>
        </p:nvSpPr>
        <p:spPr>
          <a:xfrm>
            <a:off x="4729321" y="2798502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DCF1B5-41EE-4C49-B930-D15E0B99AE67}"/>
              </a:ext>
            </a:extLst>
          </p:cNvPr>
          <p:cNvSpPr/>
          <p:nvPr/>
        </p:nvSpPr>
        <p:spPr>
          <a:xfrm>
            <a:off x="4502790" y="397329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52D6793-E1FB-4944-BDC2-ACF16BB770B2}"/>
              </a:ext>
            </a:extLst>
          </p:cNvPr>
          <p:cNvSpPr txBox="1"/>
          <p:nvPr/>
        </p:nvSpPr>
        <p:spPr>
          <a:xfrm>
            <a:off x="8153539" y="3064341"/>
            <a:ext cx="3145327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without being too cumbersome.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486BEDD-FA44-4015-9C00-5C7036DC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39" y="277436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0B4292A-B949-4665-A03C-306CECADB2D7}"/>
              </a:ext>
            </a:extLst>
          </p:cNvPr>
          <p:cNvSpPr txBox="1"/>
          <p:nvPr/>
        </p:nvSpPr>
        <p:spPr>
          <a:xfrm>
            <a:off x="875834" y="2387075"/>
            <a:ext cx="3145327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without being too cumbersome.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6293A0A7-099D-468E-B5F9-BE4D05C1B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72" y="209709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FE602A7-7120-454F-A4FE-513D718CA779}"/>
              </a:ext>
            </a:extLst>
          </p:cNvPr>
          <p:cNvSpPr txBox="1"/>
          <p:nvPr/>
        </p:nvSpPr>
        <p:spPr>
          <a:xfrm>
            <a:off x="8153539" y="4350271"/>
            <a:ext cx="3145327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without being too cumbersome.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DBCDA636-F594-40D3-9955-DA567B29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39" y="406029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30B3D3-2768-444F-B51A-EE65A0CCFF42}"/>
              </a:ext>
            </a:extLst>
          </p:cNvPr>
          <p:cNvSpPr txBox="1"/>
          <p:nvPr/>
        </p:nvSpPr>
        <p:spPr>
          <a:xfrm>
            <a:off x="875834" y="3482227"/>
            <a:ext cx="3145327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without being too cumbersome.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6E66C4-89F7-459E-8970-614A0EEF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72" y="319224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7CEDDEC-B5C6-4289-9160-7F24A5436684}"/>
              </a:ext>
            </a:extLst>
          </p:cNvPr>
          <p:cNvSpPr txBox="1"/>
          <p:nvPr/>
        </p:nvSpPr>
        <p:spPr>
          <a:xfrm>
            <a:off x="8153539" y="5430402"/>
            <a:ext cx="3145327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without being too cumbersome.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58441B9F-AB93-4EDC-A7B3-E91732DA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39" y="5140423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C0D5C8F-1D9B-4CD3-BC0E-8C69CAE6BC33}"/>
              </a:ext>
            </a:extLst>
          </p:cNvPr>
          <p:cNvSpPr txBox="1"/>
          <p:nvPr/>
        </p:nvSpPr>
        <p:spPr>
          <a:xfrm>
            <a:off x="875834" y="4543108"/>
            <a:ext cx="3145327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without being too cumbersome.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BE7CDAF-F8B6-4B2D-A45B-9DD7B798F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72" y="4253129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a title.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797BAE0-445B-48C5-B113-B5BFFF1B45CF}"/>
              </a:ext>
            </a:extLst>
          </p:cNvPr>
          <p:cNvSpPr txBox="1"/>
          <p:nvPr/>
        </p:nvSpPr>
        <p:spPr>
          <a:xfrm>
            <a:off x="3583562" y="90631"/>
            <a:ext cx="51098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reflection</a:t>
            </a:r>
          </a:p>
        </p:txBody>
      </p:sp>
    </p:spTree>
    <p:extLst>
      <p:ext uri="{BB962C8B-B14F-4D97-AF65-F5344CB8AC3E}">
        <p14:creationId xmlns:p14="http://schemas.microsoft.com/office/powerpoint/2010/main" val="8467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541785-68AC-43A3-ADD5-CCB806485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26596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DCD6AC-468D-411F-ADD1-9E043CD9455B}"/>
              </a:ext>
            </a:extLst>
          </p:cNvPr>
          <p:cNvSpPr/>
          <p:nvPr/>
        </p:nvSpPr>
        <p:spPr>
          <a:xfrm rot="10800000">
            <a:off x="0" y="1290171"/>
            <a:ext cx="12192000" cy="4224469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F61383-65C9-44C3-881B-04BD16F071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2688" y="2425045"/>
            <a:ext cx="5206440" cy="365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240C3B-6885-4E67-ADE0-A4AEF74A8D0B}"/>
              </a:ext>
            </a:extLst>
          </p:cNvPr>
          <p:cNvSpPr/>
          <p:nvPr/>
        </p:nvSpPr>
        <p:spPr>
          <a:xfrm rot="10800000">
            <a:off x="3119669" y="1892829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6C958-D7B9-4AC5-80A6-C246E03A2DF4}"/>
              </a:ext>
            </a:extLst>
          </p:cNvPr>
          <p:cNvSpPr txBox="1"/>
          <p:nvPr/>
        </p:nvSpPr>
        <p:spPr>
          <a:xfrm>
            <a:off x="3719026" y="2659728"/>
            <a:ext cx="629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 for watching!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FDA6B7-A91D-4FED-AD35-E0B4D39D99D0}"/>
              </a:ext>
            </a:extLst>
          </p:cNvPr>
          <p:cNvSpPr txBox="1"/>
          <p:nvPr/>
        </p:nvSpPr>
        <p:spPr>
          <a:xfrm>
            <a:off x="4897384" y="4570664"/>
            <a:ext cx="39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https://www.jpppt.com.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0C206A-7A1A-4555-9514-A2B12B702B07}"/>
              </a:ext>
            </a:extLst>
          </p:cNvPr>
          <p:cNvSpPr/>
          <p:nvPr/>
        </p:nvSpPr>
        <p:spPr>
          <a:xfrm>
            <a:off x="3646604" y="3503971"/>
            <a:ext cx="672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 SAID CLASS OPEN TRAINING.</a:t>
            </a:r>
            <a:endParaRPr lang="zh-CN" altLang="en-US" sz="20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32B317-56B4-4D0C-ABF3-61C1195B4D54}"/>
              </a:ext>
            </a:extLst>
          </p:cNvPr>
          <p:cNvCxnSpPr>
            <a:cxnSpLocks/>
          </p:cNvCxnSpPr>
          <p:nvPr/>
        </p:nvCxnSpPr>
        <p:spPr>
          <a:xfrm>
            <a:off x="4678415" y="4011476"/>
            <a:ext cx="4371335" cy="0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F860789-127B-4664-9E04-E2CB1F6C796C}"/>
              </a:ext>
            </a:extLst>
          </p:cNvPr>
          <p:cNvSpPr txBox="1"/>
          <p:nvPr/>
        </p:nvSpPr>
        <p:spPr>
          <a:xfrm>
            <a:off x="2059310" y="5401379"/>
            <a:ext cx="2837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spc="400">
                <a:solidFill>
                  <a:srgbClr val="617A99"/>
                </a:solidFill>
                <a:latin typeface="Agency FB" pitchFamily="34" charset="0"/>
              </a:defRPr>
            </a:lvl1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LOGO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53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12" grpId="0"/>
          <p:bldP spid="1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12" grpId="0"/>
          <p:bldP spid="12" grpId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73F72C-C411-452D-9547-421FF25D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060154-84DD-4104-940E-EA95BACB986B}"/>
              </a:ext>
            </a:extLst>
          </p:cNvPr>
          <p:cNvSpPr/>
          <p:nvPr/>
        </p:nvSpPr>
        <p:spPr>
          <a:xfrm rot="10800000">
            <a:off x="29024" y="1290168"/>
            <a:ext cx="10263053" cy="4224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FB1D98-BC3A-4E52-BD61-3619615DA91D}"/>
              </a:ext>
            </a:extLst>
          </p:cNvPr>
          <p:cNvSpPr txBox="1"/>
          <p:nvPr/>
        </p:nvSpPr>
        <p:spPr>
          <a:xfrm>
            <a:off x="553631" y="2593897"/>
            <a:ext cx="227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OBJECTIVE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056FBC5-546E-4E95-9184-0C2491090F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101485" y="2"/>
            <a:ext cx="3090515" cy="688125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B62D115-D9AA-481B-8601-C8CF09433E2F}"/>
              </a:ext>
            </a:extLst>
          </p:cNvPr>
          <p:cNvSpPr/>
          <p:nvPr/>
        </p:nvSpPr>
        <p:spPr>
          <a:xfrm>
            <a:off x="-34733" y="1290170"/>
            <a:ext cx="551575" cy="4226453"/>
          </a:xfrm>
          <a:prstGeom prst="rect">
            <a:avLst/>
          </a:prstGeom>
          <a:solidFill>
            <a:srgbClr val="D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C9465B-CD7A-4AC4-9F5B-79D416FC0C93}"/>
              </a:ext>
            </a:extLst>
          </p:cNvPr>
          <p:cNvSpPr/>
          <p:nvPr/>
        </p:nvSpPr>
        <p:spPr>
          <a:xfrm>
            <a:off x="2928731" y="2244219"/>
            <a:ext cx="6135965" cy="134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5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dir="r" isInverted="1"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14" grpId="0" animBg="1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14" grpId="0" animBg="1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WE UNDERSTAND YOUR COMPANY FOR THE REQUIREMENTS, AND PROPOSAL INFORMATION, THIS PAPERS THE SPECIFIC. REQUIREMENTS.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7905751" y="987799"/>
            <a:ext cx="1714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8000" spc="4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1915234" y="2198027"/>
            <a:ext cx="549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600" spc="6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657654" y="2796455"/>
            <a:ext cx="480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SING ANALYSIS</a:t>
            </a:r>
            <a:endParaRPr lang="zh-CN" altLang="en-US" sz="28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3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64820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ED5569-24A4-4920-8AFE-CCF0DD8BE5D2}"/>
              </a:ext>
            </a:extLst>
          </p:cNvPr>
          <p:cNvSpPr/>
          <p:nvPr/>
        </p:nvSpPr>
        <p:spPr>
          <a:xfrm>
            <a:off x="1526270" y="4534003"/>
            <a:ext cx="2824943" cy="54776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956418-1AFF-445A-B4A0-5DF0B54636F2}"/>
              </a:ext>
            </a:extLst>
          </p:cNvPr>
          <p:cNvSpPr/>
          <p:nvPr/>
        </p:nvSpPr>
        <p:spPr>
          <a:xfrm>
            <a:off x="4668338" y="4534003"/>
            <a:ext cx="2824943" cy="54776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115811-EB2B-4EFB-A073-7FB898176809}"/>
              </a:ext>
            </a:extLst>
          </p:cNvPr>
          <p:cNvSpPr/>
          <p:nvPr/>
        </p:nvSpPr>
        <p:spPr>
          <a:xfrm>
            <a:off x="7810403" y="4534003"/>
            <a:ext cx="2824943" cy="54776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0D4F2E-0F79-4A26-BD93-D288E0CF147A}"/>
              </a:ext>
            </a:extLst>
          </p:cNvPr>
          <p:cNvSpPr txBox="1"/>
          <p:nvPr/>
        </p:nvSpPr>
        <p:spPr>
          <a:xfrm>
            <a:off x="1722784" y="4601507"/>
            <a:ext cx="2325362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F19ACB2-B9A5-4620-9FCF-E2BDF3D99281}"/>
              </a:ext>
            </a:extLst>
          </p:cNvPr>
          <p:cNvSpPr txBox="1"/>
          <p:nvPr/>
        </p:nvSpPr>
        <p:spPr>
          <a:xfrm>
            <a:off x="4893878" y="4601507"/>
            <a:ext cx="2101440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49C989-78DB-41A6-AEEA-9ADAFE5D5743}"/>
              </a:ext>
            </a:extLst>
          </p:cNvPr>
          <p:cNvSpPr txBox="1"/>
          <p:nvPr/>
        </p:nvSpPr>
        <p:spPr>
          <a:xfrm>
            <a:off x="8035943" y="4601507"/>
            <a:ext cx="2101440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Enter the title.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AA4064-632C-4374-9B32-1C2BA4CB5912}"/>
              </a:ext>
            </a:extLst>
          </p:cNvPr>
          <p:cNvSpPr/>
          <p:nvPr/>
        </p:nvSpPr>
        <p:spPr>
          <a:xfrm>
            <a:off x="1526270" y="5246229"/>
            <a:ext cx="2824943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E65B23-2AFA-41C6-9653-3CD64CDB1FB2}"/>
              </a:ext>
            </a:extLst>
          </p:cNvPr>
          <p:cNvSpPr/>
          <p:nvPr/>
        </p:nvSpPr>
        <p:spPr>
          <a:xfrm>
            <a:off x="7658003" y="5246229"/>
            <a:ext cx="2824943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D8998C-C8DC-44CD-A969-48A9AAE769F2}"/>
              </a:ext>
            </a:extLst>
          </p:cNvPr>
          <p:cNvSpPr/>
          <p:nvPr/>
        </p:nvSpPr>
        <p:spPr>
          <a:xfrm>
            <a:off x="4668338" y="5250659"/>
            <a:ext cx="2824943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pic>
        <p:nvPicPr>
          <p:cNvPr id="18" name="图片占位符 24">
            <a:extLst>
              <a:ext uri="{FF2B5EF4-FFF2-40B4-BE49-F238E27FC236}">
                <a16:creationId xmlns:a16="http://schemas.microsoft.com/office/drawing/2014/main" id="{10CC8031-244A-4ECE-B1F5-3AD77FDA97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338" y="1695940"/>
            <a:ext cx="2824943" cy="2824942"/>
          </a:xfrm>
          <a:prstGeom prst="rect">
            <a:avLst/>
          </a:prstGeom>
        </p:spPr>
      </p:pic>
      <p:pic>
        <p:nvPicPr>
          <p:cNvPr id="19" name="图片占位符 26">
            <a:extLst>
              <a:ext uri="{FF2B5EF4-FFF2-40B4-BE49-F238E27FC236}">
                <a16:creationId xmlns:a16="http://schemas.microsoft.com/office/drawing/2014/main" id="{54CCC4E3-3785-4730-A9AF-EF0654FDE4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02" y="1695940"/>
            <a:ext cx="2824943" cy="2824942"/>
          </a:xfrm>
          <a:prstGeom prst="rect">
            <a:avLst/>
          </a:prstGeom>
        </p:spPr>
      </p:pic>
      <p:pic>
        <p:nvPicPr>
          <p:cNvPr id="20" name="图片占位符 22">
            <a:extLst>
              <a:ext uri="{FF2B5EF4-FFF2-40B4-BE49-F238E27FC236}">
                <a16:creationId xmlns:a16="http://schemas.microsoft.com/office/drawing/2014/main" id="{38FAAE1B-C37C-44E3-95B4-7016206808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270" y="1695940"/>
            <a:ext cx="2824943" cy="28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569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7" y="120128"/>
            <a:ext cx="523638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analysis.</a:t>
            </a:r>
          </a:p>
        </p:txBody>
      </p:sp>
      <p:pic>
        <p:nvPicPr>
          <p:cNvPr id="21" name="内容占位符 14">
            <a:extLst>
              <a:ext uri="{FF2B5EF4-FFF2-40B4-BE49-F238E27FC236}">
                <a16:creationId xmlns:a16="http://schemas.microsoft.com/office/drawing/2014/main" id="{20249012-4C6C-4757-9C48-A651AA7C26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47" y="2194893"/>
            <a:ext cx="5063003" cy="3522662"/>
          </a:xfrm>
          <a:prstGeom prst="rect">
            <a:avLst/>
          </a:prstGeom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48D54B39-E7C3-4BAC-907C-9DE799A71DB4}"/>
              </a:ext>
            </a:extLst>
          </p:cNvPr>
          <p:cNvSpPr/>
          <p:nvPr/>
        </p:nvSpPr>
        <p:spPr>
          <a:xfrm>
            <a:off x="836033" y="2195375"/>
            <a:ext cx="10509817" cy="3522181"/>
          </a:xfrm>
          <a:prstGeom prst="rect">
            <a:avLst/>
          </a:prstGeom>
          <a:noFill/>
          <a:ln w="31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88A426D-B831-4903-A874-B318677BCB0E}"/>
              </a:ext>
            </a:extLst>
          </p:cNvPr>
          <p:cNvSpPr txBox="1">
            <a:spLocks/>
          </p:cNvSpPr>
          <p:nvPr/>
        </p:nvSpPr>
        <p:spPr>
          <a:xfrm>
            <a:off x="1076473" y="2545334"/>
            <a:ext cx="3090777" cy="51516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title.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0386132-23D0-42B6-B97D-AA4E66C90697}"/>
              </a:ext>
            </a:extLst>
          </p:cNvPr>
          <p:cNvSpPr txBox="1">
            <a:spLocks/>
          </p:cNvSpPr>
          <p:nvPr/>
        </p:nvSpPr>
        <p:spPr>
          <a:xfrm>
            <a:off x="1171023" y="3060499"/>
            <a:ext cx="4460520" cy="23463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</p:spTree>
    <p:extLst>
      <p:ext uri="{BB962C8B-B14F-4D97-AF65-F5344CB8AC3E}">
        <p14:creationId xmlns:p14="http://schemas.microsoft.com/office/powerpoint/2010/main" val="2036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 animBg="1"/>
      <p:bldP spid="23" grpId="0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53729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517083-ED4E-4155-99F7-793FEC124988}"/>
              </a:ext>
            </a:extLst>
          </p:cNvPr>
          <p:cNvSpPr>
            <a:spLocks/>
          </p:cNvSpPr>
          <p:nvPr/>
        </p:nvSpPr>
        <p:spPr bwMode="auto">
          <a:xfrm>
            <a:off x="4655354" y="2312440"/>
            <a:ext cx="1522663" cy="1504607"/>
          </a:xfrm>
          <a:custGeom>
            <a:avLst/>
            <a:gdLst>
              <a:gd name="T0" fmla="*/ 0 w 1012"/>
              <a:gd name="T1" fmla="*/ 1000 h 1000"/>
              <a:gd name="T2" fmla="*/ 1012 w 1012"/>
              <a:gd name="T3" fmla="*/ 1000 h 1000"/>
              <a:gd name="T4" fmla="*/ 1012 w 1012"/>
              <a:gd name="T5" fmla="*/ 262 h 1000"/>
              <a:gd name="T6" fmla="*/ 504 w 1012"/>
              <a:gd name="T7" fmla="*/ 0 h 1000"/>
              <a:gd name="T8" fmla="*/ 0 w 1012"/>
              <a:gd name="T9" fmla="*/ 262 h 1000"/>
              <a:gd name="T10" fmla="*/ 0 w 1012"/>
              <a:gd name="T1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1000">
                <a:moveTo>
                  <a:pt x="0" y="1000"/>
                </a:moveTo>
                <a:lnTo>
                  <a:pt x="1012" y="1000"/>
                </a:lnTo>
                <a:lnTo>
                  <a:pt x="1012" y="262"/>
                </a:lnTo>
                <a:lnTo>
                  <a:pt x="504" y="0"/>
                </a:lnTo>
                <a:lnTo>
                  <a:pt x="0" y="262"/>
                </a:lnTo>
                <a:lnTo>
                  <a:pt x="0" y="100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650B040-0FA8-4275-91A4-8C64F1447683}"/>
              </a:ext>
            </a:extLst>
          </p:cNvPr>
          <p:cNvSpPr>
            <a:spLocks/>
          </p:cNvSpPr>
          <p:nvPr/>
        </p:nvSpPr>
        <p:spPr bwMode="auto">
          <a:xfrm>
            <a:off x="4655354" y="4083362"/>
            <a:ext cx="1522663" cy="947903"/>
          </a:xfrm>
          <a:custGeom>
            <a:avLst/>
            <a:gdLst>
              <a:gd name="T0" fmla="*/ 0 w 1012"/>
              <a:gd name="T1" fmla="*/ 0 h 630"/>
              <a:gd name="T2" fmla="*/ 1012 w 1012"/>
              <a:gd name="T3" fmla="*/ 0 h 630"/>
              <a:gd name="T4" fmla="*/ 1012 w 1012"/>
              <a:gd name="T5" fmla="*/ 371 h 630"/>
              <a:gd name="T6" fmla="*/ 504 w 1012"/>
              <a:gd name="T7" fmla="*/ 630 h 630"/>
              <a:gd name="T8" fmla="*/ 0 w 1012"/>
              <a:gd name="T9" fmla="*/ 371 h 630"/>
              <a:gd name="T10" fmla="*/ 0 w 1012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630">
                <a:moveTo>
                  <a:pt x="0" y="0"/>
                </a:moveTo>
                <a:lnTo>
                  <a:pt x="1012" y="0"/>
                </a:lnTo>
                <a:lnTo>
                  <a:pt x="1012" y="371"/>
                </a:lnTo>
                <a:lnTo>
                  <a:pt x="504" y="630"/>
                </a:lnTo>
                <a:lnTo>
                  <a:pt x="0" y="371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E7BA1FE-3DD5-40E8-8B17-4CD51C465349}"/>
              </a:ext>
            </a:extLst>
          </p:cNvPr>
          <p:cNvSpPr>
            <a:spLocks/>
          </p:cNvSpPr>
          <p:nvPr/>
        </p:nvSpPr>
        <p:spPr bwMode="auto">
          <a:xfrm>
            <a:off x="6382642" y="1820431"/>
            <a:ext cx="1516644" cy="1996614"/>
          </a:xfrm>
          <a:custGeom>
            <a:avLst/>
            <a:gdLst>
              <a:gd name="T0" fmla="*/ 0 w 1008"/>
              <a:gd name="T1" fmla="*/ 1327 h 1327"/>
              <a:gd name="T2" fmla="*/ 1008 w 1008"/>
              <a:gd name="T3" fmla="*/ 1327 h 1327"/>
              <a:gd name="T4" fmla="*/ 1008 w 1008"/>
              <a:gd name="T5" fmla="*/ 262 h 1327"/>
              <a:gd name="T6" fmla="*/ 504 w 1008"/>
              <a:gd name="T7" fmla="*/ 0 h 1327"/>
              <a:gd name="T8" fmla="*/ 0 w 1008"/>
              <a:gd name="T9" fmla="*/ 262 h 1327"/>
              <a:gd name="T10" fmla="*/ 0 w 1008"/>
              <a:gd name="T11" fmla="*/ 1327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327">
                <a:moveTo>
                  <a:pt x="0" y="1327"/>
                </a:moveTo>
                <a:lnTo>
                  <a:pt x="1008" y="1327"/>
                </a:lnTo>
                <a:lnTo>
                  <a:pt x="1008" y="262"/>
                </a:lnTo>
                <a:lnTo>
                  <a:pt x="504" y="0"/>
                </a:lnTo>
                <a:lnTo>
                  <a:pt x="0" y="262"/>
                </a:lnTo>
                <a:lnTo>
                  <a:pt x="0" y="1327"/>
                </a:lnTo>
                <a:close/>
              </a:path>
            </a:pathLst>
          </a:custGeom>
          <a:solidFill>
            <a:srgbClr val="6FCEFE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0B127F05-46AE-4F3B-838F-73CCDC9B31B1}"/>
              </a:ext>
            </a:extLst>
          </p:cNvPr>
          <p:cNvSpPr>
            <a:spLocks/>
          </p:cNvSpPr>
          <p:nvPr/>
        </p:nvSpPr>
        <p:spPr bwMode="auto">
          <a:xfrm>
            <a:off x="6382642" y="4083360"/>
            <a:ext cx="1516644" cy="649990"/>
          </a:xfrm>
          <a:custGeom>
            <a:avLst/>
            <a:gdLst>
              <a:gd name="T0" fmla="*/ 0 w 1008"/>
              <a:gd name="T1" fmla="*/ 0 h 432"/>
              <a:gd name="T2" fmla="*/ 1008 w 1008"/>
              <a:gd name="T3" fmla="*/ 0 h 432"/>
              <a:gd name="T4" fmla="*/ 1008 w 1008"/>
              <a:gd name="T5" fmla="*/ 170 h 432"/>
              <a:gd name="T6" fmla="*/ 504 w 1008"/>
              <a:gd name="T7" fmla="*/ 432 h 432"/>
              <a:gd name="T8" fmla="*/ 0 w 1008"/>
              <a:gd name="T9" fmla="*/ 170 h 432"/>
              <a:gd name="T10" fmla="*/ 0 w 1008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432">
                <a:moveTo>
                  <a:pt x="0" y="0"/>
                </a:moveTo>
                <a:lnTo>
                  <a:pt x="1008" y="0"/>
                </a:lnTo>
                <a:lnTo>
                  <a:pt x="1008" y="170"/>
                </a:lnTo>
                <a:lnTo>
                  <a:pt x="504" y="432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FCEFE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3" name="文本框 14">
            <a:extLst>
              <a:ext uri="{FF2B5EF4-FFF2-40B4-BE49-F238E27FC236}">
                <a16:creationId xmlns:a16="http://schemas.microsoft.com/office/drawing/2014/main" id="{D822B4F2-CDE0-4606-8016-425DFA0513A1}"/>
              </a:ext>
            </a:extLst>
          </p:cNvPr>
          <p:cNvSpPr txBox="1"/>
          <p:nvPr/>
        </p:nvSpPr>
        <p:spPr>
          <a:xfrm>
            <a:off x="4607955" y="3199952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3412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5">
            <a:extLst>
              <a:ext uri="{FF2B5EF4-FFF2-40B4-BE49-F238E27FC236}">
                <a16:creationId xmlns:a16="http://schemas.microsoft.com/office/drawing/2014/main" id="{35EFC84B-3BCF-427C-86DD-98FDC03D35DB}"/>
              </a:ext>
            </a:extLst>
          </p:cNvPr>
          <p:cNvSpPr txBox="1"/>
          <p:nvPr/>
        </p:nvSpPr>
        <p:spPr>
          <a:xfrm>
            <a:off x="6372097" y="2682348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3412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D9F12FA5-B581-4B57-9CDF-27AA58C33FD3}"/>
              </a:ext>
            </a:extLst>
          </p:cNvPr>
          <p:cNvSpPr txBox="1"/>
          <p:nvPr/>
        </p:nvSpPr>
        <p:spPr>
          <a:xfrm>
            <a:off x="4607955" y="5123045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3412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FEF6CF9D-3A4E-46BF-8813-132714B90170}"/>
              </a:ext>
            </a:extLst>
          </p:cNvPr>
          <p:cNvSpPr txBox="1"/>
          <p:nvPr/>
        </p:nvSpPr>
        <p:spPr>
          <a:xfrm>
            <a:off x="6382641" y="4772272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3412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551267-4DBD-47E2-A8E4-0BD721B635E1}"/>
              </a:ext>
            </a:extLst>
          </p:cNvPr>
          <p:cNvGrpSpPr/>
          <p:nvPr/>
        </p:nvGrpSpPr>
        <p:grpSpPr>
          <a:xfrm>
            <a:off x="3446409" y="4311189"/>
            <a:ext cx="564911" cy="564910"/>
            <a:chOff x="1551063" y="3554018"/>
            <a:chExt cx="564910" cy="564910"/>
          </a:xfrm>
        </p:grpSpPr>
        <p:sp>
          <p:nvSpPr>
            <p:cNvPr id="18" name="Oval 131" descr="e7d195523061f1c0205959036996ad55c215b892a7aac5c0B9ADEF7896FB48F2EF97163A2DE1401E1875DEDC438B7864AD24CA23553DBBBD975DAF4CAD4A2592689FFB6CEE59FFA55B2702D0E5EE29CDFFAB234219E93DD38E3B1014B0CC2E9383018C70FAE29AA5FF0A83E1D011C51E35A65F43CED0ADA1369AD76A5FB6D093DE04E78520D1B99C">
              <a:extLst>
                <a:ext uri="{FF2B5EF4-FFF2-40B4-BE49-F238E27FC236}">
                  <a16:creationId xmlns:a16="http://schemas.microsoft.com/office/drawing/2014/main" id="{45B33443-B9EC-4160-8D9F-3E8E8FD1B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063" y="3554018"/>
              <a:ext cx="564910" cy="564910"/>
            </a:xfrm>
            <a:prstGeom prst="ellipse">
              <a:avLst/>
            </a:prstGeom>
            <a:solidFill>
              <a:srgbClr val="D0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9" name="Freeform 48" descr="e7d195523061f1c0205959036996ad55c215b892a7aac5c0B9ADEF7896FB48F2EF97163A2DE1401E1875DEDC438B7864AD24CA23553DBBBD975DAF4CAD4A2592689FFB6CEE59FFA55B2702D0E5EE29CDFFAB234219E93DD38E3B1014B0CC2E9383018C70FAE29AA5FF0A83E1D011C51E35A65F43CED0ADA1369AD76A5FB6D093DE04E78520D1B99C">
              <a:extLst>
                <a:ext uri="{FF2B5EF4-FFF2-40B4-BE49-F238E27FC236}">
                  <a16:creationId xmlns:a16="http://schemas.microsoft.com/office/drawing/2014/main" id="{420CF2A7-B2C5-4B70-AC11-06D73FECD975}"/>
                </a:ext>
              </a:extLst>
            </p:cNvPr>
            <p:cNvSpPr/>
            <p:nvPr/>
          </p:nvSpPr>
          <p:spPr>
            <a:xfrm>
              <a:off x="1702014" y="3720335"/>
              <a:ext cx="254052" cy="255013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A5C0ECAA-AC34-4BBA-A526-87B26FA39A83}"/>
              </a:ext>
            </a:extLst>
          </p:cNvPr>
          <p:cNvSpPr/>
          <p:nvPr/>
        </p:nvSpPr>
        <p:spPr>
          <a:xfrm>
            <a:off x="453242" y="4173278"/>
            <a:ext cx="2788541" cy="113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D2074E7-3C5B-427F-A603-FF85B1BA0287}"/>
              </a:ext>
            </a:extLst>
          </p:cNvPr>
          <p:cNvGrpSpPr/>
          <p:nvPr/>
        </p:nvGrpSpPr>
        <p:grpSpPr>
          <a:xfrm>
            <a:off x="8486674" y="2973218"/>
            <a:ext cx="553999" cy="553998"/>
            <a:chOff x="6200107" y="4099518"/>
            <a:chExt cx="553998" cy="55399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4A9284C-A386-41C6-9024-8AE095499C05}"/>
                </a:ext>
              </a:extLst>
            </p:cNvPr>
            <p:cNvSpPr/>
            <p:nvPr/>
          </p:nvSpPr>
          <p:spPr>
            <a:xfrm rot="2700000">
              <a:off x="6200107" y="4099518"/>
              <a:ext cx="553998" cy="553998"/>
            </a:xfrm>
            <a:prstGeom prst="ellipse">
              <a:avLst/>
            </a:prstGeom>
            <a:solidFill>
              <a:srgbClr val="6FCEF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3" name="Group 68">
              <a:extLst>
                <a:ext uri="{FF2B5EF4-FFF2-40B4-BE49-F238E27FC236}">
                  <a16:creationId xmlns:a16="http://schemas.microsoft.com/office/drawing/2014/main" id="{B25E2BC8-1FFB-4DD5-9AB0-97377CEFADD0}"/>
                </a:ext>
              </a:extLst>
            </p:cNvPr>
            <p:cNvGrpSpPr/>
            <p:nvPr/>
          </p:nvGrpSpPr>
          <p:grpSpPr>
            <a:xfrm>
              <a:off x="6360281" y="4248669"/>
              <a:ext cx="224097" cy="296970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4" name="AutoShape 113">
                <a:extLst>
                  <a:ext uri="{FF2B5EF4-FFF2-40B4-BE49-F238E27FC236}">
                    <a16:creationId xmlns:a16="http://schemas.microsoft.com/office/drawing/2014/main" id="{DE333252-BA25-4691-A886-424958953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114">
                <a:extLst>
                  <a:ext uri="{FF2B5EF4-FFF2-40B4-BE49-F238E27FC236}">
                    <a16:creationId xmlns:a16="http://schemas.microsoft.com/office/drawing/2014/main" id="{5B08E999-B06A-40F8-91FE-0F7038AD1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19094B2D-6294-44C6-8D1D-3BAED9C57607}"/>
              </a:ext>
            </a:extLst>
          </p:cNvPr>
          <p:cNvSpPr/>
          <p:nvPr/>
        </p:nvSpPr>
        <p:spPr>
          <a:xfrm>
            <a:off x="9255392" y="2494060"/>
            <a:ext cx="27461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description here to note the beauty of the layout.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24A0236-7128-4247-AF94-41BEAD6AACF8}"/>
              </a:ext>
            </a:extLst>
          </p:cNvPr>
          <p:cNvCxnSpPr/>
          <p:nvPr/>
        </p:nvCxnSpPr>
        <p:spPr>
          <a:xfrm>
            <a:off x="0" y="3931492"/>
            <a:ext cx="12192000" cy="332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246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99B5C937-4FF4-4254-8713-8D9132273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93197"/>
              </p:ext>
            </p:extLst>
          </p:nvPr>
        </p:nvGraphicFramePr>
        <p:xfrm>
          <a:off x="6852221" y="2444857"/>
          <a:ext cx="3880919" cy="336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F0B3FD9-3A05-41FC-8403-38D8D25E14F6}"/>
              </a:ext>
            </a:extLst>
          </p:cNvPr>
          <p:cNvSpPr txBox="1"/>
          <p:nvPr/>
        </p:nvSpPr>
        <p:spPr>
          <a:xfrm>
            <a:off x="1166863" y="2193619"/>
            <a:ext cx="553998" cy="205937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title.</a:t>
            </a:r>
          </a:p>
        </p:txBody>
      </p:sp>
      <p:sp>
        <p:nvSpPr>
          <p:cNvPr id="17" name="Shape 2687">
            <a:extLst>
              <a:ext uri="{FF2B5EF4-FFF2-40B4-BE49-F238E27FC236}">
                <a16:creationId xmlns:a16="http://schemas.microsoft.com/office/drawing/2014/main" id="{AC044F47-F90B-4860-A07C-E16AA451F7DD}"/>
              </a:ext>
            </a:extLst>
          </p:cNvPr>
          <p:cNvSpPr/>
          <p:nvPr/>
        </p:nvSpPr>
        <p:spPr>
          <a:xfrm>
            <a:off x="1864240" y="4392359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D0000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hape 2645">
            <a:extLst>
              <a:ext uri="{FF2B5EF4-FFF2-40B4-BE49-F238E27FC236}">
                <a16:creationId xmlns:a16="http://schemas.microsoft.com/office/drawing/2014/main" id="{645D1BEC-2663-4B2C-816E-24842410D9BC}"/>
              </a:ext>
            </a:extLst>
          </p:cNvPr>
          <p:cNvSpPr/>
          <p:nvPr/>
        </p:nvSpPr>
        <p:spPr>
          <a:xfrm>
            <a:off x="1864240" y="3450177"/>
            <a:ext cx="351987" cy="2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52D58BA0-2845-425F-880D-1F79D544EE6F}"/>
              </a:ext>
            </a:extLst>
          </p:cNvPr>
          <p:cNvSpPr/>
          <p:nvPr/>
        </p:nvSpPr>
        <p:spPr>
          <a:xfrm>
            <a:off x="2323320" y="3276515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A945A8A-1A20-4BC9-B003-E1E4012C41B8}"/>
              </a:ext>
            </a:extLst>
          </p:cNvPr>
          <p:cNvSpPr/>
          <p:nvPr/>
        </p:nvSpPr>
        <p:spPr>
          <a:xfrm>
            <a:off x="2323320" y="4290757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1" name="Shape 2783">
            <a:extLst>
              <a:ext uri="{FF2B5EF4-FFF2-40B4-BE49-F238E27FC236}">
                <a16:creationId xmlns:a16="http://schemas.microsoft.com/office/drawing/2014/main" id="{D50F7CA1-686F-40F6-A61F-AED6A61066EF}"/>
              </a:ext>
            </a:extLst>
          </p:cNvPr>
          <p:cNvSpPr/>
          <p:nvPr/>
        </p:nvSpPr>
        <p:spPr>
          <a:xfrm>
            <a:off x="1895461" y="2447176"/>
            <a:ext cx="362452" cy="313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3ADDE605-19F4-495C-9F8E-6D9BE1C6E0B0}"/>
              </a:ext>
            </a:extLst>
          </p:cNvPr>
          <p:cNvSpPr/>
          <p:nvPr/>
        </p:nvSpPr>
        <p:spPr>
          <a:xfrm>
            <a:off x="2323319" y="2315980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3" name="Rectangle 70">
            <a:extLst>
              <a:ext uri="{FF2B5EF4-FFF2-40B4-BE49-F238E27FC236}">
                <a16:creationId xmlns:a16="http://schemas.microsoft.com/office/drawing/2014/main" id="{043CABC8-1D16-4840-835B-72A93D45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053" y="1555294"/>
            <a:ext cx="2493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Enter the title.</a:t>
            </a:r>
            <a:endParaRPr lang="en-US" altLang="zh-CN" sz="1600" b="1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00A4D0-17A6-4616-A578-D807D89E527F}"/>
              </a:ext>
            </a:extLst>
          </p:cNvPr>
          <p:cNvSpPr/>
          <p:nvPr/>
        </p:nvSpPr>
        <p:spPr>
          <a:xfrm>
            <a:off x="7005055" y="1874282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6B1CC5-12F7-4621-8C0D-D754A68591C1}"/>
              </a:ext>
            </a:extLst>
          </p:cNvPr>
          <p:cNvSpPr txBox="1"/>
          <p:nvPr/>
        </p:nvSpPr>
        <p:spPr>
          <a:xfrm>
            <a:off x="3258258" y="120128"/>
            <a:ext cx="53729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Teaching analysis</a:t>
            </a:r>
          </a:p>
        </p:txBody>
      </p:sp>
    </p:spTree>
    <p:extLst>
      <p:ext uri="{BB962C8B-B14F-4D97-AF65-F5344CB8AC3E}">
        <p14:creationId xmlns:p14="http://schemas.microsoft.com/office/powerpoint/2010/main" val="8032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AsOne/>
      </p:bldGraphic>
      <p:bldP spid="10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WE UNDERSTAND YOUR COMPANY FOR THE REQUIREMENTS, AND PROPOSAL INFORMATION, THIS PAPERS THE SPECIFIC. REQUIREMENTS.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8122816" y="987799"/>
            <a:ext cx="1339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spc="4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1775792" y="2198027"/>
            <a:ext cx="6162260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8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Teaching design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a specific description here, the text as simple as possible, the meaning can be, do not have to be too cumbersome, pay attention to the beauty of the layout.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284601" y="2825874"/>
            <a:ext cx="547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INSTRUCTIONAL DESIGN.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2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:a14="http://schemas.microsoft.com/office/drawing/2010/main" xmlns:a16="http://schemas.microsoft.com/office/drawing/2014/main"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教育培训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qwokcu4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2130</Words>
  <Application>Microsoft Office PowerPoint</Application>
  <PresentationFormat>宽屏</PresentationFormat>
  <Paragraphs>246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Gill Sans</vt:lpstr>
      <vt:lpstr>等线</vt:lpstr>
      <vt:lpstr>微软雅黑</vt:lpstr>
      <vt:lpstr>Agency FB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347</cp:revision>
  <dcterms:created xsi:type="dcterms:W3CDTF">2018-01-07T13:00:52Z</dcterms:created>
  <dcterms:modified xsi:type="dcterms:W3CDTF">2020-09-15T06:16:45Z</dcterms:modified>
</cp:coreProperties>
</file>