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88" r:id="rId3"/>
    <p:sldId id="265" r:id="rId4"/>
    <p:sldId id="286" r:id="rId5"/>
    <p:sldId id="285" r:id="rId6"/>
    <p:sldId id="270" r:id="rId7"/>
    <p:sldId id="276" r:id="rId8"/>
    <p:sldId id="289" r:id="rId9"/>
    <p:sldId id="269" r:id="rId10"/>
    <p:sldId id="259" r:id="rId11"/>
    <p:sldId id="281" r:id="rId12"/>
    <p:sldId id="262" r:id="rId13"/>
    <p:sldId id="267" r:id="rId14"/>
    <p:sldId id="290" r:id="rId15"/>
    <p:sldId id="275" r:id="rId16"/>
    <p:sldId id="268" r:id="rId17"/>
    <p:sldId id="274" r:id="rId18"/>
    <p:sldId id="258" r:id="rId19"/>
    <p:sldId id="291" r:id="rId20"/>
    <p:sldId id="263" r:id="rId21"/>
    <p:sldId id="273" r:id="rId22"/>
    <p:sldId id="266" r:id="rId23"/>
    <p:sldId id="283" r:id="rId24"/>
    <p:sldId id="292" r:id="rId25"/>
    <p:sldId id="304" r:id="rId26"/>
    <p:sldId id="305" r:id="rId27"/>
    <p:sldId id="306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98855807086613"/>
          <c:y val="0.1063008669844447"/>
          <c:w val="0.53464800688976377"/>
          <c:h val="0.8019719610007406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E2-4300-9B0A-AA125F4F95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E2-4300-9B0A-AA125F4F95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E2-4300-9B0A-AA125F4F95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8E2-4300-9B0A-AA125F4F95D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E2-4300-9B0A-AA125F4F9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9DB36-7F74-4333-8C6A-5E5E47CF210D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F0F68-3773-4F3B-8273-641BD0E9BE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09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18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795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502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753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814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836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843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861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396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291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51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F0F68-3773-4F3B-8273-641BD0E9BE7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361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746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186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274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270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180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49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89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289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11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02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877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469C-6454-48CA-96B7-D5E95E408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34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8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E418EA1-6440-4ADE-B33C-5CDA966DA1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415143" y="-763814"/>
            <a:ext cx="6491515" cy="6491514"/>
          </a:xfrm>
          <a:custGeom>
            <a:avLst/>
            <a:gdLst>
              <a:gd name="connsiteX0" fmla="*/ 3245757 w 6491514"/>
              <a:gd name="connsiteY0" fmla="*/ 0 h 6491514"/>
              <a:gd name="connsiteX1" fmla="*/ 6491514 w 6491514"/>
              <a:gd name="connsiteY1" fmla="*/ 3245757 h 6491514"/>
              <a:gd name="connsiteX2" fmla="*/ 3245757 w 6491514"/>
              <a:gd name="connsiteY2" fmla="*/ 6491514 h 6491514"/>
              <a:gd name="connsiteX3" fmla="*/ 0 w 6491514"/>
              <a:gd name="connsiteY3" fmla="*/ 3245757 h 6491514"/>
              <a:gd name="connsiteX4" fmla="*/ 3245757 w 6491514"/>
              <a:gd name="connsiteY4" fmla="*/ 0 h 649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1514" h="6491514">
                <a:moveTo>
                  <a:pt x="3245757" y="0"/>
                </a:moveTo>
                <a:cubicBezTo>
                  <a:pt x="5038339" y="0"/>
                  <a:pt x="6491514" y="1453175"/>
                  <a:pt x="6491514" y="3245757"/>
                </a:cubicBezTo>
                <a:cubicBezTo>
                  <a:pt x="6491514" y="5038339"/>
                  <a:pt x="5038339" y="6491514"/>
                  <a:pt x="3245757" y="6491514"/>
                </a:cubicBezTo>
                <a:cubicBezTo>
                  <a:pt x="1453175" y="6491514"/>
                  <a:pt x="0" y="5038339"/>
                  <a:pt x="0" y="3245757"/>
                </a:cubicBezTo>
                <a:cubicBezTo>
                  <a:pt x="0" y="1453175"/>
                  <a:pt x="1453175" y="0"/>
                  <a:pt x="3245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CCC1F3B-5A92-44FA-8D7A-9FE43ECF6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7743" y="1524358"/>
            <a:ext cx="4794716" cy="1446550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5225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75FD68F-C32C-4C2E-8EB8-B8533994BD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11957" y="-772747"/>
            <a:ext cx="7449228" cy="9143771"/>
          </a:xfrm>
          <a:custGeom>
            <a:avLst/>
            <a:gdLst>
              <a:gd name="connsiteX0" fmla="*/ 1377499 w 7449228"/>
              <a:gd name="connsiteY0" fmla="*/ 4432983 h 9143771"/>
              <a:gd name="connsiteX1" fmla="*/ 1434701 w 7449228"/>
              <a:gd name="connsiteY1" fmla="*/ 4456677 h 9143771"/>
              <a:gd name="connsiteX2" fmla="*/ 2731304 w 7449228"/>
              <a:gd name="connsiteY2" fmla="*/ 5753280 h 9143771"/>
              <a:gd name="connsiteX3" fmla="*/ 2731304 w 7449228"/>
              <a:gd name="connsiteY3" fmla="*/ 5867684 h 9143771"/>
              <a:gd name="connsiteX4" fmla="*/ 1434701 w 7449228"/>
              <a:gd name="connsiteY4" fmla="*/ 7164288 h 9143771"/>
              <a:gd name="connsiteX5" fmla="*/ 1320297 w 7449228"/>
              <a:gd name="connsiteY5" fmla="*/ 7164288 h 9143771"/>
              <a:gd name="connsiteX6" fmla="*/ 23694 w 7449228"/>
              <a:gd name="connsiteY6" fmla="*/ 5867684 h 9143771"/>
              <a:gd name="connsiteX7" fmla="*/ 23694 w 7449228"/>
              <a:gd name="connsiteY7" fmla="*/ 5753280 h 9143771"/>
              <a:gd name="connsiteX8" fmla="*/ 1320297 w 7449228"/>
              <a:gd name="connsiteY8" fmla="*/ 4456677 h 9143771"/>
              <a:gd name="connsiteX9" fmla="*/ 1377499 w 7449228"/>
              <a:gd name="connsiteY9" fmla="*/ 4432983 h 9143771"/>
              <a:gd name="connsiteX10" fmla="*/ 4944038 w 7449228"/>
              <a:gd name="connsiteY10" fmla="*/ 4133391 h 9143771"/>
              <a:gd name="connsiteX11" fmla="*/ 5048069 w 7449228"/>
              <a:gd name="connsiteY11" fmla="*/ 4176482 h 9143771"/>
              <a:gd name="connsiteX12" fmla="*/ 7406137 w 7449228"/>
              <a:gd name="connsiteY12" fmla="*/ 6534550 h 9143771"/>
              <a:gd name="connsiteX13" fmla="*/ 7406137 w 7449228"/>
              <a:gd name="connsiteY13" fmla="*/ 6742612 h 9143771"/>
              <a:gd name="connsiteX14" fmla="*/ 5048069 w 7449228"/>
              <a:gd name="connsiteY14" fmla="*/ 9100680 h 9143771"/>
              <a:gd name="connsiteX15" fmla="*/ 4840007 w 7449228"/>
              <a:gd name="connsiteY15" fmla="*/ 9100680 h 9143771"/>
              <a:gd name="connsiteX16" fmla="*/ 2481939 w 7449228"/>
              <a:gd name="connsiteY16" fmla="*/ 6742612 h 9143771"/>
              <a:gd name="connsiteX17" fmla="*/ 2481939 w 7449228"/>
              <a:gd name="connsiteY17" fmla="*/ 6534550 h 9143771"/>
              <a:gd name="connsiteX18" fmla="*/ 4840007 w 7449228"/>
              <a:gd name="connsiteY18" fmla="*/ 4176482 h 9143771"/>
              <a:gd name="connsiteX19" fmla="*/ 4944038 w 7449228"/>
              <a:gd name="connsiteY19" fmla="*/ 4133391 h 9143771"/>
              <a:gd name="connsiteX20" fmla="*/ 5785870 w 7449228"/>
              <a:gd name="connsiteY20" fmla="*/ 2285383 h 9143771"/>
              <a:gd name="connsiteX21" fmla="*/ 5832053 w 7449228"/>
              <a:gd name="connsiteY21" fmla="*/ 2304513 h 9143771"/>
              <a:gd name="connsiteX22" fmla="*/ 6878897 w 7449228"/>
              <a:gd name="connsiteY22" fmla="*/ 3351356 h 9143771"/>
              <a:gd name="connsiteX23" fmla="*/ 6878897 w 7449228"/>
              <a:gd name="connsiteY23" fmla="*/ 3443723 h 9143771"/>
              <a:gd name="connsiteX24" fmla="*/ 5832053 w 7449228"/>
              <a:gd name="connsiteY24" fmla="*/ 4490566 h 9143771"/>
              <a:gd name="connsiteX25" fmla="*/ 5739687 w 7449228"/>
              <a:gd name="connsiteY25" fmla="*/ 4490566 h 9143771"/>
              <a:gd name="connsiteX26" fmla="*/ 4692843 w 7449228"/>
              <a:gd name="connsiteY26" fmla="*/ 3443723 h 9143771"/>
              <a:gd name="connsiteX27" fmla="*/ 4692843 w 7449228"/>
              <a:gd name="connsiteY27" fmla="*/ 3351356 h 9143771"/>
              <a:gd name="connsiteX28" fmla="*/ 5739687 w 7449228"/>
              <a:gd name="connsiteY28" fmla="*/ 2304513 h 9143771"/>
              <a:gd name="connsiteX29" fmla="*/ 5785870 w 7449228"/>
              <a:gd name="connsiteY29" fmla="*/ 2285383 h 9143771"/>
              <a:gd name="connsiteX30" fmla="*/ 2984610 w 7449228"/>
              <a:gd name="connsiteY30" fmla="*/ 2102572 h 9143771"/>
              <a:gd name="connsiteX31" fmla="*/ 3058161 w 7449228"/>
              <a:gd name="connsiteY31" fmla="*/ 2133038 h 9143771"/>
              <a:gd name="connsiteX32" fmla="*/ 4725344 w 7449228"/>
              <a:gd name="connsiteY32" fmla="*/ 3800221 h 9143771"/>
              <a:gd name="connsiteX33" fmla="*/ 4725344 w 7449228"/>
              <a:gd name="connsiteY33" fmla="*/ 3947324 h 9143771"/>
              <a:gd name="connsiteX34" fmla="*/ 3058161 w 7449228"/>
              <a:gd name="connsiteY34" fmla="*/ 5614505 h 9143771"/>
              <a:gd name="connsiteX35" fmla="*/ 2911059 w 7449228"/>
              <a:gd name="connsiteY35" fmla="*/ 5614505 h 9143771"/>
              <a:gd name="connsiteX36" fmla="*/ 1243877 w 7449228"/>
              <a:gd name="connsiteY36" fmla="*/ 3947324 h 9143771"/>
              <a:gd name="connsiteX37" fmla="*/ 1243877 w 7449228"/>
              <a:gd name="connsiteY37" fmla="*/ 3800221 h 9143771"/>
              <a:gd name="connsiteX38" fmla="*/ 2911059 w 7449228"/>
              <a:gd name="connsiteY38" fmla="*/ 2133038 h 9143771"/>
              <a:gd name="connsiteX39" fmla="*/ 2984610 w 7449228"/>
              <a:gd name="connsiteY39" fmla="*/ 2102572 h 9143771"/>
              <a:gd name="connsiteX40" fmla="*/ 1649297 w 7449228"/>
              <a:gd name="connsiteY40" fmla="*/ 831215 h 9143771"/>
              <a:gd name="connsiteX41" fmla="*/ 1695481 w 7449228"/>
              <a:gd name="connsiteY41" fmla="*/ 850344 h 9143771"/>
              <a:gd name="connsiteX42" fmla="*/ 2742324 w 7449228"/>
              <a:gd name="connsiteY42" fmla="*/ 1897187 h 9143771"/>
              <a:gd name="connsiteX43" fmla="*/ 2742324 w 7449228"/>
              <a:gd name="connsiteY43" fmla="*/ 1989554 h 9143771"/>
              <a:gd name="connsiteX44" fmla="*/ 1695481 w 7449228"/>
              <a:gd name="connsiteY44" fmla="*/ 3036398 h 9143771"/>
              <a:gd name="connsiteX45" fmla="*/ 1603114 w 7449228"/>
              <a:gd name="connsiteY45" fmla="*/ 3036398 h 9143771"/>
              <a:gd name="connsiteX46" fmla="*/ 556271 w 7449228"/>
              <a:gd name="connsiteY46" fmla="*/ 1989554 h 9143771"/>
              <a:gd name="connsiteX47" fmla="*/ 556271 w 7449228"/>
              <a:gd name="connsiteY47" fmla="*/ 1897187 h 9143771"/>
              <a:gd name="connsiteX48" fmla="*/ 1603114 w 7449228"/>
              <a:gd name="connsiteY48" fmla="*/ 850344 h 9143771"/>
              <a:gd name="connsiteX49" fmla="*/ 1649297 w 7449228"/>
              <a:gd name="connsiteY49" fmla="*/ 831215 h 9143771"/>
              <a:gd name="connsiteX50" fmla="*/ 4465554 w 7449228"/>
              <a:gd name="connsiteY50" fmla="*/ 0 h 9143771"/>
              <a:gd name="connsiteX51" fmla="*/ 4532064 w 7449228"/>
              <a:gd name="connsiteY51" fmla="*/ 27549 h 9143771"/>
              <a:gd name="connsiteX52" fmla="*/ 6039642 w 7449228"/>
              <a:gd name="connsiteY52" fmla="*/ 1535128 h 9143771"/>
              <a:gd name="connsiteX53" fmla="*/ 6039642 w 7449228"/>
              <a:gd name="connsiteY53" fmla="*/ 1668147 h 9143771"/>
              <a:gd name="connsiteX54" fmla="*/ 4532064 w 7449228"/>
              <a:gd name="connsiteY54" fmla="*/ 3175726 h 9143771"/>
              <a:gd name="connsiteX55" fmla="*/ 4399044 w 7449228"/>
              <a:gd name="connsiteY55" fmla="*/ 3175726 h 9143771"/>
              <a:gd name="connsiteX56" fmla="*/ 2891466 w 7449228"/>
              <a:gd name="connsiteY56" fmla="*/ 1668147 h 9143771"/>
              <a:gd name="connsiteX57" fmla="*/ 2891466 w 7449228"/>
              <a:gd name="connsiteY57" fmla="*/ 1535128 h 9143771"/>
              <a:gd name="connsiteX58" fmla="*/ 4399044 w 7449228"/>
              <a:gd name="connsiteY58" fmla="*/ 27549 h 9143771"/>
              <a:gd name="connsiteX59" fmla="*/ 4465554 w 7449228"/>
              <a:gd name="connsiteY59" fmla="*/ 0 h 914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449228" h="9143771">
                <a:moveTo>
                  <a:pt x="1377499" y="4432983"/>
                </a:moveTo>
                <a:cubicBezTo>
                  <a:pt x="1398202" y="4432983"/>
                  <a:pt x="1418905" y="4440881"/>
                  <a:pt x="1434701" y="4456677"/>
                </a:cubicBezTo>
                <a:lnTo>
                  <a:pt x="2731304" y="5753280"/>
                </a:lnTo>
                <a:cubicBezTo>
                  <a:pt x="2762897" y="5784872"/>
                  <a:pt x="2762897" y="5836092"/>
                  <a:pt x="2731304" y="5867684"/>
                </a:cubicBezTo>
                <a:lnTo>
                  <a:pt x="1434701" y="7164288"/>
                </a:lnTo>
                <a:cubicBezTo>
                  <a:pt x="1403109" y="7195880"/>
                  <a:pt x="1351889" y="7195880"/>
                  <a:pt x="1320297" y="7164288"/>
                </a:cubicBezTo>
                <a:lnTo>
                  <a:pt x="23694" y="5867684"/>
                </a:lnTo>
                <a:cubicBezTo>
                  <a:pt x="-7898" y="5836092"/>
                  <a:pt x="-7898" y="5784872"/>
                  <a:pt x="23694" y="5753280"/>
                </a:cubicBezTo>
                <a:lnTo>
                  <a:pt x="1320297" y="4456677"/>
                </a:lnTo>
                <a:cubicBezTo>
                  <a:pt x="1336093" y="4440881"/>
                  <a:pt x="1356796" y="4432983"/>
                  <a:pt x="1377499" y="4432983"/>
                </a:cubicBezTo>
                <a:close/>
                <a:moveTo>
                  <a:pt x="4944038" y="4133391"/>
                </a:moveTo>
                <a:cubicBezTo>
                  <a:pt x="4981690" y="4133391"/>
                  <a:pt x="5019341" y="4147755"/>
                  <a:pt x="5048069" y="4176482"/>
                </a:cubicBezTo>
                <a:lnTo>
                  <a:pt x="7406137" y="6534550"/>
                </a:lnTo>
                <a:cubicBezTo>
                  <a:pt x="7463592" y="6592005"/>
                  <a:pt x="7463592" y="6685158"/>
                  <a:pt x="7406137" y="6742612"/>
                </a:cubicBezTo>
                <a:lnTo>
                  <a:pt x="5048069" y="9100680"/>
                </a:lnTo>
                <a:cubicBezTo>
                  <a:pt x="4990614" y="9158135"/>
                  <a:pt x="4897462" y="9158135"/>
                  <a:pt x="4840007" y="9100680"/>
                </a:cubicBezTo>
                <a:lnTo>
                  <a:pt x="2481939" y="6742612"/>
                </a:lnTo>
                <a:cubicBezTo>
                  <a:pt x="2424485" y="6685158"/>
                  <a:pt x="2424485" y="6592005"/>
                  <a:pt x="2481939" y="6534550"/>
                </a:cubicBezTo>
                <a:lnTo>
                  <a:pt x="4840007" y="4176482"/>
                </a:lnTo>
                <a:cubicBezTo>
                  <a:pt x="4868734" y="4147755"/>
                  <a:pt x="4906386" y="4133391"/>
                  <a:pt x="4944038" y="4133391"/>
                </a:cubicBezTo>
                <a:close/>
                <a:moveTo>
                  <a:pt x="5785870" y="2285383"/>
                </a:moveTo>
                <a:cubicBezTo>
                  <a:pt x="5802585" y="2285383"/>
                  <a:pt x="5819300" y="2291760"/>
                  <a:pt x="5832053" y="2304513"/>
                </a:cubicBezTo>
                <a:lnTo>
                  <a:pt x="6878897" y="3351356"/>
                </a:lnTo>
                <a:cubicBezTo>
                  <a:pt x="6904403" y="3376862"/>
                  <a:pt x="6904403" y="3418217"/>
                  <a:pt x="6878897" y="3443723"/>
                </a:cubicBezTo>
                <a:lnTo>
                  <a:pt x="5832053" y="4490566"/>
                </a:lnTo>
                <a:cubicBezTo>
                  <a:pt x="5806547" y="4516072"/>
                  <a:pt x="5765193" y="4516072"/>
                  <a:pt x="5739687" y="4490566"/>
                </a:cubicBezTo>
                <a:lnTo>
                  <a:pt x="4692843" y="3443723"/>
                </a:lnTo>
                <a:cubicBezTo>
                  <a:pt x="4667337" y="3418217"/>
                  <a:pt x="4667337" y="3376862"/>
                  <a:pt x="4692843" y="3351356"/>
                </a:cubicBezTo>
                <a:lnTo>
                  <a:pt x="5739687" y="2304513"/>
                </a:lnTo>
                <a:cubicBezTo>
                  <a:pt x="5752440" y="2291760"/>
                  <a:pt x="5769155" y="2285383"/>
                  <a:pt x="5785870" y="2285383"/>
                </a:cubicBezTo>
                <a:close/>
                <a:moveTo>
                  <a:pt x="2984610" y="2102572"/>
                </a:moveTo>
                <a:cubicBezTo>
                  <a:pt x="3011230" y="2102573"/>
                  <a:pt x="3037851" y="2112728"/>
                  <a:pt x="3058161" y="2133038"/>
                </a:cubicBezTo>
                <a:lnTo>
                  <a:pt x="4725344" y="3800221"/>
                </a:lnTo>
                <a:cubicBezTo>
                  <a:pt x="4765965" y="3840842"/>
                  <a:pt x="4765965" y="3906702"/>
                  <a:pt x="4725344" y="3947324"/>
                </a:cubicBezTo>
                <a:lnTo>
                  <a:pt x="3058161" y="5614505"/>
                </a:lnTo>
                <a:cubicBezTo>
                  <a:pt x="3017540" y="5655126"/>
                  <a:pt x="2951680" y="5655126"/>
                  <a:pt x="2911059" y="5614505"/>
                </a:cubicBezTo>
                <a:lnTo>
                  <a:pt x="1243877" y="3947324"/>
                </a:lnTo>
                <a:cubicBezTo>
                  <a:pt x="1203256" y="3906702"/>
                  <a:pt x="1203256" y="3840842"/>
                  <a:pt x="1243877" y="3800221"/>
                </a:cubicBezTo>
                <a:lnTo>
                  <a:pt x="2911059" y="2133038"/>
                </a:lnTo>
                <a:cubicBezTo>
                  <a:pt x="2931370" y="2112728"/>
                  <a:pt x="2957990" y="2102573"/>
                  <a:pt x="2984610" y="2102572"/>
                </a:cubicBezTo>
                <a:close/>
                <a:moveTo>
                  <a:pt x="1649297" y="831215"/>
                </a:moveTo>
                <a:cubicBezTo>
                  <a:pt x="1666013" y="831215"/>
                  <a:pt x="1682728" y="837591"/>
                  <a:pt x="1695481" y="850344"/>
                </a:cubicBezTo>
                <a:lnTo>
                  <a:pt x="2742324" y="1897187"/>
                </a:lnTo>
                <a:cubicBezTo>
                  <a:pt x="2767830" y="1922693"/>
                  <a:pt x="2767830" y="1964048"/>
                  <a:pt x="2742324" y="1989554"/>
                </a:cubicBezTo>
                <a:lnTo>
                  <a:pt x="1695481" y="3036398"/>
                </a:lnTo>
                <a:cubicBezTo>
                  <a:pt x="1669974" y="3061904"/>
                  <a:pt x="1628620" y="3061904"/>
                  <a:pt x="1603114" y="3036398"/>
                </a:cubicBezTo>
                <a:lnTo>
                  <a:pt x="556271" y="1989554"/>
                </a:lnTo>
                <a:cubicBezTo>
                  <a:pt x="530765" y="1964048"/>
                  <a:pt x="530765" y="1922693"/>
                  <a:pt x="556271" y="1897187"/>
                </a:cubicBezTo>
                <a:lnTo>
                  <a:pt x="1603114" y="850344"/>
                </a:lnTo>
                <a:cubicBezTo>
                  <a:pt x="1615867" y="837591"/>
                  <a:pt x="1632582" y="831215"/>
                  <a:pt x="1649297" y="831215"/>
                </a:cubicBezTo>
                <a:close/>
                <a:moveTo>
                  <a:pt x="4465554" y="0"/>
                </a:moveTo>
                <a:cubicBezTo>
                  <a:pt x="4489626" y="0"/>
                  <a:pt x="4513698" y="9183"/>
                  <a:pt x="4532064" y="27549"/>
                </a:cubicBezTo>
                <a:lnTo>
                  <a:pt x="6039642" y="1535128"/>
                </a:lnTo>
                <a:cubicBezTo>
                  <a:pt x="6076374" y="1571860"/>
                  <a:pt x="6076374" y="1631415"/>
                  <a:pt x="6039642" y="1668147"/>
                </a:cubicBezTo>
                <a:lnTo>
                  <a:pt x="4532064" y="3175726"/>
                </a:lnTo>
                <a:cubicBezTo>
                  <a:pt x="4495332" y="3212458"/>
                  <a:pt x="4435776" y="3212458"/>
                  <a:pt x="4399044" y="3175726"/>
                </a:cubicBezTo>
                <a:lnTo>
                  <a:pt x="2891466" y="1668147"/>
                </a:lnTo>
                <a:cubicBezTo>
                  <a:pt x="2854734" y="1631415"/>
                  <a:pt x="2854734" y="1571860"/>
                  <a:pt x="2891466" y="1535128"/>
                </a:cubicBezTo>
                <a:lnTo>
                  <a:pt x="4399044" y="27549"/>
                </a:lnTo>
                <a:cubicBezTo>
                  <a:pt x="4417410" y="9183"/>
                  <a:pt x="4441482" y="0"/>
                  <a:pt x="44655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11925B70-3760-46E5-8CCC-E6C3408B6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039" y="1512104"/>
            <a:ext cx="5294661" cy="1446550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697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713216E-B4E4-4CA8-9479-5AEBCCC4FA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95500" y="1638300"/>
            <a:ext cx="2000251" cy="2000250"/>
          </a:xfrm>
          <a:custGeom>
            <a:avLst/>
            <a:gdLst>
              <a:gd name="connsiteX0" fmla="*/ 0 w 2000250"/>
              <a:gd name="connsiteY0" fmla="*/ 0 h 2000250"/>
              <a:gd name="connsiteX1" fmla="*/ 2000250 w 2000250"/>
              <a:gd name="connsiteY1" fmla="*/ 0 h 2000250"/>
              <a:gd name="connsiteX2" fmla="*/ 2000250 w 2000250"/>
              <a:gd name="connsiteY2" fmla="*/ 2000250 h 2000250"/>
              <a:gd name="connsiteX3" fmla="*/ 0 w 2000250"/>
              <a:gd name="connsiteY3" fmla="*/ 20002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0" h="2000250">
                <a:moveTo>
                  <a:pt x="0" y="0"/>
                </a:moveTo>
                <a:lnTo>
                  <a:pt x="2000250" y="0"/>
                </a:lnTo>
                <a:lnTo>
                  <a:pt x="2000250" y="2000250"/>
                </a:lnTo>
                <a:lnTo>
                  <a:pt x="0" y="2000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63CC5BF-92F1-4707-ABF4-2DF6059870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95500" y="3619500"/>
            <a:ext cx="2000251" cy="2000250"/>
          </a:xfrm>
          <a:custGeom>
            <a:avLst/>
            <a:gdLst>
              <a:gd name="connsiteX0" fmla="*/ 0 w 2000250"/>
              <a:gd name="connsiteY0" fmla="*/ 0 h 2000250"/>
              <a:gd name="connsiteX1" fmla="*/ 2000250 w 2000250"/>
              <a:gd name="connsiteY1" fmla="*/ 0 h 2000250"/>
              <a:gd name="connsiteX2" fmla="*/ 2000250 w 2000250"/>
              <a:gd name="connsiteY2" fmla="*/ 2000250 h 2000250"/>
              <a:gd name="connsiteX3" fmla="*/ 0 w 2000250"/>
              <a:gd name="connsiteY3" fmla="*/ 20002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0" h="2000250">
                <a:moveTo>
                  <a:pt x="0" y="0"/>
                </a:moveTo>
                <a:lnTo>
                  <a:pt x="2000250" y="0"/>
                </a:lnTo>
                <a:lnTo>
                  <a:pt x="2000250" y="2000250"/>
                </a:lnTo>
                <a:lnTo>
                  <a:pt x="0" y="2000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D76D39-094C-49F5-926F-E99FFB7F85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95749" y="1638300"/>
            <a:ext cx="2000251" cy="2000250"/>
          </a:xfrm>
          <a:custGeom>
            <a:avLst/>
            <a:gdLst>
              <a:gd name="connsiteX0" fmla="*/ 0 w 2000250"/>
              <a:gd name="connsiteY0" fmla="*/ 0 h 2000250"/>
              <a:gd name="connsiteX1" fmla="*/ 2000250 w 2000250"/>
              <a:gd name="connsiteY1" fmla="*/ 0 h 2000250"/>
              <a:gd name="connsiteX2" fmla="*/ 2000250 w 2000250"/>
              <a:gd name="connsiteY2" fmla="*/ 2000250 h 2000250"/>
              <a:gd name="connsiteX3" fmla="*/ 0 w 2000250"/>
              <a:gd name="connsiteY3" fmla="*/ 20002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0" h="2000250">
                <a:moveTo>
                  <a:pt x="0" y="0"/>
                </a:moveTo>
                <a:lnTo>
                  <a:pt x="2000250" y="0"/>
                </a:lnTo>
                <a:lnTo>
                  <a:pt x="2000250" y="2000250"/>
                </a:lnTo>
                <a:lnTo>
                  <a:pt x="0" y="2000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E1DD7025-07E5-443A-9B99-35675A527B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95749" y="3619500"/>
            <a:ext cx="2000251" cy="2000250"/>
          </a:xfrm>
          <a:custGeom>
            <a:avLst/>
            <a:gdLst>
              <a:gd name="connsiteX0" fmla="*/ 0 w 2000250"/>
              <a:gd name="connsiteY0" fmla="*/ 0 h 2000250"/>
              <a:gd name="connsiteX1" fmla="*/ 2000250 w 2000250"/>
              <a:gd name="connsiteY1" fmla="*/ 0 h 2000250"/>
              <a:gd name="connsiteX2" fmla="*/ 2000250 w 2000250"/>
              <a:gd name="connsiteY2" fmla="*/ 2000250 h 2000250"/>
              <a:gd name="connsiteX3" fmla="*/ 0 w 2000250"/>
              <a:gd name="connsiteY3" fmla="*/ 20002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0" h="2000250">
                <a:moveTo>
                  <a:pt x="0" y="0"/>
                </a:moveTo>
                <a:lnTo>
                  <a:pt x="2000250" y="0"/>
                </a:lnTo>
                <a:lnTo>
                  <a:pt x="2000250" y="2000250"/>
                </a:lnTo>
                <a:lnTo>
                  <a:pt x="0" y="2000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6F2171BB-086E-421D-B856-224860E138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4500" y="1066800"/>
            <a:ext cx="3143251" cy="3143250"/>
          </a:xfrm>
          <a:custGeom>
            <a:avLst/>
            <a:gdLst>
              <a:gd name="connsiteX0" fmla="*/ 0 w 3143250"/>
              <a:gd name="connsiteY0" fmla="*/ 0 h 3143250"/>
              <a:gd name="connsiteX1" fmla="*/ 3143250 w 3143250"/>
              <a:gd name="connsiteY1" fmla="*/ 0 h 3143250"/>
              <a:gd name="connsiteX2" fmla="*/ 3143250 w 3143250"/>
              <a:gd name="connsiteY2" fmla="*/ 3143250 h 3143250"/>
              <a:gd name="connsiteX3" fmla="*/ 0 w 31432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250" h="3143250">
                <a:moveTo>
                  <a:pt x="0" y="0"/>
                </a:moveTo>
                <a:lnTo>
                  <a:pt x="3143250" y="0"/>
                </a:lnTo>
                <a:lnTo>
                  <a:pt x="3143250" y="3143250"/>
                </a:lnTo>
                <a:lnTo>
                  <a:pt x="0" y="3143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D2FF7AA-5D43-4D51-B4E2-E5668B1E86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6249" y="1638300"/>
            <a:ext cx="2000251" cy="2000250"/>
          </a:xfrm>
          <a:custGeom>
            <a:avLst/>
            <a:gdLst>
              <a:gd name="connsiteX0" fmla="*/ 0 w 2000250"/>
              <a:gd name="connsiteY0" fmla="*/ 0 h 2000250"/>
              <a:gd name="connsiteX1" fmla="*/ 2000250 w 2000250"/>
              <a:gd name="connsiteY1" fmla="*/ 0 h 2000250"/>
              <a:gd name="connsiteX2" fmla="*/ 2000250 w 2000250"/>
              <a:gd name="connsiteY2" fmla="*/ 2000250 h 2000250"/>
              <a:gd name="connsiteX3" fmla="*/ 0 w 2000250"/>
              <a:gd name="connsiteY3" fmla="*/ 20002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0" h="2000250">
                <a:moveTo>
                  <a:pt x="0" y="0"/>
                </a:moveTo>
                <a:lnTo>
                  <a:pt x="2000250" y="0"/>
                </a:lnTo>
                <a:lnTo>
                  <a:pt x="2000250" y="2000250"/>
                </a:lnTo>
                <a:lnTo>
                  <a:pt x="0" y="2000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EC5260C7-F633-4AC0-B706-1AF666F2AD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619500"/>
            <a:ext cx="2000251" cy="2000250"/>
          </a:xfrm>
          <a:custGeom>
            <a:avLst/>
            <a:gdLst>
              <a:gd name="connsiteX0" fmla="*/ 0 w 2000250"/>
              <a:gd name="connsiteY0" fmla="*/ 0 h 2000250"/>
              <a:gd name="connsiteX1" fmla="*/ 2000250 w 2000250"/>
              <a:gd name="connsiteY1" fmla="*/ 0 h 2000250"/>
              <a:gd name="connsiteX2" fmla="*/ 2000250 w 2000250"/>
              <a:gd name="connsiteY2" fmla="*/ 2000250 h 2000250"/>
              <a:gd name="connsiteX3" fmla="*/ 0 w 2000250"/>
              <a:gd name="connsiteY3" fmla="*/ 20002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0" h="2000250">
                <a:moveTo>
                  <a:pt x="0" y="0"/>
                </a:moveTo>
                <a:lnTo>
                  <a:pt x="2000250" y="0"/>
                </a:lnTo>
                <a:lnTo>
                  <a:pt x="2000250" y="2000250"/>
                </a:lnTo>
                <a:lnTo>
                  <a:pt x="0" y="2000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823C849E-6CDE-40DE-9061-8DB0C8AA34D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96249" y="3619500"/>
            <a:ext cx="2000251" cy="2000250"/>
          </a:xfrm>
          <a:custGeom>
            <a:avLst/>
            <a:gdLst>
              <a:gd name="connsiteX0" fmla="*/ 0 w 2000250"/>
              <a:gd name="connsiteY0" fmla="*/ 0 h 2000250"/>
              <a:gd name="connsiteX1" fmla="*/ 2000250 w 2000250"/>
              <a:gd name="connsiteY1" fmla="*/ 0 h 2000250"/>
              <a:gd name="connsiteX2" fmla="*/ 2000250 w 2000250"/>
              <a:gd name="connsiteY2" fmla="*/ 2000250 h 2000250"/>
              <a:gd name="connsiteX3" fmla="*/ 0 w 2000250"/>
              <a:gd name="connsiteY3" fmla="*/ 20002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0" h="2000250">
                <a:moveTo>
                  <a:pt x="0" y="0"/>
                </a:moveTo>
                <a:lnTo>
                  <a:pt x="2000250" y="0"/>
                </a:lnTo>
                <a:lnTo>
                  <a:pt x="2000250" y="2000250"/>
                </a:lnTo>
                <a:lnTo>
                  <a:pt x="0" y="2000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1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B4ABEED-ED3B-4F37-8DAF-F7B4FF6BE4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7431" y="1683659"/>
            <a:ext cx="3004457" cy="2917371"/>
          </a:xfrm>
          <a:custGeom>
            <a:avLst/>
            <a:gdLst>
              <a:gd name="connsiteX0" fmla="*/ 73970 w 3004457"/>
              <a:gd name="connsiteY0" fmla="*/ 0 h 2917371"/>
              <a:gd name="connsiteX1" fmla="*/ 2930487 w 3004457"/>
              <a:gd name="connsiteY1" fmla="*/ 0 h 2917371"/>
              <a:gd name="connsiteX2" fmla="*/ 3004457 w 3004457"/>
              <a:gd name="connsiteY2" fmla="*/ 73970 h 2917371"/>
              <a:gd name="connsiteX3" fmla="*/ 3004457 w 3004457"/>
              <a:gd name="connsiteY3" fmla="*/ 2917371 h 2917371"/>
              <a:gd name="connsiteX4" fmla="*/ 0 w 3004457"/>
              <a:gd name="connsiteY4" fmla="*/ 2917371 h 2917371"/>
              <a:gd name="connsiteX5" fmla="*/ 0 w 3004457"/>
              <a:gd name="connsiteY5" fmla="*/ 73970 h 2917371"/>
              <a:gd name="connsiteX6" fmla="*/ 73970 w 3004457"/>
              <a:gd name="connsiteY6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4457" h="2917371">
                <a:moveTo>
                  <a:pt x="73970" y="0"/>
                </a:moveTo>
                <a:lnTo>
                  <a:pt x="2930487" y="0"/>
                </a:lnTo>
                <a:cubicBezTo>
                  <a:pt x="2971340" y="0"/>
                  <a:pt x="3004457" y="33117"/>
                  <a:pt x="3004457" y="73970"/>
                </a:cubicBezTo>
                <a:lnTo>
                  <a:pt x="3004457" y="2917371"/>
                </a:lnTo>
                <a:lnTo>
                  <a:pt x="0" y="2917371"/>
                </a:lnTo>
                <a:lnTo>
                  <a:pt x="0" y="73970"/>
                </a:lnTo>
                <a:cubicBezTo>
                  <a:pt x="0" y="33117"/>
                  <a:pt x="33117" y="0"/>
                  <a:pt x="739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C6B339-EF2E-4B6A-AC31-7D861995E0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93773" y="1132118"/>
            <a:ext cx="3004457" cy="2917371"/>
          </a:xfrm>
          <a:custGeom>
            <a:avLst/>
            <a:gdLst>
              <a:gd name="connsiteX0" fmla="*/ 73970 w 3004457"/>
              <a:gd name="connsiteY0" fmla="*/ 0 h 2917371"/>
              <a:gd name="connsiteX1" fmla="*/ 2930487 w 3004457"/>
              <a:gd name="connsiteY1" fmla="*/ 0 h 2917371"/>
              <a:gd name="connsiteX2" fmla="*/ 3004457 w 3004457"/>
              <a:gd name="connsiteY2" fmla="*/ 73970 h 2917371"/>
              <a:gd name="connsiteX3" fmla="*/ 3004457 w 3004457"/>
              <a:gd name="connsiteY3" fmla="*/ 2917371 h 2917371"/>
              <a:gd name="connsiteX4" fmla="*/ 0 w 3004457"/>
              <a:gd name="connsiteY4" fmla="*/ 2917371 h 2917371"/>
              <a:gd name="connsiteX5" fmla="*/ 0 w 3004457"/>
              <a:gd name="connsiteY5" fmla="*/ 73970 h 2917371"/>
              <a:gd name="connsiteX6" fmla="*/ 73970 w 3004457"/>
              <a:gd name="connsiteY6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4457" h="2917371">
                <a:moveTo>
                  <a:pt x="73970" y="0"/>
                </a:moveTo>
                <a:lnTo>
                  <a:pt x="2930487" y="0"/>
                </a:lnTo>
                <a:cubicBezTo>
                  <a:pt x="2971340" y="0"/>
                  <a:pt x="3004457" y="33117"/>
                  <a:pt x="3004457" y="73970"/>
                </a:cubicBezTo>
                <a:lnTo>
                  <a:pt x="3004457" y="2917371"/>
                </a:lnTo>
                <a:lnTo>
                  <a:pt x="0" y="2917371"/>
                </a:lnTo>
                <a:lnTo>
                  <a:pt x="0" y="73970"/>
                </a:lnTo>
                <a:cubicBezTo>
                  <a:pt x="0" y="33117"/>
                  <a:pt x="33117" y="0"/>
                  <a:pt x="739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B7BA923-8578-4AD2-88B0-349BCEAD85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0114" y="1683659"/>
            <a:ext cx="3004457" cy="2917371"/>
          </a:xfrm>
          <a:custGeom>
            <a:avLst/>
            <a:gdLst>
              <a:gd name="connsiteX0" fmla="*/ 73970 w 3004457"/>
              <a:gd name="connsiteY0" fmla="*/ 0 h 2917371"/>
              <a:gd name="connsiteX1" fmla="*/ 2930487 w 3004457"/>
              <a:gd name="connsiteY1" fmla="*/ 0 h 2917371"/>
              <a:gd name="connsiteX2" fmla="*/ 3004457 w 3004457"/>
              <a:gd name="connsiteY2" fmla="*/ 73970 h 2917371"/>
              <a:gd name="connsiteX3" fmla="*/ 3004457 w 3004457"/>
              <a:gd name="connsiteY3" fmla="*/ 2917371 h 2917371"/>
              <a:gd name="connsiteX4" fmla="*/ 0 w 3004457"/>
              <a:gd name="connsiteY4" fmla="*/ 2917371 h 2917371"/>
              <a:gd name="connsiteX5" fmla="*/ 0 w 3004457"/>
              <a:gd name="connsiteY5" fmla="*/ 73970 h 2917371"/>
              <a:gd name="connsiteX6" fmla="*/ 73970 w 3004457"/>
              <a:gd name="connsiteY6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4457" h="2917371">
                <a:moveTo>
                  <a:pt x="73970" y="0"/>
                </a:moveTo>
                <a:lnTo>
                  <a:pt x="2930487" y="0"/>
                </a:lnTo>
                <a:cubicBezTo>
                  <a:pt x="2971340" y="0"/>
                  <a:pt x="3004457" y="33117"/>
                  <a:pt x="3004457" y="73970"/>
                </a:cubicBezTo>
                <a:lnTo>
                  <a:pt x="3004457" y="2917371"/>
                </a:lnTo>
                <a:lnTo>
                  <a:pt x="0" y="2917371"/>
                </a:lnTo>
                <a:lnTo>
                  <a:pt x="0" y="73970"/>
                </a:lnTo>
                <a:cubicBezTo>
                  <a:pt x="0" y="33117"/>
                  <a:pt x="33117" y="0"/>
                  <a:pt x="739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7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FB30B5-7B17-456B-93C6-06D5BA86F0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60500" y="1819278"/>
            <a:ext cx="1814512" cy="321627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E1F3B8B-C0E7-451B-9B24-E436C16D0E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1541" y="1046412"/>
            <a:ext cx="4731659" cy="739775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6808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A32D75-14CD-436A-8647-42E5EC6EFE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8931" y="4776114"/>
            <a:ext cx="3530991" cy="1519311"/>
          </a:xfrm>
          <a:custGeom>
            <a:avLst/>
            <a:gdLst>
              <a:gd name="connsiteX0" fmla="*/ 84413 w 3530991"/>
              <a:gd name="connsiteY0" fmla="*/ 0 h 1519311"/>
              <a:gd name="connsiteX1" fmla="*/ 3446578 w 3530991"/>
              <a:gd name="connsiteY1" fmla="*/ 0 h 1519311"/>
              <a:gd name="connsiteX2" fmla="*/ 3530991 w 3530991"/>
              <a:gd name="connsiteY2" fmla="*/ 84413 h 1519311"/>
              <a:gd name="connsiteX3" fmla="*/ 3530991 w 3530991"/>
              <a:gd name="connsiteY3" fmla="*/ 1434898 h 1519311"/>
              <a:gd name="connsiteX4" fmla="*/ 3446578 w 3530991"/>
              <a:gd name="connsiteY4" fmla="*/ 1519311 h 1519311"/>
              <a:gd name="connsiteX5" fmla="*/ 84413 w 3530991"/>
              <a:gd name="connsiteY5" fmla="*/ 1519311 h 1519311"/>
              <a:gd name="connsiteX6" fmla="*/ 0 w 3530991"/>
              <a:gd name="connsiteY6" fmla="*/ 1434898 h 1519311"/>
              <a:gd name="connsiteX7" fmla="*/ 0 w 3530991"/>
              <a:gd name="connsiteY7" fmla="*/ 84413 h 1519311"/>
              <a:gd name="connsiteX8" fmla="*/ 84413 w 3530991"/>
              <a:gd name="connsiteY8" fmla="*/ 0 h 151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991" h="1519311">
                <a:moveTo>
                  <a:pt x="84413" y="0"/>
                </a:moveTo>
                <a:lnTo>
                  <a:pt x="3446578" y="0"/>
                </a:lnTo>
                <a:cubicBezTo>
                  <a:pt x="3493198" y="0"/>
                  <a:pt x="3530991" y="37793"/>
                  <a:pt x="3530991" y="84413"/>
                </a:cubicBezTo>
                <a:lnTo>
                  <a:pt x="3530991" y="1434898"/>
                </a:lnTo>
                <a:cubicBezTo>
                  <a:pt x="3530991" y="1481518"/>
                  <a:pt x="3493198" y="1519311"/>
                  <a:pt x="3446578" y="1519311"/>
                </a:cubicBezTo>
                <a:lnTo>
                  <a:pt x="84413" y="1519311"/>
                </a:lnTo>
                <a:cubicBezTo>
                  <a:pt x="37793" y="1519311"/>
                  <a:pt x="0" y="1481518"/>
                  <a:pt x="0" y="1434898"/>
                </a:cubicBezTo>
                <a:lnTo>
                  <a:pt x="0" y="84413"/>
                </a:lnTo>
                <a:cubicBezTo>
                  <a:pt x="0" y="37793"/>
                  <a:pt x="37793" y="0"/>
                  <a:pt x="844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9E8CC8-BDDA-4BFE-828C-910953AB74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40748" y="1104900"/>
            <a:ext cx="4714933" cy="28194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A75F908-3F08-4821-A84A-964AFFEE42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3277772"/>
            <a:ext cx="12206068" cy="3608248"/>
          </a:xfrm>
          <a:custGeom>
            <a:avLst/>
            <a:gdLst>
              <a:gd name="connsiteX0" fmla="*/ 12206068 w 12206068"/>
              <a:gd name="connsiteY0" fmla="*/ 0 h 3608248"/>
              <a:gd name="connsiteX1" fmla="*/ 12192000 w 12206068"/>
              <a:gd name="connsiteY1" fmla="*/ 3608248 h 3608248"/>
              <a:gd name="connsiteX2" fmla="*/ 0 w 12206068"/>
              <a:gd name="connsiteY2" fmla="*/ 3608248 h 3608248"/>
              <a:gd name="connsiteX3" fmla="*/ 0 w 12206068"/>
              <a:gd name="connsiteY3" fmla="*/ 1326637 h 360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6068" h="3608248">
                <a:moveTo>
                  <a:pt x="12206068" y="0"/>
                </a:moveTo>
                <a:cubicBezTo>
                  <a:pt x="12201379" y="965083"/>
                  <a:pt x="12196689" y="2643165"/>
                  <a:pt x="12192000" y="3608248"/>
                </a:cubicBezTo>
                <a:lnTo>
                  <a:pt x="0" y="3608248"/>
                </a:lnTo>
                <a:lnTo>
                  <a:pt x="0" y="132663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7496D84-4E76-4496-8CC0-613C6EEF44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8929" y="651626"/>
            <a:ext cx="5294661" cy="1446550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6992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EAFC7CF-8EC2-4554-B735-4412C8DD0C71}"/>
              </a:ext>
            </a:extLst>
          </p:cNvPr>
          <p:cNvSpPr>
            <a:spLocks noEditPoints="1"/>
          </p:cNvSpPr>
          <p:nvPr userDrawn="1"/>
        </p:nvSpPr>
        <p:spPr bwMode="auto">
          <a:xfrm rot="18741862" flipH="1">
            <a:off x="7023726" y="749548"/>
            <a:ext cx="5422829" cy="490494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  <a:gd name="T20" fmla="*/ 1079 w 1271"/>
              <a:gd name="T21" fmla="*/ 948 h 1140"/>
              <a:gd name="T22" fmla="*/ 1058 w 1271"/>
              <a:gd name="T23" fmla="*/ 960 h 1140"/>
              <a:gd name="T24" fmla="*/ 212 w 1271"/>
              <a:gd name="T25" fmla="*/ 960 h 1140"/>
              <a:gd name="T26" fmla="*/ 192 w 1271"/>
              <a:gd name="T27" fmla="*/ 948 h 1140"/>
              <a:gd name="T28" fmla="*/ 192 w 1271"/>
              <a:gd name="T29" fmla="*/ 924 h 1140"/>
              <a:gd name="T30" fmla="*/ 614 w 1271"/>
              <a:gd name="T31" fmla="*/ 192 h 1140"/>
              <a:gd name="T32" fmla="*/ 635 w 1271"/>
              <a:gd name="T33" fmla="*/ 180 h 1140"/>
              <a:gd name="T34" fmla="*/ 656 w 1271"/>
              <a:gd name="T35" fmla="*/ 192 h 1140"/>
              <a:gd name="T36" fmla="*/ 1079 w 1271"/>
              <a:gd name="T37" fmla="*/ 924 h 1140"/>
              <a:gd name="T38" fmla="*/ 1079 w 1271"/>
              <a:gd name="T39" fmla="*/ 948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  <a:moveTo>
                  <a:pt x="1079" y="948"/>
                </a:moveTo>
                <a:cubicBezTo>
                  <a:pt x="1074" y="955"/>
                  <a:pt x="1066" y="960"/>
                  <a:pt x="1058" y="960"/>
                </a:cubicBezTo>
                <a:cubicBezTo>
                  <a:pt x="212" y="960"/>
                  <a:pt x="212" y="960"/>
                  <a:pt x="212" y="960"/>
                </a:cubicBezTo>
                <a:cubicBezTo>
                  <a:pt x="204" y="960"/>
                  <a:pt x="196" y="955"/>
                  <a:pt x="192" y="948"/>
                </a:cubicBezTo>
                <a:cubicBezTo>
                  <a:pt x="187" y="940"/>
                  <a:pt x="187" y="931"/>
                  <a:pt x="192" y="924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9" y="184"/>
                  <a:pt x="627" y="180"/>
                  <a:pt x="635" y="180"/>
                </a:cubicBezTo>
                <a:cubicBezTo>
                  <a:pt x="644" y="180"/>
                  <a:pt x="652" y="184"/>
                  <a:pt x="656" y="192"/>
                </a:cubicBezTo>
                <a:cubicBezTo>
                  <a:pt x="1079" y="924"/>
                  <a:pt x="1079" y="924"/>
                  <a:pt x="1079" y="924"/>
                </a:cubicBezTo>
                <a:cubicBezTo>
                  <a:pt x="1083" y="931"/>
                  <a:pt x="1083" y="940"/>
                  <a:pt x="1079" y="948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6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2A16E0A-13C8-4682-94C0-0D219732D8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36556" y="3291841"/>
            <a:ext cx="781051" cy="137302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B352E7-99E0-4B3D-B98D-EC47163757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6195" y="2307589"/>
            <a:ext cx="2755499" cy="2121536"/>
          </a:xfrm>
          <a:custGeom>
            <a:avLst/>
            <a:gdLst>
              <a:gd name="connsiteX0" fmla="*/ 0 w 2776930"/>
              <a:gd name="connsiteY0" fmla="*/ 0 h 2102486"/>
              <a:gd name="connsiteX1" fmla="*/ 2776930 w 2776930"/>
              <a:gd name="connsiteY1" fmla="*/ 0 h 2102486"/>
              <a:gd name="connsiteX2" fmla="*/ 2776930 w 2776930"/>
              <a:gd name="connsiteY2" fmla="*/ 2102486 h 2102486"/>
              <a:gd name="connsiteX3" fmla="*/ 0 w 2776930"/>
              <a:gd name="connsiteY3" fmla="*/ 2102486 h 2102486"/>
              <a:gd name="connsiteX4" fmla="*/ 0 w 2776930"/>
              <a:gd name="connsiteY4" fmla="*/ 0 h 2102486"/>
              <a:gd name="connsiteX0" fmla="*/ 0 w 2776930"/>
              <a:gd name="connsiteY0" fmla="*/ 0 h 2102486"/>
              <a:gd name="connsiteX1" fmla="*/ 2405455 w 2776930"/>
              <a:gd name="connsiteY1" fmla="*/ 290513 h 2102486"/>
              <a:gd name="connsiteX2" fmla="*/ 2776930 w 2776930"/>
              <a:gd name="connsiteY2" fmla="*/ 2102486 h 2102486"/>
              <a:gd name="connsiteX3" fmla="*/ 0 w 2776930"/>
              <a:gd name="connsiteY3" fmla="*/ 2102486 h 2102486"/>
              <a:gd name="connsiteX4" fmla="*/ 0 w 2776930"/>
              <a:gd name="connsiteY4" fmla="*/ 0 h 2102486"/>
              <a:gd name="connsiteX0" fmla="*/ 0 w 2776930"/>
              <a:gd name="connsiteY0" fmla="*/ 0 h 2121536"/>
              <a:gd name="connsiteX1" fmla="*/ 2405455 w 2776930"/>
              <a:gd name="connsiteY1" fmla="*/ 290513 h 2121536"/>
              <a:gd name="connsiteX2" fmla="*/ 2776930 w 2776930"/>
              <a:gd name="connsiteY2" fmla="*/ 2102486 h 2121536"/>
              <a:gd name="connsiteX3" fmla="*/ 347663 w 2776930"/>
              <a:gd name="connsiteY3" fmla="*/ 2121536 h 2121536"/>
              <a:gd name="connsiteX4" fmla="*/ 0 w 2776930"/>
              <a:gd name="connsiteY4" fmla="*/ 0 h 2121536"/>
              <a:gd name="connsiteX0" fmla="*/ 0 w 2755499"/>
              <a:gd name="connsiteY0" fmla="*/ 0 h 2121536"/>
              <a:gd name="connsiteX1" fmla="*/ 2405455 w 2755499"/>
              <a:gd name="connsiteY1" fmla="*/ 290513 h 2121536"/>
              <a:gd name="connsiteX2" fmla="*/ 2755499 w 2755499"/>
              <a:gd name="connsiteY2" fmla="*/ 2116773 h 2121536"/>
              <a:gd name="connsiteX3" fmla="*/ 347663 w 2755499"/>
              <a:gd name="connsiteY3" fmla="*/ 2121536 h 2121536"/>
              <a:gd name="connsiteX4" fmla="*/ 0 w 2755499"/>
              <a:gd name="connsiteY4" fmla="*/ 0 h 212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5499" h="2121536">
                <a:moveTo>
                  <a:pt x="0" y="0"/>
                </a:moveTo>
                <a:lnTo>
                  <a:pt x="2405455" y="290513"/>
                </a:lnTo>
                <a:lnTo>
                  <a:pt x="2755499" y="2116773"/>
                </a:lnTo>
                <a:lnTo>
                  <a:pt x="347663" y="2121536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E07241C-F6A1-4FB8-9A23-818E21F224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2039" y="4743451"/>
            <a:ext cx="4489916" cy="117083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0FB7EB52-0750-4FAC-ABD3-D13B5F26E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22039" y="975365"/>
            <a:ext cx="5294661" cy="1446550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6760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9EFDC2F-1B0D-4FB9-8239-622697A3AD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109661" y="2221865"/>
            <a:ext cx="8567737" cy="4679950"/>
          </a:xfrm>
          <a:custGeom>
            <a:avLst/>
            <a:gdLst>
              <a:gd name="connsiteX0" fmla="*/ 0 w 2266950"/>
              <a:gd name="connsiteY0" fmla="*/ 0 h 3067050"/>
              <a:gd name="connsiteX1" fmla="*/ 2266950 w 2266950"/>
              <a:gd name="connsiteY1" fmla="*/ 0 h 3067050"/>
              <a:gd name="connsiteX2" fmla="*/ 2266950 w 2266950"/>
              <a:gd name="connsiteY2" fmla="*/ 3067050 h 3067050"/>
              <a:gd name="connsiteX3" fmla="*/ 0 w 2266950"/>
              <a:gd name="connsiteY3" fmla="*/ 3067050 h 3067050"/>
              <a:gd name="connsiteX4" fmla="*/ 0 w 2266950"/>
              <a:gd name="connsiteY4" fmla="*/ 0 h 3067050"/>
              <a:gd name="connsiteX0" fmla="*/ 1727200 w 2266950"/>
              <a:gd name="connsiteY0" fmla="*/ 330200 h 3067050"/>
              <a:gd name="connsiteX1" fmla="*/ 2266950 w 2266950"/>
              <a:gd name="connsiteY1" fmla="*/ 0 h 3067050"/>
              <a:gd name="connsiteX2" fmla="*/ 2266950 w 2266950"/>
              <a:gd name="connsiteY2" fmla="*/ 3067050 h 3067050"/>
              <a:gd name="connsiteX3" fmla="*/ 0 w 2266950"/>
              <a:gd name="connsiteY3" fmla="*/ 3067050 h 3067050"/>
              <a:gd name="connsiteX4" fmla="*/ 1727200 w 2266950"/>
              <a:gd name="connsiteY4" fmla="*/ 330200 h 3067050"/>
              <a:gd name="connsiteX0" fmla="*/ 1727200 w 5391150"/>
              <a:gd name="connsiteY0" fmla="*/ 0 h 2736850"/>
              <a:gd name="connsiteX1" fmla="*/ 5391150 w 5391150"/>
              <a:gd name="connsiteY1" fmla="*/ 1816100 h 2736850"/>
              <a:gd name="connsiteX2" fmla="*/ 2266950 w 5391150"/>
              <a:gd name="connsiteY2" fmla="*/ 2736850 h 2736850"/>
              <a:gd name="connsiteX3" fmla="*/ 0 w 5391150"/>
              <a:gd name="connsiteY3" fmla="*/ 2736850 h 2736850"/>
              <a:gd name="connsiteX4" fmla="*/ 1727200 w 5391150"/>
              <a:gd name="connsiteY4" fmla="*/ 0 h 2736850"/>
              <a:gd name="connsiteX0" fmla="*/ 4851400 w 8515350"/>
              <a:gd name="connsiteY0" fmla="*/ 0 h 2736850"/>
              <a:gd name="connsiteX1" fmla="*/ 8515350 w 8515350"/>
              <a:gd name="connsiteY1" fmla="*/ 1816100 h 2736850"/>
              <a:gd name="connsiteX2" fmla="*/ 5391150 w 8515350"/>
              <a:gd name="connsiteY2" fmla="*/ 2736850 h 2736850"/>
              <a:gd name="connsiteX3" fmla="*/ 0 w 8515350"/>
              <a:gd name="connsiteY3" fmla="*/ 2470150 h 2736850"/>
              <a:gd name="connsiteX4" fmla="*/ 4851400 w 8515350"/>
              <a:gd name="connsiteY4" fmla="*/ 0 h 2736850"/>
              <a:gd name="connsiteX0" fmla="*/ 4851400 w 8515350"/>
              <a:gd name="connsiteY0" fmla="*/ 0 h 4641850"/>
              <a:gd name="connsiteX1" fmla="*/ 8515350 w 8515350"/>
              <a:gd name="connsiteY1" fmla="*/ 1816100 h 4641850"/>
              <a:gd name="connsiteX2" fmla="*/ 3702050 w 8515350"/>
              <a:gd name="connsiteY2" fmla="*/ 4641850 h 4641850"/>
              <a:gd name="connsiteX3" fmla="*/ 0 w 8515350"/>
              <a:gd name="connsiteY3" fmla="*/ 2470150 h 4641850"/>
              <a:gd name="connsiteX4" fmla="*/ 4851400 w 8515350"/>
              <a:gd name="connsiteY4" fmla="*/ 0 h 4641850"/>
              <a:gd name="connsiteX0" fmla="*/ 4851400 w 8572500"/>
              <a:gd name="connsiteY0" fmla="*/ 0 h 4641850"/>
              <a:gd name="connsiteX1" fmla="*/ 8572500 w 8572500"/>
              <a:gd name="connsiteY1" fmla="*/ 1839913 h 4641850"/>
              <a:gd name="connsiteX2" fmla="*/ 3702050 w 8572500"/>
              <a:gd name="connsiteY2" fmla="*/ 4641850 h 4641850"/>
              <a:gd name="connsiteX3" fmla="*/ 0 w 8572500"/>
              <a:gd name="connsiteY3" fmla="*/ 2470150 h 4641850"/>
              <a:gd name="connsiteX4" fmla="*/ 4851400 w 8572500"/>
              <a:gd name="connsiteY4" fmla="*/ 0 h 4641850"/>
              <a:gd name="connsiteX0" fmla="*/ 4846637 w 8567737"/>
              <a:gd name="connsiteY0" fmla="*/ 0 h 4641850"/>
              <a:gd name="connsiteX1" fmla="*/ 8567737 w 8567737"/>
              <a:gd name="connsiteY1" fmla="*/ 1839913 h 4641850"/>
              <a:gd name="connsiteX2" fmla="*/ 3697287 w 8567737"/>
              <a:gd name="connsiteY2" fmla="*/ 4641850 h 4641850"/>
              <a:gd name="connsiteX3" fmla="*/ 0 w 8567737"/>
              <a:gd name="connsiteY3" fmla="*/ 2460625 h 4641850"/>
              <a:gd name="connsiteX4" fmla="*/ 4846637 w 8567737"/>
              <a:gd name="connsiteY4" fmla="*/ 0 h 4641850"/>
              <a:gd name="connsiteX0" fmla="*/ 4892357 w 8567737"/>
              <a:gd name="connsiteY0" fmla="*/ 0 h 4626610"/>
              <a:gd name="connsiteX1" fmla="*/ 8567737 w 8567737"/>
              <a:gd name="connsiteY1" fmla="*/ 1824673 h 4626610"/>
              <a:gd name="connsiteX2" fmla="*/ 3697287 w 8567737"/>
              <a:gd name="connsiteY2" fmla="*/ 4626610 h 4626610"/>
              <a:gd name="connsiteX3" fmla="*/ 0 w 8567737"/>
              <a:gd name="connsiteY3" fmla="*/ 2445385 h 4626610"/>
              <a:gd name="connsiteX4" fmla="*/ 4892357 w 8567737"/>
              <a:gd name="connsiteY4" fmla="*/ 0 h 4626610"/>
              <a:gd name="connsiteX0" fmla="*/ 4892357 w 8567737"/>
              <a:gd name="connsiteY0" fmla="*/ 0 h 4649470"/>
              <a:gd name="connsiteX1" fmla="*/ 8567737 w 8567737"/>
              <a:gd name="connsiteY1" fmla="*/ 1824673 h 4649470"/>
              <a:gd name="connsiteX2" fmla="*/ 3674427 w 8567737"/>
              <a:gd name="connsiteY2" fmla="*/ 4649470 h 4649470"/>
              <a:gd name="connsiteX3" fmla="*/ 0 w 8567737"/>
              <a:gd name="connsiteY3" fmla="*/ 2445385 h 4649470"/>
              <a:gd name="connsiteX4" fmla="*/ 4892357 w 8567737"/>
              <a:gd name="connsiteY4" fmla="*/ 0 h 4649470"/>
              <a:gd name="connsiteX0" fmla="*/ 4892357 w 8567737"/>
              <a:gd name="connsiteY0" fmla="*/ 0 h 4687570"/>
              <a:gd name="connsiteX1" fmla="*/ 8567737 w 8567737"/>
              <a:gd name="connsiteY1" fmla="*/ 1824673 h 4687570"/>
              <a:gd name="connsiteX2" fmla="*/ 3666807 w 8567737"/>
              <a:gd name="connsiteY2" fmla="*/ 4687570 h 4687570"/>
              <a:gd name="connsiteX3" fmla="*/ 0 w 8567737"/>
              <a:gd name="connsiteY3" fmla="*/ 2445385 h 4687570"/>
              <a:gd name="connsiteX4" fmla="*/ 4892357 w 8567737"/>
              <a:gd name="connsiteY4" fmla="*/ 0 h 4687570"/>
              <a:gd name="connsiteX0" fmla="*/ 4892357 w 8567737"/>
              <a:gd name="connsiteY0" fmla="*/ 0 h 4679950"/>
              <a:gd name="connsiteX1" fmla="*/ 8567737 w 8567737"/>
              <a:gd name="connsiteY1" fmla="*/ 1824673 h 4679950"/>
              <a:gd name="connsiteX2" fmla="*/ 3628707 w 8567737"/>
              <a:gd name="connsiteY2" fmla="*/ 4679950 h 4679950"/>
              <a:gd name="connsiteX3" fmla="*/ 0 w 8567737"/>
              <a:gd name="connsiteY3" fmla="*/ 2445385 h 4679950"/>
              <a:gd name="connsiteX4" fmla="*/ 4892357 w 8567737"/>
              <a:gd name="connsiteY4" fmla="*/ 0 h 467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7737" h="4679950">
                <a:moveTo>
                  <a:pt x="4892357" y="0"/>
                </a:moveTo>
                <a:lnTo>
                  <a:pt x="8567737" y="1824673"/>
                </a:lnTo>
                <a:lnTo>
                  <a:pt x="3628707" y="4679950"/>
                </a:lnTo>
                <a:lnTo>
                  <a:pt x="0" y="2445385"/>
                </a:lnTo>
                <a:lnTo>
                  <a:pt x="4892357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C15B82-699C-478F-9715-A5005BC9B5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2286000"/>
            <a:ext cx="6381751" cy="2408754"/>
          </a:xfrm>
          <a:custGeom>
            <a:avLst/>
            <a:gdLst>
              <a:gd name="connsiteX0" fmla="*/ 100373 w 6381750"/>
              <a:gd name="connsiteY0" fmla="*/ 0 h 2408754"/>
              <a:gd name="connsiteX1" fmla="*/ 6281377 w 6381750"/>
              <a:gd name="connsiteY1" fmla="*/ 0 h 2408754"/>
              <a:gd name="connsiteX2" fmla="*/ 6381750 w 6381750"/>
              <a:gd name="connsiteY2" fmla="*/ 100373 h 2408754"/>
              <a:gd name="connsiteX3" fmla="*/ 6381750 w 6381750"/>
              <a:gd name="connsiteY3" fmla="*/ 2308381 h 2408754"/>
              <a:gd name="connsiteX4" fmla="*/ 6281377 w 6381750"/>
              <a:gd name="connsiteY4" fmla="*/ 2408754 h 2408754"/>
              <a:gd name="connsiteX5" fmla="*/ 100373 w 6381750"/>
              <a:gd name="connsiteY5" fmla="*/ 2408754 h 2408754"/>
              <a:gd name="connsiteX6" fmla="*/ 0 w 6381750"/>
              <a:gd name="connsiteY6" fmla="*/ 2308381 h 2408754"/>
              <a:gd name="connsiteX7" fmla="*/ 0 w 6381750"/>
              <a:gd name="connsiteY7" fmla="*/ 100373 h 2408754"/>
              <a:gd name="connsiteX8" fmla="*/ 100373 w 6381750"/>
              <a:gd name="connsiteY8" fmla="*/ 0 h 240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1750" h="2408754">
                <a:moveTo>
                  <a:pt x="100373" y="0"/>
                </a:moveTo>
                <a:lnTo>
                  <a:pt x="6281377" y="0"/>
                </a:lnTo>
                <a:cubicBezTo>
                  <a:pt x="6336811" y="0"/>
                  <a:pt x="6381750" y="44939"/>
                  <a:pt x="6381750" y="100373"/>
                </a:cubicBezTo>
                <a:lnTo>
                  <a:pt x="6381750" y="2308381"/>
                </a:lnTo>
                <a:cubicBezTo>
                  <a:pt x="6381750" y="2363815"/>
                  <a:pt x="6336811" y="2408754"/>
                  <a:pt x="6281377" y="2408754"/>
                </a:cubicBezTo>
                <a:lnTo>
                  <a:pt x="100373" y="2408754"/>
                </a:lnTo>
                <a:cubicBezTo>
                  <a:pt x="44939" y="2408754"/>
                  <a:pt x="0" y="2363815"/>
                  <a:pt x="0" y="2308381"/>
                </a:cubicBezTo>
                <a:lnTo>
                  <a:pt x="0" y="100373"/>
                </a:lnTo>
                <a:cubicBezTo>
                  <a:pt x="0" y="44939"/>
                  <a:pt x="44939" y="0"/>
                  <a:pt x="1003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16CDBB0-335A-4E27-BC02-354BA21288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8700" y="4956240"/>
            <a:ext cx="3867151" cy="987363"/>
          </a:xfrm>
          <a:custGeom>
            <a:avLst/>
            <a:gdLst>
              <a:gd name="connsiteX0" fmla="*/ 41143 w 3867150"/>
              <a:gd name="connsiteY0" fmla="*/ 0 h 987363"/>
              <a:gd name="connsiteX1" fmla="*/ 3826007 w 3867150"/>
              <a:gd name="connsiteY1" fmla="*/ 0 h 987363"/>
              <a:gd name="connsiteX2" fmla="*/ 3867150 w 3867150"/>
              <a:gd name="connsiteY2" fmla="*/ 41143 h 987363"/>
              <a:gd name="connsiteX3" fmla="*/ 3867150 w 3867150"/>
              <a:gd name="connsiteY3" fmla="*/ 946220 h 987363"/>
              <a:gd name="connsiteX4" fmla="*/ 3826007 w 3867150"/>
              <a:gd name="connsiteY4" fmla="*/ 987363 h 987363"/>
              <a:gd name="connsiteX5" fmla="*/ 41143 w 3867150"/>
              <a:gd name="connsiteY5" fmla="*/ 987363 h 987363"/>
              <a:gd name="connsiteX6" fmla="*/ 0 w 3867150"/>
              <a:gd name="connsiteY6" fmla="*/ 946220 h 987363"/>
              <a:gd name="connsiteX7" fmla="*/ 0 w 3867150"/>
              <a:gd name="connsiteY7" fmla="*/ 41143 h 987363"/>
              <a:gd name="connsiteX8" fmla="*/ 41143 w 3867150"/>
              <a:gd name="connsiteY8" fmla="*/ 0 h 98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7150" h="987363">
                <a:moveTo>
                  <a:pt x="41143" y="0"/>
                </a:moveTo>
                <a:lnTo>
                  <a:pt x="3826007" y="0"/>
                </a:lnTo>
                <a:cubicBezTo>
                  <a:pt x="3848730" y="0"/>
                  <a:pt x="3867150" y="18420"/>
                  <a:pt x="3867150" y="41143"/>
                </a:cubicBezTo>
                <a:lnTo>
                  <a:pt x="3867150" y="946220"/>
                </a:lnTo>
                <a:cubicBezTo>
                  <a:pt x="3867150" y="968943"/>
                  <a:pt x="3848730" y="987363"/>
                  <a:pt x="3826007" y="987363"/>
                </a:cubicBezTo>
                <a:lnTo>
                  <a:pt x="41143" y="987363"/>
                </a:lnTo>
                <a:cubicBezTo>
                  <a:pt x="18420" y="987363"/>
                  <a:pt x="0" y="968943"/>
                  <a:pt x="0" y="946220"/>
                </a:cubicBezTo>
                <a:lnTo>
                  <a:pt x="0" y="41143"/>
                </a:lnTo>
                <a:cubicBezTo>
                  <a:pt x="0" y="18420"/>
                  <a:pt x="18420" y="0"/>
                  <a:pt x="411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F7EB1BB-FDBC-4B74-A369-338D6A7CD1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81600" y="4956240"/>
            <a:ext cx="2228851" cy="987363"/>
          </a:xfrm>
          <a:custGeom>
            <a:avLst/>
            <a:gdLst>
              <a:gd name="connsiteX0" fmla="*/ 41143 w 3867150"/>
              <a:gd name="connsiteY0" fmla="*/ 0 h 987363"/>
              <a:gd name="connsiteX1" fmla="*/ 3826007 w 3867150"/>
              <a:gd name="connsiteY1" fmla="*/ 0 h 987363"/>
              <a:gd name="connsiteX2" fmla="*/ 3867150 w 3867150"/>
              <a:gd name="connsiteY2" fmla="*/ 41143 h 987363"/>
              <a:gd name="connsiteX3" fmla="*/ 3867150 w 3867150"/>
              <a:gd name="connsiteY3" fmla="*/ 946220 h 987363"/>
              <a:gd name="connsiteX4" fmla="*/ 3826007 w 3867150"/>
              <a:gd name="connsiteY4" fmla="*/ 987363 h 987363"/>
              <a:gd name="connsiteX5" fmla="*/ 41143 w 3867150"/>
              <a:gd name="connsiteY5" fmla="*/ 987363 h 987363"/>
              <a:gd name="connsiteX6" fmla="*/ 0 w 3867150"/>
              <a:gd name="connsiteY6" fmla="*/ 946220 h 987363"/>
              <a:gd name="connsiteX7" fmla="*/ 0 w 3867150"/>
              <a:gd name="connsiteY7" fmla="*/ 41143 h 987363"/>
              <a:gd name="connsiteX8" fmla="*/ 41143 w 3867150"/>
              <a:gd name="connsiteY8" fmla="*/ 0 h 98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7150" h="987363">
                <a:moveTo>
                  <a:pt x="41143" y="0"/>
                </a:moveTo>
                <a:lnTo>
                  <a:pt x="3826007" y="0"/>
                </a:lnTo>
                <a:cubicBezTo>
                  <a:pt x="3848730" y="0"/>
                  <a:pt x="3867150" y="18420"/>
                  <a:pt x="3867150" y="41143"/>
                </a:cubicBezTo>
                <a:lnTo>
                  <a:pt x="3867150" y="946220"/>
                </a:lnTo>
                <a:cubicBezTo>
                  <a:pt x="3867150" y="968943"/>
                  <a:pt x="3848730" y="987363"/>
                  <a:pt x="3826007" y="987363"/>
                </a:cubicBezTo>
                <a:lnTo>
                  <a:pt x="41143" y="987363"/>
                </a:lnTo>
                <a:cubicBezTo>
                  <a:pt x="18420" y="987363"/>
                  <a:pt x="0" y="968943"/>
                  <a:pt x="0" y="946220"/>
                </a:cubicBezTo>
                <a:lnTo>
                  <a:pt x="0" y="41143"/>
                </a:lnTo>
                <a:cubicBezTo>
                  <a:pt x="0" y="18420"/>
                  <a:pt x="18420" y="0"/>
                  <a:pt x="411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C70FF5E7-142B-418F-A387-D6B1F770D8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5771" y="552390"/>
            <a:ext cx="6560459" cy="7397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83F4D14A-B6A5-4D62-8514-2B71085A5C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5545" y="1234561"/>
            <a:ext cx="4760913" cy="319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Put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49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004E8A0B-3840-42A6-A3A0-43EBC20115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69144"/>
            <a:ext cx="12192000" cy="220617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5D87055-98DE-4384-8736-3D5E9E500B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5771" y="552390"/>
            <a:ext cx="6560459" cy="7397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0B854F6-8290-4572-813C-97D864C077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5545" y="1234561"/>
            <a:ext cx="4760913" cy="319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Put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3409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721A43-D8C4-4A9A-B498-7D0C4426F1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3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1928116-8860-4B2A-879C-113EB34557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5771" y="1024420"/>
            <a:ext cx="6560459" cy="7397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EB6F797-D8D1-4676-84F3-62D72EA73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5545" y="1706591"/>
            <a:ext cx="4760913" cy="319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Put Subtitle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976F22-B3EF-4B1B-8F9A-CC1501B72670}"/>
              </a:ext>
            </a:extLst>
          </p:cNvPr>
          <p:cNvGrpSpPr/>
          <p:nvPr userDrawn="1"/>
        </p:nvGrpSpPr>
        <p:grpSpPr>
          <a:xfrm rot="1812743">
            <a:off x="456162" y="519741"/>
            <a:ext cx="268671" cy="440222"/>
            <a:chOff x="4438651" y="1971676"/>
            <a:chExt cx="1335087" cy="2187574"/>
          </a:xfr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930857E-294D-4957-9B0A-CF199D64D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463" y="1971676"/>
              <a:ext cx="549275" cy="1296987"/>
            </a:xfrm>
            <a:custGeom>
              <a:avLst/>
              <a:gdLst>
                <a:gd name="T0" fmla="*/ 146 w 150"/>
                <a:gd name="T1" fmla="*/ 304 h 353"/>
                <a:gd name="T2" fmla="*/ 150 w 150"/>
                <a:gd name="T3" fmla="*/ 290 h 353"/>
                <a:gd name="T4" fmla="*/ 114 w 150"/>
                <a:gd name="T5" fmla="*/ 18 h 353"/>
                <a:gd name="T6" fmla="*/ 97 w 150"/>
                <a:gd name="T7" fmla="*/ 1 h 353"/>
                <a:gd name="T8" fmla="*/ 76 w 150"/>
                <a:gd name="T9" fmla="*/ 13 h 353"/>
                <a:gd name="T10" fmla="*/ 0 w 150"/>
                <a:gd name="T11" fmla="*/ 190 h 353"/>
                <a:gd name="T12" fmla="*/ 111 w 150"/>
                <a:gd name="T13" fmla="*/ 353 h 353"/>
                <a:gd name="T14" fmla="*/ 146 w 150"/>
                <a:gd name="T15" fmla="*/ 30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353">
                  <a:moveTo>
                    <a:pt x="146" y="304"/>
                  </a:moveTo>
                  <a:cubicBezTo>
                    <a:pt x="149" y="300"/>
                    <a:pt x="150" y="295"/>
                    <a:pt x="150" y="290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3" y="9"/>
                    <a:pt x="106" y="2"/>
                    <a:pt x="97" y="1"/>
                  </a:cubicBezTo>
                  <a:cubicBezTo>
                    <a:pt x="88" y="0"/>
                    <a:pt x="79" y="4"/>
                    <a:pt x="76" y="1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111" y="353"/>
                    <a:pt x="111" y="353"/>
                    <a:pt x="111" y="353"/>
                  </a:cubicBezTo>
                  <a:lnTo>
                    <a:pt x="146" y="3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08559DE-91AE-4D65-9209-50E68B9B6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1" y="2020888"/>
              <a:ext cx="1193800" cy="2138362"/>
            </a:xfrm>
            <a:custGeom>
              <a:avLst/>
              <a:gdLst>
                <a:gd name="T0" fmla="*/ 208 w 326"/>
                <a:gd name="T1" fmla="*/ 191 h 582"/>
                <a:gd name="T2" fmla="*/ 37 w 326"/>
                <a:gd name="T3" fmla="*/ 8 h 582"/>
                <a:gd name="T4" fmla="*/ 11 w 326"/>
                <a:gd name="T5" fmla="*/ 5 h 582"/>
                <a:gd name="T6" fmla="*/ 4 w 326"/>
                <a:gd name="T7" fmla="*/ 29 h 582"/>
                <a:gd name="T8" fmla="*/ 236 w 326"/>
                <a:gd name="T9" fmla="*/ 569 h 582"/>
                <a:gd name="T10" fmla="*/ 251 w 326"/>
                <a:gd name="T11" fmla="*/ 581 h 582"/>
                <a:gd name="T12" fmla="*/ 254 w 326"/>
                <a:gd name="T13" fmla="*/ 582 h 582"/>
                <a:gd name="T14" fmla="*/ 270 w 326"/>
                <a:gd name="T15" fmla="*/ 574 h 582"/>
                <a:gd name="T16" fmla="*/ 322 w 326"/>
                <a:gd name="T17" fmla="*/ 510 h 582"/>
                <a:gd name="T18" fmla="*/ 326 w 326"/>
                <a:gd name="T19" fmla="*/ 497 h 582"/>
                <a:gd name="T20" fmla="*/ 319 w 326"/>
                <a:gd name="T21" fmla="*/ 354 h 582"/>
                <a:gd name="T22" fmla="*/ 208 w 326"/>
                <a:gd name="T23" fmla="*/ 1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582">
                  <a:moveTo>
                    <a:pt x="208" y="191"/>
                  </a:moveTo>
                  <a:cubicBezTo>
                    <a:pt x="37" y="8"/>
                    <a:pt x="37" y="8"/>
                    <a:pt x="37" y="8"/>
                  </a:cubicBezTo>
                  <a:cubicBezTo>
                    <a:pt x="30" y="1"/>
                    <a:pt x="19" y="0"/>
                    <a:pt x="11" y="5"/>
                  </a:cubicBezTo>
                  <a:cubicBezTo>
                    <a:pt x="3" y="10"/>
                    <a:pt x="0" y="21"/>
                    <a:pt x="4" y="29"/>
                  </a:cubicBezTo>
                  <a:cubicBezTo>
                    <a:pt x="236" y="569"/>
                    <a:pt x="236" y="569"/>
                    <a:pt x="236" y="569"/>
                  </a:cubicBezTo>
                  <a:cubicBezTo>
                    <a:pt x="238" y="576"/>
                    <a:pt x="244" y="580"/>
                    <a:pt x="251" y="581"/>
                  </a:cubicBezTo>
                  <a:cubicBezTo>
                    <a:pt x="252" y="582"/>
                    <a:pt x="253" y="582"/>
                    <a:pt x="254" y="582"/>
                  </a:cubicBezTo>
                  <a:cubicBezTo>
                    <a:pt x="260" y="582"/>
                    <a:pt x="266" y="579"/>
                    <a:pt x="270" y="574"/>
                  </a:cubicBezTo>
                  <a:cubicBezTo>
                    <a:pt x="322" y="510"/>
                    <a:pt x="322" y="510"/>
                    <a:pt x="322" y="510"/>
                  </a:cubicBezTo>
                  <a:cubicBezTo>
                    <a:pt x="325" y="506"/>
                    <a:pt x="326" y="502"/>
                    <a:pt x="326" y="497"/>
                  </a:cubicBezTo>
                  <a:cubicBezTo>
                    <a:pt x="319" y="354"/>
                    <a:pt x="319" y="354"/>
                    <a:pt x="319" y="354"/>
                  </a:cubicBezTo>
                  <a:lnTo>
                    <a:pt x="208" y="1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80BFA2-B172-4518-A3A0-9B7F14913C2A}"/>
              </a:ext>
            </a:extLst>
          </p:cNvPr>
          <p:cNvGrpSpPr/>
          <p:nvPr userDrawn="1"/>
        </p:nvGrpSpPr>
        <p:grpSpPr>
          <a:xfrm>
            <a:off x="1044185" y="635834"/>
            <a:ext cx="749875" cy="107471"/>
            <a:chOff x="1273176" y="5054600"/>
            <a:chExt cx="4419599" cy="633413"/>
          </a:xfrm>
          <a:solidFill>
            <a:schemeClr val="tx1"/>
          </a:solidFill>
        </p:grpSpPr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C7A824E5-3BDB-4E78-9085-BFE139E82A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3176" y="5065713"/>
              <a:ext cx="477837" cy="622300"/>
            </a:xfrm>
            <a:custGeom>
              <a:avLst/>
              <a:gdLst>
                <a:gd name="T0" fmla="*/ 104 w 131"/>
                <a:gd name="T1" fmla="*/ 124 h 167"/>
                <a:gd name="T2" fmla="*/ 27 w 131"/>
                <a:gd name="T3" fmla="*/ 124 h 167"/>
                <a:gd name="T4" fmla="*/ 12 w 131"/>
                <a:gd name="T5" fmla="*/ 163 h 167"/>
                <a:gd name="T6" fmla="*/ 7 w 131"/>
                <a:gd name="T7" fmla="*/ 167 h 167"/>
                <a:gd name="T8" fmla="*/ 5 w 131"/>
                <a:gd name="T9" fmla="*/ 167 h 167"/>
                <a:gd name="T10" fmla="*/ 1 w 131"/>
                <a:gd name="T11" fmla="*/ 159 h 167"/>
                <a:gd name="T12" fmla="*/ 60 w 131"/>
                <a:gd name="T13" fmla="*/ 3 h 167"/>
                <a:gd name="T14" fmla="*/ 65 w 131"/>
                <a:gd name="T15" fmla="*/ 0 h 167"/>
                <a:gd name="T16" fmla="*/ 71 w 131"/>
                <a:gd name="T17" fmla="*/ 3 h 167"/>
                <a:gd name="T18" fmla="*/ 130 w 131"/>
                <a:gd name="T19" fmla="*/ 159 h 167"/>
                <a:gd name="T20" fmla="*/ 126 w 131"/>
                <a:gd name="T21" fmla="*/ 167 h 167"/>
                <a:gd name="T22" fmla="*/ 124 w 131"/>
                <a:gd name="T23" fmla="*/ 167 h 167"/>
                <a:gd name="T24" fmla="*/ 119 w 131"/>
                <a:gd name="T25" fmla="*/ 163 h 167"/>
                <a:gd name="T26" fmla="*/ 104 w 131"/>
                <a:gd name="T27" fmla="*/ 124 h 167"/>
                <a:gd name="T28" fmla="*/ 32 w 131"/>
                <a:gd name="T29" fmla="*/ 112 h 167"/>
                <a:gd name="T30" fmla="*/ 100 w 131"/>
                <a:gd name="T31" fmla="*/ 112 h 167"/>
                <a:gd name="T32" fmla="*/ 66 w 131"/>
                <a:gd name="T33" fmla="*/ 22 h 167"/>
                <a:gd name="T34" fmla="*/ 32 w 131"/>
                <a:gd name="T35" fmla="*/ 11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67">
                  <a:moveTo>
                    <a:pt x="104" y="124"/>
                  </a:moveTo>
                  <a:cubicBezTo>
                    <a:pt x="27" y="124"/>
                    <a:pt x="27" y="124"/>
                    <a:pt x="27" y="124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1" y="166"/>
                    <a:pt x="9" y="167"/>
                    <a:pt x="7" y="167"/>
                  </a:cubicBezTo>
                  <a:cubicBezTo>
                    <a:pt x="6" y="167"/>
                    <a:pt x="5" y="167"/>
                    <a:pt x="5" y="167"/>
                  </a:cubicBezTo>
                  <a:cubicBezTo>
                    <a:pt x="2" y="166"/>
                    <a:pt x="0" y="162"/>
                    <a:pt x="1" y="159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8" y="0"/>
                    <a:pt x="71" y="1"/>
                    <a:pt x="71" y="3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31" y="162"/>
                    <a:pt x="129" y="166"/>
                    <a:pt x="126" y="167"/>
                  </a:cubicBezTo>
                  <a:cubicBezTo>
                    <a:pt x="125" y="167"/>
                    <a:pt x="125" y="167"/>
                    <a:pt x="124" y="167"/>
                  </a:cubicBezTo>
                  <a:cubicBezTo>
                    <a:pt x="122" y="167"/>
                    <a:pt x="120" y="166"/>
                    <a:pt x="119" y="163"/>
                  </a:cubicBezTo>
                  <a:lnTo>
                    <a:pt x="104" y="124"/>
                  </a:lnTo>
                  <a:close/>
                  <a:moveTo>
                    <a:pt x="32" y="112"/>
                  </a:moveTo>
                  <a:cubicBezTo>
                    <a:pt x="100" y="112"/>
                    <a:pt x="100" y="112"/>
                    <a:pt x="100" y="112"/>
                  </a:cubicBezTo>
                  <a:cubicBezTo>
                    <a:pt x="66" y="22"/>
                    <a:pt x="66" y="22"/>
                    <a:pt x="66" y="22"/>
                  </a:cubicBezTo>
                  <a:lnTo>
                    <a:pt x="32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B4B17B3-1557-4F32-A6BA-8509340C1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188" y="5062538"/>
              <a:ext cx="455612" cy="625475"/>
            </a:xfrm>
            <a:custGeom>
              <a:avLst/>
              <a:gdLst>
                <a:gd name="T0" fmla="*/ 12 w 125"/>
                <a:gd name="T1" fmla="*/ 25 h 168"/>
                <a:gd name="T2" fmla="*/ 12 w 125"/>
                <a:gd name="T3" fmla="*/ 162 h 168"/>
                <a:gd name="T4" fmla="*/ 6 w 125"/>
                <a:gd name="T5" fmla="*/ 168 h 168"/>
                <a:gd name="T6" fmla="*/ 1 w 125"/>
                <a:gd name="T7" fmla="*/ 162 h 168"/>
                <a:gd name="T8" fmla="*/ 1 w 125"/>
                <a:gd name="T9" fmla="*/ 8 h 168"/>
                <a:gd name="T10" fmla="*/ 3 w 125"/>
                <a:gd name="T11" fmla="*/ 2 h 168"/>
                <a:gd name="T12" fmla="*/ 11 w 125"/>
                <a:gd name="T13" fmla="*/ 3 h 168"/>
                <a:gd name="T14" fmla="*/ 113 w 125"/>
                <a:gd name="T15" fmla="*/ 144 h 168"/>
                <a:gd name="T16" fmla="*/ 113 w 125"/>
                <a:gd name="T17" fmla="*/ 7 h 168"/>
                <a:gd name="T18" fmla="*/ 119 w 125"/>
                <a:gd name="T19" fmla="*/ 2 h 168"/>
                <a:gd name="T20" fmla="*/ 125 w 125"/>
                <a:gd name="T21" fmla="*/ 7 h 168"/>
                <a:gd name="T22" fmla="*/ 125 w 125"/>
                <a:gd name="T23" fmla="*/ 162 h 168"/>
                <a:gd name="T24" fmla="*/ 119 w 125"/>
                <a:gd name="T25" fmla="*/ 168 h 168"/>
                <a:gd name="T26" fmla="*/ 114 w 125"/>
                <a:gd name="T27" fmla="*/ 166 h 168"/>
                <a:gd name="T28" fmla="*/ 113 w 125"/>
                <a:gd name="T29" fmla="*/ 165 h 168"/>
                <a:gd name="T30" fmla="*/ 12 w 125"/>
                <a:gd name="T31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68">
                  <a:moveTo>
                    <a:pt x="12" y="25"/>
                  </a:moveTo>
                  <a:cubicBezTo>
                    <a:pt x="12" y="162"/>
                    <a:pt x="12" y="162"/>
                    <a:pt x="12" y="162"/>
                  </a:cubicBezTo>
                  <a:cubicBezTo>
                    <a:pt x="12" y="165"/>
                    <a:pt x="10" y="168"/>
                    <a:pt x="6" y="168"/>
                  </a:cubicBezTo>
                  <a:cubicBezTo>
                    <a:pt x="3" y="168"/>
                    <a:pt x="1" y="165"/>
                    <a:pt x="1" y="16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0"/>
                    <a:pt x="11" y="3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4"/>
                    <a:pt x="115" y="2"/>
                    <a:pt x="119" y="2"/>
                  </a:cubicBezTo>
                  <a:cubicBezTo>
                    <a:pt x="122" y="2"/>
                    <a:pt x="125" y="4"/>
                    <a:pt x="125" y="7"/>
                  </a:cubicBezTo>
                  <a:cubicBezTo>
                    <a:pt x="125" y="162"/>
                    <a:pt x="125" y="162"/>
                    <a:pt x="125" y="162"/>
                  </a:cubicBezTo>
                  <a:cubicBezTo>
                    <a:pt x="125" y="165"/>
                    <a:pt x="122" y="168"/>
                    <a:pt x="119" y="168"/>
                  </a:cubicBezTo>
                  <a:cubicBezTo>
                    <a:pt x="117" y="168"/>
                    <a:pt x="115" y="167"/>
                    <a:pt x="114" y="166"/>
                  </a:cubicBezTo>
                  <a:cubicBezTo>
                    <a:pt x="114" y="166"/>
                    <a:pt x="113" y="165"/>
                    <a:pt x="113" y="165"/>
                  </a:cubicBezTo>
                  <a:lnTo>
                    <a:pt x="12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110B37C7-447B-410D-95AD-FDD2D40FC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313" y="5062538"/>
              <a:ext cx="450850" cy="625475"/>
            </a:xfrm>
            <a:custGeom>
              <a:avLst/>
              <a:gdLst>
                <a:gd name="T0" fmla="*/ 56 w 124"/>
                <a:gd name="T1" fmla="*/ 12 h 168"/>
                <a:gd name="T2" fmla="*/ 5 w 124"/>
                <a:gd name="T3" fmla="*/ 12 h 168"/>
                <a:gd name="T4" fmla="*/ 0 w 124"/>
                <a:gd name="T5" fmla="*/ 6 h 168"/>
                <a:gd name="T6" fmla="*/ 5 w 124"/>
                <a:gd name="T7" fmla="*/ 0 h 168"/>
                <a:gd name="T8" fmla="*/ 118 w 124"/>
                <a:gd name="T9" fmla="*/ 0 h 168"/>
                <a:gd name="T10" fmla="*/ 124 w 124"/>
                <a:gd name="T11" fmla="*/ 6 h 168"/>
                <a:gd name="T12" fmla="*/ 118 w 124"/>
                <a:gd name="T13" fmla="*/ 12 h 168"/>
                <a:gd name="T14" fmla="*/ 68 w 124"/>
                <a:gd name="T15" fmla="*/ 12 h 168"/>
                <a:gd name="T16" fmla="*/ 68 w 124"/>
                <a:gd name="T17" fmla="*/ 162 h 168"/>
                <a:gd name="T18" fmla="*/ 62 w 124"/>
                <a:gd name="T19" fmla="*/ 168 h 168"/>
                <a:gd name="T20" fmla="*/ 56 w 124"/>
                <a:gd name="T21" fmla="*/ 162 h 168"/>
                <a:gd name="T22" fmla="*/ 56 w 124"/>
                <a:gd name="T23" fmla="*/ 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68">
                  <a:moveTo>
                    <a:pt x="56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1" y="0"/>
                    <a:pt x="124" y="3"/>
                    <a:pt x="124" y="6"/>
                  </a:cubicBezTo>
                  <a:cubicBezTo>
                    <a:pt x="124" y="9"/>
                    <a:pt x="121" y="12"/>
                    <a:pt x="11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62"/>
                    <a:pt x="68" y="162"/>
                    <a:pt x="68" y="162"/>
                  </a:cubicBezTo>
                  <a:cubicBezTo>
                    <a:pt x="68" y="165"/>
                    <a:pt x="65" y="168"/>
                    <a:pt x="62" y="168"/>
                  </a:cubicBezTo>
                  <a:cubicBezTo>
                    <a:pt x="59" y="168"/>
                    <a:pt x="56" y="165"/>
                    <a:pt x="56" y="162"/>
                  </a:cubicBezTo>
                  <a:lnTo>
                    <a:pt x="5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D25FBF4B-3BFE-462F-AD58-B0F3BD41F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500" y="5062538"/>
              <a:ext cx="355600" cy="625475"/>
            </a:xfrm>
            <a:custGeom>
              <a:avLst/>
              <a:gdLst>
                <a:gd name="T0" fmla="*/ 0 w 98"/>
                <a:gd name="T1" fmla="*/ 6 h 168"/>
                <a:gd name="T2" fmla="*/ 6 w 98"/>
                <a:gd name="T3" fmla="*/ 0 h 168"/>
                <a:gd name="T4" fmla="*/ 6 w 98"/>
                <a:gd name="T5" fmla="*/ 0 h 168"/>
                <a:gd name="T6" fmla="*/ 92 w 98"/>
                <a:gd name="T7" fmla="*/ 0 h 168"/>
                <a:gd name="T8" fmla="*/ 98 w 98"/>
                <a:gd name="T9" fmla="*/ 6 h 168"/>
                <a:gd name="T10" fmla="*/ 92 w 98"/>
                <a:gd name="T11" fmla="*/ 12 h 168"/>
                <a:gd name="T12" fmla="*/ 12 w 98"/>
                <a:gd name="T13" fmla="*/ 12 h 168"/>
                <a:gd name="T14" fmla="*/ 12 w 98"/>
                <a:gd name="T15" fmla="*/ 78 h 168"/>
                <a:gd name="T16" fmla="*/ 82 w 98"/>
                <a:gd name="T17" fmla="*/ 78 h 168"/>
                <a:gd name="T18" fmla="*/ 88 w 98"/>
                <a:gd name="T19" fmla="*/ 84 h 168"/>
                <a:gd name="T20" fmla="*/ 82 w 98"/>
                <a:gd name="T21" fmla="*/ 90 h 168"/>
                <a:gd name="T22" fmla="*/ 12 w 98"/>
                <a:gd name="T23" fmla="*/ 90 h 168"/>
                <a:gd name="T24" fmla="*/ 12 w 98"/>
                <a:gd name="T25" fmla="*/ 156 h 168"/>
                <a:gd name="T26" fmla="*/ 92 w 98"/>
                <a:gd name="T27" fmla="*/ 156 h 168"/>
                <a:gd name="T28" fmla="*/ 98 w 98"/>
                <a:gd name="T29" fmla="*/ 162 h 168"/>
                <a:gd name="T30" fmla="*/ 92 w 98"/>
                <a:gd name="T31" fmla="*/ 168 h 168"/>
                <a:gd name="T32" fmla="*/ 7 w 98"/>
                <a:gd name="T33" fmla="*/ 168 h 168"/>
                <a:gd name="T34" fmla="*/ 6 w 98"/>
                <a:gd name="T35" fmla="*/ 168 h 168"/>
                <a:gd name="T36" fmla="*/ 5 w 98"/>
                <a:gd name="T37" fmla="*/ 168 h 168"/>
                <a:gd name="T38" fmla="*/ 0 w 98"/>
                <a:gd name="T39" fmla="*/ 162 h 168"/>
                <a:gd name="T40" fmla="*/ 0 w 98"/>
                <a:gd name="T41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68">
                  <a:moveTo>
                    <a:pt x="0" y="6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6" y="0"/>
                    <a:pt x="98" y="3"/>
                    <a:pt x="98" y="6"/>
                  </a:cubicBezTo>
                  <a:cubicBezTo>
                    <a:pt x="98" y="9"/>
                    <a:pt x="96" y="12"/>
                    <a:pt x="9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5" y="78"/>
                    <a:pt x="88" y="81"/>
                    <a:pt x="88" y="84"/>
                  </a:cubicBezTo>
                  <a:cubicBezTo>
                    <a:pt x="88" y="87"/>
                    <a:pt x="85" y="90"/>
                    <a:pt x="82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6" y="156"/>
                    <a:pt x="98" y="159"/>
                    <a:pt x="98" y="162"/>
                  </a:cubicBezTo>
                  <a:cubicBezTo>
                    <a:pt x="98" y="165"/>
                    <a:pt x="96" y="168"/>
                    <a:pt x="92" y="168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3" y="168"/>
                    <a:pt x="0" y="165"/>
                    <a:pt x="0" y="162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F7B7AE91-A10B-4925-B05B-921DD5DB5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438" y="5062538"/>
              <a:ext cx="360362" cy="625475"/>
            </a:xfrm>
            <a:custGeom>
              <a:avLst/>
              <a:gdLst>
                <a:gd name="T0" fmla="*/ 7 w 99"/>
                <a:gd name="T1" fmla="*/ 168 h 168"/>
                <a:gd name="T2" fmla="*/ 6 w 99"/>
                <a:gd name="T3" fmla="*/ 168 h 168"/>
                <a:gd name="T4" fmla="*/ 0 w 99"/>
                <a:gd name="T5" fmla="*/ 162 h 168"/>
                <a:gd name="T6" fmla="*/ 0 w 99"/>
                <a:gd name="T7" fmla="*/ 6 h 168"/>
                <a:gd name="T8" fmla="*/ 6 w 99"/>
                <a:gd name="T9" fmla="*/ 0 h 168"/>
                <a:gd name="T10" fmla="*/ 12 w 99"/>
                <a:gd name="T11" fmla="*/ 6 h 168"/>
                <a:gd name="T12" fmla="*/ 12 w 99"/>
                <a:gd name="T13" fmla="*/ 156 h 168"/>
                <a:gd name="T14" fmla="*/ 93 w 99"/>
                <a:gd name="T15" fmla="*/ 156 h 168"/>
                <a:gd name="T16" fmla="*/ 99 w 99"/>
                <a:gd name="T17" fmla="*/ 162 h 168"/>
                <a:gd name="T18" fmla="*/ 93 w 99"/>
                <a:gd name="T19" fmla="*/ 168 h 168"/>
                <a:gd name="T20" fmla="*/ 7 w 99"/>
                <a:gd name="T2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68">
                  <a:moveTo>
                    <a:pt x="7" y="168"/>
                  </a:moveTo>
                  <a:cubicBezTo>
                    <a:pt x="6" y="168"/>
                    <a:pt x="6" y="168"/>
                    <a:pt x="6" y="168"/>
                  </a:cubicBezTo>
                  <a:cubicBezTo>
                    <a:pt x="3" y="168"/>
                    <a:pt x="0" y="165"/>
                    <a:pt x="0" y="16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6" y="156"/>
                    <a:pt x="99" y="159"/>
                    <a:pt x="99" y="162"/>
                  </a:cubicBezTo>
                  <a:cubicBezTo>
                    <a:pt x="99" y="165"/>
                    <a:pt x="96" y="168"/>
                    <a:pt x="93" y="168"/>
                  </a:cubicBezTo>
                  <a:lnTo>
                    <a:pt x="7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2ADAEFE5-C38E-4125-B042-C74FB79846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0825" y="5054600"/>
              <a:ext cx="584200" cy="633413"/>
            </a:xfrm>
            <a:custGeom>
              <a:avLst/>
              <a:gdLst>
                <a:gd name="T0" fmla="*/ 81 w 161"/>
                <a:gd name="T1" fmla="*/ 0 h 170"/>
                <a:gd name="T2" fmla="*/ 161 w 161"/>
                <a:gd name="T3" fmla="*/ 85 h 170"/>
                <a:gd name="T4" fmla="*/ 81 w 161"/>
                <a:gd name="T5" fmla="*/ 170 h 170"/>
                <a:gd name="T6" fmla="*/ 0 w 161"/>
                <a:gd name="T7" fmla="*/ 85 h 170"/>
                <a:gd name="T8" fmla="*/ 81 w 161"/>
                <a:gd name="T9" fmla="*/ 0 h 170"/>
                <a:gd name="T10" fmla="*/ 81 w 161"/>
                <a:gd name="T11" fmla="*/ 158 h 170"/>
                <a:gd name="T12" fmla="*/ 149 w 161"/>
                <a:gd name="T13" fmla="*/ 85 h 170"/>
                <a:gd name="T14" fmla="*/ 81 w 161"/>
                <a:gd name="T15" fmla="*/ 12 h 170"/>
                <a:gd name="T16" fmla="*/ 11 w 161"/>
                <a:gd name="T17" fmla="*/ 85 h 170"/>
                <a:gd name="T18" fmla="*/ 81 w 161"/>
                <a:gd name="T19" fmla="*/ 15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70">
                  <a:moveTo>
                    <a:pt x="81" y="0"/>
                  </a:moveTo>
                  <a:cubicBezTo>
                    <a:pt x="126" y="0"/>
                    <a:pt x="161" y="38"/>
                    <a:pt x="161" y="85"/>
                  </a:cubicBezTo>
                  <a:cubicBezTo>
                    <a:pt x="161" y="132"/>
                    <a:pt x="126" y="170"/>
                    <a:pt x="81" y="170"/>
                  </a:cubicBezTo>
                  <a:cubicBezTo>
                    <a:pt x="35" y="170"/>
                    <a:pt x="0" y="132"/>
                    <a:pt x="0" y="85"/>
                  </a:cubicBezTo>
                  <a:cubicBezTo>
                    <a:pt x="0" y="38"/>
                    <a:pt x="35" y="0"/>
                    <a:pt x="81" y="0"/>
                  </a:cubicBezTo>
                  <a:close/>
                  <a:moveTo>
                    <a:pt x="81" y="158"/>
                  </a:moveTo>
                  <a:cubicBezTo>
                    <a:pt x="118" y="158"/>
                    <a:pt x="149" y="126"/>
                    <a:pt x="149" y="85"/>
                  </a:cubicBezTo>
                  <a:cubicBezTo>
                    <a:pt x="149" y="43"/>
                    <a:pt x="118" y="12"/>
                    <a:pt x="81" y="12"/>
                  </a:cubicBezTo>
                  <a:cubicBezTo>
                    <a:pt x="43" y="12"/>
                    <a:pt x="11" y="43"/>
                    <a:pt x="11" y="85"/>
                  </a:cubicBezTo>
                  <a:cubicBezTo>
                    <a:pt x="11" y="126"/>
                    <a:pt x="43" y="158"/>
                    <a:pt x="81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C950CE34-DE94-4E55-9781-A0A6323A9D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588" y="5062538"/>
              <a:ext cx="366712" cy="625475"/>
            </a:xfrm>
            <a:custGeom>
              <a:avLst/>
              <a:gdLst>
                <a:gd name="T0" fmla="*/ 0 w 101"/>
                <a:gd name="T1" fmla="*/ 6 h 168"/>
                <a:gd name="T2" fmla="*/ 6 w 101"/>
                <a:gd name="T3" fmla="*/ 0 h 168"/>
                <a:gd name="T4" fmla="*/ 6 w 101"/>
                <a:gd name="T5" fmla="*/ 0 h 168"/>
                <a:gd name="T6" fmla="*/ 53 w 101"/>
                <a:gd name="T7" fmla="*/ 0 h 168"/>
                <a:gd name="T8" fmla="*/ 101 w 101"/>
                <a:gd name="T9" fmla="*/ 48 h 168"/>
                <a:gd name="T10" fmla="*/ 53 w 101"/>
                <a:gd name="T11" fmla="*/ 96 h 168"/>
                <a:gd name="T12" fmla="*/ 12 w 101"/>
                <a:gd name="T13" fmla="*/ 96 h 168"/>
                <a:gd name="T14" fmla="*/ 12 w 101"/>
                <a:gd name="T15" fmla="*/ 162 h 168"/>
                <a:gd name="T16" fmla="*/ 6 w 101"/>
                <a:gd name="T17" fmla="*/ 168 h 168"/>
                <a:gd name="T18" fmla="*/ 0 w 101"/>
                <a:gd name="T19" fmla="*/ 162 h 168"/>
                <a:gd name="T20" fmla="*/ 0 w 101"/>
                <a:gd name="T21" fmla="*/ 6 h 168"/>
                <a:gd name="T22" fmla="*/ 53 w 101"/>
                <a:gd name="T23" fmla="*/ 84 h 168"/>
                <a:gd name="T24" fmla="*/ 90 w 101"/>
                <a:gd name="T25" fmla="*/ 48 h 168"/>
                <a:gd name="T26" fmla="*/ 53 w 101"/>
                <a:gd name="T27" fmla="*/ 12 h 168"/>
                <a:gd name="T28" fmla="*/ 12 w 101"/>
                <a:gd name="T29" fmla="*/ 12 h 168"/>
                <a:gd name="T30" fmla="*/ 12 w 101"/>
                <a:gd name="T31" fmla="*/ 84 h 168"/>
                <a:gd name="T32" fmla="*/ 53 w 101"/>
                <a:gd name="T33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168">
                  <a:moveTo>
                    <a:pt x="0" y="6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0" y="0"/>
                    <a:pt x="101" y="22"/>
                    <a:pt x="101" y="48"/>
                  </a:cubicBezTo>
                  <a:cubicBezTo>
                    <a:pt x="101" y="74"/>
                    <a:pt x="80" y="96"/>
                    <a:pt x="53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2" y="165"/>
                    <a:pt x="9" y="168"/>
                    <a:pt x="6" y="168"/>
                  </a:cubicBezTo>
                  <a:cubicBezTo>
                    <a:pt x="3" y="168"/>
                    <a:pt x="0" y="165"/>
                    <a:pt x="0" y="162"/>
                  </a:cubicBezTo>
                  <a:lnTo>
                    <a:pt x="0" y="6"/>
                  </a:lnTo>
                  <a:close/>
                  <a:moveTo>
                    <a:pt x="53" y="84"/>
                  </a:moveTo>
                  <a:cubicBezTo>
                    <a:pt x="73" y="84"/>
                    <a:pt x="90" y="68"/>
                    <a:pt x="90" y="48"/>
                  </a:cubicBezTo>
                  <a:cubicBezTo>
                    <a:pt x="90" y="28"/>
                    <a:pt x="73" y="12"/>
                    <a:pt x="5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84"/>
                    <a:pt x="12" y="84"/>
                    <a:pt x="12" y="84"/>
                  </a:cubicBezTo>
                  <a:lnTo>
                    <a:pt x="5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B8B77707-19CE-4844-8186-48E011583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175" y="5062538"/>
              <a:ext cx="355600" cy="625475"/>
            </a:xfrm>
            <a:custGeom>
              <a:avLst/>
              <a:gdLst>
                <a:gd name="T0" fmla="*/ 0 w 98"/>
                <a:gd name="T1" fmla="*/ 6 h 168"/>
                <a:gd name="T2" fmla="*/ 6 w 98"/>
                <a:gd name="T3" fmla="*/ 0 h 168"/>
                <a:gd name="T4" fmla="*/ 6 w 98"/>
                <a:gd name="T5" fmla="*/ 0 h 168"/>
                <a:gd name="T6" fmla="*/ 92 w 98"/>
                <a:gd name="T7" fmla="*/ 0 h 168"/>
                <a:gd name="T8" fmla="*/ 98 w 98"/>
                <a:gd name="T9" fmla="*/ 6 h 168"/>
                <a:gd name="T10" fmla="*/ 92 w 98"/>
                <a:gd name="T11" fmla="*/ 12 h 168"/>
                <a:gd name="T12" fmla="*/ 12 w 98"/>
                <a:gd name="T13" fmla="*/ 12 h 168"/>
                <a:gd name="T14" fmla="*/ 12 w 98"/>
                <a:gd name="T15" fmla="*/ 78 h 168"/>
                <a:gd name="T16" fmla="*/ 82 w 98"/>
                <a:gd name="T17" fmla="*/ 78 h 168"/>
                <a:gd name="T18" fmla="*/ 88 w 98"/>
                <a:gd name="T19" fmla="*/ 84 h 168"/>
                <a:gd name="T20" fmla="*/ 82 w 98"/>
                <a:gd name="T21" fmla="*/ 90 h 168"/>
                <a:gd name="T22" fmla="*/ 12 w 98"/>
                <a:gd name="T23" fmla="*/ 90 h 168"/>
                <a:gd name="T24" fmla="*/ 12 w 98"/>
                <a:gd name="T25" fmla="*/ 156 h 168"/>
                <a:gd name="T26" fmla="*/ 92 w 98"/>
                <a:gd name="T27" fmla="*/ 156 h 168"/>
                <a:gd name="T28" fmla="*/ 98 w 98"/>
                <a:gd name="T29" fmla="*/ 162 h 168"/>
                <a:gd name="T30" fmla="*/ 92 w 98"/>
                <a:gd name="T31" fmla="*/ 168 h 168"/>
                <a:gd name="T32" fmla="*/ 6 w 98"/>
                <a:gd name="T33" fmla="*/ 168 h 168"/>
                <a:gd name="T34" fmla="*/ 6 w 98"/>
                <a:gd name="T35" fmla="*/ 168 h 168"/>
                <a:gd name="T36" fmla="*/ 5 w 98"/>
                <a:gd name="T37" fmla="*/ 168 h 168"/>
                <a:gd name="T38" fmla="*/ 0 w 98"/>
                <a:gd name="T39" fmla="*/ 162 h 168"/>
                <a:gd name="T40" fmla="*/ 0 w 98"/>
                <a:gd name="T41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68">
                  <a:moveTo>
                    <a:pt x="0" y="6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cubicBezTo>
                    <a:pt x="98" y="9"/>
                    <a:pt x="95" y="12"/>
                    <a:pt x="9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5" y="78"/>
                    <a:pt x="88" y="81"/>
                    <a:pt x="88" y="84"/>
                  </a:cubicBezTo>
                  <a:cubicBezTo>
                    <a:pt x="88" y="87"/>
                    <a:pt x="85" y="90"/>
                    <a:pt x="82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5" y="156"/>
                    <a:pt x="98" y="159"/>
                    <a:pt x="98" y="162"/>
                  </a:cubicBezTo>
                  <a:cubicBezTo>
                    <a:pt x="98" y="165"/>
                    <a:pt x="95" y="168"/>
                    <a:pt x="92" y="168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2" y="168"/>
                    <a:pt x="0" y="165"/>
                    <a:pt x="0" y="162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D1ADF10-EED4-44DF-AD37-D26D9A425DE4}"/>
              </a:ext>
            </a:extLst>
          </p:cNvPr>
          <p:cNvSpPr txBox="1"/>
          <p:nvPr userDrawn="1"/>
        </p:nvSpPr>
        <p:spPr>
          <a:xfrm>
            <a:off x="950073" y="736978"/>
            <a:ext cx="1945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 err="1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Powerpoint</a:t>
            </a:r>
            <a:r>
              <a:rPr lang="en-US" sz="900" baseline="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Template</a:t>
            </a:r>
          </a:p>
          <a:p>
            <a:pPr>
              <a:lnSpc>
                <a:spcPct val="150000"/>
              </a:lnSpc>
            </a:pPr>
            <a:r>
              <a:rPr lang="en-US" sz="900" baseline="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2018</a:t>
            </a:r>
            <a:endParaRPr lang="id-ID" sz="900" dirty="0">
              <a:solidFill>
                <a:schemeClr val="tx1">
                  <a:lumMod val="20000"/>
                  <a:lumOff val="80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25577EA0-694C-45D4-AC79-76CD0045FF72}"/>
              </a:ext>
            </a:extLst>
          </p:cNvPr>
          <p:cNvSpPr>
            <a:spLocks/>
          </p:cNvSpPr>
          <p:nvPr userDrawn="1"/>
        </p:nvSpPr>
        <p:spPr bwMode="auto">
          <a:xfrm rot="8988300">
            <a:off x="11663632" y="6105248"/>
            <a:ext cx="455707" cy="411888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C095D50D-29B4-4AE1-9A63-E2EA4DA7D7E2}"/>
              </a:ext>
            </a:extLst>
          </p:cNvPr>
          <p:cNvSpPr txBox="1">
            <a:spLocks/>
          </p:cNvSpPr>
          <p:nvPr userDrawn="1"/>
        </p:nvSpPr>
        <p:spPr>
          <a:xfrm>
            <a:off x="11586837" y="6068694"/>
            <a:ext cx="554668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sz="1200" b="0" smtClean="0">
                <a:solidFill>
                  <a:schemeClr val="bg2"/>
                </a:solidFill>
                <a:latin typeface="+mn-lt"/>
              </a:rPr>
              <a:pPr algn="ctr"/>
              <a:t>‹#›</a:t>
            </a:fld>
            <a:endParaRPr lang="id-ID" sz="1200" b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26DBA62-4E3C-4977-BC32-4696CBE1B7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50230" y="2258022"/>
            <a:ext cx="3091543" cy="1283890"/>
          </a:xfrm>
          <a:custGeom>
            <a:avLst/>
            <a:gdLst>
              <a:gd name="connsiteX0" fmla="*/ 83363 w 3091543"/>
              <a:gd name="connsiteY0" fmla="*/ 0 h 1283890"/>
              <a:gd name="connsiteX1" fmla="*/ 3008180 w 3091543"/>
              <a:gd name="connsiteY1" fmla="*/ 0 h 1283890"/>
              <a:gd name="connsiteX2" fmla="*/ 3091543 w 3091543"/>
              <a:gd name="connsiteY2" fmla="*/ 83363 h 1283890"/>
              <a:gd name="connsiteX3" fmla="*/ 3091543 w 3091543"/>
              <a:gd name="connsiteY3" fmla="*/ 1200527 h 1283890"/>
              <a:gd name="connsiteX4" fmla="*/ 3008180 w 3091543"/>
              <a:gd name="connsiteY4" fmla="*/ 1283890 h 1283890"/>
              <a:gd name="connsiteX5" fmla="*/ 83363 w 3091543"/>
              <a:gd name="connsiteY5" fmla="*/ 1283890 h 1283890"/>
              <a:gd name="connsiteX6" fmla="*/ 0 w 3091543"/>
              <a:gd name="connsiteY6" fmla="*/ 1200527 h 1283890"/>
              <a:gd name="connsiteX7" fmla="*/ 0 w 3091543"/>
              <a:gd name="connsiteY7" fmla="*/ 83363 h 1283890"/>
              <a:gd name="connsiteX8" fmla="*/ 83363 w 3091543"/>
              <a:gd name="connsiteY8" fmla="*/ 0 h 128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1543" h="1283890">
                <a:moveTo>
                  <a:pt x="83363" y="0"/>
                </a:moveTo>
                <a:lnTo>
                  <a:pt x="3008180" y="0"/>
                </a:lnTo>
                <a:cubicBezTo>
                  <a:pt x="3054220" y="0"/>
                  <a:pt x="3091543" y="37323"/>
                  <a:pt x="3091543" y="83363"/>
                </a:cubicBezTo>
                <a:lnTo>
                  <a:pt x="3091543" y="1200527"/>
                </a:lnTo>
                <a:cubicBezTo>
                  <a:pt x="3091543" y="1246567"/>
                  <a:pt x="3054220" y="1283890"/>
                  <a:pt x="3008180" y="1283890"/>
                </a:cubicBezTo>
                <a:lnTo>
                  <a:pt x="83363" y="1283890"/>
                </a:lnTo>
                <a:cubicBezTo>
                  <a:pt x="37323" y="1283890"/>
                  <a:pt x="0" y="1246567"/>
                  <a:pt x="0" y="1200527"/>
                </a:cubicBezTo>
                <a:lnTo>
                  <a:pt x="0" y="83363"/>
                </a:lnTo>
                <a:cubicBezTo>
                  <a:pt x="0" y="37323"/>
                  <a:pt x="37323" y="0"/>
                  <a:pt x="833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7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747-B042-441E-AA52-97CFBABCFF8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9E8F-1CD9-4C3C-8153-7F275D390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9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747-B042-441E-AA52-97CFBABCFF8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9E8F-1CD9-4C3C-8153-7F275D390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4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747-B042-441E-AA52-97CFBABCFF8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9E8F-1CD9-4C3C-8153-7F275D390F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矩形 6"/>
          <p:cNvSpPr/>
          <p:nvPr userDrawn="1"/>
        </p:nvSpPr>
        <p:spPr>
          <a:xfrm>
            <a:off x="8896110" y="6450175"/>
            <a:ext cx="9662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575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5747-B042-441E-AA52-97CFBABCFF8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9E8F-1CD9-4C3C-8153-7F275D390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57265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1928116-8860-4B2A-879C-113EB34557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5771" y="1024420"/>
            <a:ext cx="6560459" cy="7397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EB6F797-D8D1-4676-84F3-62D72EA73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5545" y="1706591"/>
            <a:ext cx="4760913" cy="319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Put Subtitle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1ADF10-EED4-44DF-AD37-D26D9A425DE4}"/>
              </a:ext>
            </a:extLst>
          </p:cNvPr>
          <p:cNvSpPr txBox="1"/>
          <p:nvPr userDrawn="1"/>
        </p:nvSpPr>
        <p:spPr>
          <a:xfrm>
            <a:off x="950073" y="736978"/>
            <a:ext cx="1945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 err="1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Powerpoint</a:t>
            </a:r>
            <a:r>
              <a:rPr lang="en-US" sz="900" baseline="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Template</a:t>
            </a:r>
          </a:p>
          <a:p>
            <a:pPr>
              <a:lnSpc>
                <a:spcPct val="150000"/>
              </a:lnSpc>
            </a:pPr>
            <a:r>
              <a:rPr lang="en-US" sz="900" baseline="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2018</a:t>
            </a:r>
            <a:endParaRPr lang="id-ID" sz="900" dirty="0">
              <a:solidFill>
                <a:schemeClr val="tx1">
                  <a:lumMod val="20000"/>
                  <a:lumOff val="80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C5A4948-3860-4774-8631-3C0FBF6235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5771" y="552390"/>
            <a:ext cx="6560459" cy="7397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44CC11B-C94E-4C03-99CB-B3FB941AC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5545" y="1234561"/>
            <a:ext cx="4760913" cy="319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Put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0505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A9120A5-2EC5-46F2-9E97-874DD1FF6C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5771" y="552390"/>
            <a:ext cx="6560459" cy="7397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4" name="Picture Placeholder 25">
            <a:extLst>
              <a:ext uri="{FF2B5EF4-FFF2-40B4-BE49-F238E27FC236}">
                <a16:creationId xmlns:a16="http://schemas.microsoft.com/office/drawing/2014/main" id="{29386847-179D-4CC1-86AC-ED10A637FB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97348" y="2489738"/>
            <a:ext cx="2630125" cy="1504788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13533552-C59F-4712-840F-C821E64D61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5545" y="1234561"/>
            <a:ext cx="4760913" cy="319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Put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284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E330946-B495-4927-8031-77C6AB10A0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5771" y="552390"/>
            <a:ext cx="6560459" cy="7397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5EF0B635-3F2F-4C38-8448-0BBD97E737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4652" y="3620707"/>
            <a:ext cx="1385473" cy="155257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D02357BA-14DA-43FC-9C8E-041A859754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7578" y="2457612"/>
            <a:ext cx="2374900" cy="111426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C403150A-E6CD-4D83-A0BA-8DD9A1D85924}"/>
              </a:ext>
            </a:extLst>
          </p:cNvPr>
          <p:cNvSpPr>
            <a:spLocks noEditPoints="1"/>
          </p:cNvSpPr>
          <p:nvPr userDrawn="1"/>
        </p:nvSpPr>
        <p:spPr bwMode="auto">
          <a:xfrm rot="2858138">
            <a:off x="6404155" y="976526"/>
            <a:ext cx="5422829" cy="490494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  <a:gd name="T20" fmla="*/ 1079 w 1271"/>
              <a:gd name="T21" fmla="*/ 948 h 1140"/>
              <a:gd name="T22" fmla="*/ 1058 w 1271"/>
              <a:gd name="T23" fmla="*/ 960 h 1140"/>
              <a:gd name="T24" fmla="*/ 212 w 1271"/>
              <a:gd name="T25" fmla="*/ 960 h 1140"/>
              <a:gd name="T26" fmla="*/ 192 w 1271"/>
              <a:gd name="T27" fmla="*/ 948 h 1140"/>
              <a:gd name="T28" fmla="*/ 192 w 1271"/>
              <a:gd name="T29" fmla="*/ 924 h 1140"/>
              <a:gd name="T30" fmla="*/ 614 w 1271"/>
              <a:gd name="T31" fmla="*/ 192 h 1140"/>
              <a:gd name="T32" fmla="*/ 635 w 1271"/>
              <a:gd name="T33" fmla="*/ 180 h 1140"/>
              <a:gd name="T34" fmla="*/ 656 w 1271"/>
              <a:gd name="T35" fmla="*/ 192 h 1140"/>
              <a:gd name="T36" fmla="*/ 1079 w 1271"/>
              <a:gd name="T37" fmla="*/ 924 h 1140"/>
              <a:gd name="T38" fmla="*/ 1079 w 1271"/>
              <a:gd name="T39" fmla="*/ 948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  <a:moveTo>
                  <a:pt x="1079" y="948"/>
                </a:moveTo>
                <a:cubicBezTo>
                  <a:pt x="1074" y="955"/>
                  <a:pt x="1066" y="960"/>
                  <a:pt x="1058" y="960"/>
                </a:cubicBezTo>
                <a:cubicBezTo>
                  <a:pt x="212" y="960"/>
                  <a:pt x="212" y="960"/>
                  <a:pt x="212" y="960"/>
                </a:cubicBezTo>
                <a:cubicBezTo>
                  <a:pt x="204" y="960"/>
                  <a:pt x="196" y="955"/>
                  <a:pt x="192" y="948"/>
                </a:cubicBezTo>
                <a:cubicBezTo>
                  <a:pt x="187" y="940"/>
                  <a:pt x="187" y="931"/>
                  <a:pt x="192" y="924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9" y="184"/>
                  <a:pt x="627" y="180"/>
                  <a:pt x="635" y="180"/>
                </a:cubicBezTo>
                <a:cubicBezTo>
                  <a:pt x="644" y="180"/>
                  <a:pt x="652" y="184"/>
                  <a:pt x="656" y="192"/>
                </a:cubicBezTo>
                <a:cubicBezTo>
                  <a:pt x="1079" y="924"/>
                  <a:pt x="1079" y="924"/>
                  <a:pt x="1079" y="924"/>
                </a:cubicBezTo>
                <a:cubicBezTo>
                  <a:pt x="1083" y="931"/>
                  <a:pt x="1083" y="940"/>
                  <a:pt x="1079" y="948"/>
                </a:cubicBezTo>
                <a:close/>
              </a:path>
            </a:pathLst>
          </a:custGeom>
          <a:solidFill>
            <a:schemeClr val="tx1">
              <a:lumMod val="50000"/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353E50C5-3266-4CE2-8853-391A701A42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5545" y="1234561"/>
            <a:ext cx="4760913" cy="319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Put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30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084BE37-6D38-4FFC-90E5-60FA971E8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26745" y="0"/>
            <a:ext cx="6865257" cy="5558971"/>
          </a:xfrm>
          <a:custGeom>
            <a:avLst/>
            <a:gdLst>
              <a:gd name="connsiteX0" fmla="*/ 70154 w 6865257"/>
              <a:gd name="connsiteY0" fmla="*/ 0 h 5558971"/>
              <a:gd name="connsiteX1" fmla="*/ 6795103 w 6865257"/>
              <a:gd name="connsiteY1" fmla="*/ 0 h 5558971"/>
              <a:gd name="connsiteX2" fmla="*/ 6865257 w 6865257"/>
              <a:gd name="connsiteY2" fmla="*/ 70154 h 5558971"/>
              <a:gd name="connsiteX3" fmla="*/ 6865257 w 6865257"/>
              <a:gd name="connsiteY3" fmla="*/ 5488817 h 5558971"/>
              <a:gd name="connsiteX4" fmla="*/ 6795103 w 6865257"/>
              <a:gd name="connsiteY4" fmla="*/ 5558971 h 5558971"/>
              <a:gd name="connsiteX5" fmla="*/ 70154 w 6865257"/>
              <a:gd name="connsiteY5" fmla="*/ 5558971 h 5558971"/>
              <a:gd name="connsiteX6" fmla="*/ 0 w 6865257"/>
              <a:gd name="connsiteY6" fmla="*/ 5488817 h 5558971"/>
              <a:gd name="connsiteX7" fmla="*/ 0 w 6865257"/>
              <a:gd name="connsiteY7" fmla="*/ 70154 h 5558971"/>
              <a:gd name="connsiteX8" fmla="*/ 70154 w 6865257"/>
              <a:gd name="connsiteY8" fmla="*/ 0 h 555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65257" h="5558971">
                <a:moveTo>
                  <a:pt x="70154" y="0"/>
                </a:moveTo>
                <a:lnTo>
                  <a:pt x="6795103" y="0"/>
                </a:lnTo>
                <a:cubicBezTo>
                  <a:pt x="6833848" y="0"/>
                  <a:pt x="6865257" y="31409"/>
                  <a:pt x="6865257" y="70154"/>
                </a:cubicBezTo>
                <a:lnTo>
                  <a:pt x="6865257" y="5488817"/>
                </a:lnTo>
                <a:cubicBezTo>
                  <a:pt x="6865257" y="5527562"/>
                  <a:pt x="6833848" y="5558971"/>
                  <a:pt x="6795103" y="5558971"/>
                </a:cubicBezTo>
                <a:lnTo>
                  <a:pt x="70154" y="5558971"/>
                </a:lnTo>
                <a:cubicBezTo>
                  <a:pt x="31409" y="5558971"/>
                  <a:pt x="0" y="5527562"/>
                  <a:pt x="0" y="5488817"/>
                </a:cubicBezTo>
                <a:lnTo>
                  <a:pt x="0" y="70154"/>
                </a:lnTo>
                <a:cubicBezTo>
                  <a:pt x="0" y="31409"/>
                  <a:pt x="31409" y="0"/>
                  <a:pt x="701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E31CAFF-35AA-4D60-8636-7DA07B6C06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885" y="1689135"/>
            <a:ext cx="4332515" cy="739775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6304FE9-7798-43B3-8DC7-2E2D615D22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887" y="2371306"/>
            <a:ext cx="3940628" cy="342867"/>
          </a:xfrm>
        </p:spPr>
        <p:txBody>
          <a:bodyPr anchor="ctr">
            <a:noAutofit/>
          </a:bodyPr>
          <a:lstStyle>
            <a:lvl1pPr marL="0" indent="0" algn="l">
              <a:buNone/>
              <a:defRPr sz="11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Put Subtitle Here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CA5AD0-812E-48A5-BA6F-FC22B5D6CFD7}"/>
              </a:ext>
            </a:extLst>
          </p:cNvPr>
          <p:cNvGrpSpPr/>
          <p:nvPr userDrawn="1"/>
        </p:nvGrpSpPr>
        <p:grpSpPr>
          <a:xfrm rot="1812743">
            <a:off x="456162" y="519741"/>
            <a:ext cx="268671" cy="440222"/>
            <a:chOff x="4438651" y="1971676"/>
            <a:chExt cx="1335087" cy="2187574"/>
          </a:xfr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E742F4E-99AC-45C7-A1C4-B837E02F8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463" y="1971676"/>
              <a:ext cx="549275" cy="1296987"/>
            </a:xfrm>
            <a:custGeom>
              <a:avLst/>
              <a:gdLst>
                <a:gd name="T0" fmla="*/ 146 w 150"/>
                <a:gd name="T1" fmla="*/ 304 h 353"/>
                <a:gd name="T2" fmla="*/ 150 w 150"/>
                <a:gd name="T3" fmla="*/ 290 h 353"/>
                <a:gd name="T4" fmla="*/ 114 w 150"/>
                <a:gd name="T5" fmla="*/ 18 h 353"/>
                <a:gd name="T6" fmla="*/ 97 w 150"/>
                <a:gd name="T7" fmla="*/ 1 h 353"/>
                <a:gd name="T8" fmla="*/ 76 w 150"/>
                <a:gd name="T9" fmla="*/ 13 h 353"/>
                <a:gd name="T10" fmla="*/ 0 w 150"/>
                <a:gd name="T11" fmla="*/ 190 h 353"/>
                <a:gd name="T12" fmla="*/ 111 w 150"/>
                <a:gd name="T13" fmla="*/ 353 h 353"/>
                <a:gd name="T14" fmla="*/ 146 w 150"/>
                <a:gd name="T15" fmla="*/ 30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353">
                  <a:moveTo>
                    <a:pt x="146" y="304"/>
                  </a:moveTo>
                  <a:cubicBezTo>
                    <a:pt x="149" y="300"/>
                    <a:pt x="150" y="295"/>
                    <a:pt x="150" y="290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3" y="9"/>
                    <a:pt x="106" y="2"/>
                    <a:pt x="97" y="1"/>
                  </a:cubicBezTo>
                  <a:cubicBezTo>
                    <a:pt x="88" y="0"/>
                    <a:pt x="79" y="4"/>
                    <a:pt x="76" y="1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111" y="353"/>
                    <a:pt x="111" y="353"/>
                    <a:pt x="111" y="353"/>
                  </a:cubicBezTo>
                  <a:lnTo>
                    <a:pt x="146" y="3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D97879C2-2F57-426C-A68F-0BB097B28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1" y="2020888"/>
              <a:ext cx="1193800" cy="2138362"/>
            </a:xfrm>
            <a:custGeom>
              <a:avLst/>
              <a:gdLst>
                <a:gd name="T0" fmla="*/ 208 w 326"/>
                <a:gd name="T1" fmla="*/ 191 h 582"/>
                <a:gd name="T2" fmla="*/ 37 w 326"/>
                <a:gd name="T3" fmla="*/ 8 h 582"/>
                <a:gd name="T4" fmla="*/ 11 w 326"/>
                <a:gd name="T5" fmla="*/ 5 h 582"/>
                <a:gd name="T6" fmla="*/ 4 w 326"/>
                <a:gd name="T7" fmla="*/ 29 h 582"/>
                <a:gd name="T8" fmla="*/ 236 w 326"/>
                <a:gd name="T9" fmla="*/ 569 h 582"/>
                <a:gd name="T10" fmla="*/ 251 w 326"/>
                <a:gd name="T11" fmla="*/ 581 h 582"/>
                <a:gd name="T12" fmla="*/ 254 w 326"/>
                <a:gd name="T13" fmla="*/ 582 h 582"/>
                <a:gd name="T14" fmla="*/ 270 w 326"/>
                <a:gd name="T15" fmla="*/ 574 h 582"/>
                <a:gd name="T16" fmla="*/ 322 w 326"/>
                <a:gd name="T17" fmla="*/ 510 h 582"/>
                <a:gd name="T18" fmla="*/ 326 w 326"/>
                <a:gd name="T19" fmla="*/ 497 h 582"/>
                <a:gd name="T20" fmla="*/ 319 w 326"/>
                <a:gd name="T21" fmla="*/ 354 h 582"/>
                <a:gd name="T22" fmla="*/ 208 w 326"/>
                <a:gd name="T23" fmla="*/ 1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582">
                  <a:moveTo>
                    <a:pt x="208" y="191"/>
                  </a:moveTo>
                  <a:cubicBezTo>
                    <a:pt x="37" y="8"/>
                    <a:pt x="37" y="8"/>
                    <a:pt x="37" y="8"/>
                  </a:cubicBezTo>
                  <a:cubicBezTo>
                    <a:pt x="30" y="1"/>
                    <a:pt x="19" y="0"/>
                    <a:pt x="11" y="5"/>
                  </a:cubicBezTo>
                  <a:cubicBezTo>
                    <a:pt x="3" y="10"/>
                    <a:pt x="0" y="21"/>
                    <a:pt x="4" y="29"/>
                  </a:cubicBezTo>
                  <a:cubicBezTo>
                    <a:pt x="236" y="569"/>
                    <a:pt x="236" y="569"/>
                    <a:pt x="236" y="569"/>
                  </a:cubicBezTo>
                  <a:cubicBezTo>
                    <a:pt x="238" y="576"/>
                    <a:pt x="244" y="580"/>
                    <a:pt x="251" y="581"/>
                  </a:cubicBezTo>
                  <a:cubicBezTo>
                    <a:pt x="252" y="582"/>
                    <a:pt x="253" y="582"/>
                    <a:pt x="254" y="582"/>
                  </a:cubicBezTo>
                  <a:cubicBezTo>
                    <a:pt x="260" y="582"/>
                    <a:pt x="266" y="579"/>
                    <a:pt x="270" y="574"/>
                  </a:cubicBezTo>
                  <a:cubicBezTo>
                    <a:pt x="322" y="510"/>
                    <a:pt x="322" y="510"/>
                    <a:pt x="322" y="510"/>
                  </a:cubicBezTo>
                  <a:cubicBezTo>
                    <a:pt x="325" y="506"/>
                    <a:pt x="326" y="502"/>
                    <a:pt x="326" y="497"/>
                  </a:cubicBezTo>
                  <a:cubicBezTo>
                    <a:pt x="319" y="354"/>
                    <a:pt x="319" y="354"/>
                    <a:pt x="319" y="354"/>
                  </a:cubicBezTo>
                  <a:lnTo>
                    <a:pt x="208" y="1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66C8561-2EB5-4B7D-B13F-68CC1887B204}"/>
              </a:ext>
            </a:extLst>
          </p:cNvPr>
          <p:cNvGrpSpPr/>
          <p:nvPr userDrawn="1"/>
        </p:nvGrpSpPr>
        <p:grpSpPr>
          <a:xfrm>
            <a:off x="1044185" y="635834"/>
            <a:ext cx="749875" cy="107471"/>
            <a:chOff x="1273176" y="5054600"/>
            <a:chExt cx="4419599" cy="633413"/>
          </a:xfrm>
          <a:solidFill>
            <a:schemeClr val="tx1"/>
          </a:solidFill>
        </p:grpSpPr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23541DB-02C2-44E4-8AE1-A45FDA1787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3176" y="5065713"/>
              <a:ext cx="477837" cy="622300"/>
            </a:xfrm>
            <a:custGeom>
              <a:avLst/>
              <a:gdLst>
                <a:gd name="T0" fmla="*/ 104 w 131"/>
                <a:gd name="T1" fmla="*/ 124 h 167"/>
                <a:gd name="T2" fmla="*/ 27 w 131"/>
                <a:gd name="T3" fmla="*/ 124 h 167"/>
                <a:gd name="T4" fmla="*/ 12 w 131"/>
                <a:gd name="T5" fmla="*/ 163 h 167"/>
                <a:gd name="T6" fmla="*/ 7 w 131"/>
                <a:gd name="T7" fmla="*/ 167 h 167"/>
                <a:gd name="T8" fmla="*/ 5 w 131"/>
                <a:gd name="T9" fmla="*/ 167 h 167"/>
                <a:gd name="T10" fmla="*/ 1 w 131"/>
                <a:gd name="T11" fmla="*/ 159 h 167"/>
                <a:gd name="T12" fmla="*/ 60 w 131"/>
                <a:gd name="T13" fmla="*/ 3 h 167"/>
                <a:gd name="T14" fmla="*/ 65 w 131"/>
                <a:gd name="T15" fmla="*/ 0 h 167"/>
                <a:gd name="T16" fmla="*/ 71 w 131"/>
                <a:gd name="T17" fmla="*/ 3 h 167"/>
                <a:gd name="T18" fmla="*/ 130 w 131"/>
                <a:gd name="T19" fmla="*/ 159 h 167"/>
                <a:gd name="T20" fmla="*/ 126 w 131"/>
                <a:gd name="T21" fmla="*/ 167 h 167"/>
                <a:gd name="T22" fmla="*/ 124 w 131"/>
                <a:gd name="T23" fmla="*/ 167 h 167"/>
                <a:gd name="T24" fmla="*/ 119 w 131"/>
                <a:gd name="T25" fmla="*/ 163 h 167"/>
                <a:gd name="T26" fmla="*/ 104 w 131"/>
                <a:gd name="T27" fmla="*/ 124 h 167"/>
                <a:gd name="T28" fmla="*/ 32 w 131"/>
                <a:gd name="T29" fmla="*/ 112 h 167"/>
                <a:gd name="T30" fmla="*/ 100 w 131"/>
                <a:gd name="T31" fmla="*/ 112 h 167"/>
                <a:gd name="T32" fmla="*/ 66 w 131"/>
                <a:gd name="T33" fmla="*/ 22 h 167"/>
                <a:gd name="T34" fmla="*/ 32 w 131"/>
                <a:gd name="T35" fmla="*/ 11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67">
                  <a:moveTo>
                    <a:pt x="104" y="124"/>
                  </a:moveTo>
                  <a:cubicBezTo>
                    <a:pt x="27" y="124"/>
                    <a:pt x="27" y="124"/>
                    <a:pt x="27" y="124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1" y="166"/>
                    <a:pt x="9" y="167"/>
                    <a:pt x="7" y="167"/>
                  </a:cubicBezTo>
                  <a:cubicBezTo>
                    <a:pt x="6" y="167"/>
                    <a:pt x="5" y="167"/>
                    <a:pt x="5" y="167"/>
                  </a:cubicBezTo>
                  <a:cubicBezTo>
                    <a:pt x="2" y="166"/>
                    <a:pt x="0" y="162"/>
                    <a:pt x="1" y="159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8" y="0"/>
                    <a:pt x="71" y="1"/>
                    <a:pt x="71" y="3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31" y="162"/>
                    <a:pt x="129" y="166"/>
                    <a:pt x="126" y="167"/>
                  </a:cubicBezTo>
                  <a:cubicBezTo>
                    <a:pt x="125" y="167"/>
                    <a:pt x="125" y="167"/>
                    <a:pt x="124" y="167"/>
                  </a:cubicBezTo>
                  <a:cubicBezTo>
                    <a:pt x="122" y="167"/>
                    <a:pt x="120" y="166"/>
                    <a:pt x="119" y="163"/>
                  </a:cubicBezTo>
                  <a:lnTo>
                    <a:pt x="104" y="124"/>
                  </a:lnTo>
                  <a:close/>
                  <a:moveTo>
                    <a:pt x="32" y="112"/>
                  </a:moveTo>
                  <a:cubicBezTo>
                    <a:pt x="100" y="112"/>
                    <a:pt x="100" y="112"/>
                    <a:pt x="100" y="112"/>
                  </a:cubicBezTo>
                  <a:cubicBezTo>
                    <a:pt x="66" y="22"/>
                    <a:pt x="66" y="22"/>
                    <a:pt x="66" y="22"/>
                  </a:cubicBezTo>
                  <a:lnTo>
                    <a:pt x="32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15DD2CE5-243D-438B-A3CB-FC7A3ACD7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188" y="5062538"/>
              <a:ext cx="455612" cy="625475"/>
            </a:xfrm>
            <a:custGeom>
              <a:avLst/>
              <a:gdLst>
                <a:gd name="T0" fmla="*/ 12 w 125"/>
                <a:gd name="T1" fmla="*/ 25 h 168"/>
                <a:gd name="T2" fmla="*/ 12 w 125"/>
                <a:gd name="T3" fmla="*/ 162 h 168"/>
                <a:gd name="T4" fmla="*/ 6 w 125"/>
                <a:gd name="T5" fmla="*/ 168 h 168"/>
                <a:gd name="T6" fmla="*/ 1 w 125"/>
                <a:gd name="T7" fmla="*/ 162 h 168"/>
                <a:gd name="T8" fmla="*/ 1 w 125"/>
                <a:gd name="T9" fmla="*/ 8 h 168"/>
                <a:gd name="T10" fmla="*/ 3 w 125"/>
                <a:gd name="T11" fmla="*/ 2 h 168"/>
                <a:gd name="T12" fmla="*/ 11 w 125"/>
                <a:gd name="T13" fmla="*/ 3 h 168"/>
                <a:gd name="T14" fmla="*/ 113 w 125"/>
                <a:gd name="T15" fmla="*/ 144 h 168"/>
                <a:gd name="T16" fmla="*/ 113 w 125"/>
                <a:gd name="T17" fmla="*/ 7 h 168"/>
                <a:gd name="T18" fmla="*/ 119 w 125"/>
                <a:gd name="T19" fmla="*/ 2 h 168"/>
                <a:gd name="T20" fmla="*/ 125 w 125"/>
                <a:gd name="T21" fmla="*/ 7 h 168"/>
                <a:gd name="T22" fmla="*/ 125 w 125"/>
                <a:gd name="T23" fmla="*/ 162 h 168"/>
                <a:gd name="T24" fmla="*/ 119 w 125"/>
                <a:gd name="T25" fmla="*/ 168 h 168"/>
                <a:gd name="T26" fmla="*/ 114 w 125"/>
                <a:gd name="T27" fmla="*/ 166 h 168"/>
                <a:gd name="T28" fmla="*/ 113 w 125"/>
                <a:gd name="T29" fmla="*/ 165 h 168"/>
                <a:gd name="T30" fmla="*/ 12 w 125"/>
                <a:gd name="T31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68">
                  <a:moveTo>
                    <a:pt x="12" y="25"/>
                  </a:moveTo>
                  <a:cubicBezTo>
                    <a:pt x="12" y="162"/>
                    <a:pt x="12" y="162"/>
                    <a:pt x="12" y="162"/>
                  </a:cubicBezTo>
                  <a:cubicBezTo>
                    <a:pt x="12" y="165"/>
                    <a:pt x="10" y="168"/>
                    <a:pt x="6" y="168"/>
                  </a:cubicBezTo>
                  <a:cubicBezTo>
                    <a:pt x="3" y="168"/>
                    <a:pt x="1" y="165"/>
                    <a:pt x="1" y="16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6" y="0"/>
                    <a:pt x="9" y="0"/>
                    <a:pt x="11" y="3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4"/>
                    <a:pt x="115" y="2"/>
                    <a:pt x="119" y="2"/>
                  </a:cubicBezTo>
                  <a:cubicBezTo>
                    <a:pt x="122" y="2"/>
                    <a:pt x="125" y="4"/>
                    <a:pt x="125" y="7"/>
                  </a:cubicBezTo>
                  <a:cubicBezTo>
                    <a:pt x="125" y="162"/>
                    <a:pt x="125" y="162"/>
                    <a:pt x="125" y="162"/>
                  </a:cubicBezTo>
                  <a:cubicBezTo>
                    <a:pt x="125" y="165"/>
                    <a:pt x="122" y="168"/>
                    <a:pt x="119" y="168"/>
                  </a:cubicBezTo>
                  <a:cubicBezTo>
                    <a:pt x="117" y="168"/>
                    <a:pt x="115" y="167"/>
                    <a:pt x="114" y="166"/>
                  </a:cubicBezTo>
                  <a:cubicBezTo>
                    <a:pt x="114" y="166"/>
                    <a:pt x="113" y="165"/>
                    <a:pt x="113" y="165"/>
                  </a:cubicBezTo>
                  <a:lnTo>
                    <a:pt x="12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76C50ABE-35C2-4F51-B38C-EEFFA60DB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313" y="5062538"/>
              <a:ext cx="450850" cy="625475"/>
            </a:xfrm>
            <a:custGeom>
              <a:avLst/>
              <a:gdLst>
                <a:gd name="T0" fmla="*/ 56 w 124"/>
                <a:gd name="T1" fmla="*/ 12 h 168"/>
                <a:gd name="T2" fmla="*/ 5 w 124"/>
                <a:gd name="T3" fmla="*/ 12 h 168"/>
                <a:gd name="T4" fmla="*/ 0 w 124"/>
                <a:gd name="T5" fmla="*/ 6 h 168"/>
                <a:gd name="T6" fmla="*/ 5 w 124"/>
                <a:gd name="T7" fmla="*/ 0 h 168"/>
                <a:gd name="T8" fmla="*/ 118 w 124"/>
                <a:gd name="T9" fmla="*/ 0 h 168"/>
                <a:gd name="T10" fmla="*/ 124 w 124"/>
                <a:gd name="T11" fmla="*/ 6 h 168"/>
                <a:gd name="T12" fmla="*/ 118 w 124"/>
                <a:gd name="T13" fmla="*/ 12 h 168"/>
                <a:gd name="T14" fmla="*/ 68 w 124"/>
                <a:gd name="T15" fmla="*/ 12 h 168"/>
                <a:gd name="T16" fmla="*/ 68 w 124"/>
                <a:gd name="T17" fmla="*/ 162 h 168"/>
                <a:gd name="T18" fmla="*/ 62 w 124"/>
                <a:gd name="T19" fmla="*/ 168 h 168"/>
                <a:gd name="T20" fmla="*/ 56 w 124"/>
                <a:gd name="T21" fmla="*/ 162 h 168"/>
                <a:gd name="T22" fmla="*/ 56 w 124"/>
                <a:gd name="T23" fmla="*/ 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68">
                  <a:moveTo>
                    <a:pt x="56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1" y="0"/>
                    <a:pt x="124" y="3"/>
                    <a:pt x="124" y="6"/>
                  </a:cubicBezTo>
                  <a:cubicBezTo>
                    <a:pt x="124" y="9"/>
                    <a:pt x="121" y="12"/>
                    <a:pt x="11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62"/>
                    <a:pt x="68" y="162"/>
                    <a:pt x="68" y="162"/>
                  </a:cubicBezTo>
                  <a:cubicBezTo>
                    <a:pt x="68" y="165"/>
                    <a:pt x="65" y="168"/>
                    <a:pt x="62" y="168"/>
                  </a:cubicBezTo>
                  <a:cubicBezTo>
                    <a:pt x="59" y="168"/>
                    <a:pt x="56" y="165"/>
                    <a:pt x="56" y="162"/>
                  </a:cubicBezTo>
                  <a:lnTo>
                    <a:pt x="5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id="{CC84E867-FB9A-47A9-B095-8C7CD3A82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500" y="5062538"/>
              <a:ext cx="355600" cy="625475"/>
            </a:xfrm>
            <a:custGeom>
              <a:avLst/>
              <a:gdLst>
                <a:gd name="T0" fmla="*/ 0 w 98"/>
                <a:gd name="T1" fmla="*/ 6 h 168"/>
                <a:gd name="T2" fmla="*/ 6 w 98"/>
                <a:gd name="T3" fmla="*/ 0 h 168"/>
                <a:gd name="T4" fmla="*/ 6 w 98"/>
                <a:gd name="T5" fmla="*/ 0 h 168"/>
                <a:gd name="T6" fmla="*/ 92 w 98"/>
                <a:gd name="T7" fmla="*/ 0 h 168"/>
                <a:gd name="T8" fmla="*/ 98 w 98"/>
                <a:gd name="T9" fmla="*/ 6 h 168"/>
                <a:gd name="T10" fmla="*/ 92 w 98"/>
                <a:gd name="T11" fmla="*/ 12 h 168"/>
                <a:gd name="T12" fmla="*/ 12 w 98"/>
                <a:gd name="T13" fmla="*/ 12 h 168"/>
                <a:gd name="T14" fmla="*/ 12 w 98"/>
                <a:gd name="T15" fmla="*/ 78 h 168"/>
                <a:gd name="T16" fmla="*/ 82 w 98"/>
                <a:gd name="T17" fmla="*/ 78 h 168"/>
                <a:gd name="T18" fmla="*/ 88 w 98"/>
                <a:gd name="T19" fmla="*/ 84 h 168"/>
                <a:gd name="T20" fmla="*/ 82 w 98"/>
                <a:gd name="T21" fmla="*/ 90 h 168"/>
                <a:gd name="T22" fmla="*/ 12 w 98"/>
                <a:gd name="T23" fmla="*/ 90 h 168"/>
                <a:gd name="T24" fmla="*/ 12 w 98"/>
                <a:gd name="T25" fmla="*/ 156 h 168"/>
                <a:gd name="T26" fmla="*/ 92 w 98"/>
                <a:gd name="T27" fmla="*/ 156 h 168"/>
                <a:gd name="T28" fmla="*/ 98 w 98"/>
                <a:gd name="T29" fmla="*/ 162 h 168"/>
                <a:gd name="T30" fmla="*/ 92 w 98"/>
                <a:gd name="T31" fmla="*/ 168 h 168"/>
                <a:gd name="T32" fmla="*/ 7 w 98"/>
                <a:gd name="T33" fmla="*/ 168 h 168"/>
                <a:gd name="T34" fmla="*/ 6 w 98"/>
                <a:gd name="T35" fmla="*/ 168 h 168"/>
                <a:gd name="T36" fmla="*/ 5 w 98"/>
                <a:gd name="T37" fmla="*/ 168 h 168"/>
                <a:gd name="T38" fmla="*/ 0 w 98"/>
                <a:gd name="T39" fmla="*/ 162 h 168"/>
                <a:gd name="T40" fmla="*/ 0 w 98"/>
                <a:gd name="T41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68">
                  <a:moveTo>
                    <a:pt x="0" y="6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6" y="0"/>
                    <a:pt x="98" y="3"/>
                    <a:pt x="98" y="6"/>
                  </a:cubicBezTo>
                  <a:cubicBezTo>
                    <a:pt x="98" y="9"/>
                    <a:pt x="96" y="12"/>
                    <a:pt x="9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5" y="78"/>
                    <a:pt x="88" y="81"/>
                    <a:pt x="88" y="84"/>
                  </a:cubicBezTo>
                  <a:cubicBezTo>
                    <a:pt x="88" y="87"/>
                    <a:pt x="85" y="90"/>
                    <a:pt x="82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6" y="156"/>
                    <a:pt x="98" y="159"/>
                    <a:pt x="98" y="162"/>
                  </a:cubicBezTo>
                  <a:cubicBezTo>
                    <a:pt x="98" y="165"/>
                    <a:pt x="96" y="168"/>
                    <a:pt x="92" y="168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3" y="168"/>
                    <a:pt x="0" y="165"/>
                    <a:pt x="0" y="162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F54FA6F2-E62E-4600-9E8E-B1B6FDC63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438" y="5062538"/>
              <a:ext cx="360362" cy="625475"/>
            </a:xfrm>
            <a:custGeom>
              <a:avLst/>
              <a:gdLst>
                <a:gd name="T0" fmla="*/ 7 w 99"/>
                <a:gd name="T1" fmla="*/ 168 h 168"/>
                <a:gd name="T2" fmla="*/ 6 w 99"/>
                <a:gd name="T3" fmla="*/ 168 h 168"/>
                <a:gd name="T4" fmla="*/ 0 w 99"/>
                <a:gd name="T5" fmla="*/ 162 h 168"/>
                <a:gd name="T6" fmla="*/ 0 w 99"/>
                <a:gd name="T7" fmla="*/ 6 h 168"/>
                <a:gd name="T8" fmla="*/ 6 w 99"/>
                <a:gd name="T9" fmla="*/ 0 h 168"/>
                <a:gd name="T10" fmla="*/ 12 w 99"/>
                <a:gd name="T11" fmla="*/ 6 h 168"/>
                <a:gd name="T12" fmla="*/ 12 w 99"/>
                <a:gd name="T13" fmla="*/ 156 h 168"/>
                <a:gd name="T14" fmla="*/ 93 w 99"/>
                <a:gd name="T15" fmla="*/ 156 h 168"/>
                <a:gd name="T16" fmla="*/ 99 w 99"/>
                <a:gd name="T17" fmla="*/ 162 h 168"/>
                <a:gd name="T18" fmla="*/ 93 w 99"/>
                <a:gd name="T19" fmla="*/ 168 h 168"/>
                <a:gd name="T20" fmla="*/ 7 w 99"/>
                <a:gd name="T2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68">
                  <a:moveTo>
                    <a:pt x="7" y="168"/>
                  </a:moveTo>
                  <a:cubicBezTo>
                    <a:pt x="6" y="168"/>
                    <a:pt x="6" y="168"/>
                    <a:pt x="6" y="168"/>
                  </a:cubicBezTo>
                  <a:cubicBezTo>
                    <a:pt x="3" y="168"/>
                    <a:pt x="0" y="165"/>
                    <a:pt x="0" y="16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6" y="156"/>
                    <a:pt x="99" y="159"/>
                    <a:pt x="99" y="162"/>
                  </a:cubicBezTo>
                  <a:cubicBezTo>
                    <a:pt x="99" y="165"/>
                    <a:pt x="96" y="168"/>
                    <a:pt x="93" y="168"/>
                  </a:cubicBezTo>
                  <a:lnTo>
                    <a:pt x="7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CE3C2B55-CB81-4E0E-8330-BB7E313B3E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0825" y="5054600"/>
              <a:ext cx="584200" cy="633413"/>
            </a:xfrm>
            <a:custGeom>
              <a:avLst/>
              <a:gdLst>
                <a:gd name="T0" fmla="*/ 81 w 161"/>
                <a:gd name="T1" fmla="*/ 0 h 170"/>
                <a:gd name="T2" fmla="*/ 161 w 161"/>
                <a:gd name="T3" fmla="*/ 85 h 170"/>
                <a:gd name="T4" fmla="*/ 81 w 161"/>
                <a:gd name="T5" fmla="*/ 170 h 170"/>
                <a:gd name="T6" fmla="*/ 0 w 161"/>
                <a:gd name="T7" fmla="*/ 85 h 170"/>
                <a:gd name="T8" fmla="*/ 81 w 161"/>
                <a:gd name="T9" fmla="*/ 0 h 170"/>
                <a:gd name="T10" fmla="*/ 81 w 161"/>
                <a:gd name="T11" fmla="*/ 158 h 170"/>
                <a:gd name="T12" fmla="*/ 149 w 161"/>
                <a:gd name="T13" fmla="*/ 85 h 170"/>
                <a:gd name="T14" fmla="*/ 81 w 161"/>
                <a:gd name="T15" fmla="*/ 12 h 170"/>
                <a:gd name="T16" fmla="*/ 11 w 161"/>
                <a:gd name="T17" fmla="*/ 85 h 170"/>
                <a:gd name="T18" fmla="*/ 81 w 161"/>
                <a:gd name="T19" fmla="*/ 15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70">
                  <a:moveTo>
                    <a:pt x="81" y="0"/>
                  </a:moveTo>
                  <a:cubicBezTo>
                    <a:pt x="126" y="0"/>
                    <a:pt x="161" y="38"/>
                    <a:pt x="161" y="85"/>
                  </a:cubicBezTo>
                  <a:cubicBezTo>
                    <a:pt x="161" y="132"/>
                    <a:pt x="126" y="170"/>
                    <a:pt x="81" y="170"/>
                  </a:cubicBezTo>
                  <a:cubicBezTo>
                    <a:pt x="35" y="170"/>
                    <a:pt x="0" y="132"/>
                    <a:pt x="0" y="85"/>
                  </a:cubicBezTo>
                  <a:cubicBezTo>
                    <a:pt x="0" y="38"/>
                    <a:pt x="35" y="0"/>
                    <a:pt x="81" y="0"/>
                  </a:cubicBezTo>
                  <a:close/>
                  <a:moveTo>
                    <a:pt x="81" y="158"/>
                  </a:moveTo>
                  <a:cubicBezTo>
                    <a:pt x="118" y="158"/>
                    <a:pt x="149" y="126"/>
                    <a:pt x="149" y="85"/>
                  </a:cubicBezTo>
                  <a:cubicBezTo>
                    <a:pt x="149" y="43"/>
                    <a:pt x="118" y="12"/>
                    <a:pt x="81" y="12"/>
                  </a:cubicBezTo>
                  <a:cubicBezTo>
                    <a:pt x="43" y="12"/>
                    <a:pt x="11" y="43"/>
                    <a:pt x="11" y="85"/>
                  </a:cubicBezTo>
                  <a:cubicBezTo>
                    <a:pt x="11" y="126"/>
                    <a:pt x="43" y="158"/>
                    <a:pt x="81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234737FD-EA2F-4020-8FDE-27F4397CC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7588" y="5062538"/>
              <a:ext cx="366712" cy="625475"/>
            </a:xfrm>
            <a:custGeom>
              <a:avLst/>
              <a:gdLst>
                <a:gd name="T0" fmla="*/ 0 w 101"/>
                <a:gd name="T1" fmla="*/ 6 h 168"/>
                <a:gd name="T2" fmla="*/ 6 w 101"/>
                <a:gd name="T3" fmla="*/ 0 h 168"/>
                <a:gd name="T4" fmla="*/ 6 w 101"/>
                <a:gd name="T5" fmla="*/ 0 h 168"/>
                <a:gd name="T6" fmla="*/ 53 w 101"/>
                <a:gd name="T7" fmla="*/ 0 h 168"/>
                <a:gd name="T8" fmla="*/ 101 w 101"/>
                <a:gd name="T9" fmla="*/ 48 h 168"/>
                <a:gd name="T10" fmla="*/ 53 w 101"/>
                <a:gd name="T11" fmla="*/ 96 h 168"/>
                <a:gd name="T12" fmla="*/ 12 w 101"/>
                <a:gd name="T13" fmla="*/ 96 h 168"/>
                <a:gd name="T14" fmla="*/ 12 w 101"/>
                <a:gd name="T15" fmla="*/ 162 h 168"/>
                <a:gd name="T16" fmla="*/ 6 w 101"/>
                <a:gd name="T17" fmla="*/ 168 h 168"/>
                <a:gd name="T18" fmla="*/ 0 w 101"/>
                <a:gd name="T19" fmla="*/ 162 h 168"/>
                <a:gd name="T20" fmla="*/ 0 w 101"/>
                <a:gd name="T21" fmla="*/ 6 h 168"/>
                <a:gd name="T22" fmla="*/ 53 w 101"/>
                <a:gd name="T23" fmla="*/ 84 h 168"/>
                <a:gd name="T24" fmla="*/ 90 w 101"/>
                <a:gd name="T25" fmla="*/ 48 h 168"/>
                <a:gd name="T26" fmla="*/ 53 w 101"/>
                <a:gd name="T27" fmla="*/ 12 h 168"/>
                <a:gd name="T28" fmla="*/ 12 w 101"/>
                <a:gd name="T29" fmla="*/ 12 h 168"/>
                <a:gd name="T30" fmla="*/ 12 w 101"/>
                <a:gd name="T31" fmla="*/ 84 h 168"/>
                <a:gd name="T32" fmla="*/ 53 w 101"/>
                <a:gd name="T33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168">
                  <a:moveTo>
                    <a:pt x="0" y="6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0" y="0"/>
                    <a:pt x="101" y="22"/>
                    <a:pt x="101" y="48"/>
                  </a:cubicBezTo>
                  <a:cubicBezTo>
                    <a:pt x="101" y="74"/>
                    <a:pt x="80" y="96"/>
                    <a:pt x="53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2" y="165"/>
                    <a:pt x="9" y="168"/>
                    <a:pt x="6" y="168"/>
                  </a:cubicBezTo>
                  <a:cubicBezTo>
                    <a:pt x="3" y="168"/>
                    <a:pt x="0" y="165"/>
                    <a:pt x="0" y="162"/>
                  </a:cubicBezTo>
                  <a:lnTo>
                    <a:pt x="0" y="6"/>
                  </a:lnTo>
                  <a:close/>
                  <a:moveTo>
                    <a:pt x="53" y="84"/>
                  </a:moveTo>
                  <a:cubicBezTo>
                    <a:pt x="73" y="84"/>
                    <a:pt x="90" y="68"/>
                    <a:pt x="90" y="48"/>
                  </a:cubicBezTo>
                  <a:cubicBezTo>
                    <a:pt x="90" y="28"/>
                    <a:pt x="73" y="12"/>
                    <a:pt x="5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84"/>
                    <a:pt x="12" y="84"/>
                    <a:pt x="12" y="84"/>
                  </a:cubicBezTo>
                  <a:lnTo>
                    <a:pt x="5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C8535911-9245-46F3-8698-DD44F5CC4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175" y="5062538"/>
              <a:ext cx="355600" cy="625475"/>
            </a:xfrm>
            <a:custGeom>
              <a:avLst/>
              <a:gdLst>
                <a:gd name="T0" fmla="*/ 0 w 98"/>
                <a:gd name="T1" fmla="*/ 6 h 168"/>
                <a:gd name="T2" fmla="*/ 6 w 98"/>
                <a:gd name="T3" fmla="*/ 0 h 168"/>
                <a:gd name="T4" fmla="*/ 6 w 98"/>
                <a:gd name="T5" fmla="*/ 0 h 168"/>
                <a:gd name="T6" fmla="*/ 92 w 98"/>
                <a:gd name="T7" fmla="*/ 0 h 168"/>
                <a:gd name="T8" fmla="*/ 98 w 98"/>
                <a:gd name="T9" fmla="*/ 6 h 168"/>
                <a:gd name="T10" fmla="*/ 92 w 98"/>
                <a:gd name="T11" fmla="*/ 12 h 168"/>
                <a:gd name="T12" fmla="*/ 12 w 98"/>
                <a:gd name="T13" fmla="*/ 12 h 168"/>
                <a:gd name="T14" fmla="*/ 12 w 98"/>
                <a:gd name="T15" fmla="*/ 78 h 168"/>
                <a:gd name="T16" fmla="*/ 82 w 98"/>
                <a:gd name="T17" fmla="*/ 78 h 168"/>
                <a:gd name="T18" fmla="*/ 88 w 98"/>
                <a:gd name="T19" fmla="*/ 84 h 168"/>
                <a:gd name="T20" fmla="*/ 82 w 98"/>
                <a:gd name="T21" fmla="*/ 90 h 168"/>
                <a:gd name="T22" fmla="*/ 12 w 98"/>
                <a:gd name="T23" fmla="*/ 90 h 168"/>
                <a:gd name="T24" fmla="*/ 12 w 98"/>
                <a:gd name="T25" fmla="*/ 156 h 168"/>
                <a:gd name="T26" fmla="*/ 92 w 98"/>
                <a:gd name="T27" fmla="*/ 156 h 168"/>
                <a:gd name="T28" fmla="*/ 98 w 98"/>
                <a:gd name="T29" fmla="*/ 162 h 168"/>
                <a:gd name="T30" fmla="*/ 92 w 98"/>
                <a:gd name="T31" fmla="*/ 168 h 168"/>
                <a:gd name="T32" fmla="*/ 6 w 98"/>
                <a:gd name="T33" fmla="*/ 168 h 168"/>
                <a:gd name="T34" fmla="*/ 6 w 98"/>
                <a:gd name="T35" fmla="*/ 168 h 168"/>
                <a:gd name="T36" fmla="*/ 5 w 98"/>
                <a:gd name="T37" fmla="*/ 168 h 168"/>
                <a:gd name="T38" fmla="*/ 0 w 98"/>
                <a:gd name="T39" fmla="*/ 162 h 168"/>
                <a:gd name="T40" fmla="*/ 0 w 98"/>
                <a:gd name="T41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68">
                  <a:moveTo>
                    <a:pt x="0" y="6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cubicBezTo>
                    <a:pt x="98" y="9"/>
                    <a:pt x="95" y="12"/>
                    <a:pt x="9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5" y="78"/>
                    <a:pt x="88" y="81"/>
                    <a:pt x="88" y="84"/>
                  </a:cubicBezTo>
                  <a:cubicBezTo>
                    <a:pt x="88" y="87"/>
                    <a:pt x="85" y="90"/>
                    <a:pt x="82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5" y="156"/>
                    <a:pt x="98" y="159"/>
                    <a:pt x="98" y="162"/>
                  </a:cubicBezTo>
                  <a:cubicBezTo>
                    <a:pt x="98" y="165"/>
                    <a:pt x="95" y="168"/>
                    <a:pt x="92" y="168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2" y="168"/>
                    <a:pt x="0" y="165"/>
                    <a:pt x="0" y="162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92C3B2A-A664-4BC9-921A-D197F55F2F0B}"/>
              </a:ext>
            </a:extLst>
          </p:cNvPr>
          <p:cNvSpPr txBox="1"/>
          <p:nvPr userDrawn="1"/>
        </p:nvSpPr>
        <p:spPr>
          <a:xfrm>
            <a:off x="950073" y="736978"/>
            <a:ext cx="19453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 err="1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Powerpoint</a:t>
            </a:r>
            <a:r>
              <a:rPr lang="en-US" sz="900" baseline="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Template</a:t>
            </a:r>
          </a:p>
          <a:p>
            <a:pPr>
              <a:lnSpc>
                <a:spcPct val="150000"/>
              </a:lnSpc>
            </a:pPr>
            <a:r>
              <a:rPr lang="en-US" sz="900" baseline="0" dirty="0">
                <a:solidFill>
                  <a:schemeClr val="tx1">
                    <a:lumMod val="20000"/>
                    <a:lumOff val="8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2018</a:t>
            </a:r>
            <a:endParaRPr lang="id-ID" sz="900" dirty="0">
              <a:solidFill>
                <a:schemeClr val="tx1">
                  <a:lumMod val="20000"/>
                  <a:lumOff val="80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6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266D0E1-AD96-4F63-8281-CC444CC3B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5771" y="552390"/>
            <a:ext cx="6560459" cy="7397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C8D34B88-F7A0-425F-B7AF-E98F5BD71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5545" y="1234561"/>
            <a:ext cx="4760913" cy="319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Put Subtitle Here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5F517585-8999-4AAB-8BAB-E0F0B4E605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4003" y="2223717"/>
            <a:ext cx="2034656" cy="2239792"/>
          </a:xfrm>
          <a:custGeom>
            <a:avLst/>
            <a:gdLst>
              <a:gd name="connsiteX0" fmla="*/ 1658398 w 2034656"/>
              <a:gd name="connsiteY0" fmla="*/ 3 h 2239792"/>
              <a:gd name="connsiteX1" fmla="*/ 1839755 w 2034656"/>
              <a:gd name="connsiteY1" fmla="*/ 48356 h 2239792"/>
              <a:gd name="connsiteX2" fmla="*/ 2023545 w 2034656"/>
              <a:gd name="connsiteY2" fmla="*/ 364202 h 2239792"/>
              <a:gd name="connsiteX3" fmla="*/ 2034656 w 2034656"/>
              <a:gd name="connsiteY3" fmla="*/ 1874816 h 2239792"/>
              <a:gd name="connsiteX4" fmla="*/ 1854605 w 2034656"/>
              <a:gd name="connsiteY4" fmla="*/ 2190984 h 2239792"/>
              <a:gd name="connsiteX5" fmla="*/ 1490763 w 2034656"/>
              <a:gd name="connsiteY5" fmla="*/ 2191306 h 2239792"/>
              <a:gd name="connsiteX6" fmla="*/ 182912 w 2034656"/>
              <a:gd name="connsiteY6" fmla="*/ 1435261 h 2239792"/>
              <a:gd name="connsiteX7" fmla="*/ 23 w 2034656"/>
              <a:gd name="connsiteY7" fmla="*/ 1120963 h 2239792"/>
              <a:gd name="connsiteX8" fmla="*/ 177638 w 2034656"/>
              <a:gd name="connsiteY8" fmla="*/ 804141 h 2239792"/>
              <a:gd name="connsiteX9" fmla="*/ 1477450 w 2034656"/>
              <a:gd name="connsiteY9" fmla="*/ 47784 h 2239792"/>
              <a:gd name="connsiteX10" fmla="*/ 1658398 w 2034656"/>
              <a:gd name="connsiteY10" fmla="*/ 3 h 223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4656" h="2239792">
                <a:moveTo>
                  <a:pt x="1658398" y="3"/>
                </a:moveTo>
                <a:cubicBezTo>
                  <a:pt x="1721250" y="217"/>
                  <a:pt x="1784171" y="16452"/>
                  <a:pt x="1839755" y="48356"/>
                </a:cubicBezTo>
                <a:cubicBezTo>
                  <a:pt x="1951825" y="113711"/>
                  <a:pt x="2022999" y="236024"/>
                  <a:pt x="2023545" y="364202"/>
                </a:cubicBezTo>
                <a:cubicBezTo>
                  <a:pt x="2023545" y="364202"/>
                  <a:pt x="2023545" y="364202"/>
                  <a:pt x="2034656" y="1874816"/>
                </a:cubicBezTo>
                <a:cubicBezTo>
                  <a:pt x="2034568" y="2005436"/>
                  <a:pt x="1966764" y="2125719"/>
                  <a:pt x="1854605" y="2190984"/>
                </a:cubicBezTo>
                <a:cubicBezTo>
                  <a:pt x="1742446" y="2256249"/>
                  <a:pt x="1604370" y="2255767"/>
                  <a:pt x="1490763" y="2191306"/>
                </a:cubicBezTo>
                <a:cubicBezTo>
                  <a:pt x="1490763" y="2191306"/>
                  <a:pt x="1490763" y="2191306"/>
                  <a:pt x="182912" y="1435261"/>
                </a:cubicBezTo>
                <a:cubicBezTo>
                  <a:pt x="70207" y="1372348"/>
                  <a:pt x="-967" y="1250035"/>
                  <a:pt x="23" y="1120963"/>
                </a:cubicBezTo>
                <a:cubicBezTo>
                  <a:pt x="-1424" y="991237"/>
                  <a:pt x="67015" y="868512"/>
                  <a:pt x="177638" y="804141"/>
                </a:cubicBezTo>
                <a:cubicBezTo>
                  <a:pt x="177638" y="804141"/>
                  <a:pt x="177638" y="804141"/>
                  <a:pt x="1477450" y="47784"/>
                </a:cubicBezTo>
                <a:cubicBezTo>
                  <a:pt x="1532761" y="15598"/>
                  <a:pt x="1595545" y="-210"/>
                  <a:pt x="1658398" y="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97E5639E-C27E-4020-A1A1-0CA0C53416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61595" y="2223717"/>
            <a:ext cx="2034656" cy="2239792"/>
          </a:xfrm>
          <a:custGeom>
            <a:avLst/>
            <a:gdLst>
              <a:gd name="connsiteX0" fmla="*/ 1658398 w 2034656"/>
              <a:gd name="connsiteY0" fmla="*/ 3 h 2239792"/>
              <a:gd name="connsiteX1" fmla="*/ 1839755 w 2034656"/>
              <a:gd name="connsiteY1" fmla="*/ 48356 h 2239792"/>
              <a:gd name="connsiteX2" fmla="*/ 2023545 w 2034656"/>
              <a:gd name="connsiteY2" fmla="*/ 364202 h 2239792"/>
              <a:gd name="connsiteX3" fmla="*/ 2034656 w 2034656"/>
              <a:gd name="connsiteY3" fmla="*/ 1874816 h 2239792"/>
              <a:gd name="connsiteX4" fmla="*/ 1854605 w 2034656"/>
              <a:gd name="connsiteY4" fmla="*/ 2190984 h 2239792"/>
              <a:gd name="connsiteX5" fmla="*/ 1490763 w 2034656"/>
              <a:gd name="connsiteY5" fmla="*/ 2191306 h 2239792"/>
              <a:gd name="connsiteX6" fmla="*/ 182912 w 2034656"/>
              <a:gd name="connsiteY6" fmla="*/ 1435261 h 2239792"/>
              <a:gd name="connsiteX7" fmla="*/ 23 w 2034656"/>
              <a:gd name="connsiteY7" fmla="*/ 1120963 h 2239792"/>
              <a:gd name="connsiteX8" fmla="*/ 177638 w 2034656"/>
              <a:gd name="connsiteY8" fmla="*/ 804141 h 2239792"/>
              <a:gd name="connsiteX9" fmla="*/ 1477450 w 2034656"/>
              <a:gd name="connsiteY9" fmla="*/ 47784 h 2239792"/>
              <a:gd name="connsiteX10" fmla="*/ 1658398 w 2034656"/>
              <a:gd name="connsiteY10" fmla="*/ 3 h 223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4656" h="2239792">
                <a:moveTo>
                  <a:pt x="1658398" y="3"/>
                </a:moveTo>
                <a:cubicBezTo>
                  <a:pt x="1721250" y="217"/>
                  <a:pt x="1784171" y="16452"/>
                  <a:pt x="1839755" y="48356"/>
                </a:cubicBezTo>
                <a:cubicBezTo>
                  <a:pt x="1951825" y="113711"/>
                  <a:pt x="2022999" y="236024"/>
                  <a:pt x="2023545" y="364202"/>
                </a:cubicBezTo>
                <a:cubicBezTo>
                  <a:pt x="2023545" y="364202"/>
                  <a:pt x="2023545" y="364202"/>
                  <a:pt x="2034656" y="1874816"/>
                </a:cubicBezTo>
                <a:cubicBezTo>
                  <a:pt x="2034568" y="2005436"/>
                  <a:pt x="1966764" y="2125719"/>
                  <a:pt x="1854605" y="2190984"/>
                </a:cubicBezTo>
                <a:cubicBezTo>
                  <a:pt x="1742446" y="2256249"/>
                  <a:pt x="1604370" y="2255767"/>
                  <a:pt x="1490763" y="2191306"/>
                </a:cubicBezTo>
                <a:cubicBezTo>
                  <a:pt x="1490763" y="2191306"/>
                  <a:pt x="1490763" y="2191306"/>
                  <a:pt x="182912" y="1435261"/>
                </a:cubicBezTo>
                <a:cubicBezTo>
                  <a:pt x="70207" y="1372348"/>
                  <a:pt x="-967" y="1250035"/>
                  <a:pt x="23" y="1120963"/>
                </a:cubicBezTo>
                <a:cubicBezTo>
                  <a:pt x="-1424" y="991237"/>
                  <a:pt x="67015" y="868512"/>
                  <a:pt x="177638" y="804141"/>
                </a:cubicBezTo>
                <a:cubicBezTo>
                  <a:pt x="177638" y="804141"/>
                  <a:pt x="177638" y="804141"/>
                  <a:pt x="1477450" y="47784"/>
                </a:cubicBezTo>
                <a:cubicBezTo>
                  <a:pt x="1532761" y="15598"/>
                  <a:pt x="1595545" y="-210"/>
                  <a:pt x="1658398" y="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1084235-ABEB-4469-BE1F-C0F5302A28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43536" y="2223717"/>
            <a:ext cx="2034656" cy="2239792"/>
          </a:xfrm>
          <a:custGeom>
            <a:avLst/>
            <a:gdLst>
              <a:gd name="connsiteX0" fmla="*/ 1658398 w 2034656"/>
              <a:gd name="connsiteY0" fmla="*/ 3 h 2239792"/>
              <a:gd name="connsiteX1" fmla="*/ 1839755 w 2034656"/>
              <a:gd name="connsiteY1" fmla="*/ 48356 h 2239792"/>
              <a:gd name="connsiteX2" fmla="*/ 2023545 w 2034656"/>
              <a:gd name="connsiteY2" fmla="*/ 364202 h 2239792"/>
              <a:gd name="connsiteX3" fmla="*/ 2034656 w 2034656"/>
              <a:gd name="connsiteY3" fmla="*/ 1874816 h 2239792"/>
              <a:gd name="connsiteX4" fmla="*/ 1854605 w 2034656"/>
              <a:gd name="connsiteY4" fmla="*/ 2190984 h 2239792"/>
              <a:gd name="connsiteX5" fmla="*/ 1490763 w 2034656"/>
              <a:gd name="connsiteY5" fmla="*/ 2191306 h 2239792"/>
              <a:gd name="connsiteX6" fmla="*/ 182912 w 2034656"/>
              <a:gd name="connsiteY6" fmla="*/ 1435261 h 2239792"/>
              <a:gd name="connsiteX7" fmla="*/ 23 w 2034656"/>
              <a:gd name="connsiteY7" fmla="*/ 1120963 h 2239792"/>
              <a:gd name="connsiteX8" fmla="*/ 177638 w 2034656"/>
              <a:gd name="connsiteY8" fmla="*/ 804141 h 2239792"/>
              <a:gd name="connsiteX9" fmla="*/ 1477450 w 2034656"/>
              <a:gd name="connsiteY9" fmla="*/ 47784 h 2239792"/>
              <a:gd name="connsiteX10" fmla="*/ 1658398 w 2034656"/>
              <a:gd name="connsiteY10" fmla="*/ 3 h 223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4656" h="2239792">
                <a:moveTo>
                  <a:pt x="1658398" y="3"/>
                </a:moveTo>
                <a:cubicBezTo>
                  <a:pt x="1721250" y="217"/>
                  <a:pt x="1784171" y="16452"/>
                  <a:pt x="1839755" y="48356"/>
                </a:cubicBezTo>
                <a:cubicBezTo>
                  <a:pt x="1951825" y="113711"/>
                  <a:pt x="2022999" y="236024"/>
                  <a:pt x="2023545" y="364202"/>
                </a:cubicBezTo>
                <a:cubicBezTo>
                  <a:pt x="2023545" y="364202"/>
                  <a:pt x="2023545" y="364202"/>
                  <a:pt x="2034656" y="1874816"/>
                </a:cubicBezTo>
                <a:cubicBezTo>
                  <a:pt x="2034568" y="2005436"/>
                  <a:pt x="1966764" y="2125719"/>
                  <a:pt x="1854605" y="2190984"/>
                </a:cubicBezTo>
                <a:cubicBezTo>
                  <a:pt x="1742446" y="2256249"/>
                  <a:pt x="1604370" y="2255767"/>
                  <a:pt x="1490763" y="2191306"/>
                </a:cubicBezTo>
                <a:cubicBezTo>
                  <a:pt x="1490763" y="2191306"/>
                  <a:pt x="1490763" y="2191306"/>
                  <a:pt x="182912" y="1435261"/>
                </a:cubicBezTo>
                <a:cubicBezTo>
                  <a:pt x="70207" y="1372348"/>
                  <a:pt x="-967" y="1250035"/>
                  <a:pt x="23" y="1120963"/>
                </a:cubicBezTo>
                <a:cubicBezTo>
                  <a:pt x="-1424" y="991237"/>
                  <a:pt x="67015" y="868512"/>
                  <a:pt x="177638" y="804141"/>
                </a:cubicBezTo>
                <a:cubicBezTo>
                  <a:pt x="177638" y="804141"/>
                  <a:pt x="177638" y="804141"/>
                  <a:pt x="1477450" y="47784"/>
                </a:cubicBezTo>
                <a:cubicBezTo>
                  <a:pt x="1532761" y="15598"/>
                  <a:pt x="1595545" y="-210"/>
                  <a:pt x="1658398" y="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6C4C1D5-0B92-4BB4-8BB0-F9487583348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14221" y="2223717"/>
            <a:ext cx="2034656" cy="2239792"/>
          </a:xfrm>
          <a:custGeom>
            <a:avLst/>
            <a:gdLst>
              <a:gd name="connsiteX0" fmla="*/ 1658398 w 2034656"/>
              <a:gd name="connsiteY0" fmla="*/ 3 h 2239792"/>
              <a:gd name="connsiteX1" fmla="*/ 1839755 w 2034656"/>
              <a:gd name="connsiteY1" fmla="*/ 48356 h 2239792"/>
              <a:gd name="connsiteX2" fmla="*/ 2023545 w 2034656"/>
              <a:gd name="connsiteY2" fmla="*/ 364202 h 2239792"/>
              <a:gd name="connsiteX3" fmla="*/ 2034656 w 2034656"/>
              <a:gd name="connsiteY3" fmla="*/ 1874816 h 2239792"/>
              <a:gd name="connsiteX4" fmla="*/ 1854605 w 2034656"/>
              <a:gd name="connsiteY4" fmla="*/ 2190984 h 2239792"/>
              <a:gd name="connsiteX5" fmla="*/ 1490763 w 2034656"/>
              <a:gd name="connsiteY5" fmla="*/ 2191306 h 2239792"/>
              <a:gd name="connsiteX6" fmla="*/ 182912 w 2034656"/>
              <a:gd name="connsiteY6" fmla="*/ 1435261 h 2239792"/>
              <a:gd name="connsiteX7" fmla="*/ 23 w 2034656"/>
              <a:gd name="connsiteY7" fmla="*/ 1120963 h 2239792"/>
              <a:gd name="connsiteX8" fmla="*/ 177638 w 2034656"/>
              <a:gd name="connsiteY8" fmla="*/ 804141 h 2239792"/>
              <a:gd name="connsiteX9" fmla="*/ 1477450 w 2034656"/>
              <a:gd name="connsiteY9" fmla="*/ 47784 h 2239792"/>
              <a:gd name="connsiteX10" fmla="*/ 1658398 w 2034656"/>
              <a:gd name="connsiteY10" fmla="*/ 3 h 223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4656" h="2239792">
                <a:moveTo>
                  <a:pt x="1658398" y="3"/>
                </a:moveTo>
                <a:cubicBezTo>
                  <a:pt x="1721250" y="217"/>
                  <a:pt x="1784171" y="16452"/>
                  <a:pt x="1839755" y="48356"/>
                </a:cubicBezTo>
                <a:cubicBezTo>
                  <a:pt x="1951825" y="113711"/>
                  <a:pt x="2022999" y="236024"/>
                  <a:pt x="2023545" y="364202"/>
                </a:cubicBezTo>
                <a:cubicBezTo>
                  <a:pt x="2023545" y="364202"/>
                  <a:pt x="2023545" y="364202"/>
                  <a:pt x="2034656" y="1874816"/>
                </a:cubicBezTo>
                <a:cubicBezTo>
                  <a:pt x="2034568" y="2005436"/>
                  <a:pt x="1966764" y="2125719"/>
                  <a:pt x="1854605" y="2190984"/>
                </a:cubicBezTo>
                <a:cubicBezTo>
                  <a:pt x="1742446" y="2256249"/>
                  <a:pt x="1604370" y="2255767"/>
                  <a:pt x="1490763" y="2191306"/>
                </a:cubicBezTo>
                <a:cubicBezTo>
                  <a:pt x="1490763" y="2191306"/>
                  <a:pt x="1490763" y="2191306"/>
                  <a:pt x="182912" y="1435261"/>
                </a:cubicBezTo>
                <a:cubicBezTo>
                  <a:pt x="70207" y="1372348"/>
                  <a:pt x="-967" y="1250035"/>
                  <a:pt x="23" y="1120963"/>
                </a:cubicBezTo>
                <a:cubicBezTo>
                  <a:pt x="-1424" y="991237"/>
                  <a:pt x="67015" y="868512"/>
                  <a:pt x="177638" y="804141"/>
                </a:cubicBezTo>
                <a:cubicBezTo>
                  <a:pt x="177638" y="804141"/>
                  <a:pt x="177638" y="804141"/>
                  <a:pt x="1477450" y="47784"/>
                </a:cubicBezTo>
                <a:cubicBezTo>
                  <a:pt x="1532761" y="15598"/>
                  <a:pt x="1595545" y="-210"/>
                  <a:pt x="1658398" y="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7EAA63E8-C8FF-4429-9EEB-3AFCDC3C2C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685799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A5C7FFB-2604-47CE-BC69-112DD6F5A5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98766"/>
            <a:ext cx="4963887" cy="4136571"/>
          </a:xfrm>
          <a:custGeom>
            <a:avLst/>
            <a:gdLst>
              <a:gd name="connsiteX0" fmla="*/ 123394 w 4963886"/>
              <a:gd name="connsiteY0" fmla="*/ 0 h 4136571"/>
              <a:gd name="connsiteX1" fmla="*/ 4840492 w 4963886"/>
              <a:gd name="connsiteY1" fmla="*/ 0 h 4136571"/>
              <a:gd name="connsiteX2" fmla="*/ 4963886 w 4963886"/>
              <a:gd name="connsiteY2" fmla="*/ 123394 h 4136571"/>
              <a:gd name="connsiteX3" fmla="*/ 4963886 w 4963886"/>
              <a:gd name="connsiteY3" fmla="*/ 4013177 h 4136571"/>
              <a:gd name="connsiteX4" fmla="*/ 4840492 w 4963886"/>
              <a:gd name="connsiteY4" fmla="*/ 4136571 h 4136571"/>
              <a:gd name="connsiteX5" fmla="*/ 123394 w 4963886"/>
              <a:gd name="connsiteY5" fmla="*/ 4136571 h 4136571"/>
              <a:gd name="connsiteX6" fmla="*/ 0 w 4963886"/>
              <a:gd name="connsiteY6" fmla="*/ 4013177 h 4136571"/>
              <a:gd name="connsiteX7" fmla="*/ 0 w 4963886"/>
              <a:gd name="connsiteY7" fmla="*/ 123394 h 4136571"/>
              <a:gd name="connsiteX8" fmla="*/ 123394 w 4963886"/>
              <a:gd name="connsiteY8" fmla="*/ 0 h 413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3886" h="4136571">
                <a:moveTo>
                  <a:pt x="123394" y="0"/>
                </a:moveTo>
                <a:lnTo>
                  <a:pt x="4840492" y="0"/>
                </a:lnTo>
                <a:cubicBezTo>
                  <a:pt x="4908641" y="0"/>
                  <a:pt x="4963886" y="55245"/>
                  <a:pt x="4963886" y="123394"/>
                </a:cubicBezTo>
                <a:lnTo>
                  <a:pt x="4963886" y="4013177"/>
                </a:lnTo>
                <a:cubicBezTo>
                  <a:pt x="4963886" y="4081326"/>
                  <a:pt x="4908641" y="4136571"/>
                  <a:pt x="4840492" y="4136571"/>
                </a:cubicBezTo>
                <a:lnTo>
                  <a:pt x="123394" y="4136571"/>
                </a:lnTo>
                <a:cubicBezTo>
                  <a:pt x="55245" y="4136571"/>
                  <a:pt x="0" y="4081326"/>
                  <a:pt x="0" y="4013177"/>
                </a:cubicBezTo>
                <a:lnTo>
                  <a:pt x="0" y="123394"/>
                </a:lnTo>
                <a:cubicBezTo>
                  <a:pt x="0" y="55245"/>
                  <a:pt x="55245" y="0"/>
                  <a:pt x="1233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7AC3F95-CFD5-4E94-9B21-0BDF429CE7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13714" y="998766"/>
            <a:ext cx="4963887" cy="4136571"/>
          </a:xfrm>
          <a:custGeom>
            <a:avLst/>
            <a:gdLst>
              <a:gd name="connsiteX0" fmla="*/ 123394 w 4963886"/>
              <a:gd name="connsiteY0" fmla="*/ 0 h 4136571"/>
              <a:gd name="connsiteX1" fmla="*/ 4840492 w 4963886"/>
              <a:gd name="connsiteY1" fmla="*/ 0 h 4136571"/>
              <a:gd name="connsiteX2" fmla="*/ 4963886 w 4963886"/>
              <a:gd name="connsiteY2" fmla="*/ 123394 h 4136571"/>
              <a:gd name="connsiteX3" fmla="*/ 4963886 w 4963886"/>
              <a:gd name="connsiteY3" fmla="*/ 4013177 h 4136571"/>
              <a:gd name="connsiteX4" fmla="*/ 4840492 w 4963886"/>
              <a:gd name="connsiteY4" fmla="*/ 4136571 h 4136571"/>
              <a:gd name="connsiteX5" fmla="*/ 123394 w 4963886"/>
              <a:gd name="connsiteY5" fmla="*/ 4136571 h 4136571"/>
              <a:gd name="connsiteX6" fmla="*/ 0 w 4963886"/>
              <a:gd name="connsiteY6" fmla="*/ 4013177 h 4136571"/>
              <a:gd name="connsiteX7" fmla="*/ 0 w 4963886"/>
              <a:gd name="connsiteY7" fmla="*/ 123394 h 4136571"/>
              <a:gd name="connsiteX8" fmla="*/ 123394 w 4963886"/>
              <a:gd name="connsiteY8" fmla="*/ 0 h 413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3886" h="4136571">
                <a:moveTo>
                  <a:pt x="123394" y="0"/>
                </a:moveTo>
                <a:lnTo>
                  <a:pt x="4840492" y="0"/>
                </a:lnTo>
                <a:cubicBezTo>
                  <a:pt x="4908641" y="0"/>
                  <a:pt x="4963886" y="55245"/>
                  <a:pt x="4963886" y="123394"/>
                </a:cubicBezTo>
                <a:lnTo>
                  <a:pt x="4963886" y="4013177"/>
                </a:lnTo>
                <a:cubicBezTo>
                  <a:pt x="4963886" y="4081326"/>
                  <a:pt x="4908641" y="4136571"/>
                  <a:pt x="4840492" y="4136571"/>
                </a:cubicBezTo>
                <a:lnTo>
                  <a:pt x="123394" y="4136571"/>
                </a:lnTo>
                <a:cubicBezTo>
                  <a:pt x="55245" y="4136571"/>
                  <a:pt x="0" y="4081326"/>
                  <a:pt x="0" y="4013177"/>
                </a:cubicBezTo>
                <a:lnTo>
                  <a:pt x="0" y="123394"/>
                </a:lnTo>
                <a:cubicBezTo>
                  <a:pt x="0" y="55245"/>
                  <a:pt x="55245" y="0"/>
                  <a:pt x="1233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1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EDB910-ECCA-496C-B01E-99C69891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AD792-19EE-41E7-97EE-A182F345E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ED263-D9B4-4749-A327-5B1D895C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5747-B042-441E-AA52-97CFBABCFF8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D22C6-BD82-402F-8EA4-341D85140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ED94D-889D-4C6A-A4EB-125724039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F9E8F-1CD9-4C3C-8153-7F275D390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1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ppp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pppt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9">
            <a:extLst>
              <a:ext uri="{FF2B5EF4-FFF2-40B4-BE49-F238E27FC236}">
                <a16:creationId xmlns:a16="http://schemas.microsoft.com/office/drawing/2014/main" id="{DFC86F7F-9EAE-43C2-8A6D-EBA6948A08AE}"/>
              </a:ext>
            </a:extLst>
          </p:cNvPr>
          <p:cNvSpPr>
            <a:spLocks/>
          </p:cNvSpPr>
          <p:nvPr/>
        </p:nvSpPr>
        <p:spPr bwMode="auto">
          <a:xfrm rot="5400000">
            <a:off x="-1028270" y="4852611"/>
            <a:ext cx="4625033" cy="418031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noFill/>
          <a:ln w="25400">
            <a:solidFill>
              <a:schemeClr val="tx1">
                <a:lumMod val="60000"/>
                <a:lumOff val="40000"/>
              </a:schemeClr>
            </a:solidFill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BF278E43-4289-46CB-AC7C-C420B8BA598D}"/>
              </a:ext>
            </a:extLst>
          </p:cNvPr>
          <p:cNvSpPr>
            <a:spLocks/>
          </p:cNvSpPr>
          <p:nvPr/>
        </p:nvSpPr>
        <p:spPr bwMode="auto">
          <a:xfrm rot="4671525">
            <a:off x="5698397" y="5643530"/>
            <a:ext cx="6923685" cy="625794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noFill/>
          <a:ln w="25400">
            <a:solidFill>
              <a:schemeClr val="tx1">
                <a:lumMod val="60000"/>
                <a:lumOff val="40000"/>
              </a:schemeClr>
            </a:solidFill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2DA0E394-B625-4386-BFF8-971F6229F616}"/>
              </a:ext>
            </a:extLst>
          </p:cNvPr>
          <p:cNvSpPr>
            <a:spLocks/>
          </p:cNvSpPr>
          <p:nvPr/>
        </p:nvSpPr>
        <p:spPr bwMode="auto">
          <a:xfrm rot="8875849">
            <a:off x="-269976" y="-438529"/>
            <a:ext cx="6923685" cy="625794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noFill/>
          <a:ln w="25400">
            <a:solidFill>
              <a:schemeClr val="tx1">
                <a:lumMod val="60000"/>
                <a:lumOff val="40000"/>
              </a:schemeClr>
            </a:solidFill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CDF3C30A-DEE2-4492-9523-3AD761CBF0F7}"/>
              </a:ext>
            </a:extLst>
          </p:cNvPr>
          <p:cNvSpPr>
            <a:spLocks/>
          </p:cNvSpPr>
          <p:nvPr/>
        </p:nvSpPr>
        <p:spPr bwMode="auto">
          <a:xfrm rot="8875849">
            <a:off x="984366" y="627337"/>
            <a:ext cx="4302708" cy="388898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9D011A14-20B2-424E-9D72-04084C6093F9}"/>
              </a:ext>
            </a:extLst>
          </p:cNvPr>
          <p:cNvSpPr>
            <a:spLocks/>
          </p:cNvSpPr>
          <p:nvPr/>
        </p:nvSpPr>
        <p:spPr bwMode="auto">
          <a:xfrm rot="12752839">
            <a:off x="505083" y="329250"/>
            <a:ext cx="901279" cy="814617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767BC589-DFF8-43BA-9274-2BD856E8FB45}"/>
              </a:ext>
            </a:extLst>
          </p:cNvPr>
          <p:cNvSpPr>
            <a:spLocks/>
          </p:cNvSpPr>
          <p:nvPr/>
        </p:nvSpPr>
        <p:spPr bwMode="auto">
          <a:xfrm rot="12752839">
            <a:off x="-823088" y="4209511"/>
            <a:ext cx="1527391" cy="1380526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BAA17B90-B9D9-413B-834D-089DB03988FE}"/>
              </a:ext>
            </a:extLst>
          </p:cNvPr>
          <p:cNvSpPr>
            <a:spLocks/>
          </p:cNvSpPr>
          <p:nvPr/>
        </p:nvSpPr>
        <p:spPr bwMode="auto">
          <a:xfrm rot="12752839">
            <a:off x="4955389" y="1358758"/>
            <a:ext cx="734067" cy="663482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DE584911-DA68-4749-AF49-CFBC805B2F33}"/>
              </a:ext>
            </a:extLst>
          </p:cNvPr>
          <p:cNvSpPr>
            <a:spLocks/>
          </p:cNvSpPr>
          <p:nvPr/>
        </p:nvSpPr>
        <p:spPr bwMode="auto">
          <a:xfrm rot="12752839">
            <a:off x="2192188" y="5083651"/>
            <a:ext cx="734067" cy="663482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Freeform 9">
            <a:extLst>
              <a:ext uri="{FF2B5EF4-FFF2-40B4-BE49-F238E27FC236}">
                <a16:creationId xmlns:a16="http://schemas.microsoft.com/office/drawing/2014/main" id="{2DF4016B-419E-4255-B874-DA58331E11FE}"/>
              </a:ext>
            </a:extLst>
          </p:cNvPr>
          <p:cNvSpPr>
            <a:spLocks/>
          </p:cNvSpPr>
          <p:nvPr/>
        </p:nvSpPr>
        <p:spPr bwMode="auto">
          <a:xfrm rot="8875849" flipH="1">
            <a:off x="9909624" y="404531"/>
            <a:ext cx="1654841" cy="1495721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C198F1F9-FAA5-459E-9193-A11BEBA50231}"/>
              </a:ext>
            </a:extLst>
          </p:cNvPr>
          <p:cNvSpPr txBox="1">
            <a:spLocks/>
          </p:cNvSpPr>
          <p:nvPr/>
        </p:nvSpPr>
        <p:spPr>
          <a:xfrm>
            <a:off x="5663665" y="1859956"/>
            <a:ext cx="6560459" cy="158954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54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9E278B">
                        <a:alpha val="85000"/>
                      </a:srgbClr>
                    </a:gs>
                    <a:gs pos="100000">
                      <a:srgbClr val="1580C4">
                        <a:alpha val="85000"/>
                      </a:srgbClr>
                    </a:gs>
                  </a:gsLst>
                  <a:lin ang="6600000" scaled="0"/>
                </a:gradFill>
                <a:effectLst/>
                <a:uLnTx/>
                <a:uFillTx/>
                <a:cs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8000" dirty="0">
                <a:latin typeface="方正细谭黑简体" panose="02000000000000000000" pitchFamily="2" charset="-122"/>
                <a:ea typeface="方正细谭黑简体" panose="02000000000000000000" pitchFamily="2" charset="-122"/>
                <a:sym typeface="+mn-lt"/>
              </a:rPr>
              <a:t>FREE</a:t>
            </a:r>
            <a:endParaRPr lang="en-US" sz="8000" dirty="0">
              <a:latin typeface="方正细谭黑简体" panose="02000000000000000000" pitchFamily="2" charset="-122"/>
              <a:ea typeface="方正细谭黑简体" panose="02000000000000000000" pitchFamily="2" charset="-122"/>
              <a:sym typeface="+mn-lt"/>
            </a:endParaRP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32567201-574D-4560-9F2D-FC1BCF3C7EBA}"/>
              </a:ext>
            </a:extLst>
          </p:cNvPr>
          <p:cNvSpPr txBox="1">
            <a:spLocks/>
          </p:cNvSpPr>
          <p:nvPr/>
        </p:nvSpPr>
        <p:spPr>
          <a:xfrm>
            <a:off x="1279935" y="1777057"/>
            <a:ext cx="3336400" cy="15895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LOGO</a:t>
            </a:r>
            <a:endParaRPr kumimoji="0" lang="en-US" sz="6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id="{FB7EE6A6-9D6A-48EE-80DB-F296C56C13BA}"/>
              </a:ext>
            </a:extLst>
          </p:cNvPr>
          <p:cNvSpPr>
            <a:spLocks/>
          </p:cNvSpPr>
          <p:nvPr/>
        </p:nvSpPr>
        <p:spPr bwMode="auto">
          <a:xfrm rot="12752839">
            <a:off x="8662932" y="6294414"/>
            <a:ext cx="588416" cy="531837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9227802F-B052-469C-AAB9-6D5EA01DAF05}"/>
              </a:ext>
            </a:extLst>
          </p:cNvPr>
          <p:cNvSpPr txBox="1">
            <a:spLocks/>
          </p:cNvSpPr>
          <p:nvPr/>
        </p:nvSpPr>
        <p:spPr>
          <a:xfrm>
            <a:off x="5663665" y="3230770"/>
            <a:ext cx="6997592" cy="6762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sz="3600" dirty="0">
                <a:gradFill>
                  <a:gsLst>
                    <a:gs pos="0">
                      <a:srgbClr val="9E278B">
                        <a:alpha val="85000"/>
                      </a:srgbClr>
                    </a:gs>
                    <a:gs pos="100000">
                      <a:srgbClr val="1580C4">
                        <a:alpha val="85000"/>
                      </a:srgbClr>
                    </a:gs>
                  </a:gsLst>
                  <a:lin ang="6600000" scaled="0"/>
                </a:gradFill>
                <a:cs typeface="+mn-ea"/>
                <a:sym typeface="+mn-lt"/>
              </a:rPr>
              <a:t>POWERPOINT TEMPLATES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9E278B">
                      <a:alpha val="85000"/>
                    </a:srgbClr>
                  </a:gs>
                  <a:gs pos="100000">
                    <a:srgbClr val="1580C4">
                      <a:alpha val="85000"/>
                    </a:srgbClr>
                  </a:gs>
                </a:gsLst>
                <a:lin ang="6600000" scaled="0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TextBox 22">
            <a:extLst>
              <a:ext uri="{FF2B5EF4-FFF2-40B4-BE49-F238E27FC236}">
                <a16:creationId xmlns:a16="http://schemas.microsoft.com/office/drawing/2014/main" id="{EBA2904B-79BF-423D-ACF7-6C4C651D6F98}"/>
              </a:ext>
            </a:extLst>
          </p:cNvPr>
          <p:cNvSpPr txBox="1"/>
          <p:nvPr/>
        </p:nvSpPr>
        <p:spPr>
          <a:xfrm>
            <a:off x="5810288" y="4077882"/>
            <a:ext cx="656045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 best of the market to your</a:t>
            </a:r>
            <a:r>
              <a:rPr kumimoji="0" lang="id-ID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kimquae ab illo inventore veritatis et.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id-ID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personal presentation 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farmers.</a:t>
            </a:r>
            <a:endParaRPr kumimoji="0" lang="id-ID" sz="1100" b="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TextBox 3">
            <a:hlinkClick r:id="rId3"/>
            <a:extLst>
              <a:ext uri="{FF2B5EF4-FFF2-40B4-BE49-F238E27FC236}">
                <a16:creationId xmlns:a16="http://schemas.microsoft.com/office/drawing/2014/main" id="{B96598B0-A16C-476B-96AB-B892CE3EFAE0}"/>
              </a:ext>
            </a:extLst>
          </p:cNvPr>
          <p:cNvSpPr txBox="1"/>
          <p:nvPr/>
        </p:nvSpPr>
        <p:spPr>
          <a:xfrm>
            <a:off x="6665666" y="652772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2" grpId="0" animBg="1"/>
      <p:bldP spid="3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4" grpId="0"/>
      <p:bldP spid="47" grpId="0" build="p"/>
      <p:bldP spid="49" grpId="0" animBg="1"/>
      <p:bldP spid="50" grpId="0"/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899F21-2500-4F11-A95B-746E90B5E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>
                <a:latin typeface="+mn-lt"/>
                <a:cs typeface="+mn-ea"/>
                <a:sym typeface="+mn-lt"/>
              </a:rPr>
              <a:t>Paragraf</a:t>
            </a:r>
            <a:r>
              <a:rPr lang="en-US" b="1" dirty="0">
                <a:latin typeface="+mn-lt"/>
                <a:cs typeface="+mn-ea"/>
                <a:sym typeface="+mn-lt"/>
              </a:rPr>
              <a:t> &amp; Column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FBC0C1-6AFE-49E2-96BD-00500838C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This Creative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Powerpoint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Template</a:t>
            </a: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3B865BCC-41CF-45A1-9BDB-02D3BEB03D5C}"/>
              </a:ext>
            </a:extLst>
          </p:cNvPr>
          <p:cNvSpPr>
            <a:spLocks/>
          </p:cNvSpPr>
          <p:nvPr/>
        </p:nvSpPr>
        <p:spPr bwMode="auto">
          <a:xfrm rot="19800000">
            <a:off x="1343029" y="2492181"/>
            <a:ext cx="226987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FF3B3-EEBE-4756-B683-18BE8BCD5EE0}"/>
              </a:ext>
            </a:extLst>
          </p:cNvPr>
          <p:cNvSpPr txBox="1"/>
          <p:nvPr/>
        </p:nvSpPr>
        <p:spPr>
          <a:xfrm>
            <a:off x="1937013" y="2449178"/>
            <a:ext cx="40007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sit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available, Suitable for all categories business and personal presentation farmers ensure that we will bring the best of the market. There are many variations of passages of lorem ipsum dolor sit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available,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personal presentation farmers ensure that we will bring the best of the market.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8B08E749-DCEE-4BA9-B368-7142709540D2}"/>
              </a:ext>
            </a:extLst>
          </p:cNvPr>
          <p:cNvSpPr>
            <a:spLocks/>
          </p:cNvSpPr>
          <p:nvPr/>
        </p:nvSpPr>
        <p:spPr bwMode="auto">
          <a:xfrm rot="19800000">
            <a:off x="1343029" y="4426483"/>
            <a:ext cx="226987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CD0ED64-D2DF-4EF6-AA7B-73A9FEEF0088}"/>
              </a:ext>
            </a:extLst>
          </p:cNvPr>
          <p:cNvSpPr/>
          <p:nvPr/>
        </p:nvSpPr>
        <p:spPr>
          <a:xfrm>
            <a:off x="6918960" y="2042160"/>
            <a:ext cx="4511040" cy="426345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28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animBg="1"/>
      <p:bldP spid="9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F14DF8-41FE-4F46-8C77-010A1E1A10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+mn-ea"/>
                <a:sym typeface="+mn-lt"/>
              </a:rPr>
              <a:t>Rounded Chart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8F3D6-04AA-44F3-A4B6-1BD5262DED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This Creative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Powerpoint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Template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35C64AA-13A7-4C10-BFC9-FD22591B2811}"/>
              </a:ext>
            </a:extLst>
          </p:cNvPr>
          <p:cNvGraphicFramePr/>
          <p:nvPr/>
        </p:nvGraphicFramePr>
        <p:xfrm>
          <a:off x="2954620" y="1949826"/>
          <a:ext cx="6282763" cy="4188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CBD425C-586D-4AB2-81F6-A82DF63FB81A}"/>
              </a:ext>
            </a:extLst>
          </p:cNvPr>
          <p:cNvGrpSpPr/>
          <p:nvPr/>
        </p:nvGrpSpPr>
        <p:grpSpPr>
          <a:xfrm>
            <a:off x="5837238" y="3527633"/>
            <a:ext cx="517525" cy="389445"/>
            <a:chOff x="4600958" y="3036315"/>
            <a:chExt cx="517525" cy="389445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1561ECAA-7102-44C9-BE39-295F38E2F5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6327" y="3206046"/>
              <a:ext cx="21868" cy="19785"/>
            </a:xfrm>
            <a:custGeom>
              <a:avLst/>
              <a:gdLst>
                <a:gd name="T0" fmla="*/ 9 w 9"/>
                <a:gd name="T1" fmla="*/ 4 h 8"/>
                <a:gd name="T2" fmla="*/ 4 w 9"/>
                <a:gd name="T3" fmla="*/ 8 h 8"/>
                <a:gd name="T4" fmla="*/ 0 w 9"/>
                <a:gd name="T5" fmla="*/ 4 h 8"/>
                <a:gd name="T6" fmla="*/ 4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CF0F6D02-F636-4FCF-86BD-47A8C34203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3598" y="3240409"/>
              <a:ext cx="21868" cy="18743"/>
            </a:xfrm>
            <a:custGeom>
              <a:avLst/>
              <a:gdLst>
                <a:gd name="T0" fmla="*/ 9 w 9"/>
                <a:gd name="T1" fmla="*/ 4 h 8"/>
                <a:gd name="T2" fmla="*/ 5 w 9"/>
                <a:gd name="T3" fmla="*/ 8 h 8"/>
                <a:gd name="T4" fmla="*/ 0 w 9"/>
                <a:gd name="T5" fmla="*/ 4 h 8"/>
                <a:gd name="T6" fmla="*/ 5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F725BD0A-1158-456F-A809-2B30B72D88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1911" y="3177931"/>
              <a:ext cx="20826" cy="18743"/>
            </a:xfrm>
            <a:custGeom>
              <a:avLst/>
              <a:gdLst>
                <a:gd name="T0" fmla="*/ 9 w 9"/>
                <a:gd name="T1" fmla="*/ 4 h 8"/>
                <a:gd name="T2" fmla="*/ 5 w 9"/>
                <a:gd name="T3" fmla="*/ 8 h 8"/>
                <a:gd name="T4" fmla="*/ 0 w 9"/>
                <a:gd name="T5" fmla="*/ 4 h 8"/>
                <a:gd name="T6" fmla="*/ 5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7C411264-1098-47C8-B837-71204FCB51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9182" y="3201881"/>
              <a:ext cx="20826" cy="21868"/>
            </a:xfrm>
            <a:custGeom>
              <a:avLst/>
              <a:gdLst>
                <a:gd name="T0" fmla="*/ 9 w 9"/>
                <a:gd name="T1" fmla="*/ 4 h 9"/>
                <a:gd name="T2" fmla="*/ 4 w 9"/>
                <a:gd name="T3" fmla="*/ 9 h 9"/>
                <a:gd name="T4" fmla="*/ 0 w 9"/>
                <a:gd name="T5" fmla="*/ 4 h 9"/>
                <a:gd name="T6" fmla="*/ 4 w 9"/>
                <a:gd name="T7" fmla="*/ 0 h 9"/>
                <a:gd name="T8" fmla="*/ 9 w 9"/>
                <a:gd name="T9" fmla="*/ 4 h 9"/>
                <a:gd name="T10" fmla="*/ 9 w 9"/>
                <a:gd name="T11" fmla="*/ 4 h 9"/>
                <a:gd name="T12" fmla="*/ 9 w 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B72BFD57-7349-4C43-B8AC-ACB250A17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3329" y="3130032"/>
              <a:ext cx="21868" cy="20826"/>
            </a:xfrm>
            <a:custGeom>
              <a:avLst/>
              <a:gdLst>
                <a:gd name="T0" fmla="*/ 9 w 9"/>
                <a:gd name="T1" fmla="*/ 4 h 9"/>
                <a:gd name="T2" fmla="*/ 5 w 9"/>
                <a:gd name="T3" fmla="*/ 9 h 9"/>
                <a:gd name="T4" fmla="*/ 0 w 9"/>
                <a:gd name="T5" fmla="*/ 4 h 9"/>
                <a:gd name="T6" fmla="*/ 5 w 9"/>
                <a:gd name="T7" fmla="*/ 0 h 9"/>
                <a:gd name="T8" fmla="*/ 9 w 9"/>
                <a:gd name="T9" fmla="*/ 4 h 9"/>
                <a:gd name="T10" fmla="*/ 9 w 9"/>
                <a:gd name="T11" fmla="*/ 4 h 9"/>
                <a:gd name="T12" fmla="*/ 9 w 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7"/>
                    <a:pt x="7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E5046BF5-CB76-4EB3-AC3A-8D095D88FF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958" y="3036315"/>
              <a:ext cx="517525" cy="389445"/>
            </a:xfrm>
            <a:custGeom>
              <a:avLst/>
              <a:gdLst>
                <a:gd name="T0" fmla="*/ 212 w 217"/>
                <a:gd name="T1" fmla="*/ 127 h 162"/>
                <a:gd name="T2" fmla="*/ 127 w 217"/>
                <a:gd name="T3" fmla="*/ 127 h 162"/>
                <a:gd name="T4" fmla="*/ 122 w 217"/>
                <a:gd name="T5" fmla="*/ 131 h 162"/>
                <a:gd name="T6" fmla="*/ 115 w 217"/>
                <a:gd name="T7" fmla="*/ 138 h 162"/>
                <a:gd name="T8" fmla="*/ 101 w 217"/>
                <a:gd name="T9" fmla="*/ 138 h 162"/>
                <a:gd name="T10" fmla="*/ 94 w 217"/>
                <a:gd name="T11" fmla="*/ 131 h 162"/>
                <a:gd name="T12" fmla="*/ 90 w 217"/>
                <a:gd name="T13" fmla="*/ 127 h 162"/>
                <a:gd name="T14" fmla="*/ 23 w 217"/>
                <a:gd name="T15" fmla="*/ 127 h 162"/>
                <a:gd name="T16" fmla="*/ 23 w 217"/>
                <a:gd name="T17" fmla="*/ 17 h 162"/>
                <a:gd name="T18" fmla="*/ 32 w 217"/>
                <a:gd name="T19" fmla="*/ 8 h 162"/>
                <a:gd name="T20" fmla="*/ 184 w 217"/>
                <a:gd name="T21" fmla="*/ 8 h 162"/>
                <a:gd name="T22" fmla="*/ 193 w 217"/>
                <a:gd name="T23" fmla="*/ 17 h 162"/>
                <a:gd name="T24" fmla="*/ 193 w 217"/>
                <a:gd name="T25" fmla="*/ 99 h 162"/>
                <a:gd name="T26" fmla="*/ 198 w 217"/>
                <a:gd name="T27" fmla="*/ 103 h 162"/>
                <a:gd name="T28" fmla="*/ 202 w 217"/>
                <a:gd name="T29" fmla="*/ 99 h 162"/>
                <a:gd name="T30" fmla="*/ 202 w 217"/>
                <a:gd name="T31" fmla="*/ 17 h 162"/>
                <a:gd name="T32" fmla="*/ 184 w 217"/>
                <a:gd name="T33" fmla="*/ 0 h 162"/>
                <a:gd name="T34" fmla="*/ 32 w 217"/>
                <a:gd name="T35" fmla="*/ 0 h 162"/>
                <a:gd name="T36" fmla="*/ 14 w 217"/>
                <a:gd name="T37" fmla="*/ 17 h 162"/>
                <a:gd name="T38" fmla="*/ 14 w 217"/>
                <a:gd name="T39" fmla="*/ 127 h 162"/>
                <a:gd name="T40" fmla="*/ 4 w 217"/>
                <a:gd name="T41" fmla="*/ 127 h 162"/>
                <a:gd name="T42" fmla="*/ 0 w 217"/>
                <a:gd name="T43" fmla="*/ 131 h 162"/>
                <a:gd name="T44" fmla="*/ 0 w 217"/>
                <a:gd name="T45" fmla="*/ 138 h 162"/>
                <a:gd name="T46" fmla="*/ 24 w 217"/>
                <a:gd name="T47" fmla="*/ 162 h 162"/>
                <a:gd name="T48" fmla="*/ 193 w 217"/>
                <a:gd name="T49" fmla="*/ 162 h 162"/>
                <a:gd name="T50" fmla="*/ 217 w 217"/>
                <a:gd name="T51" fmla="*/ 138 h 162"/>
                <a:gd name="T52" fmla="*/ 217 w 217"/>
                <a:gd name="T53" fmla="*/ 131 h 162"/>
                <a:gd name="T54" fmla="*/ 212 w 217"/>
                <a:gd name="T55" fmla="*/ 127 h 162"/>
                <a:gd name="T56" fmla="*/ 208 w 217"/>
                <a:gd name="T57" fmla="*/ 138 h 162"/>
                <a:gd name="T58" fmla="*/ 193 w 217"/>
                <a:gd name="T59" fmla="*/ 154 h 162"/>
                <a:gd name="T60" fmla="*/ 24 w 217"/>
                <a:gd name="T61" fmla="*/ 154 h 162"/>
                <a:gd name="T62" fmla="*/ 8 w 217"/>
                <a:gd name="T63" fmla="*/ 138 h 162"/>
                <a:gd name="T64" fmla="*/ 8 w 217"/>
                <a:gd name="T65" fmla="*/ 135 h 162"/>
                <a:gd name="T66" fmla="*/ 86 w 217"/>
                <a:gd name="T67" fmla="*/ 135 h 162"/>
                <a:gd name="T68" fmla="*/ 101 w 217"/>
                <a:gd name="T69" fmla="*/ 147 h 162"/>
                <a:gd name="T70" fmla="*/ 115 w 217"/>
                <a:gd name="T71" fmla="*/ 147 h 162"/>
                <a:gd name="T72" fmla="*/ 130 w 217"/>
                <a:gd name="T73" fmla="*/ 135 h 162"/>
                <a:gd name="T74" fmla="*/ 208 w 217"/>
                <a:gd name="T75" fmla="*/ 135 h 162"/>
                <a:gd name="T76" fmla="*/ 208 w 217"/>
                <a:gd name="T77" fmla="*/ 138 h 162"/>
                <a:gd name="T78" fmla="*/ 208 w 217"/>
                <a:gd name="T79" fmla="*/ 138 h 162"/>
                <a:gd name="T80" fmla="*/ 208 w 217"/>
                <a:gd name="T81" fmla="*/ 13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162">
                  <a:moveTo>
                    <a:pt x="212" y="127"/>
                  </a:moveTo>
                  <a:cubicBezTo>
                    <a:pt x="127" y="127"/>
                    <a:pt x="127" y="127"/>
                    <a:pt x="127" y="127"/>
                  </a:cubicBezTo>
                  <a:cubicBezTo>
                    <a:pt x="124" y="127"/>
                    <a:pt x="122" y="129"/>
                    <a:pt x="122" y="131"/>
                  </a:cubicBezTo>
                  <a:cubicBezTo>
                    <a:pt x="122" y="135"/>
                    <a:pt x="119" y="138"/>
                    <a:pt x="115" y="138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97" y="138"/>
                    <a:pt x="94" y="135"/>
                    <a:pt x="94" y="131"/>
                  </a:cubicBezTo>
                  <a:cubicBezTo>
                    <a:pt x="94" y="129"/>
                    <a:pt x="92" y="127"/>
                    <a:pt x="90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2"/>
                    <a:pt x="27" y="8"/>
                    <a:pt x="32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9" y="8"/>
                    <a:pt x="193" y="12"/>
                    <a:pt x="193" y="17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3" y="101"/>
                    <a:pt x="195" y="103"/>
                    <a:pt x="198" y="103"/>
                  </a:cubicBezTo>
                  <a:cubicBezTo>
                    <a:pt x="200" y="103"/>
                    <a:pt x="202" y="101"/>
                    <a:pt x="202" y="99"/>
                  </a:cubicBezTo>
                  <a:cubicBezTo>
                    <a:pt x="202" y="17"/>
                    <a:pt x="202" y="17"/>
                    <a:pt x="202" y="17"/>
                  </a:cubicBezTo>
                  <a:cubicBezTo>
                    <a:pt x="202" y="8"/>
                    <a:pt x="194" y="0"/>
                    <a:pt x="18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2" y="0"/>
                    <a:pt x="14" y="8"/>
                    <a:pt x="14" y="17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2" y="127"/>
                    <a:pt x="0" y="129"/>
                    <a:pt x="0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1"/>
                    <a:pt x="11" y="162"/>
                    <a:pt x="24" y="162"/>
                  </a:cubicBezTo>
                  <a:cubicBezTo>
                    <a:pt x="193" y="162"/>
                    <a:pt x="193" y="162"/>
                    <a:pt x="193" y="162"/>
                  </a:cubicBezTo>
                  <a:cubicBezTo>
                    <a:pt x="206" y="162"/>
                    <a:pt x="217" y="151"/>
                    <a:pt x="217" y="138"/>
                  </a:cubicBezTo>
                  <a:cubicBezTo>
                    <a:pt x="217" y="131"/>
                    <a:pt x="217" y="131"/>
                    <a:pt x="217" y="131"/>
                  </a:cubicBezTo>
                  <a:cubicBezTo>
                    <a:pt x="217" y="129"/>
                    <a:pt x="215" y="127"/>
                    <a:pt x="212" y="127"/>
                  </a:cubicBezTo>
                  <a:close/>
                  <a:moveTo>
                    <a:pt x="208" y="138"/>
                  </a:moveTo>
                  <a:cubicBezTo>
                    <a:pt x="208" y="147"/>
                    <a:pt x="201" y="154"/>
                    <a:pt x="193" y="154"/>
                  </a:cubicBezTo>
                  <a:cubicBezTo>
                    <a:pt x="24" y="154"/>
                    <a:pt x="24" y="154"/>
                    <a:pt x="24" y="154"/>
                  </a:cubicBezTo>
                  <a:cubicBezTo>
                    <a:pt x="15" y="154"/>
                    <a:pt x="8" y="147"/>
                    <a:pt x="8" y="138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8" y="142"/>
                    <a:pt x="94" y="147"/>
                    <a:pt x="101" y="147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22" y="147"/>
                    <a:pt x="128" y="142"/>
                    <a:pt x="130" y="135"/>
                  </a:cubicBezTo>
                  <a:cubicBezTo>
                    <a:pt x="208" y="135"/>
                    <a:pt x="208" y="135"/>
                    <a:pt x="208" y="135"/>
                  </a:cubicBezTo>
                  <a:lnTo>
                    <a:pt x="208" y="138"/>
                  </a:lnTo>
                  <a:close/>
                  <a:moveTo>
                    <a:pt x="208" y="138"/>
                  </a:moveTo>
                  <a:cubicBezTo>
                    <a:pt x="208" y="138"/>
                    <a:pt x="208" y="138"/>
                    <a:pt x="208" y="138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98952E8A-8C23-4619-81EA-6E245AF63E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9056" y="3079008"/>
              <a:ext cx="363413" cy="240540"/>
            </a:xfrm>
            <a:custGeom>
              <a:avLst/>
              <a:gdLst>
                <a:gd name="T0" fmla="*/ 147 w 152"/>
                <a:gd name="T1" fmla="*/ 0 h 100"/>
                <a:gd name="T2" fmla="*/ 4 w 152"/>
                <a:gd name="T3" fmla="*/ 0 h 100"/>
                <a:gd name="T4" fmla="*/ 0 w 152"/>
                <a:gd name="T5" fmla="*/ 4 h 100"/>
                <a:gd name="T6" fmla="*/ 0 w 152"/>
                <a:gd name="T7" fmla="*/ 95 h 100"/>
                <a:gd name="T8" fmla="*/ 4 w 152"/>
                <a:gd name="T9" fmla="*/ 100 h 100"/>
                <a:gd name="T10" fmla="*/ 147 w 152"/>
                <a:gd name="T11" fmla="*/ 100 h 100"/>
                <a:gd name="T12" fmla="*/ 152 w 152"/>
                <a:gd name="T13" fmla="*/ 95 h 100"/>
                <a:gd name="T14" fmla="*/ 152 w 152"/>
                <a:gd name="T15" fmla="*/ 4 h 100"/>
                <a:gd name="T16" fmla="*/ 147 w 152"/>
                <a:gd name="T17" fmla="*/ 0 h 100"/>
                <a:gd name="T18" fmla="*/ 143 w 152"/>
                <a:gd name="T19" fmla="*/ 91 h 100"/>
                <a:gd name="T20" fmla="*/ 128 w 152"/>
                <a:gd name="T21" fmla="*/ 91 h 100"/>
                <a:gd name="T22" fmla="*/ 128 w 152"/>
                <a:gd name="T23" fmla="*/ 40 h 100"/>
                <a:gd name="T24" fmla="*/ 124 w 152"/>
                <a:gd name="T25" fmla="*/ 36 h 100"/>
                <a:gd name="T26" fmla="*/ 119 w 152"/>
                <a:gd name="T27" fmla="*/ 40 h 100"/>
                <a:gd name="T28" fmla="*/ 119 w 152"/>
                <a:gd name="T29" fmla="*/ 91 h 100"/>
                <a:gd name="T30" fmla="*/ 104 w 152"/>
                <a:gd name="T31" fmla="*/ 91 h 100"/>
                <a:gd name="T32" fmla="*/ 104 w 152"/>
                <a:gd name="T33" fmla="*/ 72 h 100"/>
                <a:gd name="T34" fmla="*/ 100 w 152"/>
                <a:gd name="T35" fmla="*/ 68 h 100"/>
                <a:gd name="T36" fmla="*/ 96 w 152"/>
                <a:gd name="T37" fmla="*/ 72 h 100"/>
                <a:gd name="T38" fmla="*/ 96 w 152"/>
                <a:gd name="T39" fmla="*/ 91 h 100"/>
                <a:gd name="T40" fmla="*/ 80 w 152"/>
                <a:gd name="T41" fmla="*/ 91 h 100"/>
                <a:gd name="T42" fmla="*/ 80 w 152"/>
                <a:gd name="T43" fmla="*/ 63 h 100"/>
                <a:gd name="T44" fmla="*/ 76 w 152"/>
                <a:gd name="T45" fmla="*/ 58 h 100"/>
                <a:gd name="T46" fmla="*/ 72 w 152"/>
                <a:gd name="T47" fmla="*/ 63 h 100"/>
                <a:gd name="T48" fmla="*/ 72 w 152"/>
                <a:gd name="T49" fmla="*/ 91 h 100"/>
                <a:gd name="T50" fmla="*/ 56 w 152"/>
                <a:gd name="T51" fmla="*/ 91 h 100"/>
                <a:gd name="T52" fmla="*/ 56 w 152"/>
                <a:gd name="T53" fmla="*/ 87 h 100"/>
                <a:gd name="T54" fmla="*/ 52 w 152"/>
                <a:gd name="T55" fmla="*/ 83 h 100"/>
                <a:gd name="T56" fmla="*/ 48 w 152"/>
                <a:gd name="T57" fmla="*/ 87 h 100"/>
                <a:gd name="T58" fmla="*/ 48 w 152"/>
                <a:gd name="T59" fmla="*/ 91 h 100"/>
                <a:gd name="T60" fmla="*/ 33 w 152"/>
                <a:gd name="T61" fmla="*/ 91 h 100"/>
                <a:gd name="T62" fmla="*/ 33 w 152"/>
                <a:gd name="T63" fmla="*/ 74 h 100"/>
                <a:gd name="T64" fmla="*/ 28 w 152"/>
                <a:gd name="T65" fmla="*/ 70 h 100"/>
                <a:gd name="T66" fmla="*/ 24 w 152"/>
                <a:gd name="T67" fmla="*/ 74 h 100"/>
                <a:gd name="T68" fmla="*/ 24 w 152"/>
                <a:gd name="T69" fmla="*/ 91 h 100"/>
                <a:gd name="T70" fmla="*/ 9 w 152"/>
                <a:gd name="T71" fmla="*/ 91 h 100"/>
                <a:gd name="T72" fmla="*/ 9 w 152"/>
                <a:gd name="T73" fmla="*/ 8 h 100"/>
                <a:gd name="T74" fmla="*/ 143 w 152"/>
                <a:gd name="T75" fmla="*/ 8 h 100"/>
                <a:gd name="T76" fmla="*/ 143 w 152"/>
                <a:gd name="T77" fmla="*/ 91 h 100"/>
                <a:gd name="T78" fmla="*/ 143 w 152"/>
                <a:gd name="T79" fmla="*/ 91 h 100"/>
                <a:gd name="T80" fmla="*/ 143 w 152"/>
                <a:gd name="T81" fmla="*/ 9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00">
                  <a:moveTo>
                    <a:pt x="14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2" y="100"/>
                    <a:pt x="4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50" y="100"/>
                    <a:pt x="152" y="98"/>
                    <a:pt x="152" y="95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2"/>
                    <a:pt x="150" y="0"/>
                    <a:pt x="147" y="0"/>
                  </a:cubicBezTo>
                  <a:close/>
                  <a:moveTo>
                    <a:pt x="143" y="91"/>
                  </a:moveTo>
                  <a:cubicBezTo>
                    <a:pt x="128" y="91"/>
                    <a:pt x="128" y="91"/>
                    <a:pt x="128" y="91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8" y="38"/>
                    <a:pt x="126" y="36"/>
                    <a:pt x="124" y="36"/>
                  </a:cubicBezTo>
                  <a:cubicBezTo>
                    <a:pt x="121" y="36"/>
                    <a:pt x="119" y="38"/>
                    <a:pt x="119" y="40"/>
                  </a:cubicBezTo>
                  <a:cubicBezTo>
                    <a:pt x="119" y="91"/>
                    <a:pt x="119" y="91"/>
                    <a:pt x="119" y="91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70"/>
                    <a:pt x="102" y="68"/>
                    <a:pt x="100" y="68"/>
                  </a:cubicBezTo>
                  <a:cubicBezTo>
                    <a:pt x="97" y="68"/>
                    <a:pt x="96" y="70"/>
                    <a:pt x="96" y="7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60"/>
                    <a:pt x="78" y="58"/>
                    <a:pt x="76" y="58"/>
                  </a:cubicBezTo>
                  <a:cubicBezTo>
                    <a:pt x="74" y="58"/>
                    <a:pt x="72" y="60"/>
                    <a:pt x="72" y="6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5"/>
                    <a:pt x="55" y="83"/>
                    <a:pt x="52" y="83"/>
                  </a:cubicBezTo>
                  <a:cubicBezTo>
                    <a:pt x="50" y="83"/>
                    <a:pt x="48" y="85"/>
                    <a:pt x="48" y="87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72"/>
                    <a:pt x="31" y="70"/>
                    <a:pt x="28" y="70"/>
                  </a:cubicBezTo>
                  <a:cubicBezTo>
                    <a:pt x="26" y="70"/>
                    <a:pt x="24" y="72"/>
                    <a:pt x="24" y="74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3" y="8"/>
                    <a:pt x="143" y="8"/>
                    <a:pt x="143" y="8"/>
                  </a:cubicBezTo>
                  <a:lnTo>
                    <a:pt x="143" y="91"/>
                  </a:lnTo>
                  <a:close/>
                  <a:moveTo>
                    <a:pt x="143" y="91"/>
                  </a:moveTo>
                  <a:cubicBezTo>
                    <a:pt x="143" y="91"/>
                    <a:pt x="143" y="91"/>
                    <a:pt x="143" y="91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FCC1296C-74D6-46DE-89CC-661E7C94E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1211" y="3302887"/>
              <a:ext cx="19785" cy="21868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8 w 8"/>
                <a:gd name="T11" fmla="*/ 4 h 9"/>
                <a:gd name="T12" fmla="*/ 8 w 8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7557717-6019-42A2-934C-2F516F9DCBB3}"/>
              </a:ext>
            </a:extLst>
          </p:cNvPr>
          <p:cNvSpPr txBox="1"/>
          <p:nvPr/>
        </p:nvSpPr>
        <p:spPr>
          <a:xfrm>
            <a:off x="5204730" y="4270277"/>
            <a:ext cx="17825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2C7DE3-1EF6-40D1-AC7A-6B23F8C4A740}"/>
              </a:ext>
            </a:extLst>
          </p:cNvPr>
          <p:cNvSpPr txBox="1"/>
          <p:nvPr/>
        </p:nvSpPr>
        <p:spPr>
          <a:xfrm>
            <a:off x="5085546" y="3947112"/>
            <a:ext cx="20209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Desctiption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16DCCAFE-A3F1-4AFF-B504-07A6FBFFF097}"/>
              </a:ext>
            </a:extLst>
          </p:cNvPr>
          <p:cNvSpPr>
            <a:spLocks/>
          </p:cNvSpPr>
          <p:nvPr/>
        </p:nvSpPr>
        <p:spPr bwMode="auto">
          <a:xfrm rot="19800000">
            <a:off x="8447473" y="2604374"/>
            <a:ext cx="226987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572BAFE5-C319-4B8F-A11A-ED8DE0836BCB}"/>
              </a:ext>
            </a:extLst>
          </p:cNvPr>
          <p:cNvSpPr>
            <a:spLocks/>
          </p:cNvSpPr>
          <p:nvPr/>
        </p:nvSpPr>
        <p:spPr bwMode="auto">
          <a:xfrm rot="19800000">
            <a:off x="8447473" y="4508011"/>
            <a:ext cx="226987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EA9557-7BD8-47CD-8218-429AE9000F4E}"/>
              </a:ext>
            </a:extLst>
          </p:cNvPr>
          <p:cNvSpPr txBox="1"/>
          <p:nvPr/>
        </p:nvSpPr>
        <p:spPr>
          <a:xfrm>
            <a:off x="788911" y="2866795"/>
            <a:ext cx="2436207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B41CDCBA-F78D-40BA-8ADF-A13DA7916D74}"/>
              </a:ext>
            </a:extLst>
          </p:cNvPr>
          <p:cNvSpPr>
            <a:spLocks/>
          </p:cNvSpPr>
          <p:nvPr/>
        </p:nvSpPr>
        <p:spPr bwMode="auto">
          <a:xfrm rot="1800000">
            <a:off x="3477781" y="2604374"/>
            <a:ext cx="226987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84175AC1-A73A-4EC3-943B-20185BC2772F}"/>
              </a:ext>
            </a:extLst>
          </p:cNvPr>
          <p:cNvSpPr>
            <a:spLocks/>
          </p:cNvSpPr>
          <p:nvPr/>
        </p:nvSpPr>
        <p:spPr bwMode="auto">
          <a:xfrm rot="1800000">
            <a:off x="3477781" y="4508011"/>
            <a:ext cx="226987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467A822-1440-403E-A03F-AE548DEA3B53}"/>
              </a:ext>
            </a:extLst>
          </p:cNvPr>
          <p:cNvSpPr txBox="1">
            <a:spLocks/>
          </p:cNvSpPr>
          <p:nvPr/>
        </p:nvSpPr>
        <p:spPr>
          <a:xfrm>
            <a:off x="1279189" y="2561067"/>
            <a:ext cx="2018095" cy="291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buNone/>
              <a:defRPr/>
            </a:pPr>
            <a:r>
              <a:rPr lang="en-US" altLang="zh-CN" sz="1800" dirty="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lang="en-US" altLang="zh-CN" dirty="0">
              <a:solidFill>
                <a:srgbClr val="3F3F3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97862D75-D533-4454-8969-099E4F08227E}"/>
              </a:ext>
            </a:extLst>
          </p:cNvPr>
          <p:cNvSpPr txBox="1"/>
          <p:nvPr/>
        </p:nvSpPr>
        <p:spPr>
          <a:xfrm>
            <a:off x="738137" y="4818945"/>
            <a:ext cx="2436207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6FCCEB7E-4619-4C1B-B872-16E85AC8762D}"/>
              </a:ext>
            </a:extLst>
          </p:cNvPr>
          <p:cNvSpPr txBox="1">
            <a:spLocks/>
          </p:cNvSpPr>
          <p:nvPr/>
        </p:nvSpPr>
        <p:spPr>
          <a:xfrm>
            <a:off x="1228414" y="4513217"/>
            <a:ext cx="2018095" cy="291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buNone/>
              <a:defRPr/>
            </a:pPr>
            <a:r>
              <a:rPr lang="en-US" altLang="zh-CN" sz="1800" dirty="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lang="en-US" altLang="zh-CN" dirty="0">
              <a:solidFill>
                <a:srgbClr val="3F3F3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84099440-191B-4055-9A78-63A237377428}"/>
              </a:ext>
            </a:extLst>
          </p:cNvPr>
          <p:cNvSpPr txBox="1"/>
          <p:nvPr/>
        </p:nvSpPr>
        <p:spPr>
          <a:xfrm>
            <a:off x="8945494" y="2852382"/>
            <a:ext cx="2436207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0512B6D5-B36C-41A2-A251-3A567CE1F5AA}"/>
              </a:ext>
            </a:extLst>
          </p:cNvPr>
          <p:cNvSpPr txBox="1">
            <a:spLocks/>
          </p:cNvSpPr>
          <p:nvPr/>
        </p:nvSpPr>
        <p:spPr>
          <a:xfrm>
            <a:off x="8945494" y="2561066"/>
            <a:ext cx="2018095" cy="291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sz="1800" dirty="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lang="en-US" altLang="zh-CN" dirty="0">
              <a:solidFill>
                <a:srgbClr val="3F3F3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971F7B78-EDA6-4D41-BF87-96611DE25E3A}"/>
              </a:ext>
            </a:extLst>
          </p:cNvPr>
          <p:cNvSpPr txBox="1"/>
          <p:nvPr/>
        </p:nvSpPr>
        <p:spPr>
          <a:xfrm>
            <a:off x="8916559" y="4789386"/>
            <a:ext cx="2436207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54141A7-93EC-48A8-976F-4CC8BE930B25}"/>
              </a:ext>
            </a:extLst>
          </p:cNvPr>
          <p:cNvSpPr txBox="1">
            <a:spLocks/>
          </p:cNvSpPr>
          <p:nvPr/>
        </p:nvSpPr>
        <p:spPr>
          <a:xfrm>
            <a:off x="8916558" y="4498070"/>
            <a:ext cx="2018095" cy="291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sz="1800" dirty="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lang="en-US" altLang="zh-CN" dirty="0">
              <a:solidFill>
                <a:srgbClr val="3F3F3F">
                  <a:lumMod val="7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576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Graphic spid="4" grpId="0">
        <p:bldAsOne/>
      </p:bldGraphic>
      <p:bldP spid="14" grpId="0"/>
      <p:bldP spid="15" grpId="0"/>
      <p:bldP spid="19" grpId="0" animBg="1"/>
      <p:bldP spid="22" grpId="0" animBg="1"/>
      <p:bldP spid="23" grpId="0"/>
      <p:bldP spid="25" grpId="0" animBg="1"/>
      <p:bldP spid="28" grpId="0" animBg="1"/>
      <p:bldP spid="29" grpId="0" build="p"/>
      <p:bldP spid="30" grpId="0"/>
      <p:bldP spid="31" grpId="0" build="p"/>
      <p:bldP spid="32" grpId="0"/>
      <p:bldP spid="33" grpId="0" build="p"/>
      <p:bldP spid="34" grpId="0"/>
      <p:bldP spid="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7ED28-0938-48E1-9A94-2150272CB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+mn-ea"/>
                <a:sym typeface="+mn-lt"/>
              </a:rPr>
              <a:t>Creative People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4D3479-00A0-472A-8511-2ABC9F792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This Creative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Powerpoint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Template</a:t>
            </a:r>
          </a:p>
        </p:txBody>
      </p:sp>
      <p:sp>
        <p:nvSpPr>
          <p:cNvPr id="59" name="Freeform 9">
            <a:extLst>
              <a:ext uri="{FF2B5EF4-FFF2-40B4-BE49-F238E27FC236}">
                <a16:creationId xmlns:a16="http://schemas.microsoft.com/office/drawing/2014/main" id="{8FEB9225-3976-46E0-A14D-EA65C254FEC9}"/>
              </a:ext>
            </a:extLst>
          </p:cNvPr>
          <p:cNvSpPr>
            <a:spLocks/>
          </p:cNvSpPr>
          <p:nvPr/>
        </p:nvSpPr>
        <p:spPr bwMode="auto">
          <a:xfrm>
            <a:off x="2027029" y="5594501"/>
            <a:ext cx="226987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Freeform 9">
            <a:extLst>
              <a:ext uri="{FF2B5EF4-FFF2-40B4-BE49-F238E27FC236}">
                <a16:creationId xmlns:a16="http://schemas.microsoft.com/office/drawing/2014/main" id="{E9B75A47-A198-416B-828F-1DD7E73C1107}"/>
              </a:ext>
            </a:extLst>
          </p:cNvPr>
          <p:cNvSpPr>
            <a:spLocks/>
          </p:cNvSpPr>
          <p:nvPr/>
        </p:nvSpPr>
        <p:spPr bwMode="auto">
          <a:xfrm>
            <a:off x="4465429" y="5594501"/>
            <a:ext cx="226987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Freeform 9">
            <a:extLst>
              <a:ext uri="{FF2B5EF4-FFF2-40B4-BE49-F238E27FC236}">
                <a16:creationId xmlns:a16="http://schemas.microsoft.com/office/drawing/2014/main" id="{D0827FFE-AAD8-4F59-807E-1E47ED28610E}"/>
              </a:ext>
            </a:extLst>
          </p:cNvPr>
          <p:cNvSpPr>
            <a:spLocks/>
          </p:cNvSpPr>
          <p:nvPr/>
        </p:nvSpPr>
        <p:spPr bwMode="auto">
          <a:xfrm>
            <a:off x="6903829" y="5594501"/>
            <a:ext cx="226987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Freeform 9">
            <a:extLst>
              <a:ext uri="{FF2B5EF4-FFF2-40B4-BE49-F238E27FC236}">
                <a16:creationId xmlns:a16="http://schemas.microsoft.com/office/drawing/2014/main" id="{279CDDC9-9C50-4142-81F2-A0B241C4E284}"/>
              </a:ext>
            </a:extLst>
          </p:cNvPr>
          <p:cNvSpPr>
            <a:spLocks/>
          </p:cNvSpPr>
          <p:nvPr/>
        </p:nvSpPr>
        <p:spPr bwMode="auto">
          <a:xfrm>
            <a:off x="9342231" y="5594501"/>
            <a:ext cx="226987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1" name="图片占位符 30">
            <a:extLst>
              <a:ext uri="{FF2B5EF4-FFF2-40B4-BE49-F238E27FC236}">
                <a16:creationId xmlns:a16="http://schemas.microsoft.com/office/drawing/2014/main" id="{33A55AFB-8E67-4D11-984A-3AA10183DF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图片占位符 28">
            <a:extLst>
              <a:ext uri="{FF2B5EF4-FFF2-40B4-BE49-F238E27FC236}">
                <a16:creationId xmlns:a16="http://schemas.microsoft.com/office/drawing/2014/main" id="{E8CD557E-507D-40AA-90E2-D3C07085642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图片占位符 26">
            <a:extLst>
              <a:ext uri="{FF2B5EF4-FFF2-40B4-BE49-F238E27FC236}">
                <a16:creationId xmlns:a16="http://schemas.microsoft.com/office/drawing/2014/main" id="{105764DE-C1F6-45CE-94A0-59702BA03F7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图片占位符 24">
            <a:extLst>
              <a:ext uri="{FF2B5EF4-FFF2-40B4-BE49-F238E27FC236}">
                <a16:creationId xmlns:a16="http://schemas.microsoft.com/office/drawing/2014/main" id="{5CF84948-7FF7-4387-B9F1-6156967666E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6" name="TextBox 22">
            <a:extLst>
              <a:ext uri="{FF2B5EF4-FFF2-40B4-BE49-F238E27FC236}">
                <a16:creationId xmlns:a16="http://schemas.microsoft.com/office/drawing/2014/main" id="{5710F240-A6A6-49B0-8CA2-73BEA0B74B08}"/>
              </a:ext>
            </a:extLst>
          </p:cNvPr>
          <p:cNvSpPr txBox="1"/>
          <p:nvPr/>
        </p:nvSpPr>
        <p:spPr>
          <a:xfrm>
            <a:off x="810099" y="4843748"/>
            <a:ext cx="26608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 </a:t>
            </a: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ab </a:t>
            </a: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illo inventore </a:t>
            </a: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veritatis etpresentation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farmers.</a:t>
            </a: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A2F8E76D-3EF1-4ED7-8AB5-4AA32716E397}"/>
              </a:ext>
            </a:extLst>
          </p:cNvPr>
          <p:cNvSpPr txBox="1">
            <a:spLocks/>
          </p:cNvSpPr>
          <p:nvPr/>
        </p:nvSpPr>
        <p:spPr>
          <a:xfrm>
            <a:off x="1140566" y="4552435"/>
            <a:ext cx="2018095" cy="291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altLang="zh-CN" sz="1800" dirty="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lang="en-US" altLang="zh-CN" dirty="0">
              <a:solidFill>
                <a:srgbClr val="3F3F3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8" name="TextBox 22">
            <a:extLst>
              <a:ext uri="{FF2B5EF4-FFF2-40B4-BE49-F238E27FC236}">
                <a16:creationId xmlns:a16="http://schemas.microsoft.com/office/drawing/2014/main" id="{80B33806-ED07-43C3-9A03-3C9CDB1E49A0}"/>
              </a:ext>
            </a:extLst>
          </p:cNvPr>
          <p:cNvSpPr txBox="1"/>
          <p:nvPr/>
        </p:nvSpPr>
        <p:spPr>
          <a:xfrm>
            <a:off x="3361993" y="4849592"/>
            <a:ext cx="26608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 </a:t>
            </a: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ab </a:t>
            </a: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illo inventore </a:t>
            </a: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veritatis etpresentation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farmers.</a:t>
            </a: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2E30E773-15D8-4BB4-B3A2-80FC2733C1BC}"/>
              </a:ext>
            </a:extLst>
          </p:cNvPr>
          <p:cNvSpPr txBox="1">
            <a:spLocks/>
          </p:cNvSpPr>
          <p:nvPr/>
        </p:nvSpPr>
        <p:spPr>
          <a:xfrm>
            <a:off x="3692458" y="4558279"/>
            <a:ext cx="2018095" cy="291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altLang="zh-CN" sz="1800" dirty="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lang="en-US" altLang="zh-CN" dirty="0">
              <a:solidFill>
                <a:srgbClr val="3F3F3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0" name="TextBox 22">
            <a:extLst>
              <a:ext uri="{FF2B5EF4-FFF2-40B4-BE49-F238E27FC236}">
                <a16:creationId xmlns:a16="http://schemas.microsoft.com/office/drawing/2014/main" id="{B5F80DAE-4E80-4015-8451-F371D5FD95C1}"/>
              </a:ext>
            </a:extLst>
          </p:cNvPr>
          <p:cNvSpPr txBox="1"/>
          <p:nvPr/>
        </p:nvSpPr>
        <p:spPr>
          <a:xfrm>
            <a:off x="5853375" y="4855436"/>
            <a:ext cx="26608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 </a:t>
            </a: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ab </a:t>
            </a: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illo inventore </a:t>
            </a: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veritatis etpresentation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farmers.</a:t>
            </a: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2CBC9AFB-C2A0-4DA7-8972-535E3B7DDBDD}"/>
              </a:ext>
            </a:extLst>
          </p:cNvPr>
          <p:cNvSpPr txBox="1">
            <a:spLocks/>
          </p:cNvSpPr>
          <p:nvPr/>
        </p:nvSpPr>
        <p:spPr>
          <a:xfrm>
            <a:off x="6183842" y="4564123"/>
            <a:ext cx="2018095" cy="291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altLang="zh-CN" sz="1800" dirty="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lang="en-US" altLang="zh-CN" dirty="0">
              <a:solidFill>
                <a:srgbClr val="3F3F3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2" name="TextBox 22">
            <a:extLst>
              <a:ext uri="{FF2B5EF4-FFF2-40B4-BE49-F238E27FC236}">
                <a16:creationId xmlns:a16="http://schemas.microsoft.com/office/drawing/2014/main" id="{11FA49BD-51E1-4474-A07E-3A4035964B3E}"/>
              </a:ext>
            </a:extLst>
          </p:cNvPr>
          <p:cNvSpPr txBox="1"/>
          <p:nvPr/>
        </p:nvSpPr>
        <p:spPr>
          <a:xfrm>
            <a:off x="8423449" y="4855436"/>
            <a:ext cx="26608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 </a:t>
            </a: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ab </a:t>
            </a: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illo inventore </a:t>
            </a: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veritatis etpresentation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farmers.</a:t>
            </a: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BC6BA527-6317-43CB-9519-C1ADB1B19D16}"/>
              </a:ext>
            </a:extLst>
          </p:cNvPr>
          <p:cNvSpPr txBox="1">
            <a:spLocks/>
          </p:cNvSpPr>
          <p:nvPr/>
        </p:nvSpPr>
        <p:spPr>
          <a:xfrm>
            <a:off x="8753914" y="4564123"/>
            <a:ext cx="2018095" cy="291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altLang="zh-CN" sz="1800" dirty="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lang="en-US" altLang="zh-CN" dirty="0">
              <a:solidFill>
                <a:srgbClr val="3F3F3F">
                  <a:lumMod val="7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431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59" grpId="0" animBg="1"/>
      <p:bldP spid="60" grpId="0" animBg="1"/>
      <p:bldP spid="61" grpId="0" animBg="1"/>
      <p:bldP spid="62" grpId="0" animBg="1"/>
      <p:bldP spid="36" grpId="0"/>
      <p:bldP spid="37" grpId="0" build="p"/>
      <p:bldP spid="38" grpId="0"/>
      <p:bldP spid="39" grpId="0" build="p"/>
      <p:bldP spid="40" grpId="0"/>
      <p:bldP spid="41" grpId="0" build="p"/>
      <p:bldP spid="42" grpId="0"/>
      <p:bldP spid="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8C131518-703D-40A7-A7CD-78D61880DB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3030" y="-705490"/>
            <a:ext cx="6491515" cy="6377491"/>
          </a:xfr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452D283-354D-4D0B-B68C-1A70D9DC7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latin typeface="+mn-lt"/>
                <a:cs typeface="+mn-ea"/>
                <a:sym typeface="+mn-lt"/>
              </a:rPr>
              <a:t>Show Your Work </a:t>
            </a:r>
          </a:p>
          <a:p>
            <a:r>
              <a:rPr lang="en-US" b="1" dirty="0">
                <a:latin typeface="+mn-lt"/>
                <a:cs typeface="+mn-ea"/>
                <a:sym typeface="+mn-lt"/>
              </a:rPr>
              <a:t>to Public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494C1-4442-4A9C-BDFD-B9C5AABC2F6A}"/>
              </a:ext>
            </a:extLst>
          </p:cNvPr>
          <p:cNvSpPr txBox="1"/>
          <p:nvPr/>
        </p:nvSpPr>
        <p:spPr>
          <a:xfrm>
            <a:off x="6337743" y="3144604"/>
            <a:ext cx="4489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personal presentation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 ensure that we will bring the best of the market to your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kimquae ab illo inventore veritatis et.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05E221-96A8-4433-B496-8801927C4521}"/>
              </a:ext>
            </a:extLst>
          </p:cNvPr>
          <p:cNvSpPr/>
          <p:nvPr/>
        </p:nvSpPr>
        <p:spPr>
          <a:xfrm>
            <a:off x="6337741" y="4664100"/>
            <a:ext cx="1495619" cy="4061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36282A-6779-4E22-96CA-90A3E39314CE}"/>
              </a:ext>
            </a:extLst>
          </p:cNvPr>
          <p:cNvSpPr txBox="1"/>
          <p:nvPr/>
        </p:nvSpPr>
        <p:spPr>
          <a:xfrm>
            <a:off x="6630995" y="4664101"/>
            <a:ext cx="9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Personal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6CA3AD4-E07A-414F-BB84-261772A9E806}"/>
              </a:ext>
            </a:extLst>
          </p:cNvPr>
          <p:cNvSpPr/>
          <p:nvPr/>
        </p:nvSpPr>
        <p:spPr>
          <a:xfrm>
            <a:off x="8006522" y="4664100"/>
            <a:ext cx="1747079" cy="4061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A1394-FD58-4A9B-BAD9-E7E3828E4F23}"/>
              </a:ext>
            </a:extLst>
          </p:cNvPr>
          <p:cNvSpPr txBox="1"/>
          <p:nvPr/>
        </p:nvSpPr>
        <p:spPr>
          <a:xfrm>
            <a:off x="8278878" y="4664101"/>
            <a:ext cx="120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Commercrial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1193C59C-9287-431C-845E-9FF8692C2524}"/>
              </a:ext>
            </a:extLst>
          </p:cNvPr>
          <p:cNvSpPr>
            <a:spLocks/>
          </p:cNvSpPr>
          <p:nvPr/>
        </p:nvSpPr>
        <p:spPr bwMode="auto">
          <a:xfrm rot="1800000">
            <a:off x="4106213" y="5714749"/>
            <a:ext cx="225635" cy="203938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A85DDE70-FFD9-4B00-80A9-EED51F2DE3D6}"/>
              </a:ext>
            </a:extLst>
          </p:cNvPr>
          <p:cNvSpPr>
            <a:spLocks/>
          </p:cNvSpPr>
          <p:nvPr/>
        </p:nvSpPr>
        <p:spPr bwMode="auto">
          <a:xfrm rot="17418489">
            <a:off x="1086446" y="3919998"/>
            <a:ext cx="557678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BDA6B96E-2DAB-4529-9372-B1100AC584AA}"/>
              </a:ext>
            </a:extLst>
          </p:cNvPr>
          <p:cNvSpPr>
            <a:spLocks/>
          </p:cNvSpPr>
          <p:nvPr/>
        </p:nvSpPr>
        <p:spPr bwMode="auto">
          <a:xfrm rot="18974888">
            <a:off x="4464582" y="1308851"/>
            <a:ext cx="557679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59F7C14B-B3FC-460B-BE73-75F9E43AE420}"/>
              </a:ext>
            </a:extLst>
          </p:cNvPr>
          <p:cNvSpPr>
            <a:spLocks/>
          </p:cNvSpPr>
          <p:nvPr/>
        </p:nvSpPr>
        <p:spPr bwMode="auto">
          <a:xfrm>
            <a:off x="1615969" y="2220686"/>
            <a:ext cx="3539944" cy="3596032"/>
          </a:xfrm>
          <a:custGeom>
            <a:avLst/>
            <a:gdLst>
              <a:gd name="T0" fmla="*/ 20 w 1212"/>
              <a:gd name="T1" fmla="*/ 1222 h 1222"/>
              <a:gd name="T2" fmla="*/ 0 w 1212"/>
              <a:gd name="T3" fmla="*/ 1202 h 1222"/>
              <a:gd name="T4" fmla="*/ 20 w 1212"/>
              <a:gd name="T5" fmla="*/ 1182 h 1222"/>
              <a:gd name="T6" fmla="*/ 1172 w 1212"/>
              <a:gd name="T7" fmla="*/ 20 h 1222"/>
              <a:gd name="T8" fmla="*/ 1192 w 1212"/>
              <a:gd name="T9" fmla="*/ 0 h 1222"/>
              <a:gd name="T10" fmla="*/ 1212 w 1212"/>
              <a:gd name="T11" fmla="*/ 20 h 1222"/>
              <a:gd name="T12" fmla="*/ 863 w 1212"/>
              <a:gd name="T13" fmla="*/ 870 h 1222"/>
              <a:gd name="T14" fmla="*/ 20 w 1212"/>
              <a:gd name="T15" fmla="*/ 1222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12" h="1222">
                <a:moveTo>
                  <a:pt x="20" y="1222"/>
                </a:moveTo>
                <a:cubicBezTo>
                  <a:pt x="9" y="1222"/>
                  <a:pt x="0" y="1213"/>
                  <a:pt x="0" y="1202"/>
                </a:cubicBezTo>
                <a:cubicBezTo>
                  <a:pt x="0" y="1191"/>
                  <a:pt x="9" y="1182"/>
                  <a:pt x="20" y="1182"/>
                </a:cubicBezTo>
                <a:cubicBezTo>
                  <a:pt x="655" y="1182"/>
                  <a:pt x="1172" y="660"/>
                  <a:pt x="1172" y="20"/>
                </a:cubicBezTo>
                <a:cubicBezTo>
                  <a:pt x="1172" y="9"/>
                  <a:pt x="1181" y="0"/>
                  <a:pt x="1192" y="0"/>
                </a:cubicBezTo>
                <a:cubicBezTo>
                  <a:pt x="1203" y="0"/>
                  <a:pt x="1212" y="9"/>
                  <a:pt x="1212" y="20"/>
                </a:cubicBezTo>
                <a:cubicBezTo>
                  <a:pt x="1212" y="341"/>
                  <a:pt x="1088" y="643"/>
                  <a:pt x="863" y="870"/>
                </a:cubicBezTo>
                <a:cubicBezTo>
                  <a:pt x="638" y="1097"/>
                  <a:pt x="338" y="1222"/>
                  <a:pt x="20" y="1222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790703E4-BA46-4EB1-AF40-B89BEA8C7C5F}"/>
              </a:ext>
            </a:extLst>
          </p:cNvPr>
          <p:cNvSpPr>
            <a:spLocks/>
          </p:cNvSpPr>
          <p:nvPr/>
        </p:nvSpPr>
        <p:spPr bwMode="auto">
          <a:xfrm rot="17418489">
            <a:off x="10838416" y="749660"/>
            <a:ext cx="557678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6600000" scaled="0"/>
          </a:gra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54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8" grpId="0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22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052DBC21-5C35-4C36-8155-DB754B2BBCB2}"/>
              </a:ext>
            </a:extLst>
          </p:cNvPr>
          <p:cNvSpPr>
            <a:spLocks noEditPoints="1"/>
          </p:cNvSpPr>
          <p:nvPr/>
        </p:nvSpPr>
        <p:spPr bwMode="auto">
          <a:xfrm rot="2858138">
            <a:off x="7282812" y="114740"/>
            <a:ext cx="5422829" cy="490494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  <a:gd name="T20" fmla="*/ 1079 w 1271"/>
              <a:gd name="T21" fmla="*/ 948 h 1140"/>
              <a:gd name="T22" fmla="*/ 1058 w 1271"/>
              <a:gd name="T23" fmla="*/ 960 h 1140"/>
              <a:gd name="T24" fmla="*/ 212 w 1271"/>
              <a:gd name="T25" fmla="*/ 960 h 1140"/>
              <a:gd name="T26" fmla="*/ 192 w 1271"/>
              <a:gd name="T27" fmla="*/ 948 h 1140"/>
              <a:gd name="T28" fmla="*/ 192 w 1271"/>
              <a:gd name="T29" fmla="*/ 924 h 1140"/>
              <a:gd name="T30" fmla="*/ 614 w 1271"/>
              <a:gd name="T31" fmla="*/ 192 h 1140"/>
              <a:gd name="T32" fmla="*/ 635 w 1271"/>
              <a:gd name="T33" fmla="*/ 180 h 1140"/>
              <a:gd name="T34" fmla="*/ 656 w 1271"/>
              <a:gd name="T35" fmla="*/ 192 h 1140"/>
              <a:gd name="T36" fmla="*/ 1079 w 1271"/>
              <a:gd name="T37" fmla="*/ 924 h 1140"/>
              <a:gd name="T38" fmla="*/ 1079 w 1271"/>
              <a:gd name="T39" fmla="*/ 948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  <a:moveTo>
                  <a:pt x="1079" y="948"/>
                </a:moveTo>
                <a:cubicBezTo>
                  <a:pt x="1074" y="955"/>
                  <a:pt x="1066" y="960"/>
                  <a:pt x="1058" y="960"/>
                </a:cubicBezTo>
                <a:cubicBezTo>
                  <a:pt x="212" y="960"/>
                  <a:pt x="212" y="960"/>
                  <a:pt x="212" y="960"/>
                </a:cubicBezTo>
                <a:cubicBezTo>
                  <a:pt x="204" y="960"/>
                  <a:pt x="196" y="955"/>
                  <a:pt x="192" y="948"/>
                </a:cubicBezTo>
                <a:cubicBezTo>
                  <a:pt x="187" y="940"/>
                  <a:pt x="187" y="931"/>
                  <a:pt x="192" y="924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9" y="184"/>
                  <a:pt x="627" y="180"/>
                  <a:pt x="635" y="180"/>
                </a:cubicBezTo>
                <a:cubicBezTo>
                  <a:pt x="644" y="180"/>
                  <a:pt x="652" y="184"/>
                  <a:pt x="656" y="192"/>
                </a:cubicBezTo>
                <a:cubicBezTo>
                  <a:pt x="1079" y="924"/>
                  <a:pt x="1079" y="924"/>
                  <a:pt x="1079" y="924"/>
                </a:cubicBezTo>
                <a:cubicBezTo>
                  <a:pt x="1083" y="931"/>
                  <a:pt x="1083" y="940"/>
                  <a:pt x="1079" y="948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BEA2FC-F1D0-4C9A-9BFC-9FAE579E5B9B}"/>
              </a:ext>
            </a:extLst>
          </p:cNvPr>
          <p:cNvSpPr txBox="1"/>
          <p:nvPr/>
        </p:nvSpPr>
        <p:spPr>
          <a:xfrm>
            <a:off x="970043" y="2290168"/>
            <a:ext cx="538504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9E278B">
                        <a:alpha val="85000"/>
                      </a:srgbClr>
                    </a:gs>
                    <a:gs pos="100000">
                      <a:srgbClr val="1580C4">
                        <a:alpha val="85000"/>
                      </a:srgbClr>
                    </a:gs>
                  </a:gsLst>
                  <a:lin ang="6600000" scaled="0"/>
                </a:gradFill>
                <a:effectLst/>
                <a:uLnTx/>
                <a:uFillTx/>
                <a:cs typeface="+mn-ea"/>
                <a:sym typeface="+mn-lt"/>
              </a:rPr>
              <a:t>PART 03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9E278B">
                      <a:alpha val="85000"/>
                    </a:srgbClr>
                  </a:gs>
                  <a:gs pos="100000">
                    <a:srgbClr val="1580C4">
                      <a:alpha val="85000"/>
                    </a:srgbClr>
                  </a:gs>
                </a:gsLst>
                <a:lin ang="6600000" scaled="0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E6D47AD8-FE44-4B32-973E-97F1B4FFEC21}"/>
              </a:ext>
            </a:extLst>
          </p:cNvPr>
          <p:cNvSpPr>
            <a:spLocks/>
          </p:cNvSpPr>
          <p:nvPr/>
        </p:nvSpPr>
        <p:spPr bwMode="auto">
          <a:xfrm rot="1800000">
            <a:off x="11129608" y="5299004"/>
            <a:ext cx="225635" cy="203938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22F3790-7CD4-456F-9B80-21AA8261BBCF}"/>
              </a:ext>
            </a:extLst>
          </p:cNvPr>
          <p:cNvSpPr>
            <a:spLocks/>
          </p:cNvSpPr>
          <p:nvPr/>
        </p:nvSpPr>
        <p:spPr bwMode="auto">
          <a:xfrm rot="17418489">
            <a:off x="6409388" y="3764396"/>
            <a:ext cx="557678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387A17A-46DD-4FE0-831B-952CD3B80D40}"/>
              </a:ext>
            </a:extLst>
          </p:cNvPr>
          <p:cNvSpPr>
            <a:spLocks/>
          </p:cNvSpPr>
          <p:nvPr/>
        </p:nvSpPr>
        <p:spPr bwMode="auto">
          <a:xfrm rot="18974888">
            <a:off x="9787523" y="1153249"/>
            <a:ext cx="557679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E6A77A7-0988-4FE6-83D9-857FD21BE777}"/>
              </a:ext>
            </a:extLst>
          </p:cNvPr>
          <p:cNvSpPr>
            <a:spLocks/>
          </p:cNvSpPr>
          <p:nvPr/>
        </p:nvSpPr>
        <p:spPr bwMode="auto">
          <a:xfrm rot="8875849">
            <a:off x="6830952" y="6761558"/>
            <a:ext cx="6923685" cy="625794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noFill/>
          <a:ln w="25400">
            <a:solidFill>
              <a:schemeClr val="tx1">
                <a:lumMod val="60000"/>
                <a:lumOff val="40000"/>
              </a:schemeClr>
            </a:solidFill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9C3ADAFA-85F9-4011-8ECE-C9E8DAF858EC}"/>
              </a:ext>
            </a:extLst>
          </p:cNvPr>
          <p:cNvSpPr>
            <a:spLocks/>
          </p:cNvSpPr>
          <p:nvPr/>
        </p:nvSpPr>
        <p:spPr bwMode="auto">
          <a:xfrm rot="13656625">
            <a:off x="3785871" y="-4583959"/>
            <a:ext cx="6923685" cy="625794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noFill/>
          <a:ln w="25400">
            <a:solidFill>
              <a:schemeClr val="tx1">
                <a:lumMod val="60000"/>
                <a:lumOff val="40000"/>
              </a:schemeClr>
            </a:solidFill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2BEA3BF0-681E-4F1F-95FC-6560FC55C504}"/>
              </a:ext>
            </a:extLst>
          </p:cNvPr>
          <p:cNvSpPr>
            <a:spLocks/>
          </p:cNvSpPr>
          <p:nvPr/>
        </p:nvSpPr>
        <p:spPr bwMode="auto">
          <a:xfrm rot="17418489">
            <a:off x="9233868" y="6337768"/>
            <a:ext cx="557678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3B4F0D58-0A21-481A-805D-1C36D9FF2147}"/>
              </a:ext>
            </a:extLst>
          </p:cNvPr>
          <p:cNvSpPr txBox="1"/>
          <p:nvPr/>
        </p:nvSpPr>
        <p:spPr>
          <a:xfrm>
            <a:off x="970042" y="4246882"/>
            <a:ext cx="550187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30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 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best of the market to your</a:t>
            </a:r>
            <a:r>
              <a:rPr kumimoji="0" lang="id-ID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kimquae ab illo inventore veritatis et.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id-ID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personal presentation 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farmers.</a:t>
            </a:r>
            <a:endParaRPr kumimoji="0" lang="id-ID" sz="1100" b="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29A6F47-2F89-48C2-ADAD-42FCAFD4587B}"/>
              </a:ext>
            </a:extLst>
          </p:cNvPr>
          <p:cNvSpPr txBox="1">
            <a:spLocks/>
          </p:cNvSpPr>
          <p:nvPr/>
        </p:nvSpPr>
        <p:spPr>
          <a:xfrm>
            <a:off x="970042" y="3764829"/>
            <a:ext cx="2018095" cy="46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dirty="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lang="en-US" altLang="zh-CN" sz="4000" dirty="0">
              <a:solidFill>
                <a:srgbClr val="3F3F3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F8C8DCC1-2BDE-4449-8E4A-228E8871A54A}"/>
              </a:ext>
            </a:extLst>
          </p:cNvPr>
          <p:cNvSpPr>
            <a:spLocks/>
          </p:cNvSpPr>
          <p:nvPr/>
        </p:nvSpPr>
        <p:spPr bwMode="auto">
          <a:xfrm rot="18974888">
            <a:off x="522050" y="5293663"/>
            <a:ext cx="557679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92000"/>
                </a:schemeClr>
              </a:gs>
              <a:gs pos="100000">
                <a:schemeClr val="accent4">
                  <a:alpha val="82000"/>
                </a:schemeClr>
              </a:gs>
            </a:gsLst>
            <a:lin ang="7800000" scaled="0"/>
          </a:gra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1874A39D-2C86-450C-814B-8AEDC90BDB33}"/>
              </a:ext>
            </a:extLst>
          </p:cNvPr>
          <p:cNvSpPr>
            <a:spLocks/>
          </p:cNvSpPr>
          <p:nvPr/>
        </p:nvSpPr>
        <p:spPr bwMode="auto">
          <a:xfrm rot="18974888">
            <a:off x="225859" y="1555536"/>
            <a:ext cx="426760" cy="38572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639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7" grpId="0"/>
      <p:bldP spid="18" grpId="0" build="p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B1225-AC8D-40A7-A98E-60A0ED85B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+mn-ea"/>
                <a:sym typeface="+mn-lt"/>
              </a:rPr>
              <a:t>Price List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F4CA6-04A5-4A3E-B54B-8C56D88CCC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This Creative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Powerpoint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Template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A58DD4-3EA5-4E29-A285-60BF77B99BEE}"/>
              </a:ext>
            </a:extLst>
          </p:cNvPr>
          <p:cNvSpPr/>
          <p:nvPr/>
        </p:nvSpPr>
        <p:spPr>
          <a:xfrm>
            <a:off x="1467645" y="3009900"/>
            <a:ext cx="2247900" cy="10905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C6536-0433-409D-A091-88B6B15DB743}"/>
              </a:ext>
            </a:extLst>
          </p:cNvPr>
          <p:cNvSpPr txBox="1"/>
          <p:nvPr/>
        </p:nvSpPr>
        <p:spPr>
          <a:xfrm>
            <a:off x="1836981" y="3048001"/>
            <a:ext cx="1509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$39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494563-BB57-4571-9FD3-92E357D93FDC}"/>
              </a:ext>
            </a:extLst>
          </p:cNvPr>
          <p:cNvSpPr/>
          <p:nvPr/>
        </p:nvSpPr>
        <p:spPr>
          <a:xfrm>
            <a:off x="4972051" y="3009900"/>
            <a:ext cx="2247900" cy="10905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A9A2E-610E-4DF9-BFAD-24BAD78EDBFF}"/>
              </a:ext>
            </a:extLst>
          </p:cNvPr>
          <p:cNvSpPr txBox="1"/>
          <p:nvPr/>
        </p:nvSpPr>
        <p:spPr>
          <a:xfrm>
            <a:off x="5341387" y="3048001"/>
            <a:ext cx="1509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$69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E824606-BE32-4B9D-A06E-0382A62E8AC5}"/>
              </a:ext>
            </a:extLst>
          </p:cNvPr>
          <p:cNvSpPr/>
          <p:nvPr/>
        </p:nvSpPr>
        <p:spPr>
          <a:xfrm>
            <a:off x="8476457" y="3009900"/>
            <a:ext cx="2247900" cy="10905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F1A9B9-B961-40C3-BC77-065232663C2C}"/>
              </a:ext>
            </a:extLst>
          </p:cNvPr>
          <p:cNvSpPr txBox="1"/>
          <p:nvPr/>
        </p:nvSpPr>
        <p:spPr>
          <a:xfrm>
            <a:off x="8845793" y="3048001"/>
            <a:ext cx="1509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$98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87EB90-3E92-49F4-9D94-6B3D25DF5AAA}"/>
              </a:ext>
            </a:extLst>
          </p:cNvPr>
          <p:cNvGrpSpPr/>
          <p:nvPr/>
        </p:nvGrpSpPr>
        <p:grpSpPr>
          <a:xfrm>
            <a:off x="9352503" y="2096242"/>
            <a:ext cx="495340" cy="453311"/>
            <a:chOff x="2346326" y="1617663"/>
            <a:chExt cx="785813" cy="719137"/>
          </a:xfr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BE8312C-65C2-4E99-A1EB-67779FEA9A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3976" y="1617663"/>
              <a:ext cx="293688" cy="95250"/>
            </a:xfrm>
            <a:custGeom>
              <a:avLst/>
              <a:gdLst>
                <a:gd name="T0" fmla="*/ 66 w 81"/>
                <a:gd name="T1" fmla="*/ 0 h 26"/>
                <a:gd name="T2" fmla="*/ 14 w 81"/>
                <a:gd name="T3" fmla="*/ 0 h 26"/>
                <a:gd name="T4" fmla="*/ 0 w 81"/>
                <a:gd name="T5" fmla="*/ 15 h 26"/>
                <a:gd name="T6" fmla="*/ 0 w 81"/>
                <a:gd name="T7" fmla="*/ 21 h 26"/>
                <a:gd name="T8" fmla="*/ 4 w 81"/>
                <a:gd name="T9" fmla="*/ 26 h 26"/>
                <a:gd name="T10" fmla="*/ 8 w 81"/>
                <a:gd name="T11" fmla="*/ 21 h 26"/>
                <a:gd name="T12" fmla="*/ 8 w 81"/>
                <a:gd name="T13" fmla="*/ 15 h 26"/>
                <a:gd name="T14" fmla="*/ 14 w 81"/>
                <a:gd name="T15" fmla="*/ 9 h 26"/>
                <a:gd name="T16" fmla="*/ 66 w 81"/>
                <a:gd name="T17" fmla="*/ 9 h 26"/>
                <a:gd name="T18" fmla="*/ 72 w 81"/>
                <a:gd name="T19" fmla="*/ 15 h 26"/>
                <a:gd name="T20" fmla="*/ 72 w 81"/>
                <a:gd name="T21" fmla="*/ 21 h 26"/>
                <a:gd name="T22" fmla="*/ 76 w 81"/>
                <a:gd name="T23" fmla="*/ 26 h 26"/>
                <a:gd name="T24" fmla="*/ 81 w 81"/>
                <a:gd name="T25" fmla="*/ 21 h 26"/>
                <a:gd name="T26" fmla="*/ 81 w 81"/>
                <a:gd name="T27" fmla="*/ 15 h 26"/>
                <a:gd name="T28" fmla="*/ 66 w 81"/>
                <a:gd name="T29" fmla="*/ 0 h 26"/>
                <a:gd name="T30" fmla="*/ 66 w 81"/>
                <a:gd name="T31" fmla="*/ 0 h 26"/>
                <a:gd name="T32" fmla="*/ 66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6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7" y="26"/>
                    <a:pt x="8" y="24"/>
                    <a:pt x="8" y="21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1"/>
                    <a:pt x="11" y="9"/>
                    <a:pt x="14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2" y="11"/>
                    <a:pt x="72" y="15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4"/>
                    <a:pt x="74" y="26"/>
                    <a:pt x="76" y="26"/>
                  </a:cubicBezTo>
                  <a:cubicBezTo>
                    <a:pt x="79" y="26"/>
                    <a:pt x="81" y="24"/>
                    <a:pt x="81" y="21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7"/>
                    <a:pt x="74" y="0"/>
                    <a:pt x="66" y="0"/>
                  </a:cubicBezTo>
                  <a:close/>
                  <a:moveTo>
                    <a:pt x="66" y="0"/>
                  </a:move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3059F9E-3CE8-48D0-9A67-6E5040105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6326" y="1746250"/>
              <a:ext cx="785813" cy="590550"/>
            </a:xfrm>
            <a:custGeom>
              <a:avLst/>
              <a:gdLst>
                <a:gd name="T0" fmla="*/ 20 w 216"/>
                <a:gd name="T1" fmla="*/ 0 h 161"/>
                <a:gd name="T2" fmla="*/ 0 w 216"/>
                <a:gd name="T3" fmla="*/ 58 h 161"/>
                <a:gd name="T4" fmla="*/ 5 w 216"/>
                <a:gd name="T5" fmla="*/ 63 h 161"/>
                <a:gd name="T6" fmla="*/ 14 w 216"/>
                <a:gd name="T7" fmla="*/ 161 h 161"/>
                <a:gd name="T8" fmla="*/ 211 w 216"/>
                <a:gd name="T9" fmla="*/ 151 h 161"/>
                <a:gd name="T10" fmla="*/ 213 w 216"/>
                <a:gd name="T11" fmla="*/ 63 h 161"/>
                <a:gd name="T12" fmla="*/ 216 w 216"/>
                <a:gd name="T13" fmla="*/ 20 h 161"/>
                <a:gd name="T14" fmla="*/ 37 w 216"/>
                <a:gd name="T15" fmla="*/ 152 h 161"/>
                <a:gd name="T16" fmla="*/ 14 w 216"/>
                <a:gd name="T17" fmla="*/ 151 h 161"/>
                <a:gd name="T18" fmla="*/ 26 w 216"/>
                <a:gd name="T19" fmla="*/ 129 h 161"/>
                <a:gd name="T20" fmla="*/ 37 w 216"/>
                <a:gd name="T21" fmla="*/ 152 h 161"/>
                <a:gd name="T22" fmla="*/ 202 w 216"/>
                <a:gd name="T23" fmla="*/ 152 h 161"/>
                <a:gd name="T24" fmla="*/ 179 w 216"/>
                <a:gd name="T25" fmla="*/ 140 h 161"/>
                <a:gd name="T26" fmla="*/ 202 w 216"/>
                <a:gd name="T27" fmla="*/ 129 h 161"/>
                <a:gd name="T28" fmla="*/ 202 w 216"/>
                <a:gd name="T29" fmla="*/ 120 h 161"/>
                <a:gd name="T30" fmla="*/ 170 w 216"/>
                <a:gd name="T31" fmla="*/ 140 h 161"/>
                <a:gd name="T32" fmla="*/ 46 w 216"/>
                <a:gd name="T33" fmla="*/ 152 h 161"/>
                <a:gd name="T34" fmla="*/ 26 w 216"/>
                <a:gd name="T35" fmla="*/ 120 h 161"/>
                <a:gd name="T36" fmla="*/ 14 w 216"/>
                <a:gd name="T37" fmla="*/ 65 h 161"/>
                <a:gd name="T38" fmla="*/ 88 w 216"/>
                <a:gd name="T39" fmla="*/ 101 h 161"/>
                <a:gd name="T40" fmla="*/ 123 w 216"/>
                <a:gd name="T41" fmla="*/ 105 h 161"/>
                <a:gd name="T42" fmla="*/ 128 w 216"/>
                <a:gd name="T43" fmla="*/ 87 h 161"/>
                <a:gd name="T44" fmla="*/ 202 w 216"/>
                <a:gd name="T45" fmla="*/ 120 h 161"/>
                <a:gd name="T46" fmla="*/ 97 w 216"/>
                <a:gd name="T47" fmla="*/ 76 h 161"/>
                <a:gd name="T48" fmla="*/ 119 w 216"/>
                <a:gd name="T49" fmla="*/ 97 h 161"/>
                <a:gd name="T50" fmla="*/ 208 w 216"/>
                <a:gd name="T51" fmla="*/ 55 h 161"/>
                <a:gd name="T52" fmla="*/ 128 w 216"/>
                <a:gd name="T53" fmla="*/ 72 h 161"/>
                <a:gd name="T54" fmla="*/ 93 w 216"/>
                <a:gd name="T55" fmla="*/ 67 h 161"/>
                <a:gd name="T56" fmla="*/ 88 w 216"/>
                <a:gd name="T57" fmla="*/ 78 h 161"/>
                <a:gd name="T58" fmla="*/ 8 w 216"/>
                <a:gd name="T59" fmla="*/ 20 h 161"/>
                <a:gd name="T60" fmla="*/ 37 w 216"/>
                <a:gd name="T61" fmla="*/ 8 h 161"/>
                <a:gd name="T62" fmla="*/ 42 w 216"/>
                <a:gd name="T63" fmla="*/ 27 h 161"/>
                <a:gd name="T64" fmla="*/ 46 w 216"/>
                <a:gd name="T65" fmla="*/ 8 h 161"/>
                <a:gd name="T66" fmla="*/ 169 w 216"/>
                <a:gd name="T67" fmla="*/ 23 h 161"/>
                <a:gd name="T68" fmla="*/ 177 w 216"/>
                <a:gd name="T69" fmla="*/ 23 h 161"/>
                <a:gd name="T70" fmla="*/ 196 w 216"/>
                <a:gd name="T71" fmla="*/ 8 h 161"/>
                <a:gd name="T72" fmla="*/ 208 w 216"/>
                <a:gd name="T73" fmla="*/ 55 h 161"/>
                <a:gd name="T74" fmla="*/ 208 w 216"/>
                <a:gd name="T75" fmla="*/ 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161">
                  <a:moveTo>
                    <a:pt x="19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0"/>
                    <a:pt x="1" y="61"/>
                    <a:pt x="3" y="6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7"/>
                    <a:pt x="9" y="161"/>
                    <a:pt x="14" y="161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7" y="161"/>
                    <a:pt x="211" y="157"/>
                    <a:pt x="211" y="151"/>
                  </a:cubicBezTo>
                  <a:cubicBezTo>
                    <a:pt x="211" y="63"/>
                    <a:pt x="211" y="63"/>
                    <a:pt x="211" y="63"/>
                  </a:cubicBezTo>
                  <a:cubicBezTo>
                    <a:pt x="213" y="63"/>
                    <a:pt x="213" y="63"/>
                    <a:pt x="213" y="63"/>
                  </a:cubicBezTo>
                  <a:cubicBezTo>
                    <a:pt x="215" y="62"/>
                    <a:pt x="216" y="60"/>
                    <a:pt x="216" y="58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6" y="9"/>
                    <a:pt x="207" y="0"/>
                    <a:pt x="196" y="0"/>
                  </a:cubicBezTo>
                  <a:close/>
                  <a:moveTo>
                    <a:pt x="37" y="152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1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32" y="129"/>
                    <a:pt x="37" y="134"/>
                    <a:pt x="37" y="140"/>
                  </a:cubicBezTo>
                  <a:lnTo>
                    <a:pt x="37" y="152"/>
                  </a:lnTo>
                  <a:close/>
                  <a:moveTo>
                    <a:pt x="202" y="151"/>
                  </a:moveTo>
                  <a:cubicBezTo>
                    <a:pt x="202" y="152"/>
                    <a:pt x="202" y="152"/>
                    <a:pt x="202" y="152"/>
                  </a:cubicBezTo>
                  <a:cubicBezTo>
                    <a:pt x="179" y="152"/>
                    <a:pt x="179" y="152"/>
                    <a:pt x="179" y="152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79" y="134"/>
                    <a:pt x="184" y="129"/>
                    <a:pt x="190" y="129"/>
                  </a:cubicBezTo>
                  <a:cubicBezTo>
                    <a:pt x="202" y="129"/>
                    <a:pt x="202" y="129"/>
                    <a:pt x="202" y="129"/>
                  </a:cubicBezTo>
                  <a:lnTo>
                    <a:pt x="202" y="151"/>
                  </a:lnTo>
                  <a:close/>
                  <a:moveTo>
                    <a:pt x="202" y="120"/>
                  </a:moveTo>
                  <a:cubicBezTo>
                    <a:pt x="190" y="120"/>
                    <a:pt x="190" y="120"/>
                    <a:pt x="190" y="120"/>
                  </a:cubicBezTo>
                  <a:cubicBezTo>
                    <a:pt x="179" y="120"/>
                    <a:pt x="170" y="129"/>
                    <a:pt x="170" y="140"/>
                  </a:cubicBezTo>
                  <a:cubicBezTo>
                    <a:pt x="170" y="152"/>
                    <a:pt x="170" y="152"/>
                    <a:pt x="170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6" y="129"/>
                    <a:pt x="37" y="120"/>
                    <a:pt x="26" y="120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88" y="103"/>
                    <a:pt x="90" y="105"/>
                    <a:pt x="93" y="105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6" y="105"/>
                    <a:pt x="128" y="103"/>
                    <a:pt x="128" y="101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202" y="66"/>
                    <a:pt x="202" y="66"/>
                    <a:pt x="202" y="66"/>
                  </a:cubicBezTo>
                  <a:lnTo>
                    <a:pt x="202" y="120"/>
                  </a:lnTo>
                  <a:close/>
                  <a:moveTo>
                    <a:pt x="97" y="97"/>
                  </a:moveTo>
                  <a:cubicBezTo>
                    <a:pt x="97" y="76"/>
                    <a:pt x="97" y="76"/>
                    <a:pt x="97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97"/>
                    <a:pt x="119" y="97"/>
                    <a:pt x="119" y="97"/>
                  </a:cubicBezTo>
                  <a:lnTo>
                    <a:pt x="97" y="97"/>
                  </a:lnTo>
                  <a:close/>
                  <a:moveTo>
                    <a:pt x="208" y="55"/>
                  </a:moveTo>
                  <a:cubicBezTo>
                    <a:pt x="128" y="79"/>
                    <a:pt x="128" y="79"/>
                    <a:pt x="128" y="79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69"/>
                    <a:pt x="126" y="67"/>
                    <a:pt x="123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0" y="67"/>
                    <a:pt x="88" y="69"/>
                    <a:pt x="88" y="72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5"/>
                    <a:pt x="39" y="27"/>
                    <a:pt x="42" y="27"/>
                  </a:cubicBezTo>
                  <a:cubicBezTo>
                    <a:pt x="44" y="27"/>
                    <a:pt x="46" y="25"/>
                    <a:pt x="46" y="23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69" y="25"/>
                    <a:pt x="171" y="27"/>
                    <a:pt x="173" y="27"/>
                  </a:cubicBezTo>
                  <a:cubicBezTo>
                    <a:pt x="175" y="27"/>
                    <a:pt x="177" y="25"/>
                    <a:pt x="177" y="23"/>
                  </a:cubicBezTo>
                  <a:cubicBezTo>
                    <a:pt x="177" y="8"/>
                    <a:pt x="177" y="8"/>
                    <a:pt x="177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3" y="8"/>
                    <a:pt x="208" y="13"/>
                    <a:pt x="208" y="20"/>
                  </a:cubicBezTo>
                  <a:lnTo>
                    <a:pt x="208" y="55"/>
                  </a:lnTo>
                  <a:close/>
                  <a:moveTo>
                    <a:pt x="208" y="55"/>
                  </a:moveTo>
                  <a:cubicBezTo>
                    <a:pt x="208" y="55"/>
                    <a:pt x="208" y="55"/>
                    <a:pt x="20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8D71505-3236-4806-93FF-2FCD1441EB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0688" y="1874838"/>
              <a:ext cx="30163" cy="28575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8 w 8"/>
                <a:gd name="T11" fmla="*/ 4 h 8"/>
                <a:gd name="T12" fmla="*/ 8 w 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682CDF4-AE2A-4EEC-9811-79348242F2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1263" y="1874838"/>
              <a:ext cx="31750" cy="28575"/>
            </a:xfrm>
            <a:custGeom>
              <a:avLst/>
              <a:gdLst>
                <a:gd name="T0" fmla="*/ 9 w 9"/>
                <a:gd name="T1" fmla="*/ 4 h 8"/>
                <a:gd name="T2" fmla="*/ 5 w 9"/>
                <a:gd name="T3" fmla="*/ 8 h 8"/>
                <a:gd name="T4" fmla="*/ 0 w 9"/>
                <a:gd name="T5" fmla="*/ 4 h 8"/>
                <a:gd name="T6" fmla="*/ 5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AA3620C-8920-43F2-AD7A-708FEA9E8239}"/>
              </a:ext>
            </a:extLst>
          </p:cNvPr>
          <p:cNvGrpSpPr/>
          <p:nvPr/>
        </p:nvGrpSpPr>
        <p:grpSpPr>
          <a:xfrm>
            <a:off x="2342156" y="2058141"/>
            <a:ext cx="497341" cy="501343"/>
            <a:chOff x="4695826" y="5078413"/>
            <a:chExt cx="788988" cy="795337"/>
          </a:xfr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3DEDF12-54BD-4C20-94ED-5195E32BD8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5826" y="5078413"/>
              <a:ext cx="788988" cy="795337"/>
            </a:xfrm>
            <a:custGeom>
              <a:avLst/>
              <a:gdLst>
                <a:gd name="T0" fmla="*/ 191 w 217"/>
                <a:gd name="T1" fmla="*/ 80 h 217"/>
                <a:gd name="T2" fmla="*/ 194 w 217"/>
                <a:gd name="T3" fmla="*/ 64 h 217"/>
                <a:gd name="T4" fmla="*/ 177 w 217"/>
                <a:gd name="T5" fmla="*/ 24 h 217"/>
                <a:gd name="T6" fmla="*/ 146 w 217"/>
                <a:gd name="T7" fmla="*/ 30 h 217"/>
                <a:gd name="T8" fmla="*/ 137 w 217"/>
                <a:gd name="T9" fmla="*/ 17 h 217"/>
                <a:gd name="T10" fmla="*/ 97 w 217"/>
                <a:gd name="T11" fmla="*/ 0 h 217"/>
                <a:gd name="T12" fmla="*/ 79 w 217"/>
                <a:gd name="T13" fmla="*/ 26 h 217"/>
                <a:gd name="T14" fmla="*/ 63 w 217"/>
                <a:gd name="T15" fmla="*/ 24 h 217"/>
                <a:gd name="T16" fmla="*/ 24 w 217"/>
                <a:gd name="T17" fmla="*/ 40 h 217"/>
                <a:gd name="T18" fmla="*/ 30 w 217"/>
                <a:gd name="T19" fmla="*/ 71 h 217"/>
                <a:gd name="T20" fmla="*/ 17 w 217"/>
                <a:gd name="T21" fmla="*/ 81 h 217"/>
                <a:gd name="T22" fmla="*/ 0 w 217"/>
                <a:gd name="T23" fmla="*/ 121 h 217"/>
                <a:gd name="T24" fmla="*/ 26 w 217"/>
                <a:gd name="T25" fmla="*/ 138 h 217"/>
                <a:gd name="T26" fmla="*/ 24 w 217"/>
                <a:gd name="T27" fmla="*/ 154 h 217"/>
                <a:gd name="T28" fmla="*/ 40 w 217"/>
                <a:gd name="T29" fmla="*/ 194 h 217"/>
                <a:gd name="T30" fmla="*/ 71 w 217"/>
                <a:gd name="T31" fmla="*/ 188 h 217"/>
                <a:gd name="T32" fmla="*/ 81 w 217"/>
                <a:gd name="T33" fmla="*/ 201 h 217"/>
                <a:gd name="T34" fmla="*/ 120 w 217"/>
                <a:gd name="T35" fmla="*/ 217 h 217"/>
                <a:gd name="T36" fmla="*/ 138 w 217"/>
                <a:gd name="T37" fmla="*/ 192 h 217"/>
                <a:gd name="T38" fmla="*/ 154 w 217"/>
                <a:gd name="T39" fmla="*/ 194 h 217"/>
                <a:gd name="T40" fmla="*/ 194 w 217"/>
                <a:gd name="T41" fmla="*/ 177 h 217"/>
                <a:gd name="T42" fmla="*/ 188 w 217"/>
                <a:gd name="T43" fmla="*/ 147 h 217"/>
                <a:gd name="T44" fmla="*/ 201 w 217"/>
                <a:gd name="T45" fmla="*/ 137 h 217"/>
                <a:gd name="T46" fmla="*/ 217 w 217"/>
                <a:gd name="T47" fmla="*/ 97 h 217"/>
                <a:gd name="T48" fmla="*/ 209 w 217"/>
                <a:gd name="T49" fmla="*/ 121 h 217"/>
                <a:gd name="T50" fmla="*/ 188 w 217"/>
                <a:gd name="T51" fmla="*/ 130 h 217"/>
                <a:gd name="T52" fmla="*/ 179 w 217"/>
                <a:gd name="T53" fmla="*/ 145 h 217"/>
                <a:gd name="T54" fmla="*/ 187 w 217"/>
                <a:gd name="T55" fmla="*/ 159 h 217"/>
                <a:gd name="T56" fmla="*/ 171 w 217"/>
                <a:gd name="T57" fmla="*/ 188 h 217"/>
                <a:gd name="T58" fmla="*/ 150 w 217"/>
                <a:gd name="T59" fmla="*/ 180 h 217"/>
                <a:gd name="T60" fmla="*/ 133 w 217"/>
                <a:gd name="T61" fmla="*/ 184 h 217"/>
                <a:gd name="T62" fmla="*/ 128 w 217"/>
                <a:gd name="T63" fmla="*/ 200 h 217"/>
                <a:gd name="T64" fmla="*/ 97 w 217"/>
                <a:gd name="T65" fmla="*/ 209 h 217"/>
                <a:gd name="T66" fmla="*/ 88 w 217"/>
                <a:gd name="T67" fmla="*/ 188 h 217"/>
                <a:gd name="T68" fmla="*/ 72 w 217"/>
                <a:gd name="T69" fmla="*/ 179 h 217"/>
                <a:gd name="T70" fmla="*/ 68 w 217"/>
                <a:gd name="T71" fmla="*/ 180 h 217"/>
                <a:gd name="T72" fmla="*/ 46 w 217"/>
                <a:gd name="T73" fmla="*/ 188 h 217"/>
                <a:gd name="T74" fmla="*/ 30 w 217"/>
                <a:gd name="T75" fmla="*/ 159 h 217"/>
                <a:gd name="T76" fmla="*/ 38 w 217"/>
                <a:gd name="T77" fmla="*/ 145 h 217"/>
                <a:gd name="T78" fmla="*/ 30 w 217"/>
                <a:gd name="T79" fmla="*/ 130 h 217"/>
                <a:gd name="T80" fmla="*/ 9 w 217"/>
                <a:gd name="T81" fmla="*/ 121 h 217"/>
                <a:gd name="T82" fmla="*/ 18 w 217"/>
                <a:gd name="T83" fmla="*/ 89 h 217"/>
                <a:gd name="T84" fmla="*/ 33 w 217"/>
                <a:gd name="T85" fmla="*/ 85 h 217"/>
                <a:gd name="T86" fmla="*/ 38 w 217"/>
                <a:gd name="T87" fmla="*/ 68 h 217"/>
                <a:gd name="T88" fmla="*/ 30 w 217"/>
                <a:gd name="T89" fmla="*/ 46 h 217"/>
                <a:gd name="T90" fmla="*/ 58 w 217"/>
                <a:gd name="T91" fmla="*/ 31 h 217"/>
                <a:gd name="T92" fmla="*/ 72 w 217"/>
                <a:gd name="T93" fmla="*/ 39 h 217"/>
                <a:gd name="T94" fmla="*/ 88 w 217"/>
                <a:gd name="T95" fmla="*/ 30 h 217"/>
                <a:gd name="T96" fmla="*/ 97 w 217"/>
                <a:gd name="T97" fmla="*/ 9 h 217"/>
                <a:gd name="T98" fmla="*/ 128 w 217"/>
                <a:gd name="T99" fmla="*/ 18 h 217"/>
                <a:gd name="T100" fmla="*/ 133 w 217"/>
                <a:gd name="T101" fmla="*/ 33 h 217"/>
                <a:gd name="T102" fmla="*/ 150 w 217"/>
                <a:gd name="T103" fmla="*/ 38 h 217"/>
                <a:gd name="T104" fmla="*/ 171 w 217"/>
                <a:gd name="T105" fmla="*/ 30 h 217"/>
                <a:gd name="T106" fmla="*/ 187 w 217"/>
                <a:gd name="T107" fmla="*/ 58 h 217"/>
                <a:gd name="T108" fmla="*/ 179 w 217"/>
                <a:gd name="T109" fmla="*/ 73 h 217"/>
                <a:gd name="T110" fmla="*/ 188 w 217"/>
                <a:gd name="T111" fmla="*/ 88 h 217"/>
                <a:gd name="T112" fmla="*/ 209 w 217"/>
                <a:gd name="T113" fmla="*/ 97 h 217"/>
                <a:gd name="T114" fmla="*/ 209 w 217"/>
                <a:gd name="T115" fmla="*/ 12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7" h="217">
                  <a:moveTo>
                    <a:pt x="201" y="81"/>
                  </a:moveTo>
                  <a:cubicBezTo>
                    <a:pt x="191" y="80"/>
                    <a:pt x="191" y="80"/>
                    <a:pt x="191" y="80"/>
                  </a:cubicBezTo>
                  <a:cubicBezTo>
                    <a:pt x="190" y="77"/>
                    <a:pt x="189" y="74"/>
                    <a:pt x="188" y="71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200" y="56"/>
                    <a:pt x="199" y="46"/>
                    <a:pt x="194" y="40"/>
                  </a:cubicBezTo>
                  <a:cubicBezTo>
                    <a:pt x="177" y="24"/>
                    <a:pt x="177" y="24"/>
                    <a:pt x="177" y="24"/>
                  </a:cubicBezTo>
                  <a:cubicBezTo>
                    <a:pt x="171" y="18"/>
                    <a:pt x="161" y="18"/>
                    <a:pt x="154" y="24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4" y="28"/>
                    <a:pt x="141" y="27"/>
                    <a:pt x="138" y="26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6" y="7"/>
                    <a:pt x="129" y="0"/>
                    <a:pt x="120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9" y="0"/>
                    <a:pt x="82" y="7"/>
                    <a:pt x="81" y="17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7" y="27"/>
                    <a:pt x="74" y="28"/>
                    <a:pt x="71" y="30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56" y="18"/>
                    <a:pt x="46" y="18"/>
                    <a:pt x="40" y="2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8" y="46"/>
                    <a:pt x="18" y="56"/>
                    <a:pt x="24" y="64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8" y="74"/>
                    <a:pt x="27" y="77"/>
                    <a:pt x="26" y="80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7" y="82"/>
                    <a:pt x="0" y="89"/>
                    <a:pt x="0" y="97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9"/>
                    <a:pt x="7" y="136"/>
                    <a:pt x="17" y="137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27" y="141"/>
                    <a:pt x="28" y="144"/>
                    <a:pt x="30" y="147"/>
                  </a:cubicBezTo>
                  <a:cubicBezTo>
                    <a:pt x="24" y="154"/>
                    <a:pt x="24" y="154"/>
                    <a:pt x="24" y="154"/>
                  </a:cubicBezTo>
                  <a:cubicBezTo>
                    <a:pt x="18" y="162"/>
                    <a:pt x="18" y="172"/>
                    <a:pt x="24" y="177"/>
                  </a:cubicBezTo>
                  <a:cubicBezTo>
                    <a:pt x="40" y="194"/>
                    <a:pt x="40" y="194"/>
                    <a:pt x="40" y="194"/>
                  </a:cubicBezTo>
                  <a:cubicBezTo>
                    <a:pt x="46" y="200"/>
                    <a:pt x="56" y="200"/>
                    <a:pt x="63" y="194"/>
                  </a:cubicBezTo>
                  <a:cubicBezTo>
                    <a:pt x="71" y="188"/>
                    <a:pt x="71" y="188"/>
                    <a:pt x="71" y="188"/>
                  </a:cubicBezTo>
                  <a:cubicBezTo>
                    <a:pt x="74" y="189"/>
                    <a:pt x="77" y="191"/>
                    <a:pt x="79" y="192"/>
                  </a:cubicBezTo>
                  <a:cubicBezTo>
                    <a:pt x="81" y="201"/>
                    <a:pt x="81" y="201"/>
                    <a:pt x="81" y="201"/>
                  </a:cubicBezTo>
                  <a:cubicBezTo>
                    <a:pt x="82" y="210"/>
                    <a:pt x="89" y="217"/>
                    <a:pt x="97" y="217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129" y="217"/>
                    <a:pt x="136" y="210"/>
                    <a:pt x="137" y="201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41" y="191"/>
                    <a:pt x="144" y="189"/>
                    <a:pt x="146" y="188"/>
                  </a:cubicBezTo>
                  <a:cubicBezTo>
                    <a:pt x="154" y="194"/>
                    <a:pt x="154" y="194"/>
                    <a:pt x="154" y="194"/>
                  </a:cubicBezTo>
                  <a:cubicBezTo>
                    <a:pt x="161" y="200"/>
                    <a:pt x="171" y="200"/>
                    <a:pt x="177" y="194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200" y="172"/>
                    <a:pt x="200" y="162"/>
                    <a:pt x="194" y="154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89" y="144"/>
                    <a:pt x="190" y="141"/>
                    <a:pt x="191" y="138"/>
                  </a:cubicBezTo>
                  <a:cubicBezTo>
                    <a:pt x="201" y="137"/>
                    <a:pt x="201" y="137"/>
                    <a:pt x="201" y="137"/>
                  </a:cubicBezTo>
                  <a:cubicBezTo>
                    <a:pt x="210" y="136"/>
                    <a:pt x="217" y="129"/>
                    <a:pt x="217" y="121"/>
                  </a:cubicBezTo>
                  <a:cubicBezTo>
                    <a:pt x="217" y="97"/>
                    <a:pt x="217" y="97"/>
                    <a:pt x="217" y="97"/>
                  </a:cubicBezTo>
                  <a:cubicBezTo>
                    <a:pt x="217" y="89"/>
                    <a:pt x="210" y="82"/>
                    <a:pt x="201" y="81"/>
                  </a:cubicBezTo>
                  <a:close/>
                  <a:moveTo>
                    <a:pt x="209" y="121"/>
                  </a:moveTo>
                  <a:cubicBezTo>
                    <a:pt x="209" y="125"/>
                    <a:pt x="205" y="128"/>
                    <a:pt x="200" y="129"/>
                  </a:cubicBezTo>
                  <a:cubicBezTo>
                    <a:pt x="188" y="130"/>
                    <a:pt x="188" y="130"/>
                    <a:pt x="188" y="130"/>
                  </a:cubicBezTo>
                  <a:cubicBezTo>
                    <a:pt x="186" y="130"/>
                    <a:pt x="185" y="131"/>
                    <a:pt x="184" y="133"/>
                  </a:cubicBezTo>
                  <a:cubicBezTo>
                    <a:pt x="183" y="137"/>
                    <a:pt x="181" y="141"/>
                    <a:pt x="179" y="145"/>
                  </a:cubicBezTo>
                  <a:cubicBezTo>
                    <a:pt x="178" y="147"/>
                    <a:pt x="178" y="149"/>
                    <a:pt x="179" y="150"/>
                  </a:cubicBezTo>
                  <a:cubicBezTo>
                    <a:pt x="187" y="159"/>
                    <a:pt x="187" y="159"/>
                    <a:pt x="187" y="159"/>
                  </a:cubicBezTo>
                  <a:cubicBezTo>
                    <a:pt x="190" y="163"/>
                    <a:pt x="190" y="169"/>
                    <a:pt x="188" y="171"/>
                  </a:cubicBezTo>
                  <a:cubicBezTo>
                    <a:pt x="171" y="188"/>
                    <a:pt x="171" y="188"/>
                    <a:pt x="171" y="188"/>
                  </a:cubicBezTo>
                  <a:cubicBezTo>
                    <a:pt x="168" y="191"/>
                    <a:pt x="163" y="190"/>
                    <a:pt x="159" y="187"/>
                  </a:cubicBezTo>
                  <a:cubicBezTo>
                    <a:pt x="150" y="180"/>
                    <a:pt x="150" y="180"/>
                    <a:pt x="150" y="180"/>
                  </a:cubicBezTo>
                  <a:cubicBezTo>
                    <a:pt x="148" y="179"/>
                    <a:pt x="147" y="179"/>
                    <a:pt x="145" y="179"/>
                  </a:cubicBezTo>
                  <a:cubicBezTo>
                    <a:pt x="141" y="181"/>
                    <a:pt x="137" y="183"/>
                    <a:pt x="133" y="184"/>
                  </a:cubicBezTo>
                  <a:cubicBezTo>
                    <a:pt x="131" y="185"/>
                    <a:pt x="130" y="186"/>
                    <a:pt x="130" y="188"/>
                  </a:cubicBezTo>
                  <a:cubicBezTo>
                    <a:pt x="128" y="200"/>
                    <a:pt x="128" y="200"/>
                    <a:pt x="128" y="200"/>
                  </a:cubicBezTo>
                  <a:cubicBezTo>
                    <a:pt x="128" y="205"/>
                    <a:pt x="124" y="209"/>
                    <a:pt x="120" y="209"/>
                  </a:cubicBezTo>
                  <a:cubicBezTo>
                    <a:pt x="97" y="209"/>
                    <a:pt x="97" y="209"/>
                    <a:pt x="97" y="209"/>
                  </a:cubicBezTo>
                  <a:cubicBezTo>
                    <a:pt x="93" y="209"/>
                    <a:pt x="90" y="205"/>
                    <a:pt x="89" y="200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87" y="186"/>
                    <a:pt x="86" y="185"/>
                    <a:pt x="85" y="184"/>
                  </a:cubicBezTo>
                  <a:cubicBezTo>
                    <a:pt x="80" y="183"/>
                    <a:pt x="76" y="181"/>
                    <a:pt x="72" y="179"/>
                  </a:cubicBezTo>
                  <a:cubicBezTo>
                    <a:pt x="72" y="179"/>
                    <a:pt x="71" y="179"/>
                    <a:pt x="70" y="179"/>
                  </a:cubicBezTo>
                  <a:cubicBezTo>
                    <a:pt x="69" y="179"/>
                    <a:pt x="69" y="179"/>
                    <a:pt x="68" y="180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54" y="190"/>
                    <a:pt x="49" y="191"/>
                    <a:pt x="46" y="18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27" y="169"/>
                    <a:pt x="27" y="163"/>
                    <a:pt x="30" y="159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39" y="149"/>
                    <a:pt x="39" y="147"/>
                    <a:pt x="38" y="145"/>
                  </a:cubicBezTo>
                  <a:cubicBezTo>
                    <a:pt x="36" y="141"/>
                    <a:pt x="35" y="137"/>
                    <a:pt x="33" y="133"/>
                  </a:cubicBezTo>
                  <a:cubicBezTo>
                    <a:pt x="33" y="131"/>
                    <a:pt x="31" y="130"/>
                    <a:pt x="30" y="130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2" y="128"/>
                    <a:pt x="9" y="125"/>
                    <a:pt x="9" y="121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3"/>
                    <a:pt x="12" y="90"/>
                    <a:pt x="18" y="89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1" y="88"/>
                    <a:pt x="33" y="86"/>
                    <a:pt x="33" y="85"/>
                  </a:cubicBezTo>
                  <a:cubicBezTo>
                    <a:pt x="35" y="81"/>
                    <a:pt x="36" y="77"/>
                    <a:pt x="38" y="73"/>
                  </a:cubicBezTo>
                  <a:cubicBezTo>
                    <a:pt x="39" y="71"/>
                    <a:pt x="39" y="69"/>
                    <a:pt x="38" y="6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7" y="54"/>
                    <a:pt x="27" y="49"/>
                    <a:pt x="30" y="46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9" y="27"/>
                    <a:pt x="54" y="27"/>
                    <a:pt x="58" y="31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9" y="39"/>
                    <a:pt x="71" y="39"/>
                    <a:pt x="72" y="39"/>
                  </a:cubicBezTo>
                  <a:cubicBezTo>
                    <a:pt x="76" y="37"/>
                    <a:pt x="80" y="35"/>
                    <a:pt x="85" y="33"/>
                  </a:cubicBezTo>
                  <a:cubicBezTo>
                    <a:pt x="86" y="33"/>
                    <a:pt x="87" y="32"/>
                    <a:pt x="88" y="30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90" y="13"/>
                    <a:pt x="93" y="9"/>
                    <a:pt x="97" y="9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4" y="9"/>
                    <a:pt x="128" y="13"/>
                    <a:pt x="128" y="18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0" y="32"/>
                    <a:pt x="131" y="33"/>
                    <a:pt x="133" y="33"/>
                  </a:cubicBezTo>
                  <a:cubicBezTo>
                    <a:pt x="137" y="35"/>
                    <a:pt x="141" y="37"/>
                    <a:pt x="145" y="39"/>
                  </a:cubicBezTo>
                  <a:cubicBezTo>
                    <a:pt x="147" y="39"/>
                    <a:pt x="148" y="39"/>
                    <a:pt x="150" y="38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63" y="27"/>
                    <a:pt x="168" y="27"/>
                    <a:pt x="171" y="30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90" y="49"/>
                    <a:pt x="190" y="54"/>
                    <a:pt x="187" y="5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8" y="69"/>
                    <a:pt x="178" y="71"/>
                    <a:pt x="179" y="73"/>
                  </a:cubicBezTo>
                  <a:cubicBezTo>
                    <a:pt x="181" y="76"/>
                    <a:pt x="183" y="81"/>
                    <a:pt x="184" y="85"/>
                  </a:cubicBezTo>
                  <a:cubicBezTo>
                    <a:pt x="185" y="86"/>
                    <a:pt x="186" y="88"/>
                    <a:pt x="188" y="88"/>
                  </a:cubicBezTo>
                  <a:cubicBezTo>
                    <a:pt x="200" y="89"/>
                    <a:pt x="200" y="89"/>
                    <a:pt x="200" y="89"/>
                  </a:cubicBezTo>
                  <a:cubicBezTo>
                    <a:pt x="205" y="90"/>
                    <a:pt x="209" y="93"/>
                    <a:pt x="209" y="97"/>
                  </a:cubicBezTo>
                  <a:lnTo>
                    <a:pt x="209" y="121"/>
                  </a:lnTo>
                  <a:close/>
                  <a:moveTo>
                    <a:pt x="209" y="121"/>
                  </a:moveTo>
                  <a:cubicBezTo>
                    <a:pt x="209" y="121"/>
                    <a:pt x="209" y="121"/>
                    <a:pt x="209" y="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01B8B81D-DC6A-41DC-BBC9-682B89CECD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1876" y="5224463"/>
              <a:ext cx="496888" cy="495300"/>
            </a:xfrm>
            <a:custGeom>
              <a:avLst/>
              <a:gdLst>
                <a:gd name="T0" fmla="*/ 69 w 137"/>
                <a:gd name="T1" fmla="*/ 0 h 135"/>
                <a:gd name="T2" fmla="*/ 0 w 137"/>
                <a:gd name="T3" fmla="*/ 69 h 135"/>
                <a:gd name="T4" fmla="*/ 14 w 137"/>
                <a:gd name="T5" fmla="*/ 110 h 135"/>
                <a:gd name="T6" fmla="*/ 49 w 137"/>
                <a:gd name="T7" fmla="*/ 135 h 135"/>
                <a:gd name="T8" fmla="*/ 55 w 137"/>
                <a:gd name="T9" fmla="*/ 132 h 135"/>
                <a:gd name="T10" fmla="*/ 52 w 137"/>
                <a:gd name="T11" fmla="*/ 127 h 135"/>
                <a:gd name="T12" fmla="*/ 9 w 137"/>
                <a:gd name="T13" fmla="*/ 69 h 135"/>
                <a:gd name="T14" fmla="*/ 69 w 137"/>
                <a:gd name="T15" fmla="*/ 9 h 135"/>
                <a:gd name="T16" fmla="*/ 129 w 137"/>
                <a:gd name="T17" fmla="*/ 69 h 135"/>
                <a:gd name="T18" fmla="*/ 84 w 137"/>
                <a:gd name="T19" fmla="*/ 127 h 135"/>
                <a:gd name="T20" fmla="*/ 81 w 137"/>
                <a:gd name="T21" fmla="*/ 132 h 135"/>
                <a:gd name="T22" fmla="*/ 85 w 137"/>
                <a:gd name="T23" fmla="*/ 135 h 135"/>
                <a:gd name="T24" fmla="*/ 86 w 137"/>
                <a:gd name="T25" fmla="*/ 135 h 135"/>
                <a:gd name="T26" fmla="*/ 137 w 137"/>
                <a:gd name="T27" fmla="*/ 69 h 135"/>
                <a:gd name="T28" fmla="*/ 69 w 137"/>
                <a:gd name="T29" fmla="*/ 0 h 135"/>
                <a:gd name="T30" fmla="*/ 69 w 137"/>
                <a:gd name="T31" fmla="*/ 0 h 135"/>
                <a:gd name="T32" fmla="*/ 69 w 137"/>
                <a:gd name="T3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35"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84"/>
                    <a:pt x="5" y="98"/>
                    <a:pt x="14" y="110"/>
                  </a:cubicBezTo>
                  <a:cubicBezTo>
                    <a:pt x="23" y="122"/>
                    <a:pt x="35" y="131"/>
                    <a:pt x="49" y="135"/>
                  </a:cubicBezTo>
                  <a:cubicBezTo>
                    <a:pt x="52" y="135"/>
                    <a:pt x="54" y="134"/>
                    <a:pt x="55" y="132"/>
                  </a:cubicBezTo>
                  <a:cubicBezTo>
                    <a:pt x="55" y="130"/>
                    <a:pt x="54" y="127"/>
                    <a:pt x="52" y="127"/>
                  </a:cubicBezTo>
                  <a:cubicBezTo>
                    <a:pt x="26" y="119"/>
                    <a:pt x="9" y="95"/>
                    <a:pt x="9" y="69"/>
                  </a:cubicBezTo>
                  <a:cubicBezTo>
                    <a:pt x="9" y="36"/>
                    <a:pt x="36" y="9"/>
                    <a:pt x="69" y="9"/>
                  </a:cubicBezTo>
                  <a:cubicBezTo>
                    <a:pt x="102" y="9"/>
                    <a:pt x="129" y="36"/>
                    <a:pt x="129" y="69"/>
                  </a:cubicBezTo>
                  <a:cubicBezTo>
                    <a:pt x="129" y="96"/>
                    <a:pt x="110" y="120"/>
                    <a:pt x="84" y="127"/>
                  </a:cubicBezTo>
                  <a:cubicBezTo>
                    <a:pt x="82" y="128"/>
                    <a:pt x="80" y="130"/>
                    <a:pt x="81" y="132"/>
                  </a:cubicBezTo>
                  <a:cubicBezTo>
                    <a:pt x="81" y="134"/>
                    <a:pt x="83" y="135"/>
                    <a:pt x="85" y="135"/>
                  </a:cubicBezTo>
                  <a:cubicBezTo>
                    <a:pt x="85" y="135"/>
                    <a:pt x="86" y="135"/>
                    <a:pt x="86" y="135"/>
                  </a:cubicBezTo>
                  <a:cubicBezTo>
                    <a:pt x="116" y="127"/>
                    <a:pt x="137" y="100"/>
                    <a:pt x="137" y="69"/>
                  </a:cubicBezTo>
                  <a:cubicBezTo>
                    <a:pt x="137" y="31"/>
                    <a:pt x="106" y="0"/>
                    <a:pt x="69" y="0"/>
                  </a:cubicBezTo>
                  <a:close/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1C3C3EFF-41E6-4D45-A4BC-47CA612F1D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3651" y="5386388"/>
              <a:ext cx="146050" cy="190500"/>
            </a:xfrm>
            <a:custGeom>
              <a:avLst/>
              <a:gdLst>
                <a:gd name="T0" fmla="*/ 38 w 40"/>
                <a:gd name="T1" fmla="*/ 45 h 52"/>
                <a:gd name="T2" fmla="*/ 9 w 40"/>
                <a:gd name="T3" fmla="*/ 23 h 52"/>
                <a:gd name="T4" fmla="*/ 9 w 40"/>
                <a:gd name="T5" fmla="*/ 4 h 52"/>
                <a:gd name="T6" fmla="*/ 5 w 40"/>
                <a:gd name="T7" fmla="*/ 0 h 52"/>
                <a:gd name="T8" fmla="*/ 0 w 40"/>
                <a:gd name="T9" fmla="*/ 4 h 52"/>
                <a:gd name="T10" fmla="*/ 0 w 40"/>
                <a:gd name="T11" fmla="*/ 25 h 52"/>
                <a:gd name="T12" fmla="*/ 2 w 40"/>
                <a:gd name="T13" fmla="*/ 28 h 52"/>
                <a:gd name="T14" fmla="*/ 33 w 40"/>
                <a:gd name="T15" fmla="*/ 52 h 52"/>
                <a:gd name="T16" fmla="*/ 35 w 40"/>
                <a:gd name="T17" fmla="*/ 52 h 52"/>
                <a:gd name="T18" fmla="*/ 39 w 40"/>
                <a:gd name="T19" fmla="*/ 51 h 52"/>
                <a:gd name="T20" fmla="*/ 38 w 40"/>
                <a:gd name="T21" fmla="*/ 45 h 52"/>
                <a:gd name="T22" fmla="*/ 38 w 40"/>
                <a:gd name="T23" fmla="*/ 45 h 52"/>
                <a:gd name="T24" fmla="*/ 38 w 40"/>
                <a:gd name="T25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52">
                  <a:moveTo>
                    <a:pt x="38" y="45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8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4" y="52"/>
                    <a:pt x="34" y="52"/>
                    <a:pt x="35" y="52"/>
                  </a:cubicBezTo>
                  <a:cubicBezTo>
                    <a:pt x="37" y="52"/>
                    <a:pt x="38" y="52"/>
                    <a:pt x="39" y="51"/>
                  </a:cubicBezTo>
                  <a:cubicBezTo>
                    <a:pt x="40" y="49"/>
                    <a:pt x="40" y="46"/>
                    <a:pt x="38" y="45"/>
                  </a:cubicBezTo>
                  <a:close/>
                  <a:moveTo>
                    <a:pt x="38" y="45"/>
                  </a:moveTo>
                  <a:cubicBezTo>
                    <a:pt x="38" y="45"/>
                    <a:pt x="38" y="45"/>
                    <a:pt x="3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E1803D3-1A2E-4617-88B8-C50D3B8215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3651" y="5319713"/>
              <a:ext cx="33338" cy="30162"/>
            </a:xfrm>
            <a:custGeom>
              <a:avLst/>
              <a:gdLst>
                <a:gd name="T0" fmla="*/ 9 w 9"/>
                <a:gd name="T1" fmla="*/ 4 h 8"/>
                <a:gd name="T2" fmla="*/ 5 w 9"/>
                <a:gd name="T3" fmla="*/ 8 h 8"/>
                <a:gd name="T4" fmla="*/ 0 w 9"/>
                <a:gd name="T5" fmla="*/ 4 h 8"/>
                <a:gd name="T6" fmla="*/ 5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53CB96AC-58F0-4DAB-876C-13D58244C8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0476" y="5697538"/>
              <a:ext cx="28575" cy="30162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8 w 8"/>
                <a:gd name="T11" fmla="*/ 4 h 8"/>
                <a:gd name="T12" fmla="*/ 8 w 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7"/>
                    <a:pt x="6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07F733-2D7F-4414-9DE8-83ACD4BE0AE4}"/>
              </a:ext>
            </a:extLst>
          </p:cNvPr>
          <p:cNvGrpSpPr/>
          <p:nvPr/>
        </p:nvGrpSpPr>
        <p:grpSpPr>
          <a:xfrm>
            <a:off x="5847330" y="2069253"/>
            <a:ext cx="497341" cy="487334"/>
            <a:chOff x="1208088" y="5089525"/>
            <a:chExt cx="788988" cy="773112"/>
          </a:xfr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5D7287DB-4F17-4A0F-A1C0-84E9B38EE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5430838"/>
              <a:ext cx="33338" cy="31750"/>
            </a:xfrm>
            <a:custGeom>
              <a:avLst/>
              <a:gdLst>
                <a:gd name="T0" fmla="*/ 9 w 9"/>
                <a:gd name="T1" fmla="*/ 5 h 9"/>
                <a:gd name="T2" fmla="*/ 4 w 9"/>
                <a:gd name="T3" fmla="*/ 9 h 9"/>
                <a:gd name="T4" fmla="*/ 0 w 9"/>
                <a:gd name="T5" fmla="*/ 5 h 9"/>
                <a:gd name="T6" fmla="*/ 4 w 9"/>
                <a:gd name="T7" fmla="*/ 0 h 9"/>
                <a:gd name="T8" fmla="*/ 9 w 9"/>
                <a:gd name="T9" fmla="*/ 5 h 9"/>
                <a:gd name="T10" fmla="*/ 9 w 9"/>
                <a:gd name="T11" fmla="*/ 5 h 9"/>
                <a:gd name="T12" fmla="*/ 9 w 9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lose/>
                  <a:moveTo>
                    <a:pt x="9" y="5"/>
                  </a:moveTo>
                  <a:cubicBezTo>
                    <a:pt x="9" y="5"/>
                    <a:pt x="9" y="5"/>
                    <a:pt x="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5690E402-E64D-4D9F-A174-5B1E0FF999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4138" y="5430838"/>
              <a:ext cx="28575" cy="31750"/>
            </a:xfrm>
            <a:custGeom>
              <a:avLst/>
              <a:gdLst>
                <a:gd name="T0" fmla="*/ 8 w 8"/>
                <a:gd name="T1" fmla="*/ 5 h 9"/>
                <a:gd name="T2" fmla="*/ 4 w 8"/>
                <a:gd name="T3" fmla="*/ 9 h 9"/>
                <a:gd name="T4" fmla="*/ 0 w 8"/>
                <a:gd name="T5" fmla="*/ 5 h 9"/>
                <a:gd name="T6" fmla="*/ 4 w 8"/>
                <a:gd name="T7" fmla="*/ 0 h 9"/>
                <a:gd name="T8" fmla="*/ 8 w 8"/>
                <a:gd name="T9" fmla="*/ 5 h 9"/>
                <a:gd name="T10" fmla="*/ 8 w 8"/>
                <a:gd name="T11" fmla="*/ 5 h 9"/>
                <a:gd name="T12" fmla="*/ 8 w 8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AE5537AD-93EE-4BE3-9838-B1614DDC99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2401" y="5430838"/>
              <a:ext cx="33338" cy="31750"/>
            </a:xfrm>
            <a:custGeom>
              <a:avLst/>
              <a:gdLst>
                <a:gd name="T0" fmla="*/ 9 w 9"/>
                <a:gd name="T1" fmla="*/ 5 h 9"/>
                <a:gd name="T2" fmla="*/ 4 w 9"/>
                <a:gd name="T3" fmla="*/ 9 h 9"/>
                <a:gd name="T4" fmla="*/ 0 w 9"/>
                <a:gd name="T5" fmla="*/ 5 h 9"/>
                <a:gd name="T6" fmla="*/ 4 w 9"/>
                <a:gd name="T7" fmla="*/ 0 h 9"/>
                <a:gd name="T8" fmla="*/ 9 w 9"/>
                <a:gd name="T9" fmla="*/ 5 h 9"/>
                <a:gd name="T10" fmla="*/ 9 w 9"/>
                <a:gd name="T11" fmla="*/ 5 h 9"/>
                <a:gd name="T12" fmla="*/ 9 w 9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lose/>
                  <a:moveTo>
                    <a:pt x="9" y="5"/>
                  </a:moveTo>
                  <a:cubicBezTo>
                    <a:pt x="9" y="5"/>
                    <a:pt x="9" y="5"/>
                    <a:pt x="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79F4282-A20C-45BD-8AED-1D99993D7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7513" y="5422900"/>
              <a:ext cx="33338" cy="28575"/>
            </a:xfrm>
            <a:custGeom>
              <a:avLst/>
              <a:gdLst>
                <a:gd name="T0" fmla="*/ 9 w 9"/>
                <a:gd name="T1" fmla="*/ 4 h 8"/>
                <a:gd name="T2" fmla="*/ 4 w 9"/>
                <a:gd name="T3" fmla="*/ 8 h 8"/>
                <a:gd name="T4" fmla="*/ 0 w 9"/>
                <a:gd name="T5" fmla="*/ 4 h 8"/>
                <a:gd name="T6" fmla="*/ 4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7"/>
                    <a:pt x="7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493BBE03-B6CC-4550-986D-AC4A047B5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3563" y="5360988"/>
              <a:ext cx="28575" cy="28575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8 w 8"/>
                <a:gd name="T11" fmla="*/ 4 h 8"/>
                <a:gd name="T12" fmla="*/ 8 w 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BC684F97-433D-42EB-B908-3EBB099ECE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8651" y="5360988"/>
              <a:ext cx="33338" cy="28575"/>
            </a:xfrm>
            <a:custGeom>
              <a:avLst/>
              <a:gdLst>
                <a:gd name="T0" fmla="*/ 9 w 9"/>
                <a:gd name="T1" fmla="*/ 4 h 8"/>
                <a:gd name="T2" fmla="*/ 5 w 9"/>
                <a:gd name="T3" fmla="*/ 8 h 8"/>
                <a:gd name="T4" fmla="*/ 0 w 9"/>
                <a:gd name="T5" fmla="*/ 4 h 8"/>
                <a:gd name="T6" fmla="*/ 5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8E4A35E3-4C91-48A8-A669-C7BCCBBDE6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5719763"/>
              <a:ext cx="33338" cy="33337"/>
            </a:xfrm>
            <a:custGeom>
              <a:avLst/>
              <a:gdLst>
                <a:gd name="T0" fmla="*/ 9 w 9"/>
                <a:gd name="T1" fmla="*/ 5 h 9"/>
                <a:gd name="T2" fmla="*/ 4 w 9"/>
                <a:gd name="T3" fmla="*/ 9 h 9"/>
                <a:gd name="T4" fmla="*/ 0 w 9"/>
                <a:gd name="T5" fmla="*/ 5 h 9"/>
                <a:gd name="T6" fmla="*/ 4 w 9"/>
                <a:gd name="T7" fmla="*/ 0 h 9"/>
                <a:gd name="T8" fmla="*/ 9 w 9"/>
                <a:gd name="T9" fmla="*/ 5 h 9"/>
                <a:gd name="T10" fmla="*/ 9 w 9"/>
                <a:gd name="T11" fmla="*/ 5 h 9"/>
                <a:gd name="T12" fmla="*/ 9 w 9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lose/>
                  <a:moveTo>
                    <a:pt x="9" y="5"/>
                  </a:moveTo>
                  <a:cubicBezTo>
                    <a:pt x="9" y="5"/>
                    <a:pt x="9" y="5"/>
                    <a:pt x="9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3688C586-C6C5-44A6-BBC3-03779367A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4138" y="5719763"/>
              <a:ext cx="28575" cy="33337"/>
            </a:xfrm>
            <a:custGeom>
              <a:avLst/>
              <a:gdLst>
                <a:gd name="T0" fmla="*/ 8 w 8"/>
                <a:gd name="T1" fmla="*/ 5 h 9"/>
                <a:gd name="T2" fmla="*/ 4 w 8"/>
                <a:gd name="T3" fmla="*/ 9 h 9"/>
                <a:gd name="T4" fmla="*/ 0 w 8"/>
                <a:gd name="T5" fmla="*/ 5 h 9"/>
                <a:gd name="T6" fmla="*/ 4 w 8"/>
                <a:gd name="T7" fmla="*/ 0 h 9"/>
                <a:gd name="T8" fmla="*/ 8 w 8"/>
                <a:gd name="T9" fmla="*/ 5 h 9"/>
                <a:gd name="T10" fmla="*/ 8 w 8"/>
                <a:gd name="T11" fmla="*/ 5 h 9"/>
                <a:gd name="T12" fmla="*/ 8 w 8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7CAED3F9-3940-479D-8ACE-F799AE6049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6901" y="5148263"/>
              <a:ext cx="28575" cy="33337"/>
            </a:xfrm>
            <a:custGeom>
              <a:avLst/>
              <a:gdLst>
                <a:gd name="T0" fmla="*/ 8 w 8"/>
                <a:gd name="T1" fmla="*/ 5 h 9"/>
                <a:gd name="T2" fmla="*/ 4 w 8"/>
                <a:gd name="T3" fmla="*/ 9 h 9"/>
                <a:gd name="T4" fmla="*/ 0 w 8"/>
                <a:gd name="T5" fmla="*/ 5 h 9"/>
                <a:gd name="T6" fmla="*/ 4 w 8"/>
                <a:gd name="T7" fmla="*/ 0 h 9"/>
                <a:gd name="T8" fmla="*/ 8 w 8"/>
                <a:gd name="T9" fmla="*/ 5 h 9"/>
                <a:gd name="T10" fmla="*/ 8 w 8"/>
                <a:gd name="T11" fmla="*/ 5 h 9"/>
                <a:gd name="T12" fmla="*/ 8 w 8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527CACA3-4524-4AAE-8654-D9661EBAD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8088" y="5089525"/>
              <a:ext cx="788988" cy="773112"/>
            </a:xfrm>
            <a:custGeom>
              <a:avLst/>
              <a:gdLst>
                <a:gd name="T0" fmla="*/ 212 w 217"/>
                <a:gd name="T1" fmla="*/ 54 h 211"/>
                <a:gd name="T2" fmla="*/ 158 w 217"/>
                <a:gd name="T3" fmla="*/ 54 h 211"/>
                <a:gd name="T4" fmla="*/ 154 w 217"/>
                <a:gd name="T5" fmla="*/ 59 h 211"/>
                <a:gd name="T6" fmla="*/ 154 w 217"/>
                <a:gd name="T7" fmla="*/ 108 h 211"/>
                <a:gd name="T8" fmla="*/ 76 w 217"/>
                <a:gd name="T9" fmla="*/ 108 h 211"/>
                <a:gd name="T10" fmla="*/ 72 w 217"/>
                <a:gd name="T11" fmla="*/ 113 h 211"/>
                <a:gd name="T12" fmla="*/ 72 w 217"/>
                <a:gd name="T13" fmla="*/ 178 h 211"/>
                <a:gd name="T14" fmla="*/ 76 w 217"/>
                <a:gd name="T15" fmla="*/ 182 h 211"/>
                <a:gd name="T16" fmla="*/ 132 w 217"/>
                <a:gd name="T17" fmla="*/ 182 h 211"/>
                <a:gd name="T18" fmla="*/ 132 w 217"/>
                <a:gd name="T19" fmla="*/ 203 h 211"/>
                <a:gd name="T20" fmla="*/ 8 w 217"/>
                <a:gd name="T21" fmla="*/ 203 h 211"/>
                <a:gd name="T22" fmla="*/ 8 w 217"/>
                <a:gd name="T23" fmla="*/ 9 h 211"/>
                <a:gd name="T24" fmla="*/ 132 w 217"/>
                <a:gd name="T25" fmla="*/ 9 h 211"/>
                <a:gd name="T26" fmla="*/ 132 w 217"/>
                <a:gd name="T27" fmla="*/ 78 h 211"/>
                <a:gd name="T28" fmla="*/ 136 w 217"/>
                <a:gd name="T29" fmla="*/ 82 h 211"/>
                <a:gd name="T30" fmla="*/ 141 w 217"/>
                <a:gd name="T31" fmla="*/ 78 h 211"/>
                <a:gd name="T32" fmla="*/ 141 w 217"/>
                <a:gd name="T33" fmla="*/ 5 h 211"/>
                <a:gd name="T34" fmla="*/ 136 w 217"/>
                <a:gd name="T35" fmla="*/ 0 h 211"/>
                <a:gd name="T36" fmla="*/ 4 w 217"/>
                <a:gd name="T37" fmla="*/ 0 h 211"/>
                <a:gd name="T38" fmla="*/ 0 w 217"/>
                <a:gd name="T39" fmla="*/ 5 h 211"/>
                <a:gd name="T40" fmla="*/ 0 w 217"/>
                <a:gd name="T41" fmla="*/ 207 h 211"/>
                <a:gd name="T42" fmla="*/ 4 w 217"/>
                <a:gd name="T43" fmla="*/ 211 h 211"/>
                <a:gd name="T44" fmla="*/ 136 w 217"/>
                <a:gd name="T45" fmla="*/ 211 h 211"/>
                <a:gd name="T46" fmla="*/ 141 w 217"/>
                <a:gd name="T47" fmla="*/ 207 h 211"/>
                <a:gd name="T48" fmla="*/ 141 w 217"/>
                <a:gd name="T49" fmla="*/ 182 h 211"/>
                <a:gd name="T50" fmla="*/ 188 w 217"/>
                <a:gd name="T51" fmla="*/ 182 h 211"/>
                <a:gd name="T52" fmla="*/ 193 w 217"/>
                <a:gd name="T53" fmla="*/ 178 h 211"/>
                <a:gd name="T54" fmla="*/ 193 w 217"/>
                <a:gd name="T55" fmla="*/ 137 h 211"/>
                <a:gd name="T56" fmla="*/ 212 w 217"/>
                <a:gd name="T57" fmla="*/ 137 h 211"/>
                <a:gd name="T58" fmla="*/ 217 w 217"/>
                <a:gd name="T59" fmla="*/ 133 h 211"/>
                <a:gd name="T60" fmla="*/ 217 w 217"/>
                <a:gd name="T61" fmla="*/ 59 h 211"/>
                <a:gd name="T62" fmla="*/ 212 w 217"/>
                <a:gd name="T63" fmla="*/ 54 h 211"/>
                <a:gd name="T64" fmla="*/ 173 w 217"/>
                <a:gd name="T65" fmla="*/ 117 h 211"/>
                <a:gd name="T66" fmla="*/ 132 w 217"/>
                <a:gd name="T67" fmla="*/ 140 h 211"/>
                <a:gd name="T68" fmla="*/ 91 w 217"/>
                <a:gd name="T69" fmla="*/ 117 h 211"/>
                <a:gd name="T70" fmla="*/ 173 w 217"/>
                <a:gd name="T71" fmla="*/ 117 h 211"/>
                <a:gd name="T72" fmla="*/ 184 w 217"/>
                <a:gd name="T73" fmla="*/ 174 h 211"/>
                <a:gd name="T74" fmla="*/ 80 w 217"/>
                <a:gd name="T75" fmla="*/ 174 h 211"/>
                <a:gd name="T76" fmla="*/ 80 w 217"/>
                <a:gd name="T77" fmla="*/ 120 h 211"/>
                <a:gd name="T78" fmla="*/ 130 w 217"/>
                <a:gd name="T79" fmla="*/ 149 h 211"/>
                <a:gd name="T80" fmla="*/ 132 w 217"/>
                <a:gd name="T81" fmla="*/ 150 h 211"/>
                <a:gd name="T82" fmla="*/ 134 w 217"/>
                <a:gd name="T83" fmla="*/ 149 h 211"/>
                <a:gd name="T84" fmla="*/ 184 w 217"/>
                <a:gd name="T85" fmla="*/ 120 h 211"/>
                <a:gd name="T86" fmla="*/ 184 w 217"/>
                <a:gd name="T87" fmla="*/ 174 h 211"/>
                <a:gd name="T88" fmla="*/ 208 w 217"/>
                <a:gd name="T89" fmla="*/ 129 h 211"/>
                <a:gd name="T90" fmla="*/ 193 w 217"/>
                <a:gd name="T91" fmla="*/ 129 h 211"/>
                <a:gd name="T92" fmla="*/ 193 w 217"/>
                <a:gd name="T93" fmla="*/ 113 h 211"/>
                <a:gd name="T94" fmla="*/ 188 w 217"/>
                <a:gd name="T95" fmla="*/ 108 h 211"/>
                <a:gd name="T96" fmla="*/ 162 w 217"/>
                <a:gd name="T97" fmla="*/ 108 h 211"/>
                <a:gd name="T98" fmla="*/ 162 w 217"/>
                <a:gd name="T99" fmla="*/ 63 h 211"/>
                <a:gd name="T100" fmla="*/ 208 w 217"/>
                <a:gd name="T101" fmla="*/ 63 h 211"/>
                <a:gd name="T102" fmla="*/ 208 w 217"/>
                <a:gd name="T103" fmla="*/ 129 h 211"/>
                <a:gd name="T104" fmla="*/ 208 w 217"/>
                <a:gd name="T105" fmla="*/ 129 h 211"/>
                <a:gd name="T106" fmla="*/ 208 w 217"/>
                <a:gd name="T107" fmla="*/ 12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7" h="211">
                  <a:moveTo>
                    <a:pt x="212" y="54"/>
                  </a:moveTo>
                  <a:cubicBezTo>
                    <a:pt x="158" y="54"/>
                    <a:pt x="158" y="54"/>
                    <a:pt x="158" y="54"/>
                  </a:cubicBezTo>
                  <a:cubicBezTo>
                    <a:pt x="156" y="54"/>
                    <a:pt x="154" y="56"/>
                    <a:pt x="154" y="59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4" y="108"/>
                    <a:pt x="72" y="110"/>
                    <a:pt x="72" y="113"/>
                  </a:cubicBezTo>
                  <a:cubicBezTo>
                    <a:pt x="72" y="178"/>
                    <a:pt x="72" y="178"/>
                    <a:pt x="72" y="178"/>
                  </a:cubicBezTo>
                  <a:cubicBezTo>
                    <a:pt x="72" y="181"/>
                    <a:pt x="74" y="182"/>
                    <a:pt x="76" y="182"/>
                  </a:cubicBezTo>
                  <a:cubicBezTo>
                    <a:pt x="132" y="182"/>
                    <a:pt x="132" y="182"/>
                    <a:pt x="132" y="182"/>
                  </a:cubicBezTo>
                  <a:cubicBezTo>
                    <a:pt x="132" y="203"/>
                    <a:pt x="132" y="203"/>
                    <a:pt x="132" y="203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32" y="80"/>
                    <a:pt x="134" y="82"/>
                    <a:pt x="136" y="82"/>
                  </a:cubicBezTo>
                  <a:cubicBezTo>
                    <a:pt x="139" y="82"/>
                    <a:pt x="141" y="80"/>
                    <a:pt x="141" y="78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2"/>
                    <a:pt x="139" y="0"/>
                    <a:pt x="13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0"/>
                    <a:pt x="1" y="211"/>
                    <a:pt x="4" y="211"/>
                  </a:cubicBezTo>
                  <a:cubicBezTo>
                    <a:pt x="136" y="211"/>
                    <a:pt x="136" y="211"/>
                    <a:pt x="136" y="211"/>
                  </a:cubicBezTo>
                  <a:cubicBezTo>
                    <a:pt x="139" y="211"/>
                    <a:pt x="141" y="210"/>
                    <a:pt x="141" y="207"/>
                  </a:cubicBezTo>
                  <a:cubicBezTo>
                    <a:pt x="141" y="182"/>
                    <a:pt x="141" y="182"/>
                    <a:pt x="141" y="182"/>
                  </a:cubicBezTo>
                  <a:cubicBezTo>
                    <a:pt x="188" y="182"/>
                    <a:pt x="188" y="182"/>
                    <a:pt x="188" y="182"/>
                  </a:cubicBezTo>
                  <a:cubicBezTo>
                    <a:pt x="191" y="182"/>
                    <a:pt x="193" y="181"/>
                    <a:pt x="193" y="178"/>
                  </a:cubicBezTo>
                  <a:cubicBezTo>
                    <a:pt x="193" y="137"/>
                    <a:pt x="193" y="137"/>
                    <a:pt x="193" y="137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5" y="137"/>
                    <a:pt x="217" y="135"/>
                    <a:pt x="217" y="133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7" y="56"/>
                    <a:pt x="215" y="54"/>
                    <a:pt x="212" y="54"/>
                  </a:cubicBezTo>
                  <a:close/>
                  <a:moveTo>
                    <a:pt x="173" y="117"/>
                  </a:moveTo>
                  <a:cubicBezTo>
                    <a:pt x="132" y="140"/>
                    <a:pt x="132" y="140"/>
                    <a:pt x="132" y="140"/>
                  </a:cubicBezTo>
                  <a:cubicBezTo>
                    <a:pt x="91" y="117"/>
                    <a:pt x="91" y="117"/>
                    <a:pt x="91" y="117"/>
                  </a:cubicBezTo>
                  <a:lnTo>
                    <a:pt x="173" y="117"/>
                  </a:lnTo>
                  <a:close/>
                  <a:moveTo>
                    <a:pt x="184" y="174"/>
                  </a:moveTo>
                  <a:cubicBezTo>
                    <a:pt x="80" y="174"/>
                    <a:pt x="80" y="174"/>
                    <a:pt x="80" y="174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130" y="149"/>
                    <a:pt x="130" y="149"/>
                    <a:pt x="130" y="149"/>
                  </a:cubicBezTo>
                  <a:cubicBezTo>
                    <a:pt x="131" y="149"/>
                    <a:pt x="132" y="150"/>
                    <a:pt x="132" y="150"/>
                  </a:cubicBezTo>
                  <a:cubicBezTo>
                    <a:pt x="133" y="150"/>
                    <a:pt x="134" y="149"/>
                    <a:pt x="134" y="149"/>
                  </a:cubicBezTo>
                  <a:cubicBezTo>
                    <a:pt x="184" y="120"/>
                    <a:pt x="184" y="120"/>
                    <a:pt x="184" y="120"/>
                  </a:cubicBezTo>
                  <a:lnTo>
                    <a:pt x="184" y="174"/>
                  </a:lnTo>
                  <a:close/>
                  <a:moveTo>
                    <a:pt x="208" y="129"/>
                  </a:moveTo>
                  <a:cubicBezTo>
                    <a:pt x="193" y="129"/>
                    <a:pt x="193" y="129"/>
                    <a:pt x="193" y="129"/>
                  </a:cubicBezTo>
                  <a:cubicBezTo>
                    <a:pt x="193" y="113"/>
                    <a:pt x="193" y="113"/>
                    <a:pt x="193" y="113"/>
                  </a:cubicBezTo>
                  <a:cubicBezTo>
                    <a:pt x="193" y="110"/>
                    <a:pt x="191" y="108"/>
                    <a:pt x="188" y="108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208" y="63"/>
                    <a:pt x="208" y="63"/>
                    <a:pt x="208" y="63"/>
                  </a:cubicBezTo>
                  <a:lnTo>
                    <a:pt x="208" y="129"/>
                  </a:lnTo>
                  <a:close/>
                  <a:moveTo>
                    <a:pt x="208" y="129"/>
                  </a:moveTo>
                  <a:cubicBezTo>
                    <a:pt x="208" y="129"/>
                    <a:pt x="208" y="129"/>
                    <a:pt x="208" y="1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1D3BFD85-5B9C-4538-8ACE-FB448A24C5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7938" y="5257800"/>
              <a:ext cx="133350" cy="131762"/>
            </a:xfrm>
            <a:custGeom>
              <a:avLst/>
              <a:gdLst>
                <a:gd name="T0" fmla="*/ 18 w 37"/>
                <a:gd name="T1" fmla="*/ 0 h 36"/>
                <a:gd name="T2" fmla="*/ 0 w 37"/>
                <a:gd name="T3" fmla="*/ 18 h 36"/>
                <a:gd name="T4" fmla="*/ 18 w 37"/>
                <a:gd name="T5" fmla="*/ 36 h 36"/>
                <a:gd name="T6" fmla="*/ 37 w 37"/>
                <a:gd name="T7" fmla="*/ 18 h 36"/>
                <a:gd name="T8" fmla="*/ 18 w 37"/>
                <a:gd name="T9" fmla="*/ 0 h 36"/>
                <a:gd name="T10" fmla="*/ 18 w 37"/>
                <a:gd name="T11" fmla="*/ 28 h 36"/>
                <a:gd name="T12" fmla="*/ 9 w 37"/>
                <a:gd name="T13" fmla="*/ 18 h 36"/>
                <a:gd name="T14" fmla="*/ 18 w 37"/>
                <a:gd name="T15" fmla="*/ 9 h 36"/>
                <a:gd name="T16" fmla="*/ 28 w 37"/>
                <a:gd name="T17" fmla="*/ 18 h 36"/>
                <a:gd name="T18" fmla="*/ 18 w 37"/>
                <a:gd name="T19" fmla="*/ 28 h 36"/>
                <a:gd name="T20" fmla="*/ 18 w 37"/>
                <a:gd name="T21" fmla="*/ 28 h 36"/>
                <a:gd name="T22" fmla="*/ 18 w 37"/>
                <a:gd name="T23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cubicBezTo>
                    <a:pt x="9" y="0"/>
                    <a:pt x="0" y="8"/>
                    <a:pt x="0" y="18"/>
                  </a:cubicBezTo>
                  <a:cubicBezTo>
                    <a:pt x="0" y="28"/>
                    <a:pt x="9" y="36"/>
                    <a:pt x="18" y="36"/>
                  </a:cubicBezTo>
                  <a:cubicBezTo>
                    <a:pt x="28" y="36"/>
                    <a:pt x="37" y="28"/>
                    <a:pt x="37" y="18"/>
                  </a:cubicBezTo>
                  <a:cubicBezTo>
                    <a:pt x="37" y="8"/>
                    <a:pt x="28" y="0"/>
                    <a:pt x="18" y="0"/>
                  </a:cubicBezTo>
                  <a:close/>
                  <a:moveTo>
                    <a:pt x="18" y="28"/>
                  </a:moveTo>
                  <a:cubicBezTo>
                    <a:pt x="13" y="28"/>
                    <a:pt x="9" y="23"/>
                    <a:pt x="9" y="18"/>
                  </a:cubicBezTo>
                  <a:cubicBezTo>
                    <a:pt x="9" y="13"/>
                    <a:pt x="13" y="9"/>
                    <a:pt x="18" y="9"/>
                  </a:cubicBezTo>
                  <a:cubicBezTo>
                    <a:pt x="24" y="9"/>
                    <a:pt x="28" y="13"/>
                    <a:pt x="28" y="18"/>
                  </a:cubicBezTo>
                  <a:cubicBezTo>
                    <a:pt x="28" y="23"/>
                    <a:pt x="24" y="28"/>
                    <a:pt x="18" y="28"/>
                  </a:cubicBezTo>
                  <a:close/>
                  <a:moveTo>
                    <a:pt x="18" y="28"/>
                  </a:move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09466E89-7A4E-421C-AC03-30BE7F731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8476" y="5089525"/>
              <a:ext cx="228600" cy="149225"/>
            </a:xfrm>
            <a:custGeom>
              <a:avLst/>
              <a:gdLst>
                <a:gd name="T0" fmla="*/ 58 w 63"/>
                <a:gd name="T1" fmla="*/ 0 h 41"/>
                <a:gd name="T2" fmla="*/ 4 w 63"/>
                <a:gd name="T3" fmla="*/ 0 h 41"/>
                <a:gd name="T4" fmla="*/ 0 w 63"/>
                <a:gd name="T5" fmla="*/ 5 h 41"/>
                <a:gd name="T6" fmla="*/ 0 w 63"/>
                <a:gd name="T7" fmla="*/ 37 h 41"/>
                <a:gd name="T8" fmla="*/ 4 w 63"/>
                <a:gd name="T9" fmla="*/ 41 h 41"/>
                <a:gd name="T10" fmla="*/ 58 w 63"/>
                <a:gd name="T11" fmla="*/ 41 h 41"/>
                <a:gd name="T12" fmla="*/ 63 w 63"/>
                <a:gd name="T13" fmla="*/ 37 h 41"/>
                <a:gd name="T14" fmla="*/ 63 w 63"/>
                <a:gd name="T15" fmla="*/ 5 h 41"/>
                <a:gd name="T16" fmla="*/ 58 w 63"/>
                <a:gd name="T17" fmla="*/ 0 h 41"/>
                <a:gd name="T18" fmla="*/ 54 w 63"/>
                <a:gd name="T19" fmla="*/ 32 h 41"/>
                <a:gd name="T20" fmla="*/ 8 w 63"/>
                <a:gd name="T21" fmla="*/ 32 h 41"/>
                <a:gd name="T22" fmla="*/ 8 w 63"/>
                <a:gd name="T23" fmla="*/ 9 h 41"/>
                <a:gd name="T24" fmla="*/ 54 w 63"/>
                <a:gd name="T25" fmla="*/ 9 h 41"/>
                <a:gd name="T26" fmla="*/ 54 w 63"/>
                <a:gd name="T27" fmla="*/ 32 h 41"/>
                <a:gd name="T28" fmla="*/ 54 w 63"/>
                <a:gd name="T29" fmla="*/ 32 h 41"/>
                <a:gd name="T30" fmla="*/ 54 w 63"/>
                <a:gd name="T3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41">
                  <a:moveTo>
                    <a:pt x="5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2" y="41"/>
                    <a:pt x="4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1"/>
                    <a:pt x="63" y="39"/>
                    <a:pt x="63" y="37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lose/>
                  <a:moveTo>
                    <a:pt x="54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54" y="9"/>
                    <a:pt x="54" y="9"/>
                    <a:pt x="54" y="9"/>
                  </a:cubicBezTo>
                  <a:lnTo>
                    <a:pt x="54" y="32"/>
                  </a:lnTo>
                  <a:close/>
                  <a:moveTo>
                    <a:pt x="54" y="32"/>
                  </a:moveTo>
                  <a:cubicBezTo>
                    <a:pt x="54" y="32"/>
                    <a:pt x="54" y="32"/>
                    <a:pt x="54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B330D738-BC06-43B5-BD48-DF3FB2D600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7938" y="5187950"/>
              <a:ext cx="358775" cy="30162"/>
            </a:xfrm>
            <a:custGeom>
              <a:avLst/>
              <a:gdLst>
                <a:gd name="T0" fmla="*/ 95 w 99"/>
                <a:gd name="T1" fmla="*/ 0 h 8"/>
                <a:gd name="T2" fmla="*/ 4 w 99"/>
                <a:gd name="T3" fmla="*/ 0 h 8"/>
                <a:gd name="T4" fmla="*/ 0 w 99"/>
                <a:gd name="T5" fmla="*/ 4 h 8"/>
                <a:gd name="T6" fmla="*/ 4 w 99"/>
                <a:gd name="T7" fmla="*/ 8 h 8"/>
                <a:gd name="T8" fmla="*/ 95 w 99"/>
                <a:gd name="T9" fmla="*/ 8 h 8"/>
                <a:gd name="T10" fmla="*/ 99 w 99"/>
                <a:gd name="T11" fmla="*/ 4 h 8"/>
                <a:gd name="T12" fmla="*/ 95 w 99"/>
                <a:gd name="T13" fmla="*/ 0 h 8"/>
                <a:gd name="T14" fmla="*/ 95 w 99"/>
                <a:gd name="T15" fmla="*/ 0 h 8"/>
                <a:gd name="T16" fmla="*/ 95 w 9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">
                  <a:moveTo>
                    <a:pt x="9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8" y="8"/>
                    <a:pt x="99" y="6"/>
                    <a:pt x="99" y="4"/>
                  </a:cubicBezTo>
                  <a:cubicBezTo>
                    <a:pt x="99" y="2"/>
                    <a:pt x="98" y="0"/>
                    <a:pt x="95" y="0"/>
                  </a:cubicBezTo>
                  <a:close/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4861D0B-5F29-4698-9FE2-6AE2E7D8214D}"/>
              </a:ext>
            </a:extLst>
          </p:cNvPr>
          <p:cNvSpPr txBox="1"/>
          <p:nvPr/>
        </p:nvSpPr>
        <p:spPr>
          <a:xfrm>
            <a:off x="8451973" y="4919455"/>
            <a:ext cx="2575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801970-329B-487B-85D9-75668D794C88}"/>
              </a:ext>
            </a:extLst>
          </p:cNvPr>
          <p:cNvSpPr txBox="1"/>
          <p:nvPr/>
        </p:nvSpPr>
        <p:spPr>
          <a:xfrm>
            <a:off x="8729311" y="4488566"/>
            <a:ext cx="20209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Full Package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58BDDB-96ED-4FC1-BE14-FB6D6FB2284D}"/>
              </a:ext>
            </a:extLst>
          </p:cNvPr>
          <p:cNvSpPr txBox="1"/>
          <p:nvPr/>
        </p:nvSpPr>
        <p:spPr>
          <a:xfrm>
            <a:off x="4829721" y="4919455"/>
            <a:ext cx="2575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B100A5-076C-4B05-9196-1D34B802E550}"/>
              </a:ext>
            </a:extLst>
          </p:cNvPr>
          <p:cNvSpPr txBox="1"/>
          <p:nvPr/>
        </p:nvSpPr>
        <p:spPr>
          <a:xfrm>
            <a:off x="5107058" y="4488566"/>
            <a:ext cx="20209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Package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4DE87A-C464-4BED-9C17-8EBB404C766D}"/>
              </a:ext>
            </a:extLst>
          </p:cNvPr>
          <p:cNvSpPr txBox="1"/>
          <p:nvPr/>
        </p:nvSpPr>
        <p:spPr>
          <a:xfrm>
            <a:off x="1384589" y="4919455"/>
            <a:ext cx="2575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876B41-1FCA-47CA-B51A-5392AC831EC3}"/>
              </a:ext>
            </a:extLst>
          </p:cNvPr>
          <p:cNvSpPr txBox="1"/>
          <p:nvPr/>
        </p:nvSpPr>
        <p:spPr>
          <a:xfrm>
            <a:off x="1661926" y="4488566"/>
            <a:ext cx="20209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Simple</a:t>
            </a:r>
          </a:p>
        </p:txBody>
      </p:sp>
    </p:spTree>
    <p:extLst>
      <p:ext uri="{BB962C8B-B14F-4D97-AF65-F5344CB8AC3E}">
        <p14:creationId xmlns:p14="http://schemas.microsoft.com/office/powerpoint/2010/main" val="20958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animBg="1"/>
      <p:bldP spid="7" grpId="0"/>
      <p:bldP spid="8" grpId="0" animBg="1"/>
      <p:bldP spid="9" grpId="0"/>
      <p:bldP spid="10" grpId="0" animBg="1"/>
      <p:bldP spid="11" grpId="0"/>
      <p:bldP spid="41" grpId="0"/>
      <p:bldP spid="42" grpId="0"/>
      <p:bldP spid="45" grpId="0"/>
      <p:bldP spid="46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1523EEB-2613-4AD3-8DA2-368CBC466F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+mn-ea"/>
                <a:sym typeface="+mn-lt"/>
              </a:rPr>
              <a:t>Compilations </a:t>
            </a:r>
          </a:p>
          <a:p>
            <a:r>
              <a:rPr lang="en-US" b="1" dirty="0">
                <a:latin typeface="+mn-lt"/>
                <a:cs typeface="+mn-ea"/>
                <a:sym typeface="+mn-lt"/>
              </a:rPr>
              <a:t>Portfolio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EFA26C-6C8C-41A3-994F-2797FB405419}"/>
              </a:ext>
            </a:extLst>
          </p:cNvPr>
          <p:cNvSpPr txBox="1"/>
          <p:nvPr/>
        </p:nvSpPr>
        <p:spPr>
          <a:xfrm>
            <a:off x="1322039" y="3429001"/>
            <a:ext cx="4489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personal presentation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 ensure that we will bring the best of the market to your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kimquae ab illo inventore veritatis et.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5BE5BDF-289B-4481-AE60-47890FD04F21}"/>
              </a:ext>
            </a:extLst>
          </p:cNvPr>
          <p:cNvSpPr/>
          <p:nvPr/>
        </p:nvSpPr>
        <p:spPr>
          <a:xfrm>
            <a:off x="1322040" y="5142833"/>
            <a:ext cx="1495619" cy="40612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alpha val="92000"/>
                </a:schemeClr>
              </a:gs>
              <a:gs pos="100000">
                <a:schemeClr val="accent4">
                  <a:alpha val="82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4C6D9E-567E-4730-A59E-C1456986447F}"/>
              </a:ext>
            </a:extLst>
          </p:cNvPr>
          <p:cNvSpPr txBox="1"/>
          <p:nvPr/>
        </p:nvSpPr>
        <p:spPr>
          <a:xfrm>
            <a:off x="1615292" y="5142834"/>
            <a:ext cx="9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Personal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A5DC0006-594B-4D72-AE51-CC20172C9C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8D65BF5-9FEA-4FEA-A455-2ECA17585DEE}"/>
              </a:ext>
            </a:extLst>
          </p:cNvPr>
          <p:cNvSpPr txBox="1">
            <a:spLocks/>
          </p:cNvSpPr>
          <p:nvPr/>
        </p:nvSpPr>
        <p:spPr>
          <a:xfrm>
            <a:off x="1322039" y="3084498"/>
            <a:ext cx="2018095" cy="291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sz="2000" dirty="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lang="en-US" altLang="zh-CN" sz="3200" dirty="0">
              <a:solidFill>
                <a:srgbClr val="3F3F3F">
                  <a:lumMod val="7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92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13" grpId="0"/>
      <p:bldP spid="15" grpId="0" animBg="1"/>
      <p:bldP spid="16" grpId="0"/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21A915A1-5CA8-43B7-9A3B-988C5204B41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B69FDE2-9434-4DD8-A73B-BAFE706720CA}"/>
              </a:ext>
            </a:extLst>
          </p:cNvPr>
          <p:cNvSpPr/>
          <p:nvPr/>
        </p:nvSpPr>
        <p:spPr>
          <a:xfrm>
            <a:off x="6096000" y="394209"/>
            <a:ext cx="5581651" cy="6069582"/>
          </a:xfrm>
          <a:prstGeom prst="roundRect">
            <a:avLst>
              <a:gd name="adj" fmla="val 2333"/>
            </a:avLst>
          </a:prstGeom>
          <a:solidFill>
            <a:schemeClr val="bg1"/>
          </a:solidFill>
          <a:ln>
            <a:noFill/>
          </a:ln>
          <a:effectLst>
            <a:outerShdw blurRad="3429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D8C68CD-FC9E-48E1-A55A-3F5AEE1F51C8}"/>
              </a:ext>
            </a:extLst>
          </p:cNvPr>
          <p:cNvGrpSpPr/>
          <p:nvPr/>
        </p:nvGrpSpPr>
        <p:grpSpPr>
          <a:xfrm>
            <a:off x="5777198" y="3185651"/>
            <a:ext cx="637607" cy="486699"/>
            <a:chOff x="12332821" y="3185649"/>
            <a:chExt cx="637606" cy="48669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71D3F28-F270-4983-8D90-9969F4481BAC}"/>
                </a:ext>
              </a:extLst>
            </p:cNvPr>
            <p:cNvSpPr/>
            <p:nvPr/>
          </p:nvSpPr>
          <p:spPr>
            <a:xfrm rot="16200000">
              <a:off x="12408274" y="3110196"/>
              <a:ext cx="486699" cy="63760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A7DA934-362E-48F3-8BA1-CB4F7F27DC5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2551912" y="3350418"/>
              <a:ext cx="250223" cy="157162"/>
            </a:xfrm>
            <a:custGeom>
              <a:avLst/>
              <a:gdLst>
                <a:gd name="T0" fmla="*/ 166 w 333"/>
                <a:gd name="T1" fmla="*/ 207 h 207"/>
                <a:gd name="T2" fmla="*/ 138 w 333"/>
                <a:gd name="T3" fmla="*/ 195 h 207"/>
                <a:gd name="T4" fmla="*/ 16 w 333"/>
                <a:gd name="T5" fmla="*/ 73 h 207"/>
                <a:gd name="T6" fmla="*/ 16 w 333"/>
                <a:gd name="T7" fmla="*/ 16 h 207"/>
                <a:gd name="T8" fmla="*/ 72 w 333"/>
                <a:gd name="T9" fmla="*/ 16 h 207"/>
                <a:gd name="T10" fmla="*/ 166 w 333"/>
                <a:gd name="T11" fmla="*/ 110 h 207"/>
                <a:gd name="T12" fmla="*/ 261 w 333"/>
                <a:gd name="T13" fmla="*/ 16 h 207"/>
                <a:gd name="T14" fmla="*/ 317 w 333"/>
                <a:gd name="T15" fmla="*/ 16 h 207"/>
                <a:gd name="T16" fmla="*/ 317 w 333"/>
                <a:gd name="T17" fmla="*/ 73 h 207"/>
                <a:gd name="T18" fmla="*/ 195 w 333"/>
                <a:gd name="T19" fmla="*/ 195 h 207"/>
                <a:gd name="T20" fmla="*/ 166 w 333"/>
                <a:gd name="T21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3" h="207">
                  <a:moveTo>
                    <a:pt x="166" y="207"/>
                  </a:moveTo>
                  <a:cubicBezTo>
                    <a:pt x="156" y="207"/>
                    <a:pt x="146" y="203"/>
                    <a:pt x="138" y="195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0" y="57"/>
                    <a:pt x="0" y="32"/>
                    <a:pt x="16" y="16"/>
                  </a:cubicBezTo>
                  <a:cubicBezTo>
                    <a:pt x="31" y="0"/>
                    <a:pt x="56" y="0"/>
                    <a:pt x="72" y="16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261" y="16"/>
                    <a:pt x="261" y="16"/>
                    <a:pt x="261" y="16"/>
                  </a:cubicBezTo>
                  <a:cubicBezTo>
                    <a:pt x="276" y="0"/>
                    <a:pt x="302" y="0"/>
                    <a:pt x="317" y="16"/>
                  </a:cubicBezTo>
                  <a:cubicBezTo>
                    <a:pt x="333" y="32"/>
                    <a:pt x="333" y="57"/>
                    <a:pt x="317" y="73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87" y="203"/>
                    <a:pt x="177" y="207"/>
                    <a:pt x="166" y="20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2009170-D8A3-45B4-BE88-A5F4D60A064B}"/>
              </a:ext>
            </a:extLst>
          </p:cNvPr>
          <p:cNvSpPr txBox="1"/>
          <p:nvPr/>
        </p:nvSpPr>
        <p:spPr>
          <a:xfrm>
            <a:off x="6932643" y="1909268"/>
            <a:ext cx="3963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personal presentation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 ensure that we will bring the best of the market to your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kimquae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172093-30AD-4142-B8A6-21080ECC0E11}"/>
              </a:ext>
            </a:extLst>
          </p:cNvPr>
          <p:cNvSpPr txBox="1"/>
          <p:nvPr/>
        </p:nvSpPr>
        <p:spPr>
          <a:xfrm>
            <a:off x="6932643" y="821682"/>
            <a:ext cx="302649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Creative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Powerpoint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Mockup 201X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3C5BB6-116E-4E48-8176-170288F80661}"/>
              </a:ext>
            </a:extLst>
          </p:cNvPr>
          <p:cNvSpPr txBox="1"/>
          <p:nvPr/>
        </p:nvSpPr>
        <p:spPr>
          <a:xfrm>
            <a:off x="7568407" y="3699792"/>
            <a:ext cx="332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44EF8E-11FD-4E39-BFD8-5769644955A3}"/>
              </a:ext>
            </a:extLst>
          </p:cNvPr>
          <p:cNvSpPr txBox="1"/>
          <p:nvPr/>
        </p:nvSpPr>
        <p:spPr>
          <a:xfrm>
            <a:off x="7568407" y="3268904"/>
            <a:ext cx="20209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New Feature</a:t>
            </a: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D3900CA6-90A3-41D2-9096-491FBC576326}"/>
              </a:ext>
            </a:extLst>
          </p:cNvPr>
          <p:cNvSpPr>
            <a:spLocks/>
          </p:cNvSpPr>
          <p:nvPr/>
        </p:nvSpPr>
        <p:spPr bwMode="auto">
          <a:xfrm rot="19800000">
            <a:off x="7047165" y="3366380"/>
            <a:ext cx="226987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CCECC7-413E-496E-B46D-9DDB29B06725}"/>
              </a:ext>
            </a:extLst>
          </p:cNvPr>
          <p:cNvSpPr txBox="1"/>
          <p:nvPr/>
        </p:nvSpPr>
        <p:spPr>
          <a:xfrm>
            <a:off x="7568407" y="4996271"/>
            <a:ext cx="332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C8795F-7B1D-468A-A92D-1CB42B1B459B}"/>
              </a:ext>
            </a:extLst>
          </p:cNvPr>
          <p:cNvSpPr txBox="1"/>
          <p:nvPr/>
        </p:nvSpPr>
        <p:spPr>
          <a:xfrm>
            <a:off x="7568407" y="4565383"/>
            <a:ext cx="20209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FHD Display</a:t>
            </a:r>
          </a:p>
        </p:txBody>
      </p:sp>
      <p:sp>
        <p:nvSpPr>
          <p:cNvPr id="44" name="Freeform 9">
            <a:extLst>
              <a:ext uri="{FF2B5EF4-FFF2-40B4-BE49-F238E27FC236}">
                <a16:creationId xmlns:a16="http://schemas.microsoft.com/office/drawing/2014/main" id="{52286871-8166-4310-8566-3ADC364F9C30}"/>
              </a:ext>
            </a:extLst>
          </p:cNvPr>
          <p:cNvSpPr>
            <a:spLocks/>
          </p:cNvSpPr>
          <p:nvPr/>
        </p:nvSpPr>
        <p:spPr bwMode="auto">
          <a:xfrm rot="19800000">
            <a:off x="7047165" y="4662859"/>
            <a:ext cx="226987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733F417-BA51-4602-A98D-13550B99BB26}"/>
              </a:ext>
            </a:extLst>
          </p:cNvPr>
          <p:cNvSpPr/>
          <p:nvPr/>
        </p:nvSpPr>
        <p:spPr>
          <a:xfrm>
            <a:off x="1251401" y="1487703"/>
            <a:ext cx="3671347" cy="3671346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06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/>
      <p:bldP spid="34" grpId="0"/>
      <p:bldP spid="35" grpId="0"/>
      <p:bldP spid="36" grpId="0"/>
      <p:bldP spid="37" grpId="0" animBg="1"/>
      <p:bldP spid="42" grpId="0"/>
      <p:bldP spid="43" grpId="0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DE9E41-892A-4497-98A2-F0DDC8FBEB85}"/>
              </a:ext>
            </a:extLst>
          </p:cNvPr>
          <p:cNvSpPr/>
          <p:nvPr/>
        </p:nvSpPr>
        <p:spPr>
          <a:xfrm>
            <a:off x="6031323" y="2678838"/>
            <a:ext cx="2352223" cy="3309257"/>
          </a:xfrm>
          <a:prstGeom prst="roundRect">
            <a:avLst>
              <a:gd name="adj" fmla="val 3092"/>
            </a:avLst>
          </a:prstGeom>
          <a:solidFill>
            <a:schemeClr val="bg1"/>
          </a:solidFill>
          <a:ln>
            <a:noFill/>
          </a:ln>
          <a:effectLst>
            <a:outerShdw blurRad="2413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1" name="图片占位符 20">
            <a:extLst>
              <a:ext uri="{FF2B5EF4-FFF2-40B4-BE49-F238E27FC236}">
                <a16:creationId xmlns:a16="http://schemas.microsoft.com/office/drawing/2014/main" id="{598D99EC-C0AE-4EB3-BC92-0C20DC7D54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53157-9995-42DB-A722-714018F3EE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+mn-ea"/>
                <a:sym typeface="+mn-lt"/>
              </a:rPr>
              <a:t>About 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A84A8-67D6-4C33-8A42-1C651FC031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+mn-ea"/>
                <a:sym typeface="+mn-lt"/>
              </a:rPr>
              <a:t>This Creative </a:t>
            </a:r>
            <a:r>
              <a:rPr lang="en-US" dirty="0" err="1">
                <a:cs typeface="+mn-ea"/>
                <a:sym typeface="+mn-lt"/>
              </a:rPr>
              <a:t>Powerpoint</a:t>
            </a:r>
            <a:r>
              <a:rPr lang="en-US" dirty="0">
                <a:cs typeface="+mn-ea"/>
                <a:sym typeface="+mn-lt"/>
              </a:rPr>
              <a:t> Template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0941E7-ABE5-4774-BEEC-1393522818A6}"/>
              </a:ext>
            </a:extLst>
          </p:cNvPr>
          <p:cNvSpPr txBox="1"/>
          <p:nvPr/>
        </p:nvSpPr>
        <p:spPr>
          <a:xfrm>
            <a:off x="6625233" y="3026547"/>
            <a:ext cx="138547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Project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A62D9C-CAE6-4FB2-A232-00B946EFE692}"/>
              </a:ext>
            </a:extLst>
          </p:cNvPr>
          <p:cNvSpPr/>
          <p:nvPr/>
        </p:nvSpPr>
        <p:spPr>
          <a:xfrm>
            <a:off x="6031321" y="3110637"/>
            <a:ext cx="434523" cy="293482"/>
          </a:xfrm>
          <a:prstGeom prst="rect">
            <a:avLst/>
          </a:pr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DC58F0-CBD5-4EF4-9264-34915C1F4557}"/>
              </a:ext>
            </a:extLst>
          </p:cNvPr>
          <p:cNvSpPr txBox="1"/>
          <p:nvPr/>
        </p:nvSpPr>
        <p:spPr>
          <a:xfrm>
            <a:off x="6330412" y="5296252"/>
            <a:ext cx="1680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personal</a:t>
            </a: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C2F631-3F33-46B0-B7F7-FC18EED32ADF}"/>
              </a:ext>
            </a:extLst>
          </p:cNvPr>
          <p:cNvSpPr/>
          <p:nvPr/>
        </p:nvSpPr>
        <p:spPr>
          <a:xfrm>
            <a:off x="6625235" y="3939314"/>
            <a:ext cx="118648" cy="8400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9C9E58-C4E4-4672-B732-795613BFA183}"/>
              </a:ext>
            </a:extLst>
          </p:cNvPr>
          <p:cNvSpPr txBox="1"/>
          <p:nvPr/>
        </p:nvSpPr>
        <p:spPr>
          <a:xfrm rot="16200000">
            <a:off x="6047486" y="4163932"/>
            <a:ext cx="5588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2018</a:t>
            </a:r>
            <a:endParaRPr kumimoji="0" lang="id-ID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CCCC0-41A1-46DF-86DE-55BEC2A58DEC}"/>
              </a:ext>
            </a:extLst>
          </p:cNvPr>
          <p:cNvSpPr txBox="1"/>
          <p:nvPr/>
        </p:nvSpPr>
        <p:spPr>
          <a:xfrm>
            <a:off x="1126333" y="3890055"/>
            <a:ext cx="3461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personal presentation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 ensure that we will bring the best of the market to your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kimquae ab illo inventore veritatis et.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E42E2-05BB-4F11-B2F3-20A0F2278DA4}"/>
              </a:ext>
            </a:extLst>
          </p:cNvPr>
          <p:cNvSpPr txBox="1"/>
          <p:nvPr/>
        </p:nvSpPr>
        <p:spPr>
          <a:xfrm>
            <a:off x="1105501" y="2400423"/>
            <a:ext cx="302649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Creative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9E278B">
                        <a:alpha val="85000"/>
                      </a:srgbClr>
                    </a:gs>
                    <a:gs pos="100000">
                      <a:srgbClr val="1580C4">
                        <a:alpha val="85000"/>
                      </a:srgbClr>
                    </a:gs>
                  </a:gsLst>
                  <a:lin ang="6600000" scaled="0"/>
                </a:gradFill>
                <a:effectLst/>
                <a:uLnTx/>
                <a:uFillTx/>
                <a:cs typeface="+mn-ea"/>
                <a:sym typeface="+mn-lt"/>
              </a:rPr>
              <a:t>Powerpoint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9E278B">
                      <a:alpha val="85000"/>
                    </a:srgbClr>
                  </a:gs>
                  <a:gs pos="100000">
                    <a:srgbClr val="1580C4">
                      <a:alpha val="85000"/>
                    </a:srgbClr>
                  </a:gs>
                </a:gsLst>
                <a:lin ang="6600000" scaled="0"/>
              </a:gra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Template 201X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0AC2641C-F541-4102-9E44-BE0F0B02B3C1}"/>
              </a:ext>
            </a:extLst>
          </p:cNvPr>
          <p:cNvSpPr>
            <a:spLocks/>
          </p:cNvSpPr>
          <p:nvPr/>
        </p:nvSpPr>
        <p:spPr bwMode="auto">
          <a:xfrm rot="1800000">
            <a:off x="9200379" y="5679929"/>
            <a:ext cx="225635" cy="203938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Freeform 9">
            <a:extLst>
              <a:ext uri="{FF2B5EF4-FFF2-40B4-BE49-F238E27FC236}">
                <a16:creationId xmlns:a16="http://schemas.microsoft.com/office/drawing/2014/main" id="{BC6CA5DC-F367-431B-A0E5-6B91F7215FB6}"/>
              </a:ext>
            </a:extLst>
          </p:cNvPr>
          <p:cNvSpPr>
            <a:spLocks/>
          </p:cNvSpPr>
          <p:nvPr/>
        </p:nvSpPr>
        <p:spPr bwMode="auto">
          <a:xfrm rot="17418489">
            <a:off x="4872042" y="3390993"/>
            <a:ext cx="557678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Freeform 9">
            <a:extLst>
              <a:ext uri="{FF2B5EF4-FFF2-40B4-BE49-F238E27FC236}">
                <a16:creationId xmlns:a16="http://schemas.microsoft.com/office/drawing/2014/main" id="{579F018A-4D8E-49C9-84EE-FDE6FD9BE8BE}"/>
              </a:ext>
            </a:extLst>
          </p:cNvPr>
          <p:cNvSpPr>
            <a:spLocks/>
          </p:cNvSpPr>
          <p:nvPr/>
        </p:nvSpPr>
        <p:spPr bwMode="auto">
          <a:xfrm rot="18974888">
            <a:off x="10705981" y="1645901"/>
            <a:ext cx="557679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6CFBFB3-8843-4822-8883-60DFFDDF9F82}"/>
              </a:ext>
            </a:extLst>
          </p:cNvPr>
          <p:cNvSpPr/>
          <p:nvPr/>
        </p:nvSpPr>
        <p:spPr>
          <a:xfrm>
            <a:off x="7251089" y="2194269"/>
            <a:ext cx="3107875" cy="2419703"/>
          </a:xfrm>
          <a:prstGeom prst="roundRect">
            <a:avLst>
              <a:gd name="adj" fmla="val 3092"/>
            </a:avLst>
          </a:prstGeom>
          <a:solidFill>
            <a:schemeClr val="bg1"/>
          </a:solidFill>
          <a:ln>
            <a:noFill/>
          </a:ln>
          <a:effectLst>
            <a:outerShdw blurRad="2413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0860678-ABAF-4D0D-8B60-DD0D96C0F251}"/>
              </a:ext>
            </a:extLst>
          </p:cNvPr>
          <p:cNvSpPr/>
          <p:nvPr/>
        </p:nvSpPr>
        <p:spPr>
          <a:xfrm rot="2700000">
            <a:off x="7640889" y="3816414"/>
            <a:ext cx="112553" cy="112553"/>
          </a:xfrm>
          <a:prstGeom prst="roundRect">
            <a:avLst>
              <a:gd name="adj" fmla="val 7160"/>
            </a:avLst>
          </a:pr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F7D619-BF96-41FB-9759-BA04099477B9}"/>
              </a:ext>
            </a:extLst>
          </p:cNvPr>
          <p:cNvSpPr txBox="1"/>
          <p:nvPr/>
        </p:nvSpPr>
        <p:spPr>
          <a:xfrm>
            <a:off x="7833559" y="3932448"/>
            <a:ext cx="1680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personal</a:t>
            </a: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1400C6-7175-4BD9-8579-C68397D27687}"/>
              </a:ext>
            </a:extLst>
          </p:cNvPr>
          <p:cNvSpPr txBox="1"/>
          <p:nvPr/>
        </p:nvSpPr>
        <p:spPr>
          <a:xfrm>
            <a:off x="7833559" y="3676324"/>
            <a:ext cx="113245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Description</a:t>
            </a:r>
            <a:endParaRPr kumimoji="0" lang="id-ID" sz="11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DF27DB-C980-432E-95D4-82E2260CDA79}"/>
              </a:ext>
            </a:extLst>
          </p:cNvPr>
          <p:cNvSpPr/>
          <p:nvPr/>
        </p:nvSpPr>
        <p:spPr>
          <a:xfrm>
            <a:off x="9729837" y="3329739"/>
            <a:ext cx="366487" cy="463362"/>
          </a:xfrm>
          <a:prstGeom prst="rect">
            <a:avLst/>
          </a:pr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6EB31C8F-401C-4F1D-B232-0B89479530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946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build="p"/>
      <p:bldP spid="5" grpId="0" build="p"/>
      <p:bldP spid="11" grpId="0"/>
      <p:bldP spid="10" grpId="0" animBg="1"/>
      <p:bldP spid="13" grpId="0"/>
      <p:bldP spid="18" grpId="0" animBg="1"/>
      <p:bldP spid="19" grpId="0"/>
      <p:bldP spid="6" grpId="0"/>
      <p:bldP spid="7" grpId="0"/>
      <p:bldP spid="37" grpId="0" animBg="1"/>
      <p:bldP spid="38" grpId="0" animBg="1"/>
      <p:bldP spid="39" grpId="0" animBg="1"/>
      <p:bldP spid="17" grpId="0" animBg="1"/>
      <p:bldP spid="26" grpId="0"/>
      <p:bldP spid="28" grpId="0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052DBC21-5C35-4C36-8155-DB754B2BBCB2}"/>
              </a:ext>
            </a:extLst>
          </p:cNvPr>
          <p:cNvSpPr>
            <a:spLocks noEditPoints="1"/>
          </p:cNvSpPr>
          <p:nvPr/>
        </p:nvSpPr>
        <p:spPr bwMode="auto">
          <a:xfrm rot="2858138">
            <a:off x="7282812" y="114740"/>
            <a:ext cx="5422829" cy="490494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  <a:gd name="T20" fmla="*/ 1079 w 1271"/>
              <a:gd name="T21" fmla="*/ 948 h 1140"/>
              <a:gd name="T22" fmla="*/ 1058 w 1271"/>
              <a:gd name="T23" fmla="*/ 960 h 1140"/>
              <a:gd name="T24" fmla="*/ 212 w 1271"/>
              <a:gd name="T25" fmla="*/ 960 h 1140"/>
              <a:gd name="T26" fmla="*/ 192 w 1271"/>
              <a:gd name="T27" fmla="*/ 948 h 1140"/>
              <a:gd name="T28" fmla="*/ 192 w 1271"/>
              <a:gd name="T29" fmla="*/ 924 h 1140"/>
              <a:gd name="T30" fmla="*/ 614 w 1271"/>
              <a:gd name="T31" fmla="*/ 192 h 1140"/>
              <a:gd name="T32" fmla="*/ 635 w 1271"/>
              <a:gd name="T33" fmla="*/ 180 h 1140"/>
              <a:gd name="T34" fmla="*/ 656 w 1271"/>
              <a:gd name="T35" fmla="*/ 192 h 1140"/>
              <a:gd name="T36" fmla="*/ 1079 w 1271"/>
              <a:gd name="T37" fmla="*/ 924 h 1140"/>
              <a:gd name="T38" fmla="*/ 1079 w 1271"/>
              <a:gd name="T39" fmla="*/ 948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  <a:moveTo>
                  <a:pt x="1079" y="948"/>
                </a:moveTo>
                <a:cubicBezTo>
                  <a:pt x="1074" y="955"/>
                  <a:pt x="1066" y="960"/>
                  <a:pt x="1058" y="960"/>
                </a:cubicBezTo>
                <a:cubicBezTo>
                  <a:pt x="212" y="960"/>
                  <a:pt x="212" y="960"/>
                  <a:pt x="212" y="960"/>
                </a:cubicBezTo>
                <a:cubicBezTo>
                  <a:pt x="204" y="960"/>
                  <a:pt x="196" y="955"/>
                  <a:pt x="192" y="948"/>
                </a:cubicBezTo>
                <a:cubicBezTo>
                  <a:pt x="187" y="940"/>
                  <a:pt x="187" y="931"/>
                  <a:pt x="192" y="924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9" y="184"/>
                  <a:pt x="627" y="180"/>
                  <a:pt x="635" y="180"/>
                </a:cubicBezTo>
                <a:cubicBezTo>
                  <a:pt x="644" y="180"/>
                  <a:pt x="652" y="184"/>
                  <a:pt x="656" y="192"/>
                </a:cubicBezTo>
                <a:cubicBezTo>
                  <a:pt x="1079" y="924"/>
                  <a:pt x="1079" y="924"/>
                  <a:pt x="1079" y="924"/>
                </a:cubicBezTo>
                <a:cubicBezTo>
                  <a:pt x="1083" y="931"/>
                  <a:pt x="1083" y="940"/>
                  <a:pt x="1079" y="948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BEA2FC-F1D0-4C9A-9BFC-9FAE579E5B9B}"/>
              </a:ext>
            </a:extLst>
          </p:cNvPr>
          <p:cNvSpPr txBox="1"/>
          <p:nvPr/>
        </p:nvSpPr>
        <p:spPr>
          <a:xfrm>
            <a:off x="970043" y="2290168"/>
            <a:ext cx="538504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9E278B">
                        <a:alpha val="85000"/>
                      </a:srgbClr>
                    </a:gs>
                    <a:gs pos="100000">
                      <a:srgbClr val="1580C4">
                        <a:alpha val="85000"/>
                      </a:srgbClr>
                    </a:gs>
                  </a:gsLst>
                  <a:lin ang="6600000" scaled="0"/>
                </a:gradFill>
                <a:effectLst/>
                <a:uLnTx/>
                <a:uFillTx/>
                <a:cs typeface="+mn-ea"/>
                <a:sym typeface="+mn-lt"/>
              </a:rPr>
              <a:t>PART 04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9E278B">
                      <a:alpha val="85000"/>
                    </a:srgbClr>
                  </a:gs>
                  <a:gs pos="100000">
                    <a:srgbClr val="1580C4">
                      <a:alpha val="85000"/>
                    </a:srgbClr>
                  </a:gs>
                </a:gsLst>
                <a:lin ang="6600000" scaled="0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E6D47AD8-FE44-4B32-973E-97F1B4FFEC21}"/>
              </a:ext>
            </a:extLst>
          </p:cNvPr>
          <p:cNvSpPr>
            <a:spLocks/>
          </p:cNvSpPr>
          <p:nvPr/>
        </p:nvSpPr>
        <p:spPr bwMode="auto">
          <a:xfrm rot="1800000">
            <a:off x="11129608" y="5299004"/>
            <a:ext cx="225635" cy="203938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22F3790-7CD4-456F-9B80-21AA8261BBCF}"/>
              </a:ext>
            </a:extLst>
          </p:cNvPr>
          <p:cNvSpPr>
            <a:spLocks/>
          </p:cNvSpPr>
          <p:nvPr/>
        </p:nvSpPr>
        <p:spPr bwMode="auto">
          <a:xfrm rot="17418489">
            <a:off x="6409388" y="3764396"/>
            <a:ext cx="557678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387A17A-46DD-4FE0-831B-952CD3B80D40}"/>
              </a:ext>
            </a:extLst>
          </p:cNvPr>
          <p:cNvSpPr>
            <a:spLocks/>
          </p:cNvSpPr>
          <p:nvPr/>
        </p:nvSpPr>
        <p:spPr bwMode="auto">
          <a:xfrm rot="18974888">
            <a:off x="9787523" y="1153249"/>
            <a:ext cx="557679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E6A77A7-0988-4FE6-83D9-857FD21BE777}"/>
              </a:ext>
            </a:extLst>
          </p:cNvPr>
          <p:cNvSpPr>
            <a:spLocks/>
          </p:cNvSpPr>
          <p:nvPr/>
        </p:nvSpPr>
        <p:spPr bwMode="auto">
          <a:xfrm rot="8875849">
            <a:off x="6830952" y="6761558"/>
            <a:ext cx="6923685" cy="625794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noFill/>
          <a:ln w="25400">
            <a:solidFill>
              <a:schemeClr val="tx1">
                <a:lumMod val="60000"/>
                <a:lumOff val="40000"/>
              </a:schemeClr>
            </a:solidFill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9C3ADAFA-85F9-4011-8ECE-C9E8DAF858EC}"/>
              </a:ext>
            </a:extLst>
          </p:cNvPr>
          <p:cNvSpPr>
            <a:spLocks/>
          </p:cNvSpPr>
          <p:nvPr/>
        </p:nvSpPr>
        <p:spPr bwMode="auto">
          <a:xfrm rot="13656625">
            <a:off x="3785871" y="-4583959"/>
            <a:ext cx="6923685" cy="625794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noFill/>
          <a:ln w="25400">
            <a:solidFill>
              <a:schemeClr val="tx1">
                <a:lumMod val="60000"/>
                <a:lumOff val="40000"/>
              </a:schemeClr>
            </a:solidFill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2BEA3BF0-681E-4F1F-95FC-6560FC55C504}"/>
              </a:ext>
            </a:extLst>
          </p:cNvPr>
          <p:cNvSpPr>
            <a:spLocks/>
          </p:cNvSpPr>
          <p:nvPr/>
        </p:nvSpPr>
        <p:spPr bwMode="auto">
          <a:xfrm rot="17418489">
            <a:off x="9233868" y="6337768"/>
            <a:ext cx="557678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3B4F0D58-0A21-481A-805D-1C36D9FF2147}"/>
              </a:ext>
            </a:extLst>
          </p:cNvPr>
          <p:cNvSpPr txBox="1"/>
          <p:nvPr/>
        </p:nvSpPr>
        <p:spPr>
          <a:xfrm>
            <a:off x="970042" y="4246882"/>
            <a:ext cx="550187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30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 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best of the market to your</a:t>
            </a:r>
            <a:r>
              <a:rPr kumimoji="0" lang="id-ID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kimquae ab illo inventore veritatis et.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id-ID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personal presentation 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farmers.</a:t>
            </a:r>
            <a:endParaRPr kumimoji="0" lang="id-ID" sz="1100" b="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29A6F47-2F89-48C2-ADAD-42FCAFD4587B}"/>
              </a:ext>
            </a:extLst>
          </p:cNvPr>
          <p:cNvSpPr txBox="1">
            <a:spLocks/>
          </p:cNvSpPr>
          <p:nvPr/>
        </p:nvSpPr>
        <p:spPr>
          <a:xfrm>
            <a:off x="970042" y="3764829"/>
            <a:ext cx="2018095" cy="46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dirty="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lang="en-US" altLang="zh-CN" sz="4000" dirty="0">
              <a:solidFill>
                <a:srgbClr val="3F3F3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F8C8DCC1-2BDE-4449-8E4A-228E8871A54A}"/>
              </a:ext>
            </a:extLst>
          </p:cNvPr>
          <p:cNvSpPr>
            <a:spLocks/>
          </p:cNvSpPr>
          <p:nvPr/>
        </p:nvSpPr>
        <p:spPr bwMode="auto">
          <a:xfrm rot="18974888">
            <a:off x="522050" y="5293663"/>
            <a:ext cx="557679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92000"/>
                </a:schemeClr>
              </a:gs>
              <a:gs pos="100000">
                <a:schemeClr val="accent4">
                  <a:alpha val="82000"/>
                </a:schemeClr>
              </a:gs>
            </a:gsLst>
            <a:lin ang="7800000" scaled="0"/>
          </a:gra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1874A39D-2C86-450C-814B-8AEDC90BDB33}"/>
              </a:ext>
            </a:extLst>
          </p:cNvPr>
          <p:cNvSpPr>
            <a:spLocks/>
          </p:cNvSpPr>
          <p:nvPr/>
        </p:nvSpPr>
        <p:spPr bwMode="auto">
          <a:xfrm rot="18974888">
            <a:off x="225859" y="1555536"/>
            <a:ext cx="426760" cy="38572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64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7" grpId="0"/>
      <p:bldP spid="18" grpId="0" build="p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alpha val="92000"/>
              </a:schemeClr>
            </a:gs>
            <a:gs pos="100000">
              <a:schemeClr val="accent4">
                <a:alpha val="82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08F28497-2C28-464B-874A-A81272FC4BE0}"/>
              </a:ext>
            </a:extLst>
          </p:cNvPr>
          <p:cNvSpPr>
            <a:spLocks/>
          </p:cNvSpPr>
          <p:nvPr/>
        </p:nvSpPr>
        <p:spPr bwMode="auto">
          <a:xfrm rot="10800000">
            <a:off x="-4976591" y="3855352"/>
            <a:ext cx="6923685" cy="625794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873E60FE-B866-47D0-8282-93A87F256D0F}"/>
              </a:ext>
            </a:extLst>
          </p:cNvPr>
          <p:cNvSpPr>
            <a:spLocks/>
          </p:cNvSpPr>
          <p:nvPr/>
        </p:nvSpPr>
        <p:spPr bwMode="auto">
          <a:xfrm rot="15031294">
            <a:off x="10184640" y="993293"/>
            <a:ext cx="5389650" cy="487141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7EF995E-5689-45A6-9891-8E64833D222D}"/>
              </a:ext>
            </a:extLst>
          </p:cNvPr>
          <p:cNvSpPr/>
          <p:nvPr/>
        </p:nvSpPr>
        <p:spPr>
          <a:xfrm>
            <a:off x="945267" y="866879"/>
            <a:ext cx="10301468" cy="5124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C24A4A-7641-4994-931F-BF5F333526DF}"/>
              </a:ext>
            </a:extLst>
          </p:cNvPr>
          <p:cNvSpPr>
            <a:spLocks/>
          </p:cNvSpPr>
          <p:nvPr/>
        </p:nvSpPr>
        <p:spPr bwMode="auto">
          <a:xfrm rot="13039143">
            <a:off x="-14522" y="-3616964"/>
            <a:ext cx="6923685" cy="625794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5DC7FCCC-3860-4B27-8EB5-18872327B24C}"/>
              </a:ext>
            </a:extLst>
          </p:cNvPr>
          <p:cNvSpPr>
            <a:spLocks/>
          </p:cNvSpPr>
          <p:nvPr/>
        </p:nvSpPr>
        <p:spPr bwMode="auto">
          <a:xfrm rot="12752839">
            <a:off x="2220876" y="2790942"/>
            <a:ext cx="734067" cy="663482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3768D8AC-213C-472C-B601-7774A0F1B6FB}"/>
              </a:ext>
            </a:extLst>
          </p:cNvPr>
          <p:cNvSpPr>
            <a:spLocks/>
          </p:cNvSpPr>
          <p:nvPr/>
        </p:nvSpPr>
        <p:spPr bwMode="auto">
          <a:xfrm rot="12752839">
            <a:off x="4305969" y="2790941"/>
            <a:ext cx="734067" cy="663482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D728235D-5C38-4D00-B506-4795F5621D5D}"/>
              </a:ext>
            </a:extLst>
          </p:cNvPr>
          <p:cNvSpPr>
            <a:spLocks/>
          </p:cNvSpPr>
          <p:nvPr/>
        </p:nvSpPr>
        <p:spPr bwMode="auto">
          <a:xfrm rot="12752839">
            <a:off x="6391061" y="2790940"/>
            <a:ext cx="734067" cy="663482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1083AB37-BEFE-4179-8C64-3DD9EFF1D13E}"/>
              </a:ext>
            </a:extLst>
          </p:cNvPr>
          <p:cNvSpPr>
            <a:spLocks/>
          </p:cNvSpPr>
          <p:nvPr/>
        </p:nvSpPr>
        <p:spPr bwMode="auto">
          <a:xfrm rot="12752839">
            <a:off x="8476155" y="2790939"/>
            <a:ext cx="734067" cy="663482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92000"/>
                </a:schemeClr>
              </a:gs>
              <a:gs pos="100000">
                <a:schemeClr val="accent4">
                  <a:alpha val="82000"/>
                </a:schemeClr>
              </a:gs>
            </a:gsLst>
            <a:lin ang="7800000" scaled="0"/>
          </a:gra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6416AB8-A170-4355-901D-877727332677}"/>
              </a:ext>
            </a:extLst>
          </p:cNvPr>
          <p:cNvSpPr txBox="1"/>
          <p:nvPr/>
        </p:nvSpPr>
        <p:spPr>
          <a:xfrm>
            <a:off x="2423549" y="2885765"/>
            <a:ext cx="48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069CE7A-7AF7-4A47-B4D7-880AF31A9898}"/>
              </a:ext>
            </a:extLst>
          </p:cNvPr>
          <p:cNvSpPr txBox="1"/>
          <p:nvPr/>
        </p:nvSpPr>
        <p:spPr>
          <a:xfrm>
            <a:off x="4508641" y="2880023"/>
            <a:ext cx="48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4882F5D-4C05-49F3-8D09-C40E0D8BCA55}"/>
              </a:ext>
            </a:extLst>
          </p:cNvPr>
          <p:cNvSpPr txBox="1"/>
          <p:nvPr/>
        </p:nvSpPr>
        <p:spPr>
          <a:xfrm>
            <a:off x="6593733" y="2874281"/>
            <a:ext cx="48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F19E248-F394-48E4-9C5E-3DD7C6D08E61}"/>
              </a:ext>
            </a:extLst>
          </p:cNvPr>
          <p:cNvSpPr txBox="1"/>
          <p:nvPr/>
        </p:nvSpPr>
        <p:spPr>
          <a:xfrm>
            <a:off x="8678825" y="2868539"/>
            <a:ext cx="48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28AC0E38-8AD9-4DD1-A383-89BBC2FD689F}"/>
              </a:ext>
            </a:extLst>
          </p:cNvPr>
          <p:cNvSpPr txBox="1"/>
          <p:nvPr/>
        </p:nvSpPr>
        <p:spPr>
          <a:xfrm>
            <a:off x="1792576" y="4188233"/>
            <a:ext cx="18020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30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 best the </a:t>
            </a:r>
            <a:r>
              <a:rPr kumimoji="0" lang="id-ID" sz="1100" b="0" i="0" u="none" strike="noStrike" kern="1200" cap="none" spc="30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 on 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farmers.</a:t>
            </a:r>
            <a:endParaRPr kumimoji="0" lang="id-ID" sz="1100" b="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0873783-D67F-4CC4-A3E8-1E255EEDC7C3}"/>
              </a:ext>
            </a:extLst>
          </p:cNvPr>
          <p:cNvSpPr txBox="1">
            <a:spLocks/>
          </p:cNvSpPr>
          <p:nvPr/>
        </p:nvSpPr>
        <p:spPr>
          <a:xfrm>
            <a:off x="2005265" y="3767180"/>
            <a:ext cx="1376635" cy="46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sz="2000" dirty="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lang="en-US" altLang="zh-CN" sz="3200" dirty="0">
              <a:solidFill>
                <a:srgbClr val="3F3F3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3BB59941-5664-4D2F-809E-53DF41743635}"/>
              </a:ext>
            </a:extLst>
          </p:cNvPr>
          <p:cNvSpPr txBox="1">
            <a:spLocks/>
          </p:cNvSpPr>
          <p:nvPr/>
        </p:nvSpPr>
        <p:spPr>
          <a:xfrm>
            <a:off x="4108479" y="3767180"/>
            <a:ext cx="1376635" cy="46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sz="2000" dirty="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lang="en-US" altLang="zh-CN" sz="3200" dirty="0">
              <a:solidFill>
                <a:srgbClr val="3F3F3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B836A41-97C9-44CA-95A5-00C24C301662}"/>
              </a:ext>
            </a:extLst>
          </p:cNvPr>
          <p:cNvSpPr txBox="1">
            <a:spLocks/>
          </p:cNvSpPr>
          <p:nvPr/>
        </p:nvSpPr>
        <p:spPr>
          <a:xfrm>
            <a:off x="6211900" y="3767180"/>
            <a:ext cx="1376635" cy="46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sz="2000" dirty="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lang="en-US" altLang="zh-CN" sz="3200" dirty="0">
              <a:solidFill>
                <a:srgbClr val="3F3F3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9D26627E-FFB8-4ED2-B69A-0E7BF9252750}"/>
              </a:ext>
            </a:extLst>
          </p:cNvPr>
          <p:cNvSpPr txBox="1">
            <a:spLocks/>
          </p:cNvSpPr>
          <p:nvPr/>
        </p:nvSpPr>
        <p:spPr>
          <a:xfrm>
            <a:off x="8315321" y="3767180"/>
            <a:ext cx="1376635" cy="46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sz="200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lang="en-US" altLang="zh-CN" sz="3200" dirty="0">
              <a:solidFill>
                <a:srgbClr val="3F3F3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A58734FA-0420-46F1-87BD-77F0B88423E2}"/>
              </a:ext>
            </a:extLst>
          </p:cNvPr>
          <p:cNvSpPr txBox="1"/>
          <p:nvPr/>
        </p:nvSpPr>
        <p:spPr>
          <a:xfrm>
            <a:off x="3916556" y="4182842"/>
            <a:ext cx="18020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30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 best the </a:t>
            </a:r>
            <a:r>
              <a:rPr kumimoji="0" lang="id-ID" sz="1100" b="0" i="0" u="none" strike="noStrike" kern="1200" cap="none" spc="30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 on 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farmers.</a:t>
            </a:r>
            <a:endParaRPr kumimoji="0" lang="id-ID" sz="1100" b="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6332EF25-97AA-4F7A-8F7A-FEFE95AEA498}"/>
              </a:ext>
            </a:extLst>
          </p:cNvPr>
          <p:cNvSpPr txBox="1"/>
          <p:nvPr/>
        </p:nvSpPr>
        <p:spPr>
          <a:xfrm>
            <a:off x="6033197" y="4182842"/>
            <a:ext cx="18020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30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 best the </a:t>
            </a:r>
            <a:r>
              <a:rPr kumimoji="0" lang="id-ID" sz="1100" b="0" i="0" u="none" strike="noStrike" kern="1200" cap="none" spc="30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 on 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farmers.</a:t>
            </a:r>
            <a:endParaRPr kumimoji="0" lang="id-ID" sz="1100" b="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id="{3BC50F07-6F1A-414E-9478-9267BB7C7703}"/>
              </a:ext>
            </a:extLst>
          </p:cNvPr>
          <p:cNvSpPr txBox="1"/>
          <p:nvPr/>
        </p:nvSpPr>
        <p:spPr>
          <a:xfrm>
            <a:off x="8149840" y="4182842"/>
            <a:ext cx="18020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30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 best the </a:t>
            </a:r>
            <a:r>
              <a:rPr kumimoji="0" lang="id-ID" sz="1100" b="0" i="0" u="none" strike="noStrike" kern="1200" cap="none" spc="30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 on 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farmers.</a:t>
            </a:r>
            <a:endParaRPr kumimoji="0" lang="id-ID" sz="1100" b="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C09E29A9-AE71-4AFF-8891-03BA4078DA2E}"/>
              </a:ext>
            </a:extLst>
          </p:cNvPr>
          <p:cNvSpPr txBox="1">
            <a:spLocks/>
          </p:cNvSpPr>
          <p:nvPr/>
        </p:nvSpPr>
        <p:spPr>
          <a:xfrm>
            <a:off x="3447319" y="1301897"/>
            <a:ext cx="5316239" cy="9483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CONTENTS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9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/>
      <p:bldP spid="21" grpId="0" build="p"/>
      <p:bldP spid="23" grpId="0" build="p"/>
      <p:bldP spid="25" grpId="0" build="p"/>
      <p:bldP spid="27" grpId="0" build="p"/>
      <p:bldP spid="28" grpId="0"/>
      <p:bldP spid="32" grpId="0"/>
      <p:bldP spid="33" grpId="0"/>
      <p:bldP spid="3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ECAAE7-DEFE-4DCC-BF3B-CBB362788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+mn-ea"/>
                <a:sym typeface="+mn-lt"/>
              </a:rPr>
              <a:t>Our Goal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03AF1C0-0E75-44F3-8FCE-E59FD5FD0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This Creative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Powerpoint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Template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32EC505-01C9-4C14-995B-FBED185D3C45}"/>
              </a:ext>
            </a:extLst>
          </p:cNvPr>
          <p:cNvSpPr>
            <a:spLocks noEditPoints="1"/>
          </p:cNvSpPr>
          <p:nvPr/>
        </p:nvSpPr>
        <p:spPr bwMode="auto">
          <a:xfrm rot="2858138">
            <a:off x="-98245" y="1522625"/>
            <a:ext cx="5422829" cy="490494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  <a:gd name="T20" fmla="*/ 1079 w 1271"/>
              <a:gd name="T21" fmla="*/ 948 h 1140"/>
              <a:gd name="T22" fmla="*/ 1058 w 1271"/>
              <a:gd name="T23" fmla="*/ 960 h 1140"/>
              <a:gd name="T24" fmla="*/ 212 w 1271"/>
              <a:gd name="T25" fmla="*/ 960 h 1140"/>
              <a:gd name="T26" fmla="*/ 192 w 1271"/>
              <a:gd name="T27" fmla="*/ 948 h 1140"/>
              <a:gd name="T28" fmla="*/ 192 w 1271"/>
              <a:gd name="T29" fmla="*/ 924 h 1140"/>
              <a:gd name="T30" fmla="*/ 614 w 1271"/>
              <a:gd name="T31" fmla="*/ 192 h 1140"/>
              <a:gd name="T32" fmla="*/ 635 w 1271"/>
              <a:gd name="T33" fmla="*/ 180 h 1140"/>
              <a:gd name="T34" fmla="*/ 656 w 1271"/>
              <a:gd name="T35" fmla="*/ 192 h 1140"/>
              <a:gd name="T36" fmla="*/ 1079 w 1271"/>
              <a:gd name="T37" fmla="*/ 924 h 1140"/>
              <a:gd name="T38" fmla="*/ 1079 w 1271"/>
              <a:gd name="T39" fmla="*/ 948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  <a:moveTo>
                  <a:pt x="1079" y="948"/>
                </a:moveTo>
                <a:cubicBezTo>
                  <a:pt x="1074" y="955"/>
                  <a:pt x="1066" y="960"/>
                  <a:pt x="1058" y="960"/>
                </a:cubicBezTo>
                <a:cubicBezTo>
                  <a:pt x="212" y="960"/>
                  <a:pt x="212" y="960"/>
                  <a:pt x="212" y="960"/>
                </a:cubicBezTo>
                <a:cubicBezTo>
                  <a:pt x="204" y="960"/>
                  <a:pt x="196" y="955"/>
                  <a:pt x="192" y="948"/>
                </a:cubicBezTo>
                <a:cubicBezTo>
                  <a:pt x="187" y="940"/>
                  <a:pt x="187" y="931"/>
                  <a:pt x="192" y="924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9" y="184"/>
                  <a:pt x="627" y="180"/>
                  <a:pt x="635" y="180"/>
                </a:cubicBezTo>
                <a:cubicBezTo>
                  <a:pt x="644" y="180"/>
                  <a:pt x="652" y="184"/>
                  <a:pt x="656" y="192"/>
                </a:cubicBezTo>
                <a:cubicBezTo>
                  <a:pt x="1079" y="924"/>
                  <a:pt x="1079" y="924"/>
                  <a:pt x="1079" y="924"/>
                </a:cubicBezTo>
                <a:cubicBezTo>
                  <a:pt x="1083" y="931"/>
                  <a:pt x="1083" y="940"/>
                  <a:pt x="1079" y="948"/>
                </a:cubicBezTo>
                <a:close/>
              </a:path>
            </a:pathLst>
          </a:custGeom>
          <a:solidFill>
            <a:schemeClr val="tx1">
              <a:lumMod val="50000"/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777C7ED0-E256-4EF7-96BD-10DAA453EEDF}"/>
              </a:ext>
            </a:extLst>
          </p:cNvPr>
          <p:cNvSpPr>
            <a:spLocks/>
          </p:cNvSpPr>
          <p:nvPr/>
        </p:nvSpPr>
        <p:spPr bwMode="auto">
          <a:xfrm rot="1800000">
            <a:off x="4311559" y="6285975"/>
            <a:ext cx="225635" cy="203938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BE6B74F9-83D3-48E5-A43B-276DE516A000}"/>
              </a:ext>
            </a:extLst>
          </p:cNvPr>
          <p:cNvSpPr>
            <a:spLocks/>
          </p:cNvSpPr>
          <p:nvPr/>
        </p:nvSpPr>
        <p:spPr bwMode="auto">
          <a:xfrm rot="17418489">
            <a:off x="-16778" y="3997040"/>
            <a:ext cx="557678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977F6146-D77E-4323-9940-6E297920CB22}"/>
              </a:ext>
            </a:extLst>
          </p:cNvPr>
          <p:cNvSpPr>
            <a:spLocks/>
          </p:cNvSpPr>
          <p:nvPr/>
        </p:nvSpPr>
        <p:spPr bwMode="auto">
          <a:xfrm rot="18974888">
            <a:off x="2722731" y="1870948"/>
            <a:ext cx="557679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54E766-F8E7-4DFE-944F-A8D03B5272A9}"/>
              </a:ext>
            </a:extLst>
          </p:cNvPr>
          <p:cNvGrpSpPr/>
          <p:nvPr/>
        </p:nvGrpSpPr>
        <p:grpSpPr>
          <a:xfrm>
            <a:off x="1804053" y="3200401"/>
            <a:ext cx="1643627" cy="1739900"/>
            <a:chOff x="6426200" y="3414713"/>
            <a:chExt cx="758825" cy="803275"/>
          </a:xfr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6600000" scaled="0"/>
          </a:gra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57D8A21-C458-440C-9575-2B814C33C6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6200" y="3414713"/>
              <a:ext cx="758825" cy="803275"/>
            </a:xfrm>
            <a:custGeom>
              <a:avLst/>
              <a:gdLst>
                <a:gd name="T0" fmla="*/ 188 w 206"/>
                <a:gd name="T1" fmla="*/ 18 h 217"/>
                <a:gd name="T2" fmla="*/ 184 w 206"/>
                <a:gd name="T3" fmla="*/ 0 h 217"/>
                <a:gd name="T4" fmla="*/ 180 w 206"/>
                <a:gd name="T5" fmla="*/ 21 h 217"/>
                <a:gd name="T6" fmla="*/ 97 w 206"/>
                <a:gd name="T7" fmla="*/ 13 h 217"/>
                <a:gd name="T8" fmla="*/ 0 w 206"/>
                <a:gd name="T9" fmla="*/ 110 h 217"/>
                <a:gd name="T10" fmla="*/ 37 w 206"/>
                <a:gd name="T11" fmla="*/ 187 h 217"/>
                <a:gd name="T12" fmla="*/ 14 w 206"/>
                <a:gd name="T13" fmla="*/ 216 h 217"/>
                <a:gd name="T14" fmla="*/ 20 w 206"/>
                <a:gd name="T15" fmla="*/ 216 h 217"/>
                <a:gd name="T16" fmla="*/ 97 w 206"/>
                <a:gd name="T17" fmla="*/ 207 h 217"/>
                <a:gd name="T18" fmla="*/ 174 w 206"/>
                <a:gd name="T19" fmla="*/ 216 h 217"/>
                <a:gd name="T20" fmla="*/ 180 w 206"/>
                <a:gd name="T21" fmla="*/ 216 h 217"/>
                <a:gd name="T22" fmla="*/ 157 w 206"/>
                <a:gd name="T23" fmla="*/ 187 h 217"/>
                <a:gd name="T24" fmla="*/ 194 w 206"/>
                <a:gd name="T25" fmla="*/ 110 h 217"/>
                <a:gd name="T26" fmla="*/ 179 w 206"/>
                <a:gd name="T27" fmla="*/ 66 h 217"/>
                <a:gd name="T28" fmla="*/ 185 w 206"/>
                <a:gd name="T29" fmla="*/ 110 h 217"/>
                <a:gd name="T30" fmla="*/ 8 w 206"/>
                <a:gd name="T31" fmla="*/ 110 h 217"/>
                <a:gd name="T32" fmla="*/ 156 w 206"/>
                <a:gd name="T33" fmla="*/ 45 h 217"/>
                <a:gd name="T34" fmla="*/ 97 w 206"/>
                <a:gd name="T35" fmla="*/ 43 h 217"/>
                <a:gd name="T36" fmla="*/ 97 w 206"/>
                <a:gd name="T37" fmla="*/ 178 h 217"/>
                <a:gd name="T38" fmla="*/ 162 w 206"/>
                <a:gd name="T39" fmla="*/ 93 h 217"/>
                <a:gd name="T40" fmla="*/ 165 w 206"/>
                <a:gd name="T41" fmla="*/ 48 h 217"/>
                <a:gd name="T42" fmla="*/ 165 w 206"/>
                <a:gd name="T43" fmla="*/ 48 h 217"/>
                <a:gd name="T44" fmla="*/ 202 w 206"/>
                <a:gd name="T45" fmla="*/ 27 h 217"/>
                <a:gd name="T46" fmla="*/ 202 w 206"/>
                <a:gd name="T47" fmla="*/ 18 h 217"/>
                <a:gd name="T48" fmla="*/ 156 w 206"/>
                <a:gd name="T49" fmla="*/ 110 h 217"/>
                <a:gd name="T50" fmla="*/ 38 w 206"/>
                <a:gd name="T51" fmla="*/ 110 h 217"/>
                <a:gd name="T52" fmla="*/ 135 w 206"/>
                <a:gd name="T53" fmla="*/ 66 h 217"/>
                <a:gd name="T54" fmla="*/ 97 w 206"/>
                <a:gd name="T55" fmla="*/ 76 h 217"/>
                <a:gd name="T56" fmla="*/ 97 w 206"/>
                <a:gd name="T57" fmla="*/ 145 h 217"/>
                <a:gd name="T58" fmla="*/ 124 w 206"/>
                <a:gd name="T59" fmla="*/ 89 h 217"/>
                <a:gd name="T60" fmla="*/ 154 w 206"/>
                <a:gd name="T61" fmla="*/ 95 h 217"/>
                <a:gd name="T62" fmla="*/ 97 w 206"/>
                <a:gd name="T63" fmla="*/ 114 h 217"/>
                <a:gd name="T64" fmla="*/ 118 w 206"/>
                <a:gd name="T65" fmla="*/ 95 h 217"/>
                <a:gd name="T66" fmla="*/ 97 w 206"/>
                <a:gd name="T67" fmla="*/ 136 h 217"/>
                <a:gd name="T68" fmla="*/ 97 w 206"/>
                <a:gd name="T69" fmla="*/ 85 h 217"/>
                <a:gd name="T70" fmla="*/ 94 w 206"/>
                <a:gd name="T71" fmla="*/ 106 h 217"/>
                <a:gd name="T72" fmla="*/ 94 w 206"/>
                <a:gd name="T73" fmla="*/ 11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217">
                  <a:moveTo>
                    <a:pt x="202" y="18"/>
                  </a:moveTo>
                  <a:cubicBezTo>
                    <a:pt x="188" y="18"/>
                    <a:pt x="188" y="18"/>
                    <a:pt x="188" y="18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2"/>
                    <a:pt x="186" y="0"/>
                    <a:pt x="184" y="0"/>
                  </a:cubicBezTo>
                  <a:cubicBezTo>
                    <a:pt x="182" y="0"/>
                    <a:pt x="180" y="2"/>
                    <a:pt x="180" y="5"/>
                  </a:cubicBezTo>
                  <a:cubicBezTo>
                    <a:pt x="180" y="21"/>
                    <a:pt x="180" y="21"/>
                    <a:pt x="180" y="21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44" y="22"/>
                    <a:pt x="121" y="13"/>
                    <a:pt x="97" y="13"/>
                  </a:cubicBezTo>
                  <a:cubicBezTo>
                    <a:pt x="71" y="13"/>
                    <a:pt x="47" y="24"/>
                    <a:pt x="28" y="42"/>
                  </a:cubicBezTo>
                  <a:cubicBezTo>
                    <a:pt x="10" y="60"/>
                    <a:pt x="0" y="84"/>
                    <a:pt x="0" y="110"/>
                  </a:cubicBezTo>
                  <a:cubicBezTo>
                    <a:pt x="0" y="136"/>
                    <a:pt x="10" y="161"/>
                    <a:pt x="28" y="179"/>
                  </a:cubicBezTo>
                  <a:cubicBezTo>
                    <a:pt x="31" y="182"/>
                    <a:pt x="34" y="184"/>
                    <a:pt x="37" y="187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12" y="212"/>
                    <a:pt x="12" y="215"/>
                    <a:pt x="14" y="216"/>
                  </a:cubicBezTo>
                  <a:cubicBezTo>
                    <a:pt x="15" y="217"/>
                    <a:pt x="16" y="217"/>
                    <a:pt x="17" y="217"/>
                  </a:cubicBezTo>
                  <a:cubicBezTo>
                    <a:pt x="18" y="217"/>
                    <a:pt x="19" y="217"/>
                    <a:pt x="20" y="216"/>
                  </a:cubicBezTo>
                  <a:cubicBezTo>
                    <a:pt x="44" y="192"/>
                    <a:pt x="44" y="192"/>
                    <a:pt x="44" y="192"/>
                  </a:cubicBezTo>
                  <a:cubicBezTo>
                    <a:pt x="60" y="202"/>
                    <a:pt x="78" y="207"/>
                    <a:pt x="97" y="207"/>
                  </a:cubicBezTo>
                  <a:cubicBezTo>
                    <a:pt x="116" y="207"/>
                    <a:pt x="134" y="202"/>
                    <a:pt x="150" y="192"/>
                  </a:cubicBezTo>
                  <a:cubicBezTo>
                    <a:pt x="174" y="216"/>
                    <a:pt x="174" y="216"/>
                    <a:pt x="174" y="216"/>
                  </a:cubicBezTo>
                  <a:cubicBezTo>
                    <a:pt x="175" y="217"/>
                    <a:pt x="176" y="217"/>
                    <a:pt x="177" y="217"/>
                  </a:cubicBezTo>
                  <a:cubicBezTo>
                    <a:pt x="178" y="217"/>
                    <a:pt x="179" y="217"/>
                    <a:pt x="180" y="216"/>
                  </a:cubicBezTo>
                  <a:cubicBezTo>
                    <a:pt x="182" y="215"/>
                    <a:pt x="182" y="212"/>
                    <a:pt x="180" y="210"/>
                  </a:cubicBezTo>
                  <a:cubicBezTo>
                    <a:pt x="157" y="187"/>
                    <a:pt x="157" y="187"/>
                    <a:pt x="157" y="187"/>
                  </a:cubicBezTo>
                  <a:cubicBezTo>
                    <a:pt x="160" y="184"/>
                    <a:pt x="163" y="182"/>
                    <a:pt x="165" y="179"/>
                  </a:cubicBezTo>
                  <a:cubicBezTo>
                    <a:pt x="184" y="161"/>
                    <a:pt x="194" y="136"/>
                    <a:pt x="194" y="110"/>
                  </a:cubicBezTo>
                  <a:cubicBezTo>
                    <a:pt x="194" y="96"/>
                    <a:pt x="191" y="81"/>
                    <a:pt x="184" y="68"/>
                  </a:cubicBezTo>
                  <a:cubicBezTo>
                    <a:pt x="183" y="66"/>
                    <a:pt x="181" y="65"/>
                    <a:pt x="179" y="66"/>
                  </a:cubicBezTo>
                  <a:cubicBezTo>
                    <a:pt x="176" y="67"/>
                    <a:pt x="176" y="70"/>
                    <a:pt x="177" y="72"/>
                  </a:cubicBezTo>
                  <a:cubicBezTo>
                    <a:pt x="182" y="84"/>
                    <a:pt x="185" y="97"/>
                    <a:pt x="185" y="110"/>
                  </a:cubicBezTo>
                  <a:cubicBezTo>
                    <a:pt x="185" y="159"/>
                    <a:pt x="146" y="199"/>
                    <a:pt x="97" y="199"/>
                  </a:cubicBezTo>
                  <a:cubicBezTo>
                    <a:pt x="48" y="199"/>
                    <a:pt x="8" y="159"/>
                    <a:pt x="8" y="110"/>
                  </a:cubicBezTo>
                  <a:cubicBezTo>
                    <a:pt x="8" y="62"/>
                    <a:pt x="48" y="22"/>
                    <a:pt x="97" y="22"/>
                  </a:cubicBezTo>
                  <a:cubicBezTo>
                    <a:pt x="119" y="22"/>
                    <a:pt x="140" y="30"/>
                    <a:pt x="156" y="45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29" y="49"/>
                    <a:pt x="113" y="43"/>
                    <a:pt x="97" y="43"/>
                  </a:cubicBezTo>
                  <a:cubicBezTo>
                    <a:pt x="60" y="43"/>
                    <a:pt x="29" y="73"/>
                    <a:pt x="29" y="110"/>
                  </a:cubicBezTo>
                  <a:cubicBezTo>
                    <a:pt x="29" y="148"/>
                    <a:pt x="60" y="178"/>
                    <a:pt x="97" y="178"/>
                  </a:cubicBezTo>
                  <a:cubicBezTo>
                    <a:pt x="134" y="178"/>
                    <a:pt x="164" y="148"/>
                    <a:pt x="164" y="110"/>
                  </a:cubicBezTo>
                  <a:cubicBezTo>
                    <a:pt x="164" y="104"/>
                    <a:pt x="163" y="98"/>
                    <a:pt x="162" y="93"/>
                  </a:cubicBezTo>
                  <a:cubicBezTo>
                    <a:pt x="159" y="83"/>
                    <a:pt x="154" y="73"/>
                    <a:pt x="147" y="66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4" y="27"/>
                    <a:pt x="206" y="25"/>
                    <a:pt x="206" y="23"/>
                  </a:cubicBezTo>
                  <a:cubicBezTo>
                    <a:pt x="206" y="20"/>
                    <a:pt x="204" y="18"/>
                    <a:pt x="202" y="18"/>
                  </a:cubicBezTo>
                  <a:close/>
                  <a:moveTo>
                    <a:pt x="154" y="95"/>
                  </a:moveTo>
                  <a:cubicBezTo>
                    <a:pt x="155" y="100"/>
                    <a:pt x="156" y="105"/>
                    <a:pt x="156" y="110"/>
                  </a:cubicBezTo>
                  <a:cubicBezTo>
                    <a:pt x="156" y="143"/>
                    <a:pt x="129" y="169"/>
                    <a:pt x="97" y="169"/>
                  </a:cubicBezTo>
                  <a:cubicBezTo>
                    <a:pt x="64" y="169"/>
                    <a:pt x="38" y="143"/>
                    <a:pt x="38" y="110"/>
                  </a:cubicBezTo>
                  <a:cubicBezTo>
                    <a:pt x="38" y="78"/>
                    <a:pt x="64" y="51"/>
                    <a:pt x="97" y="51"/>
                  </a:cubicBezTo>
                  <a:cubicBezTo>
                    <a:pt x="111" y="51"/>
                    <a:pt x="125" y="56"/>
                    <a:pt x="135" y="66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2" y="79"/>
                    <a:pt x="105" y="76"/>
                    <a:pt x="97" y="76"/>
                  </a:cubicBezTo>
                  <a:cubicBezTo>
                    <a:pt x="78" y="76"/>
                    <a:pt x="63" y="91"/>
                    <a:pt x="63" y="110"/>
                  </a:cubicBezTo>
                  <a:cubicBezTo>
                    <a:pt x="63" y="129"/>
                    <a:pt x="78" y="145"/>
                    <a:pt x="97" y="145"/>
                  </a:cubicBezTo>
                  <a:cubicBezTo>
                    <a:pt x="116" y="145"/>
                    <a:pt x="131" y="129"/>
                    <a:pt x="131" y="110"/>
                  </a:cubicBezTo>
                  <a:cubicBezTo>
                    <a:pt x="131" y="102"/>
                    <a:pt x="128" y="95"/>
                    <a:pt x="124" y="89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7" y="78"/>
                    <a:pt x="151" y="86"/>
                    <a:pt x="154" y="95"/>
                  </a:cubicBezTo>
                  <a:close/>
                  <a:moveTo>
                    <a:pt x="94" y="112"/>
                  </a:moveTo>
                  <a:cubicBezTo>
                    <a:pt x="95" y="113"/>
                    <a:pt x="96" y="114"/>
                    <a:pt x="97" y="114"/>
                  </a:cubicBezTo>
                  <a:cubicBezTo>
                    <a:pt x="99" y="114"/>
                    <a:pt x="100" y="113"/>
                    <a:pt x="100" y="112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21" y="99"/>
                    <a:pt x="123" y="105"/>
                    <a:pt x="123" y="110"/>
                  </a:cubicBezTo>
                  <a:cubicBezTo>
                    <a:pt x="123" y="125"/>
                    <a:pt x="111" y="136"/>
                    <a:pt x="97" y="136"/>
                  </a:cubicBezTo>
                  <a:cubicBezTo>
                    <a:pt x="83" y="136"/>
                    <a:pt x="71" y="125"/>
                    <a:pt x="71" y="110"/>
                  </a:cubicBezTo>
                  <a:cubicBezTo>
                    <a:pt x="71" y="96"/>
                    <a:pt x="83" y="85"/>
                    <a:pt x="97" y="85"/>
                  </a:cubicBezTo>
                  <a:cubicBezTo>
                    <a:pt x="102" y="85"/>
                    <a:pt x="107" y="86"/>
                    <a:pt x="112" y="89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3" y="108"/>
                    <a:pt x="93" y="111"/>
                    <a:pt x="94" y="112"/>
                  </a:cubicBezTo>
                  <a:close/>
                  <a:moveTo>
                    <a:pt x="94" y="112"/>
                  </a:moveTo>
                  <a:cubicBezTo>
                    <a:pt x="94" y="112"/>
                    <a:pt x="94" y="112"/>
                    <a:pt x="94" y="1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157A1C63-FDAC-40EF-BF12-5167E5B5D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5325" y="3609976"/>
              <a:ext cx="28575" cy="30163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8 w 8"/>
                <a:gd name="T11" fmla="*/ 4 h 8"/>
                <a:gd name="T12" fmla="*/ 8 w 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6"/>
                    <a:pt x="7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62BEE9C-18F6-4B9F-8274-DFC010ADC0D9}"/>
              </a:ext>
            </a:extLst>
          </p:cNvPr>
          <p:cNvSpPr txBox="1"/>
          <p:nvPr/>
        </p:nvSpPr>
        <p:spPr>
          <a:xfrm>
            <a:off x="1657633" y="5256854"/>
            <a:ext cx="19364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Vision &amp; Missions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A7DC34-E44F-49A4-8415-893FD27BDBDD}"/>
              </a:ext>
            </a:extLst>
          </p:cNvPr>
          <p:cNvSpPr txBox="1"/>
          <p:nvPr/>
        </p:nvSpPr>
        <p:spPr>
          <a:xfrm>
            <a:off x="5699113" y="2641472"/>
            <a:ext cx="5554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personal presentation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 ensure that we will bring the best of the market to your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kimquae ab illo inventore veritatis et.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6E35CF-47CD-4784-B0B4-0879FD3C61BB}"/>
              </a:ext>
            </a:extLst>
          </p:cNvPr>
          <p:cNvSpPr txBox="1"/>
          <p:nvPr/>
        </p:nvSpPr>
        <p:spPr>
          <a:xfrm>
            <a:off x="5699113" y="2179808"/>
            <a:ext cx="302649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Antelope Vision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703E755-F15B-4A31-810F-F3B9AB38C47D}"/>
              </a:ext>
            </a:extLst>
          </p:cNvPr>
          <p:cNvSpPr/>
          <p:nvPr/>
        </p:nvSpPr>
        <p:spPr>
          <a:xfrm>
            <a:off x="5764050" y="3735566"/>
            <a:ext cx="958220" cy="32057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666B2C-DF66-417C-BA83-F23EABB8DBE8}"/>
              </a:ext>
            </a:extLst>
          </p:cNvPr>
          <p:cNvSpPr txBox="1"/>
          <p:nvPr/>
        </p:nvSpPr>
        <p:spPr>
          <a:xfrm>
            <a:off x="5838483" y="3697465"/>
            <a:ext cx="82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More 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A471E8A-0786-4E1C-A337-563F3A213142}"/>
              </a:ext>
            </a:extLst>
          </p:cNvPr>
          <p:cNvSpPr/>
          <p:nvPr/>
        </p:nvSpPr>
        <p:spPr>
          <a:xfrm>
            <a:off x="5782114" y="4303902"/>
            <a:ext cx="2357335" cy="1568118"/>
          </a:xfrm>
          <a:prstGeom prst="roundRect">
            <a:avLst>
              <a:gd name="adj" fmla="val 298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CA294A7-A33F-4159-8ACA-7A5C970556C9}"/>
              </a:ext>
            </a:extLst>
          </p:cNvPr>
          <p:cNvSpPr/>
          <p:nvPr/>
        </p:nvSpPr>
        <p:spPr>
          <a:xfrm>
            <a:off x="8471086" y="4303902"/>
            <a:ext cx="2357335" cy="1568118"/>
          </a:xfrm>
          <a:prstGeom prst="roundRect">
            <a:avLst>
              <a:gd name="adj" fmla="val 29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095DFA7-4CD7-43C1-82D2-F12C6187BBDA}"/>
              </a:ext>
            </a:extLst>
          </p:cNvPr>
          <p:cNvGrpSpPr/>
          <p:nvPr/>
        </p:nvGrpSpPr>
        <p:grpSpPr>
          <a:xfrm>
            <a:off x="7034645" y="4681616"/>
            <a:ext cx="795337" cy="727075"/>
            <a:chOff x="3281363" y="333375"/>
            <a:chExt cx="795337" cy="727075"/>
          </a:xfrm>
          <a:solidFill>
            <a:schemeClr val="accent1">
              <a:lumMod val="50000"/>
              <a:alpha val="25000"/>
            </a:schemeClr>
          </a:solidFill>
        </p:grpSpPr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92F62458-67CA-4643-BB5C-3DE5E2AD8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2188" y="333375"/>
              <a:ext cx="298450" cy="96838"/>
            </a:xfrm>
            <a:custGeom>
              <a:avLst/>
              <a:gdLst>
                <a:gd name="T0" fmla="*/ 66 w 81"/>
                <a:gd name="T1" fmla="*/ 0 h 26"/>
                <a:gd name="T2" fmla="*/ 14 w 81"/>
                <a:gd name="T3" fmla="*/ 0 h 26"/>
                <a:gd name="T4" fmla="*/ 0 w 81"/>
                <a:gd name="T5" fmla="*/ 15 h 26"/>
                <a:gd name="T6" fmla="*/ 0 w 81"/>
                <a:gd name="T7" fmla="*/ 21 h 26"/>
                <a:gd name="T8" fmla="*/ 4 w 81"/>
                <a:gd name="T9" fmla="*/ 26 h 26"/>
                <a:gd name="T10" fmla="*/ 8 w 81"/>
                <a:gd name="T11" fmla="*/ 21 h 26"/>
                <a:gd name="T12" fmla="*/ 8 w 81"/>
                <a:gd name="T13" fmla="*/ 15 h 26"/>
                <a:gd name="T14" fmla="*/ 14 w 81"/>
                <a:gd name="T15" fmla="*/ 9 h 26"/>
                <a:gd name="T16" fmla="*/ 66 w 81"/>
                <a:gd name="T17" fmla="*/ 9 h 26"/>
                <a:gd name="T18" fmla="*/ 72 w 81"/>
                <a:gd name="T19" fmla="*/ 15 h 26"/>
                <a:gd name="T20" fmla="*/ 72 w 81"/>
                <a:gd name="T21" fmla="*/ 21 h 26"/>
                <a:gd name="T22" fmla="*/ 76 w 81"/>
                <a:gd name="T23" fmla="*/ 26 h 26"/>
                <a:gd name="T24" fmla="*/ 81 w 81"/>
                <a:gd name="T25" fmla="*/ 21 h 26"/>
                <a:gd name="T26" fmla="*/ 81 w 81"/>
                <a:gd name="T27" fmla="*/ 15 h 26"/>
                <a:gd name="T28" fmla="*/ 66 w 81"/>
                <a:gd name="T29" fmla="*/ 0 h 26"/>
                <a:gd name="T30" fmla="*/ 66 w 81"/>
                <a:gd name="T31" fmla="*/ 0 h 26"/>
                <a:gd name="T32" fmla="*/ 66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6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7" y="26"/>
                    <a:pt x="8" y="24"/>
                    <a:pt x="8" y="21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1"/>
                    <a:pt x="11" y="9"/>
                    <a:pt x="14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2" y="11"/>
                    <a:pt x="72" y="15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4"/>
                    <a:pt x="74" y="26"/>
                    <a:pt x="76" y="26"/>
                  </a:cubicBezTo>
                  <a:cubicBezTo>
                    <a:pt x="79" y="26"/>
                    <a:pt x="81" y="24"/>
                    <a:pt x="81" y="21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7"/>
                    <a:pt x="74" y="0"/>
                    <a:pt x="66" y="0"/>
                  </a:cubicBezTo>
                  <a:close/>
                  <a:moveTo>
                    <a:pt x="66" y="0"/>
                  </a:move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4043CAEB-9159-4878-A310-5932981F71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1363" y="463550"/>
              <a:ext cx="795337" cy="596900"/>
            </a:xfrm>
            <a:custGeom>
              <a:avLst/>
              <a:gdLst>
                <a:gd name="T0" fmla="*/ 20 w 216"/>
                <a:gd name="T1" fmla="*/ 0 h 161"/>
                <a:gd name="T2" fmla="*/ 0 w 216"/>
                <a:gd name="T3" fmla="*/ 58 h 161"/>
                <a:gd name="T4" fmla="*/ 5 w 216"/>
                <a:gd name="T5" fmla="*/ 63 h 161"/>
                <a:gd name="T6" fmla="*/ 14 w 216"/>
                <a:gd name="T7" fmla="*/ 161 h 161"/>
                <a:gd name="T8" fmla="*/ 211 w 216"/>
                <a:gd name="T9" fmla="*/ 151 h 161"/>
                <a:gd name="T10" fmla="*/ 213 w 216"/>
                <a:gd name="T11" fmla="*/ 63 h 161"/>
                <a:gd name="T12" fmla="*/ 216 w 216"/>
                <a:gd name="T13" fmla="*/ 20 h 161"/>
                <a:gd name="T14" fmla="*/ 37 w 216"/>
                <a:gd name="T15" fmla="*/ 152 h 161"/>
                <a:gd name="T16" fmla="*/ 14 w 216"/>
                <a:gd name="T17" fmla="*/ 151 h 161"/>
                <a:gd name="T18" fmla="*/ 26 w 216"/>
                <a:gd name="T19" fmla="*/ 129 h 161"/>
                <a:gd name="T20" fmla="*/ 37 w 216"/>
                <a:gd name="T21" fmla="*/ 152 h 161"/>
                <a:gd name="T22" fmla="*/ 202 w 216"/>
                <a:gd name="T23" fmla="*/ 152 h 161"/>
                <a:gd name="T24" fmla="*/ 179 w 216"/>
                <a:gd name="T25" fmla="*/ 140 h 161"/>
                <a:gd name="T26" fmla="*/ 202 w 216"/>
                <a:gd name="T27" fmla="*/ 129 h 161"/>
                <a:gd name="T28" fmla="*/ 202 w 216"/>
                <a:gd name="T29" fmla="*/ 120 h 161"/>
                <a:gd name="T30" fmla="*/ 170 w 216"/>
                <a:gd name="T31" fmla="*/ 140 h 161"/>
                <a:gd name="T32" fmla="*/ 46 w 216"/>
                <a:gd name="T33" fmla="*/ 152 h 161"/>
                <a:gd name="T34" fmla="*/ 26 w 216"/>
                <a:gd name="T35" fmla="*/ 120 h 161"/>
                <a:gd name="T36" fmla="*/ 14 w 216"/>
                <a:gd name="T37" fmla="*/ 65 h 161"/>
                <a:gd name="T38" fmla="*/ 88 w 216"/>
                <a:gd name="T39" fmla="*/ 101 h 161"/>
                <a:gd name="T40" fmla="*/ 123 w 216"/>
                <a:gd name="T41" fmla="*/ 105 h 161"/>
                <a:gd name="T42" fmla="*/ 128 w 216"/>
                <a:gd name="T43" fmla="*/ 87 h 161"/>
                <a:gd name="T44" fmla="*/ 202 w 216"/>
                <a:gd name="T45" fmla="*/ 120 h 161"/>
                <a:gd name="T46" fmla="*/ 97 w 216"/>
                <a:gd name="T47" fmla="*/ 76 h 161"/>
                <a:gd name="T48" fmla="*/ 119 w 216"/>
                <a:gd name="T49" fmla="*/ 97 h 161"/>
                <a:gd name="T50" fmla="*/ 208 w 216"/>
                <a:gd name="T51" fmla="*/ 55 h 161"/>
                <a:gd name="T52" fmla="*/ 128 w 216"/>
                <a:gd name="T53" fmla="*/ 72 h 161"/>
                <a:gd name="T54" fmla="*/ 93 w 216"/>
                <a:gd name="T55" fmla="*/ 67 h 161"/>
                <a:gd name="T56" fmla="*/ 88 w 216"/>
                <a:gd name="T57" fmla="*/ 78 h 161"/>
                <a:gd name="T58" fmla="*/ 8 w 216"/>
                <a:gd name="T59" fmla="*/ 20 h 161"/>
                <a:gd name="T60" fmla="*/ 37 w 216"/>
                <a:gd name="T61" fmla="*/ 8 h 161"/>
                <a:gd name="T62" fmla="*/ 42 w 216"/>
                <a:gd name="T63" fmla="*/ 27 h 161"/>
                <a:gd name="T64" fmla="*/ 46 w 216"/>
                <a:gd name="T65" fmla="*/ 8 h 161"/>
                <a:gd name="T66" fmla="*/ 169 w 216"/>
                <a:gd name="T67" fmla="*/ 23 h 161"/>
                <a:gd name="T68" fmla="*/ 177 w 216"/>
                <a:gd name="T69" fmla="*/ 23 h 161"/>
                <a:gd name="T70" fmla="*/ 196 w 216"/>
                <a:gd name="T71" fmla="*/ 8 h 161"/>
                <a:gd name="T72" fmla="*/ 208 w 216"/>
                <a:gd name="T73" fmla="*/ 55 h 161"/>
                <a:gd name="T74" fmla="*/ 208 w 216"/>
                <a:gd name="T75" fmla="*/ 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161">
                  <a:moveTo>
                    <a:pt x="19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0"/>
                    <a:pt x="1" y="61"/>
                    <a:pt x="3" y="6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7"/>
                    <a:pt x="9" y="161"/>
                    <a:pt x="14" y="161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7" y="161"/>
                    <a:pt x="211" y="157"/>
                    <a:pt x="211" y="151"/>
                  </a:cubicBezTo>
                  <a:cubicBezTo>
                    <a:pt x="211" y="63"/>
                    <a:pt x="211" y="63"/>
                    <a:pt x="211" y="63"/>
                  </a:cubicBezTo>
                  <a:cubicBezTo>
                    <a:pt x="213" y="63"/>
                    <a:pt x="213" y="63"/>
                    <a:pt x="213" y="63"/>
                  </a:cubicBezTo>
                  <a:cubicBezTo>
                    <a:pt x="215" y="62"/>
                    <a:pt x="216" y="60"/>
                    <a:pt x="216" y="58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6" y="9"/>
                    <a:pt x="207" y="0"/>
                    <a:pt x="196" y="0"/>
                  </a:cubicBezTo>
                  <a:close/>
                  <a:moveTo>
                    <a:pt x="37" y="152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1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32" y="129"/>
                    <a:pt x="37" y="134"/>
                    <a:pt x="37" y="140"/>
                  </a:cubicBezTo>
                  <a:lnTo>
                    <a:pt x="37" y="152"/>
                  </a:lnTo>
                  <a:close/>
                  <a:moveTo>
                    <a:pt x="202" y="151"/>
                  </a:moveTo>
                  <a:cubicBezTo>
                    <a:pt x="202" y="152"/>
                    <a:pt x="202" y="152"/>
                    <a:pt x="202" y="152"/>
                  </a:cubicBezTo>
                  <a:cubicBezTo>
                    <a:pt x="179" y="152"/>
                    <a:pt x="179" y="152"/>
                    <a:pt x="179" y="152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79" y="134"/>
                    <a:pt x="184" y="129"/>
                    <a:pt x="190" y="129"/>
                  </a:cubicBezTo>
                  <a:cubicBezTo>
                    <a:pt x="202" y="129"/>
                    <a:pt x="202" y="129"/>
                    <a:pt x="202" y="129"/>
                  </a:cubicBezTo>
                  <a:lnTo>
                    <a:pt x="202" y="151"/>
                  </a:lnTo>
                  <a:close/>
                  <a:moveTo>
                    <a:pt x="202" y="120"/>
                  </a:moveTo>
                  <a:cubicBezTo>
                    <a:pt x="190" y="120"/>
                    <a:pt x="190" y="120"/>
                    <a:pt x="190" y="120"/>
                  </a:cubicBezTo>
                  <a:cubicBezTo>
                    <a:pt x="179" y="120"/>
                    <a:pt x="170" y="129"/>
                    <a:pt x="170" y="140"/>
                  </a:cubicBezTo>
                  <a:cubicBezTo>
                    <a:pt x="170" y="152"/>
                    <a:pt x="170" y="152"/>
                    <a:pt x="170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6" y="129"/>
                    <a:pt x="37" y="120"/>
                    <a:pt x="26" y="120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88" y="103"/>
                    <a:pt x="90" y="105"/>
                    <a:pt x="93" y="105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6" y="105"/>
                    <a:pt x="128" y="103"/>
                    <a:pt x="128" y="101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202" y="66"/>
                    <a:pt x="202" y="66"/>
                    <a:pt x="202" y="66"/>
                  </a:cubicBezTo>
                  <a:lnTo>
                    <a:pt x="202" y="120"/>
                  </a:lnTo>
                  <a:close/>
                  <a:moveTo>
                    <a:pt x="97" y="97"/>
                  </a:moveTo>
                  <a:cubicBezTo>
                    <a:pt x="97" y="76"/>
                    <a:pt x="97" y="76"/>
                    <a:pt x="97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97"/>
                    <a:pt x="119" y="97"/>
                    <a:pt x="119" y="97"/>
                  </a:cubicBezTo>
                  <a:lnTo>
                    <a:pt x="97" y="97"/>
                  </a:lnTo>
                  <a:close/>
                  <a:moveTo>
                    <a:pt x="208" y="55"/>
                  </a:moveTo>
                  <a:cubicBezTo>
                    <a:pt x="128" y="79"/>
                    <a:pt x="128" y="79"/>
                    <a:pt x="128" y="79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69"/>
                    <a:pt x="126" y="67"/>
                    <a:pt x="123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0" y="67"/>
                    <a:pt x="88" y="69"/>
                    <a:pt x="88" y="72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5"/>
                    <a:pt x="39" y="27"/>
                    <a:pt x="42" y="27"/>
                  </a:cubicBezTo>
                  <a:cubicBezTo>
                    <a:pt x="44" y="27"/>
                    <a:pt x="46" y="25"/>
                    <a:pt x="46" y="23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69" y="25"/>
                    <a:pt x="171" y="27"/>
                    <a:pt x="173" y="27"/>
                  </a:cubicBezTo>
                  <a:cubicBezTo>
                    <a:pt x="175" y="27"/>
                    <a:pt x="177" y="25"/>
                    <a:pt x="177" y="23"/>
                  </a:cubicBezTo>
                  <a:cubicBezTo>
                    <a:pt x="177" y="8"/>
                    <a:pt x="177" y="8"/>
                    <a:pt x="177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3" y="8"/>
                    <a:pt x="208" y="13"/>
                    <a:pt x="208" y="20"/>
                  </a:cubicBezTo>
                  <a:lnTo>
                    <a:pt x="208" y="55"/>
                  </a:lnTo>
                  <a:close/>
                  <a:moveTo>
                    <a:pt x="208" y="55"/>
                  </a:moveTo>
                  <a:cubicBezTo>
                    <a:pt x="208" y="55"/>
                    <a:pt x="208" y="55"/>
                    <a:pt x="20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B0BBBD15-0654-4174-8581-F213A96E87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3663" y="593725"/>
              <a:ext cx="30162" cy="28575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8 w 8"/>
                <a:gd name="T11" fmla="*/ 4 h 8"/>
                <a:gd name="T12" fmla="*/ 8 w 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D252E67F-A70A-48F2-BAD6-16E70A4F8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7888" y="593725"/>
              <a:ext cx="33337" cy="28575"/>
            </a:xfrm>
            <a:custGeom>
              <a:avLst/>
              <a:gdLst>
                <a:gd name="T0" fmla="*/ 9 w 9"/>
                <a:gd name="T1" fmla="*/ 4 h 8"/>
                <a:gd name="T2" fmla="*/ 5 w 9"/>
                <a:gd name="T3" fmla="*/ 8 h 8"/>
                <a:gd name="T4" fmla="*/ 0 w 9"/>
                <a:gd name="T5" fmla="*/ 4 h 8"/>
                <a:gd name="T6" fmla="*/ 5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88B7184-9069-44A0-A09E-EBF7353C15C4}"/>
              </a:ext>
            </a:extLst>
          </p:cNvPr>
          <p:cNvSpPr txBox="1"/>
          <p:nvPr/>
        </p:nvSpPr>
        <p:spPr>
          <a:xfrm>
            <a:off x="6096002" y="4850928"/>
            <a:ext cx="19124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36F204-7900-4225-988C-EB391337694C}"/>
              </a:ext>
            </a:extLst>
          </p:cNvPr>
          <p:cNvSpPr txBox="1"/>
          <p:nvPr/>
        </p:nvSpPr>
        <p:spPr>
          <a:xfrm>
            <a:off x="6096001" y="4504981"/>
            <a:ext cx="17339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Good Purpose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F9FCFB6-F553-4653-8CE0-C54D4DAADA63}"/>
              </a:ext>
            </a:extLst>
          </p:cNvPr>
          <p:cNvGrpSpPr/>
          <p:nvPr/>
        </p:nvGrpSpPr>
        <p:grpSpPr>
          <a:xfrm>
            <a:off x="9885080" y="4679620"/>
            <a:ext cx="649288" cy="803275"/>
            <a:chOff x="9525" y="3175"/>
            <a:chExt cx="649288" cy="803275"/>
          </a:xfrm>
          <a:solidFill>
            <a:schemeClr val="accent2">
              <a:lumMod val="50000"/>
              <a:alpha val="25000"/>
            </a:schemeClr>
          </a:solidFill>
        </p:grpSpPr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6179C457-510F-47AF-BBA7-9CC9B17E10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5" y="3175"/>
              <a:ext cx="649288" cy="803275"/>
            </a:xfrm>
            <a:custGeom>
              <a:avLst/>
              <a:gdLst>
                <a:gd name="T0" fmla="*/ 109 w 176"/>
                <a:gd name="T1" fmla="*/ 17 h 217"/>
                <a:gd name="T2" fmla="*/ 67 w 176"/>
                <a:gd name="T3" fmla="*/ 17 h 217"/>
                <a:gd name="T4" fmla="*/ 0 w 176"/>
                <a:gd name="T5" fmla="*/ 28 h 217"/>
                <a:gd name="T6" fmla="*/ 12 w 176"/>
                <a:gd name="T7" fmla="*/ 160 h 217"/>
                <a:gd name="T8" fmla="*/ 47 w 176"/>
                <a:gd name="T9" fmla="*/ 211 h 217"/>
                <a:gd name="T10" fmla="*/ 51 w 176"/>
                <a:gd name="T11" fmla="*/ 217 h 217"/>
                <a:gd name="T12" fmla="*/ 73 w 176"/>
                <a:gd name="T13" fmla="*/ 160 h 217"/>
                <a:gd name="T14" fmla="*/ 121 w 176"/>
                <a:gd name="T15" fmla="*/ 214 h 217"/>
                <a:gd name="T16" fmla="*/ 126 w 176"/>
                <a:gd name="T17" fmla="*/ 217 h 217"/>
                <a:gd name="T18" fmla="*/ 111 w 176"/>
                <a:gd name="T19" fmla="*/ 160 h 217"/>
                <a:gd name="T20" fmla="*/ 176 w 176"/>
                <a:gd name="T21" fmla="*/ 149 h 217"/>
                <a:gd name="T22" fmla="*/ 164 w 176"/>
                <a:gd name="T23" fmla="*/ 17 h 217"/>
                <a:gd name="T24" fmla="*/ 100 w 176"/>
                <a:gd name="T25" fmla="*/ 17 h 217"/>
                <a:gd name="T26" fmla="*/ 88 w 176"/>
                <a:gd name="T27" fmla="*/ 8 h 217"/>
                <a:gd name="T28" fmla="*/ 164 w 176"/>
                <a:gd name="T29" fmla="*/ 152 h 217"/>
                <a:gd name="T30" fmla="*/ 153 w 176"/>
                <a:gd name="T31" fmla="*/ 91 h 217"/>
                <a:gd name="T32" fmla="*/ 145 w 176"/>
                <a:gd name="T33" fmla="*/ 91 h 217"/>
                <a:gd name="T34" fmla="*/ 132 w 176"/>
                <a:gd name="T35" fmla="*/ 152 h 217"/>
                <a:gd name="T36" fmla="*/ 128 w 176"/>
                <a:gd name="T37" fmla="*/ 100 h 217"/>
                <a:gd name="T38" fmla="*/ 123 w 176"/>
                <a:gd name="T39" fmla="*/ 152 h 217"/>
                <a:gd name="T40" fmla="*/ 111 w 176"/>
                <a:gd name="T41" fmla="*/ 118 h 217"/>
                <a:gd name="T42" fmla="*/ 103 w 176"/>
                <a:gd name="T43" fmla="*/ 118 h 217"/>
                <a:gd name="T44" fmla="*/ 92 w 176"/>
                <a:gd name="T45" fmla="*/ 152 h 217"/>
                <a:gd name="T46" fmla="*/ 88 w 176"/>
                <a:gd name="T47" fmla="*/ 103 h 217"/>
                <a:gd name="T48" fmla="*/ 84 w 176"/>
                <a:gd name="T49" fmla="*/ 152 h 217"/>
                <a:gd name="T50" fmla="*/ 71 w 176"/>
                <a:gd name="T51" fmla="*/ 128 h 217"/>
                <a:gd name="T52" fmla="*/ 63 w 176"/>
                <a:gd name="T53" fmla="*/ 128 h 217"/>
                <a:gd name="T54" fmla="*/ 53 w 176"/>
                <a:gd name="T55" fmla="*/ 152 h 217"/>
                <a:gd name="T56" fmla="*/ 49 w 176"/>
                <a:gd name="T57" fmla="*/ 126 h 217"/>
                <a:gd name="T58" fmla="*/ 45 w 176"/>
                <a:gd name="T59" fmla="*/ 152 h 217"/>
                <a:gd name="T60" fmla="*/ 33 w 176"/>
                <a:gd name="T61" fmla="*/ 135 h 217"/>
                <a:gd name="T62" fmla="*/ 25 w 176"/>
                <a:gd name="T63" fmla="*/ 135 h 217"/>
                <a:gd name="T64" fmla="*/ 12 w 176"/>
                <a:gd name="T65" fmla="*/ 152 h 217"/>
                <a:gd name="T66" fmla="*/ 9 w 176"/>
                <a:gd name="T67" fmla="*/ 28 h 217"/>
                <a:gd name="T68" fmla="*/ 164 w 176"/>
                <a:gd name="T69" fmla="*/ 25 h 217"/>
                <a:gd name="T70" fmla="*/ 167 w 176"/>
                <a:gd name="T71" fmla="*/ 149 h 217"/>
                <a:gd name="T72" fmla="*/ 167 w 176"/>
                <a:gd name="T73" fmla="*/ 14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217">
                  <a:moveTo>
                    <a:pt x="164" y="17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07" y="7"/>
                    <a:pt x="98" y="0"/>
                    <a:pt x="88" y="0"/>
                  </a:cubicBezTo>
                  <a:cubicBezTo>
                    <a:pt x="78" y="0"/>
                    <a:pt x="69" y="7"/>
                    <a:pt x="67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5" y="17"/>
                    <a:pt x="0" y="22"/>
                    <a:pt x="0" y="2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5"/>
                    <a:pt x="5" y="160"/>
                    <a:pt x="1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47" y="211"/>
                    <a:pt x="47" y="211"/>
                    <a:pt x="47" y="211"/>
                  </a:cubicBezTo>
                  <a:cubicBezTo>
                    <a:pt x="47" y="214"/>
                    <a:pt x="48" y="216"/>
                    <a:pt x="50" y="217"/>
                  </a:cubicBezTo>
                  <a:cubicBezTo>
                    <a:pt x="50" y="217"/>
                    <a:pt x="51" y="217"/>
                    <a:pt x="51" y="217"/>
                  </a:cubicBezTo>
                  <a:cubicBezTo>
                    <a:pt x="53" y="217"/>
                    <a:pt x="55" y="216"/>
                    <a:pt x="55" y="214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16"/>
                    <a:pt x="123" y="217"/>
                    <a:pt x="125" y="217"/>
                  </a:cubicBezTo>
                  <a:cubicBezTo>
                    <a:pt x="125" y="217"/>
                    <a:pt x="126" y="217"/>
                    <a:pt x="126" y="217"/>
                  </a:cubicBezTo>
                  <a:cubicBezTo>
                    <a:pt x="128" y="216"/>
                    <a:pt x="129" y="214"/>
                    <a:pt x="129" y="211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64" y="160"/>
                    <a:pt x="164" y="160"/>
                    <a:pt x="164" y="160"/>
                  </a:cubicBezTo>
                  <a:cubicBezTo>
                    <a:pt x="171" y="160"/>
                    <a:pt x="176" y="155"/>
                    <a:pt x="176" y="149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2"/>
                    <a:pt x="171" y="17"/>
                    <a:pt x="164" y="17"/>
                  </a:cubicBezTo>
                  <a:close/>
                  <a:moveTo>
                    <a:pt x="88" y="8"/>
                  </a:moveTo>
                  <a:cubicBezTo>
                    <a:pt x="93" y="8"/>
                    <a:pt x="98" y="12"/>
                    <a:pt x="100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8" y="12"/>
                    <a:pt x="82" y="8"/>
                    <a:pt x="88" y="8"/>
                  </a:cubicBezTo>
                  <a:close/>
                  <a:moveTo>
                    <a:pt x="167" y="149"/>
                  </a:moveTo>
                  <a:cubicBezTo>
                    <a:pt x="167" y="150"/>
                    <a:pt x="166" y="152"/>
                    <a:pt x="164" y="152"/>
                  </a:cubicBezTo>
                  <a:cubicBezTo>
                    <a:pt x="153" y="152"/>
                    <a:pt x="153" y="152"/>
                    <a:pt x="153" y="152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3" y="89"/>
                    <a:pt x="151" y="87"/>
                    <a:pt x="149" y="87"/>
                  </a:cubicBezTo>
                  <a:cubicBezTo>
                    <a:pt x="147" y="87"/>
                    <a:pt x="145" y="89"/>
                    <a:pt x="145" y="91"/>
                  </a:cubicBezTo>
                  <a:cubicBezTo>
                    <a:pt x="145" y="152"/>
                    <a:pt x="145" y="152"/>
                    <a:pt x="145" y="152"/>
                  </a:cubicBezTo>
                  <a:cubicBezTo>
                    <a:pt x="132" y="152"/>
                    <a:pt x="132" y="152"/>
                    <a:pt x="132" y="152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2" y="102"/>
                    <a:pt x="130" y="100"/>
                    <a:pt x="128" y="100"/>
                  </a:cubicBezTo>
                  <a:cubicBezTo>
                    <a:pt x="125" y="100"/>
                    <a:pt x="123" y="102"/>
                    <a:pt x="123" y="104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1" y="116"/>
                    <a:pt x="110" y="114"/>
                    <a:pt x="107" y="114"/>
                  </a:cubicBezTo>
                  <a:cubicBezTo>
                    <a:pt x="105" y="114"/>
                    <a:pt x="103" y="116"/>
                    <a:pt x="103" y="118"/>
                  </a:cubicBezTo>
                  <a:cubicBezTo>
                    <a:pt x="103" y="152"/>
                    <a:pt x="103" y="152"/>
                    <a:pt x="103" y="15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2" y="105"/>
                    <a:pt x="90" y="103"/>
                    <a:pt x="88" y="103"/>
                  </a:cubicBezTo>
                  <a:cubicBezTo>
                    <a:pt x="86" y="103"/>
                    <a:pt x="84" y="105"/>
                    <a:pt x="84" y="107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71" y="152"/>
                    <a:pt x="71" y="152"/>
                    <a:pt x="71" y="152"/>
                  </a:cubicBezTo>
                  <a:cubicBezTo>
                    <a:pt x="71" y="128"/>
                    <a:pt x="71" y="128"/>
                    <a:pt x="71" y="128"/>
                  </a:cubicBezTo>
                  <a:cubicBezTo>
                    <a:pt x="71" y="126"/>
                    <a:pt x="70" y="124"/>
                    <a:pt x="67" y="124"/>
                  </a:cubicBezTo>
                  <a:cubicBezTo>
                    <a:pt x="65" y="124"/>
                    <a:pt x="63" y="126"/>
                    <a:pt x="63" y="128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8"/>
                    <a:pt x="51" y="126"/>
                    <a:pt x="49" y="126"/>
                  </a:cubicBezTo>
                  <a:cubicBezTo>
                    <a:pt x="47" y="126"/>
                    <a:pt x="45" y="128"/>
                    <a:pt x="45" y="130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33" y="152"/>
                    <a:pt x="33" y="152"/>
                    <a:pt x="33" y="15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3"/>
                    <a:pt x="31" y="131"/>
                    <a:pt x="29" y="131"/>
                  </a:cubicBezTo>
                  <a:cubicBezTo>
                    <a:pt x="27" y="131"/>
                    <a:pt x="25" y="133"/>
                    <a:pt x="25" y="135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0" y="152"/>
                    <a:pt x="9" y="150"/>
                    <a:pt x="9" y="14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10" y="25"/>
                    <a:pt x="12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6" y="25"/>
                    <a:pt x="167" y="27"/>
                    <a:pt x="167" y="28"/>
                  </a:cubicBezTo>
                  <a:lnTo>
                    <a:pt x="167" y="149"/>
                  </a:lnTo>
                  <a:close/>
                  <a:moveTo>
                    <a:pt x="167" y="149"/>
                  </a:moveTo>
                  <a:cubicBezTo>
                    <a:pt x="167" y="149"/>
                    <a:pt x="167" y="149"/>
                    <a:pt x="167" y="1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7CC24E97-CB38-4029-B41A-366BE13FFC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363" y="155575"/>
              <a:ext cx="468313" cy="292100"/>
            </a:xfrm>
            <a:custGeom>
              <a:avLst/>
              <a:gdLst>
                <a:gd name="T0" fmla="*/ 127 w 127"/>
                <a:gd name="T1" fmla="*/ 4 h 79"/>
                <a:gd name="T2" fmla="*/ 127 w 127"/>
                <a:gd name="T3" fmla="*/ 4 h 79"/>
                <a:gd name="T4" fmla="*/ 127 w 127"/>
                <a:gd name="T5" fmla="*/ 4 h 79"/>
                <a:gd name="T6" fmla="*/ 127 w 127"/>
                <a:gd name="T7" fmla="*/ 4 h 79"/>
                <a:gd name="T8" fmla="*/ 127 w 127"/>
                <a:gd name="T9" fmla="*/ 3 h 79"/>
                <a:gd name="T10" fmla="*/ 127 w 127"/>
                <a:gd name="T11" fmla="*/ 3 h 79"/>
                <a:gd name="T12" fmla="*/ 127 w 127"/>
                <a:gd name="T13" fmla="*/ 3 h 79"/>
                <a:gd name="T14" fmla="*/ 127 w 127"/>
                <a:gd name="T15" fmla="*/ 3 h 79"/>
                <a:gd name="T16" fmla="*/ 127 w 127"/>
                <a:gd name="T17" fmla="*/ 3 h 79"/>
                <a:gd name="T18" fmla="*/ 127 w 127"/>
                <a:gd name="T19" fmla="*/ 3 h 79"/>
                <a:gd name="T20" fmla="*/ 127 w 127"/>
                <a:gd name="T21" fmla="*/ 2 h 79"/>
                <a:gd name="T22" fmla="*/ 126 w 127"/>
                <a:gd name="T23" fmla="*/ 2 h 79"/>
                <a:gd name="T24" fmla="*/ 126 w 127"/>
                <a:gd name="T25" fmla="*/ 2 h 79"/>
                <a:gd name="T26" fmla="*/ 126 w 127"/>
                <a:gd name="T27" fmla="*/ 2 h 79"/>
                <a:gd name="T28" fmla="*/ 126 w 127"/>
                <a:gd name="T29" fmla="*/ 2 h 79"/>
                <a:gd name="T30" fmla="*/ 126 w 127"/>
                <a:gd name="T31" fmla="*/ 2 h 79"/>
                <a:gd name="T32" fmla="*/ 126 w 127"/>
                <a:gd name="T33" fmla="*/ 1 h 79"/>
                <a:gd name="T34" fmla="*/ 126 w 127"/>
                <a:gd name="T35" fmla="*/ 1 h 79"/>
                <a:gd name="T36" fmla="*/ 125 w 127"/>
                <a:gd name="T37" fmla="*/ 1 h 79"/>
                <a:gd name="T38" fmla="*/ 125 w 127"/>
                <a:gd name="T39" fmla="*/ 1 h 79"/>
                <a:gd name="T40" fmla="*/ 125 w 127"/>
                <a:gd name="T41" fmla="*/ 1 h 79"/>
                <a:gd name="T42" fmla="*/ 125 w 127"/>
                <a:gd name="T43" fmla="*/ 1 h 79"/>
                <a:gd name="T44" fmla="*/ 125 w 127"/>
                <a:gd name="T45" fmla="*/ 1 h 79"/>
                <a:gd name="T46" fmla="*/ 124 w 127"/>
                <a:gd name="T47" fmla="*/ 1 h 79"/>
                <a:gd name="T48" fmla="*/ 124 w 127"/>
                <a:gd name="T49" fmla="*/ 1 h 79"/>
                <a:gd name="T50" fmla="*/ 124 w 127"/>
                <a:gd name="T51" fmla="*/ 1 h 79"/>
                <a:gd name="T52" fmla="*/ 124 w 127"/>
                <a:gd name="T53" fmla="*/ 1 h 79"/>
                <a:gd name="T54" fmla="*/ 124 w 127"/>
                <a:gd name="T55" fmla="*/ 1 h 79"/>
                <a:gd name="T56" fmla="*/ 123 w 127"/>
                <a:gd name="T57" fmla="*/ 0 h 79"/>
                <a:gd name="T58" fmla="*/ 123 w 127"/>
                <a:gd name="T59" fmla="*/ 0 h 79"/>
                <a:gd name="T60" fmla="*/ 123 w 127"/>
                <a:gd name="T61" fmla="*/ 0 h 79"/>
                <a:gd name="T62" fmla="*/ 105 w 127"/>
                <a:gd name="T63" fmla="*/ 0 h 79"/>
                <a:gd name="T64" fmla="*/ 101 w 127"/>
                <a:gd name="T65" fmla="*/ 5 h 79"/>
                <a:gd name="T66" fmla="*/ 105 w 127"/>
                <a:gd name="T67" fmla="*/ 9 h 79"/>
                <a:gd name="T68" fmla="*/ 113 w 127"/>
                <a:gd name="T69" fmla="*/ 9 h 79"/>
                <a:gd name="T70" fmla="*/ 78 w 127"/>
                <a:gd name="T71" fmla="*/ 44 h 79"/>
                <a:gd name="T72" fmla="*/ 68 w 127"/>
                <a:gd name="T73" fmla="*/ 35 h 79"/>
                <a:gd name="T74" fmla="*/ 65 w 127"/>
                <a:gd name="T75" fmla="*/ 34 h 79"/>
                <a:gd name="T76" fmla="*/ 62 w 127"/>
                <a:gd name="T77" fmla="*/ 35 h 79"/>
                <a:gd name="T78" fmla="*/ 32 w 127"/>
                <a:gd name="T79" fmla="*/ 65 h 79"/>
                <a:gd name="T80" fmla="*/ 23 w 127"/>
                <a:gd name="T81" fmla="*/ 56 h 79"/>
                <a:gd name="T82" fmla="*/ 17 w 127"/>
                <a:gd name="T83" fmla="*/ 56 h 79"/>
                <a:gd name="T84" fmla="*/ 1 w 127"/>
                <a:gd name="T85" fmla="*/ 72 h 79"/>
                <a:gd name="T86" fmla="*/ 1 w 127"/>
                <a:gd name="T87" fmla="*/ 78 h 79"/>
                <a:gd name="T88" fmla="*/ 4 w 127"/>
                <a:gd name="T89" fmla="*/ 79 h 79"/>
                <a:gd name="T90" fmla="*/ 7 w 127"/>
                <a:gd name="T91" fmla="*/ 78 h 79"/>
                <a:gd name="T92" fmla="*/ 20 w 127"/>
                <a:gd name="T93" fmla="*/ 65 h 79"/>
                <a:gd name="T94" fmla="*/ 29 w 127"/>
                <a:gd name="T95" fmla="*/ 74 h 79"/>
                <a:gd name="T96" fmla="*/ 35 w 127"/>
                <a:gd name="T97" fmla="*/ 74 h 79"/>
                <a:gd name="T98" fmla="*/ 65 w 127"/>
                <a:gd name="T99" fmla="*/ 44 h 79"/>
                <a:gd name="T100" fmla="*/ 75 w 127"/>
                <a:gd name="T101" fmla="*/ 53 h 79"/>
                <a:gd name="T102" fmla="*/ 78 w 127"/>
                <a:gd name="T103" fmla="*/ 54 h 79"/>
                <a:gd name="T104" fmla="*/ 81 w 127"/>
                <a:gd name="T105" fmla="*/ 53 h 79"/>
                <a:gd name="T106" fmla="*/ 119 w 127"/>
                <a:gd name="T107" fmla="*/ 15 h 79"/>
                <a:gd name="T108" fmla="*/ 119 w 127"/>
                <a:gd name="T109" fmla="*/ 23 h 79"/>
                <a:gd name="T110" fmla="*/ 123 w 127"/>
                <a:gd name="T111" fmla="*/ 27 h 79"/>
                <a:gd name="T112" fmla="*/ 127 w 127"/>
                <a:gd name="T113" fmla="*/ 23 h 79"/>
                <a:gd name="T114" fmla="*/ 127 w 127"/>
                <a:gd name="T115" fmla="*/ 5 h 79"/>
                <a:gd name="T116" fmla="*/ 127 w 127"/>
                <a:gd name="T117" fmla="*/ 4 h 79"/>
                <a:gd name="T118" fmla="*/ 127 w 127"/>
                <a:gd name="T119" fmla="*/ 4 h 79"/>
                <a:gd name="T120" fmla="*/ 127 w 127"/>
                <a:gd name="T121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7" h="79">
                  <a:moveTo>
                    <a:pt x="127" y="4"/>
                  </a:move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5" y="1"/>
                    <a:pt x="125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5" y="1"/>
                    <a:pt x="125" y="1"/>
                    <a:pt x="124" y="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4" y="0"/>
                    <a:pt x="124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2" y="0"/>
                    <a:pt x="101" y="2"/>
                    <a:pt x="101" y="5"/>
                  </a:cubicBezTo>
                  <a:cubicBezTo>
                    <a:pt x="101" y="7"/>
                    <a:pt x="102" y="9"/>
                    <a:pt x="105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4"/>
                    <a:pt x="67" y="34"/>
                    <a:pt x="65" y="34"/>
                  </a:cubicBezTo>
                  <a:cubicBezTo>
                    <a:pt x="64" y="34"/>
                    <a:pt x="63" y="34"/>
                    <a:pt x="62" y="3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1" y="55"/>
                    <a:pt x="18" y="55"/>
                    <a:pt x="17" y="5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3"/>
                    <a:pt x="0" y="76"/>
                    <a:pt x="1" y="78"/>
                  </a:cubicBezTo>
                  <a:cubicBezTo>
                    <a:pt x="2" y="79"/>
                    <a:pt x="3" y="79"/>
                    <a:pt x="4" y="79"/>
                  </a:cubicBezTo>
                  <a:cubicBezTo>
                    <a:pt x="5" y="79"/>
                    <a:pt x="6" y="79"/>
                    <a:pt x="7" y="78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30" y="76"/>
                    <a:pt x="33" y="76"/>
                    <a:pt x="35" y="7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5" y="54"/>
                    <a:pt x="77" y="54"/>
                    <a:pt x="78" y="54"/>
                  </a:cubicBezTo>
                  <a:cubicBezTo>
                    <a:pt x="79" y="54"/>
                    <a:pt x="80" y="54"/>
                    <a:pt x="81" y="53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9" y="25"/>
                    <a:pt x="121" y="27"/>
                    <a:pt x="123" y="27"/>
                  </a:cubicBezTo>
                  <a:cubicBezTo>
                    <a:pt x="125" y="27"/>
                    <a:pt x="127" y="25"/>
                    <a:pt x="127" y="23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7" y="5"/>
                    <a:pt x="127" y="4"/>
                    <a:pt x="127" y="4"/>
                  </a:cubicBezTo>
                  <a:close/>
                  <a:moveTo>
                    <a:pt x="127" y="4"/>
                  </a:moveTo>
                  <a:cubicBezTo>
                    <a:pt x="127" y="4"/>
                    <a:pt x="127" y="4"/>
                    <a:pt x="12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F7CFCC08-7F9D-472C-B573-5231E14F9D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363" y="155575"/>
              <a:ext cx="28575" cy="33338"/>
            </a:xfrm>
            <a:custGeom>
              <a:avLst/>
              <a:gdLst>
                <a:gd name="T0" fmla="*/ 8 w 8"/>
                <a:gd name="T1" fmla="*/ 5 h 9"/>
                <a:gd name="T2" fmla="*/ 4 w 8"/>
                <a:gd name="T3" fmla="*/ 9 h 9"/>
                <a:gd name="T4" fmla="*/ 0 w 8"/>
                <a:gd name="T5" fmla="*/ 5 h 9"/>
                <a:gd name="T6" fmla="*/ 4 w 8"/>
                <a:gd name="T7" fmla="*/ 0 h 9"/>
                <a:gd name="T8" fmla="*/ 8 w 8"/>
                <a:gd name="T9" fmla="*/ 5 h 9"/>
                <a:gd name="T10" fmla="*/ 8 w 8"/>
                <a:gd name="T11" fmla="*/ 5 h 9"/>
                <a:gd name="T12" fmla="*/ 8 w 8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2AAF2A3D-B08D-419E-8D25-C09C44FCA9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363" y="222250"/>
              <a:ext cx="28575" cy="28575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8 w 8"/>
                <a:gd name="T11" fmla="*/ 4 h 8"/>
                <a:gd name="T12" fmla="*/ 8 w 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6"/>
                    <a:pt x="7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FA646041-4945-43AE-B2C5-90054ABAC8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363" y="284163"/>
              <a:ext cx="28575" cy="30163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8 w 8"/>
                <a:gd name="T11" fmla="*/ 4 h 8"/>
                <a:gd name="T12" fmla="*/ 8 w 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7"/>
                    <a:pt x="7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C7F8AA9-43E3-4F7C-9F1B-8776A2AB4EED}"/>
              </a:ext>
            </a:extLst>
          </p:cNvPr>
          <p:cNvSpPr txBox="1"/>
          <p:nvPr/>
        </p:nvSpPr>
        <p:spPr>
          <a:xfrm>
            <a:off x="8790783" y="4850928"/>
            <a:ext cx="19124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5A34FEA-6B9A-4025-B3B0-77625D3F6F88}"/>
              </a:ext>
            </a:extLst>
          </p:cNvPr>
          <p:cNvSpPr txBox="1"/>
          <p:nvPr/>
        </p:nvSpPr>
        <p:spPr>
          <a:xfrm>
            <a:off x="8790781" y="4504981"/>
            <a:ext cx="12980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Good Plan</a:t>
            </a:r>
          </a:p>
        </p:txBody>
      </p:sp>
    </p:spTree>
    <p:extLst>
      <p:ext uri="{BB962C8B-B14F-4D97-AF65-F5344CB8AC3E}">
        <p14:creationId xmlns:p14="http://schemas.microsoft.com/office/powerpoint/2010/main" val="25513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3" grpId="0" animBg="1"/>
      <p:bldP spid="14" grpId="0" animBg="1"/>
      <p:bldP spid="15" grpId="0" animBg="1"/>
      <p:bldP spid="25" grpId="0"/>
      <p:bldP spid="26" grpId="0"/>
      <p:bldP spid="27" grpId="0"/>
      <p:bldP spid="29" grpId="0" animBg="1"/>
      <p:bldP spid="30" grpId="0"/>
      <p:bldP spid="31" grpId="0" animBg="1"/>
      <p:bldP spid="32" grpId="0" animBg="1"/>
      <p:bldP spid="33" grpId="0"/>
      <p:bldP spid="34" grpId="0"/>
      <p:bldP spid="54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842D1C49-6543-4241-96DF-F4101BB27EF8}"/>
              </a:ext>
            </a:extLst>
          </p:cNvPr>
          <p:cNvSpPr/>
          <p:nvPr/>
        </p:nvSpPr>
        <p:spPr>
          <a:xfrm>
            <a:off x="1432561" y="4714242"/>
            <a:ext cx="4489916" cy="116838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A0C4B6-A9D9-4E9D-AA85-55A44022B86F}"/>
              </a:ext>
            </a:extLst>
          </p:cNvPr>
          <p:cNvSpPr txBox="1"/>
          <p:nvPr/>
        </p:nvSpPr>
        <p:spPr>
          <a:xfrm>
            <a:off x="1432561" y="2611624"/>
            <a:ext cx="4489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personal presentation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 ensure that we will bring the best of the market to your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kimquae ab illo inventore veritatis et.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2EA8EB9-3E66-407A-A47B-DCDFEF8FB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2560" y="1002961"/>
            <a:ext cx="5294661" cy="1446550"/>
          </a:xfrm>
        </p:spPr>
        <p:txBody>
          <a:bodyPr/>
          <a:lstStyle/>
          <a:p>
            <a:r>
              <a:rPr lang="en-US" b="1" dirty="0">
                <a:latin typeface="+mn-lt"/>
                <a:cs typeface="+mn-ea"/>
                <a:sym typeface="+mn-lt"/>
              </a:rPr>
              <a:t>Notebook and Smartphone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DC041E-4A1E-409C-AB52-B6C1B3E5B32A}"/>
              </a:ext>
            </a:extLst>
          </p:cNvPr>
          <p:cNvSpPr/>
          <p:nvPr/>
        </p:nvSpPr>
        <p:spPr>
          <a:xfrm>
            <a:off x="1868115" y="5153072"/>
            <a:ext cx="324224" cy="324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6ADA58-5307-4A50-866E-F55E16A86D73}"/>
              </a:ext>
            </a:extLst>
          </p:cNvPr>
          <p:cNvSpPr txBox="1"/>
          <p:nvPr/>
        </p:nvSpPr>
        <p:spPr>
          <a:xfrm>
            <a:off x="6561957" y="5491311"/>
            <a:ext cx="2198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!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3A1AE89-C8BB-4633-9318-80CB11235FBE}"/>
              </a:ext>
            </a:extLst>
          </p:cNvPr>
          <p:cNvSpPr/>
          <p:nvPr/>
        </p:nvSpPr>
        <p:spPr>
          <a:xfrm>
            <a:off x="7128128" y="1101526"/>
            <a:ext cx="3747800" cy="384102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0A278A-AE53-4CB1-8B34-A31B7DA8973F}"/>
              </a:ext>
            </a:extLst>
          </p:cNvPr>
          <p:cNvSpPr txBox="1"/>
          <p:nvPr/>
        </p:nvSpPr>
        <p:spPr>
          <a:xfrm>
            <a:off x="2468547" y="5152151"/>
            <a:ext cx="24897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E7E9C5-5CEB-458C-A902-1BCEC2B49BA2}"/>
              </a:ext>
            </a:extLst>
          </p:cNvPr>
          <p:cNvSpPr txBox="1"/>
          <p:nvPr/>
        </p:nvSpPr>
        <p:spPr>
          <a:xfrm>
            <a:off x="2468547" y="4806205"/>
            <a:ext cx="178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Notification</a:t>
            </a:r>
          </a:p>
        </p:txBody>
      </p:sp>
    </p:spTree>
    <p:extLst>
      <p:ext uri="{BB962C8B-B14F-4D97-AF65-F5344CB8AC3E}">
        <p14:creationId xmlns:p14="http://schemas.microsoft.com/office/powerpoint/2010/main" val="25016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build="p"/>
      <p:bldP spid="27" grpId="0" animBg="1"/>
      <p:bldP spid="30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87CCDBA0-60FA-4E53-A868-3DB85ADD791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30298BAC-7AA1-471F-A8FE-E160F25C64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4" name="Freeform 9">
            <a:extLst>
              <a:ext uri="{FF2B5EF4-FFF2-40B4-BE49-F238E27FC236}">
                <a16:creationId xmlns:a16="http://schemas.microsoft.com/office/drawing/2014/main" id="{62A650B5-1DE8-4968-8411-C417C83FC330}"/>
              </a:ext>
            </a:extLst>
          </p:cNvPr>
          <p:cNvSpPr>
            <a:spLocks/>
          </p:cNvSpPr>
          <p:nvPr/>
        </p:nvSpPr>
        <p:spPr bwMode="auto">
          <a:xfrm rot="19800000">
            <a:off x="950485" y="5478289"/>
            <a:ext cx="226987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4B7DFE-C9C8-489D-8460-3B73A9F93568}"/>
              </a:ext>
            </a:extLst>
          </p:cNvPr>
          <p:cNvSpPr txBox="1"/>
          <p:nvPr/>
        </p:nvSpPr>
        <p:spPr>
          <a:xfrm>
            <a:off x="1335191" y="5699499"/>
            <a:ext cx="19124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B039C8-FC4F-400F-8FA0-49E9F2F5B766}"/>
              </a:ext>
            </a:extLst>
          </p:cNvPr>
          <p:cNvSpPr txBox="1"/>
          <p:nvPr/>
        </p:nvSpPr>
        <p:spPr>
          <a:xfrm>
            <a:off x="1335189" y="5353551"/>
            <a:ext cx="13920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Photography</a:t>
            </a: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8B103774-1F0A-43C1-A00A-3C963537538E}"/>
              </a:ext>
            </a:extLst>
          </p:cNvPr>
          <p:cNvSpPr>
            <a:spLocks/>
          </p:cNvSpPr>
          <p:nvPr/>
        </p:nvSpPr>
        <p:spPr bwMode="auto">
          <a:xfrm rot="19800000">
            <a:off x="9004255" y="5478291"/>
            <a:ext cx="226987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41E0F2-0865-4BA9-BE0F-13CD8782DA37}"/>
              </a:ext>
            </a:extLst>
          </p:cNvPr>
          <p:cNvSpPr txBox="1"/>
          <p:nvPr/>
        </p:nvSpPr>
        <p:spPr>
          <a:xfrm>
            <a:off x="9388962" y="5699501"/>
            <a:ext cx="19124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5E5E75-9257-409C-8798-1A0802E8E9EC}"/>
              </a:ext>
            </a:extLst>
          </p:cNvPr>
          <p:cNvSpPr txBox="1"/>
          <p:nvPr/>
        </p:nvSpPr>
        <p:spPr>
          <a:xfrm>
            <a:off x="9388960" y="5353553"/>
            <a:ext cx="13920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Sketching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87E143-C397-48AB-B3FE-B369DA6E338D}"/>
              </a:ext>
            </a:extLst>
          </p:cNvPr>
          <p:cNvSpPr/>
          <p:nvPr/>
        </p:nvSpPr>
        <p:spPr>
          <a:xfrm>
            <a:off x="3846287" y="1854199"/>
            <a:ext cx="4499428" cy="4615543"/>
          </a:xfrm>
          <a:prstGeom prst="roundRect">
            <a:avLst>
              <a:gd name="adj" fmla="val 1183"/>
            </a:avLst>
          </a:pr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17A03C-2551-4F34-BA68-A4FE41787AEA}"/>
              </a:ext>
            </a:extLst>
          </p:cNvPr>
          <p:cNvGrpSpPr/>
          <p:nvPr/>
        </p:nvGrpSpPr>
        <p:grpSpPr>
          <a:xfrm>
            <a:off x="5169006" y="2583544"/>
            <a:ext cx="1853991" cy="1400626"/>
            <a:chOff x="3175" y="3175"/>
            <a:chExt cx="798513" cy="603250"/>
          </a:xfrm>
          <a:solidFill>
            <a:schemeClr val="bg2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E277AC1-B748-4AB7-BB4D-7E10D3D3D8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725" y="268288"/>
              <a:ext cx="33338" cy="28575"/>
            </a:xfrm>
            <a:custGeom>
              <a:avLst/>
              <a:gdLst>
                <a:gd name="T0" fmla="*/ 9 w 9"/>
                <a:gd name="T1" fmla="*/ 4 h 8"/>
                <a:gd name="T2" fmla="*/ 4 w 9"/>
                <a:gd name="T3" fmla="*/ 8 h 8"/>
                <a:gd name="T4" fmla="*/ 0 w 9"/>
                <a:gd name="T5" fmla="*/ 4 h 8"/>
                <a:gd name="T6" fmla="*/ 4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9FB9A77-71C6-4A28-A4F3-E6039412C4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625" y="319088"/>
              <a:ext cx="33338" cy="30163"/>
            </a:xfrm>
            <a:custGeom>
              <a:avLst/>
              <a:gdLst>
                <a:gd name="T0" fmla="*/ 9 w 9"/>
                <a:gd name="T1" fmla="*/ 4 h 8"/>
                <a:gd name="T2" fmla="*/ 5 w 9"/>
                <a:gd name="T3" fmla="*/ 8 h 8"/>
                <a:gd name="T4" fmla="*/ 0 w 9"/>
                <a:gd name="T5" fmla="*/ 4 h 8"/>
                <a:gd name="T6" fmla="*/ 5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86390451-0A87-483D-AD5C-710EFF5EE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525" y="222250"/>
              <a:ext cx="31750" cy="30163"/>
            </a:xfrm>
            <a:custGeom>
              <a:avLst/>
              <a:gdLst>
                <a:gd name="T0" fmla="*/ 9 w 9"/>
                <a:gd name="T1" fmla="*/ 4 h 8"/>
                <a:gd name="T2" fmla="*/ 5 w 9"/>
                <a:gd name="T3" fmla="*/ 8 h 8"/>
                <a:gd name="T4" fmla="*/ 0 w 9"/>
                <a:gd name="T5" fmla="*/ 4 h 8"/>
                <a:gd name="T6" fmla="*/ 5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66D3E427-9AC3-4CAC-B3DD-1B87AB37A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838" y="260350"/>
              <a:ext cx="33338" cy="33338"/>
            </a:xfrm>
            <a:custGeom>
              <a:avLst/>
              <a:gdLst>
                <a:gd name="T0" fmla="*/ 9 w 9"/>
                <a:gd name="T1" fmla="*/ 4 h 9"/>
                <a:gd name="T2" fmla="*/ 4 w 9"/>
                <a:gd name="T3" fmla="*/ 9 h 9"/>
                <a:gd name="T4" fmla="*/ 0 w 9"/>
                <a:gd name="T5" fmla="*/ 4 h 9"/>
                <a:gd name="T6" fmla="*/ 4 w 9"/>
                <a:gd name="T7" fmla="*/ 0 h 9"/>
                <a:gd name="T8" fmla="*/ 9 w 9"/>
                <a:gd name="T9" fmla="*/ 4 h 9"/>
                <a:gd name="T10" fmla="*/ 9 w 9"/>
                <a:gd name="T11" fmla="*/ 4 h 9"/>
                <a:gd name="T12" fmla="*/ 9 w 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B7A3D380-7F67-47E1-935C-DC6B1D7FB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563" y="147638"/>
              <a:ext cx="31750" cy="34925"/>
            </a:xfrm>
            <a:custGeom>
              <a:avLst/>
              <a:gdLst>
                <a:gd name="T0" fmla="*/ 9 w 9"/>
                <a:gd name="T1" fmla="*/ 4 h 9"/>
                <a:gd name="T2" fmla="*/ 5 w 9"/>
                <a:gd name="T3" fmla="*/ 9 h 9"/>
                <a:gd name="T4" fmla="*/ 0 w 9"/>
                <a:gd name="T5" fmla="*/ 4 h 9"/>
                <a:gd name="T6" fmla="*/ 5 w 9"/>
                <a:gd name="T7" fmla="*/ 0 h 9"/>
                <a:gd name="T8" fmla="*/ 9 w 9"/>
                <a:gd name="T9" fmla="*/ 4 h 9"/>
                <a:gd name="T10" fmla="*/ 9 w 9"/>
                <a:gd name="T11" fmla="*/ 4 h 9"/>
                <a:gd name="T12" fmla="*/ 9 w 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7"/>
                    <a:pt x="7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DE489FA-FB64-4C37-8D9E-5F20FD2CF8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3175"/>
              <a:ext cx="798513" cy="603250"/>
            </a:xfrm>
            <a:custGeom>
              <a:avLst/>
              <a:gdLst>
                <a:gd name="T0" fmla="*/ 212 w 217"/>
                <a:gd name="T1" fmla="*/ 127 h 162"/>
                <a:gd name="T2" fmla="*/ 127 w 217"/>
                <a:gd name="T3" fmla="*/ 127 h 162"/>
                <a:gd name="T4" fmla="*/ 122 w 217"/>
                <a:gd name="T5" fmla="*/ 131 h 162"/>
                <a:gd name="T6" fmla="*/ 115 w 217"/>
                <a:gd name="T7" fmla="*/ 138 h 162"/>
                <a:gd name="T8" fmla="*/ 101 w 217"/>
                <a:gd name="T9" fmla="*/ 138 h 162"/>
                <a:gd name="T10" fmla="*/ 94 w 217"/>
                <a:gd name="T11" fmla="*/ 131 h 162"/>
                <a:gd name="T12" fmla="*/ 90 w 217"/>
                <a:gd name="T13" fmla="*/ 127 h 162"/>
                <a:gd name="T14" fmla="*/ 23 w 217"/>
                <a:gd name="T15" fmla="*/ 127 h 162"/>
                <a:gd name="T16" fmla="*/ 23 w 217"/>
                <a:gd name="T17" fmla="*/ 17 h 162"/>
                <a:gd name="T18" fmla="*/ 32 w 217"/>
                <a:gd name="T19" fmla="*/ 8 h 162"/>
                <a:gd name="T20" fmla="*/ 184 w 217"/>
                <a:gd name="T21" fmla="*/ 8 h 162"/>
                <a:gd name="T22" fmla="*/ 193 w 217"/>
                <a:gd name="T23" fmla="*/ 17 h 162"/>
                <a:gd name="T24" fmla="*/ 193 w 217"/>
                <a:gd name="T25" fmla="*/ 99 h 162"/>
                <a:gd name="T26" fmla="*/ 198 w 217"/>
                <a:gd name="T27" fmla="*/ 103 h 162"/>
                <a:gd name="T28" fmla="*/ 202 w 217"/>
                <a:gd name="T29" fmla="*/ 99 h 162"/>
                <a:gd name="T30" fmla="*/ 202 w 217"/>
                <a:gd name="T31" fmla="*/ 17 h 162"/>
                <a:gd name="T32" fmla="*/ 184 w 217"/>
                <a:gd name="T33" fmla="*/ 0 h 162"/>
                <a:gd name="T34" fmla="*/ 32 w 217"/>
                <a:gd name="T35" fmla="*/ 0 h 162"/>
                <a:gd name="T36" fmla="*/ 14 w 217"/>
                <a:gd name="T37" fmla="*/ 17 h 162"/>
                <a:gd name="T38" fmla="*/ 14 w 217"/>
                <a:gd name="T39" fmla="*/ 127 h 162"/>
                <a:gd name="T40" fmla="*/ 4 w 217"/>
                <a:gd name="T41" fmla="*/ 127 h 162"/>
                <a:gd name="T42" fmla="*/ 0 w 217"/>
                <a:gd name="T43" fmla="*/ 131 h 162"/>
                <a:gd name="T44" fmla="*/ 0 w 217"/>
                <a:gd name="T45" fmla="*/ 138 h 162"/>
                <a:gd name="T46" fmla="*/ 24 w 217"/>
                <a:gd name="T47" fmla="*/ 162 h 162"/>
                <a:gd name="T48" fmla="*/ 193 w 217"/>
                <a:gd name="T49" fmla="*/ 162 h 162"/>
                <a:gd name="T50" fmla="*/ 217 w 217"/>
                <a:gd name="T51" fmla="*/ 138 h 162"/>
                <a:gd name="T52" fmla="*/ 217 w 217"/>
                <a:gd name="T53" fmla="*/ 131 h 162"/>
                <a:gd name="T54" fmla="*/ 212 w 217"/>
                <a:gd name="T55" fmla="*/ 127 h 162"/>
                <a:gd name="T56" fmla="*/ 208 w 217"/>
                <a:gd name="T57" fmla="*/ 138 h 162"/>
                <a:gd name="T58" fmla="*/ 193 w 217"/>
                <a:gd name="T59" fmla="*/ 154 h 162"/>
                <a:gd name="T60" fmla="*/ 24 w 217"/>
                <a:gd name="T61" fmla="*/ 154 h 162"/>
                <a:gd name="T62" fmla="*/ 8 w 217"/>
                <a:gd name="T63" fmla="*/ 138 h 162"/>
                <a:gd name="T64" fmla="*/ 8 w 217"/>
                <a:gd name="T65" fmla="*/ 135 h 162"/>
                <a:gd name="T66" fmla="*/ 86 w 217"/>
                <a:gd name="T67" fmla="*/ 135 h 162"/>
                <a:gd name="T68" fmla="*/ 101 w 217"/>
                <a:gd name="T69" fmla="*/ 147 h 162"/>
                <a:gd name="T70" fmla="*/ 115 w 217"/>
                <a:gd name="T71" fmla="*/ 147 h 162"/>
                <a:gd name="T72" fmla="*/ 130 w 217"/>
                <a:gd name="T73" fmla="*/ 135 h 162"/>
                <a:gd name="T74" fmla="*/ 208 w 217"/>
                <a:gd name="T75" fmla="*/ 135 h 162"/>
                <a:gd name="T76" fmla="*/ 208 w 217"/>
                <a:gd name="T77" fmla="*/ 138 h 162"/>
                <a:gd name="T78" fmla="*/ 208 w 217"/>
                <a:gd name="T79" fmla="*/ 138 h 162"/>
                <a:gd name="T80" fmla="*/ 208 w 217"/>
                <a:gd name="T81" fmla="*/ 13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162">
                  <a:moveTo>
                    <a:pt x="212" y="127"/>
                  </a:moveTo>
                  <a:cubicBezTo>
                    <a:pt x="127" y="127"/>
                    <a:pt x="127" y="127"/>
                    <a:pt x="127" y="127"/>
                  </a:cubicBezTo>
                  <a:cubicBezTo>
                    <a:pt x="124" y="127"/>
                    <a:pt x="122" y="129"/>
                    <a:pt x="122" y="131"/>
                  </a:cubicBezTo>
                  <a:cubicBezTo>
                    <a:pt x="122" y="135"/>
                    <a:pt x="119" y="138"/>
                    <a:pt x="115" y="138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97" y="138"/>
                    <a:pt x="94" y="135"/>
                    <a:pt x="94" y="131"/>
                  </a:cubicBezTo>
                  <a:cubicBezTo>
                    <a:pt x="94" y="129"/>
                    <a:pt x="92" y="127"/>
                    <a:pt x="90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2"/>
                    <a:pt x="27" y="8"/>
                    <a:pt x="32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9" y="8"/>
                    <a:pt x="193" y="12"/>
                    <a:pt x="193" y="17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3" y="101"/>
                    <a:pt x="195" y="103"/>
                    <a:pt x="198" y="103"/>
                  </a:cubicBezTo>
                  <a:cubicBezTo>
                    <a:pt x="200" y="103"/>
                    <a:pt x="202" y="101"/>
                    <a:pt x="202" y="99"/>
                  </a:cubicBezTo>
                  <a:cubicBezTo>
                    <a:pt x="202" y="17"/>
                    <a:pt x="202" y="17"/>
                    <a:pt x="202" y="17"/>
                  </a:cubicBezTo>
                  <a:cubicBezTo>
                    <a:pt x="202" y="8"/>
                    <a:pt x="194" y="0"/>
                    <a:pt x="18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2" y="0"/>
                    <a:pt x="14" y="8"/>
                    <a:pt x="14" y="17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2" y="127"/>
                    <a:pt x="0" y="129"/>
                    <a:pt x="0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1"/>
                    <a:pt x="11" y="162"/>
                    <a:pt x="24" y="162"/>
                  </a:cubicBezTo>
                  <a:cubicBezTo>
                    <a:pt x="193" y="162"/>
                    <a:pt x="193" y="162"/>
                    <a:pt x="193" y="162"/>
                  </a:cubicBezTo>
                  <a:cubicBezTo>
                    <a:pt x="206" y="162"/>
                    <a:pt x="217" y="151"/>
                    <a:pt x="217" y="138"/>
                  </a:cubicBezTo>
                  <a:cubicBezTo>
                    <a:pt x="217" y="131"/>
                    <a:pt x="217" y="131"/>
                    <a:pt x="217" y="131"/>
                  </a:cubicBezTo>
                  <a:cubicBezTo>
                    <a:pt x="217" y="129"/>
                    <a:pt x="215" y="127"/>
                    <a:pt x="212" y="127"/>
                  </a:cubicBezTo>
                  <a:close/>
                  <a:moveTo>
                    <a:pt x="208" y="138"/>
                  </a:moveTo>
                  <a:cubicBezTo>
                    <a:pt x="208" y="147"/>
                    <a:pt x="201" y="154"/>
                    <a:pt x="193" y="154"/>
                  </a:cubicBezTo>
                  <a:cubicBezTo>
                    <a:pt x="24" y="154"/>
                    <a:pt x="24" y="154"/>
                    <a:pt x="24" y="154"/>
                  </a:cubicBezTo>
                  <a:cubicBezTo>
                    <a:pt x="15" y="154"/>
                    <a:pt x="8" y="147"/>
                    <a:pt x="8" y="138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8" y="142"/>
                    <a:pt x="94" y="147"/>
                    <a:pt x="101" y="147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22" y="147"/>
                    <a:pt x="128" y="142"/>
                    <a:pt x="130" y="135"/>
                  </a:cubicBezTo>
                  <a:cubicBezTo>
                    <a:pt x="208" y="135"/>
                    <a:pt x="208" y="135"/>
                    <a:pt x="208" y="135"/>
                  </a:cubicBezTo>
                  <a:lnTo>
                    <a:pt x="208" y="138"/>
                  </a:lnTo>
                  <a:close/>
                  <a:moveTo>
                    <a:pt x="208" y="138"/>
                  </a:moveTo>
                  <a:cubicBezTo>
                    <a:pt x="208" y="138"/>
                    <a:pt x="208" y="138"/>
                    <a:pt x="208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82E8879B-8CDB-441F-92FA-4BFBF4A2B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413" y="69850"/>
              <a:ext cx="558800" cy="373063"/>
            </a:xfrm>
            <a:custGeom>
              <a:avLst/>
              <a:gdLst>
                <a:gd name="T0" fmla="*/ 147 w 152"/>
                <a:gd name="T1" fmla="*/ 0 h 100"/>
                <a:gd name="T2" fmla="*/ 4 w 152"/>
                <a:gd name="T3" fmla="*/ 0 h 100"/>
                <a:gd name="T4" fmla="*/ 0 w 152"/>
                <a:gd name="T5" fmla="*/ 4 h 100"/>
                <a:gd name="T6" fmla="*/ 0 w 152"/>
                <a:gd name="T7" fmla="*/ 95 h 100"/>
                <a:gd name="T8" fmla="*/ 4 w 152"/>
                <a:gd name="T9" fmla="*/ 100 h 100"/>
                <a:gd name="T10" fmla="*/ 147 w 152"/>
                <a:gd name="T11" fmla="*/ 100 h 100"/>
                <a:gd name="T12" fmla="*/ 152 w 152"/>
                <a:gd name="T13" fmla="*/ 95 h 100"/>
                <a:gd name="T14" fmla="*/ 152 w 152"/>
                <a:gd name="T15" fmla="*/ 4 h 100"/>
                <a:gd name="T16" fmla="*/ 147 w 152"/>
                <a:gd name="T17" fmla="*/ 0 h 100"/>
                <a:gd name="T18" fmla="*/ 143 w 152"/>
                <a:gd name="T19" fmla="*/ 91 h 100"/>
                <a:gd name="T20" fmla="*/ 128 w 152"/>
                <a:gd name="T21" fmla="*/ 91 h 100"/>
                <a:gd name="T22" fmla="*/ 128 w 152"/>
                <a:gd name="T23" fmla="*/ 40 h 100"/>
                <a:gd name="T24" fmla="*/ 124 w 152"/>
                <a:gd name="T25" fmla="*/ 36 h 100"/>
                <a:gd name="T26" fmla="*/ 119 w 152"/>
                <a:gd name="T27" fmla="*/ 40 h 100"/>
                <a:gd name="T28" fmla="*/ 119 w 152"/>
                <a:gd name="T29" fmla="*/ 91 h 100"/>
                <a:gd name="T30" fmla="*/ 104 w 152"/>
                <a:gd name="T31" fmla="*/ 91 h 100"/>
                <a:gd name="T32" fmla="*/ 104 w 152"/>
                <a:gd name="T33" fmla="*/ 72 h 100"/>
                <a:gd name="T34" fmla="*/ 100 w 152"/>
                <a:gd name="T35" fmla="*/ 68 h 100"/>
                <a:gd name="T36" fmla="*/ 96 w 152"/>
                <a:gd name="T37" fmla="*/ 72 h 100"/>
                <a:gd name="T38" fmla="*/ 96 w 152"/>
                <a:gd name="T39" fmla="*/ 91 h 100"/>
                <a:gd name="T40" fmla="*/ 80 w 152"/>
                <a:gd name="T41" fmla="*/ 91 h 100"/>
                <a:gd name="T42" fmla="*/ 80 w 152"/>
                <a:gd name="T43" fmla="*/ 63 h 100"/>
                <a:gd name="T44" fmla="*/ 76 w 152"/>
                <a:gd name="T45" fmla="*/ 58 h 100"/>
                <a:gd name="T46" fmla="*/ 72 w 152"/>
                <a:gd name="T47" fmla="*/ 63 h 100"/>
                <a:gd name="T48" fmla="*/ 72 w 152"/>
                <a:gd name="T49" fmla="*/ 91 h 100"/>
                <a:gd name="T50" fmla="*/ 56 w 152"/>
                <a:gd name="T51" fmla="*/ 91 h 100"/>
                <a:gd name="T52" fmla="*/ 56 w 152"/>
                <a:gd name="T53" fmla="*/ 87 h 100"/>
                <a:gd name="T54" fmla="*/ 52 w 152"/>
                <a:gd name="T55" fmla="*/ 83 h 100"/>
                <a:gd name="T56" fmla="*/ 48 w 152"/>
                <a:gd name="T57" fmla="*/ 87 h 100"/>
                <a:gd name="T58" fmla="*/ 48 w 152"/>
                <a:gd name="T59" fmla="*/ 91 h 100"/>
                <a:gd name="T60" fmla="*/ 33 w 152"/>
                <a:gd name="T61" fmla="*/ 91 h 100"/>
                <a:gd name="T62" fmla="*/ 33 w 152"/>
                <a:gd name="T63" fmla="*/ 74 h 100"/>
                <a:gd name="T64" fmla="*/ 28 w 152"/>
                <a:gd name="T65" fmla="*/ 70 h 100"/>
                <a:gd name="T66" fmla="*/ 24 w 152"/>
                <a:gd name="T67" fmla="*/ 74 h 100"/>
                <a:gd name="T68" fmla="*/ 24 w 152"/>
                <a:gd name="T69" fmla="*/ 91 h 100"/>
                <a:gd name="T70" fmla="*/ 9 w 152"/>
                <a:gd name="T71" fmla="*/ 91 h 100"/>
                <a:gd name="T72" fmla="*/ 9 w 152"/>
                <a:gd name="T73" fmla="*/ 8 h 100"/>
                <a:gd name="T74" fmla="*/ 143 w 152"/>
                <a:gd name="T75" fmla="*/ 8 h 100"/>
                <a:gd name="T76" fmla="*/ 143 w 152"/>
                <a:gd name="T77" fmla="*/ 91 h 100"/>
                <a:gd name="T78" fmla="*/ 143 w 152"/>
                <a:gd name="T79" fmla="*/ 91 h 100"/>
                <a:gd name="T80" fmla="*/ 143 w 152"/>
                <a:gd name="T81" fmla="*/ 9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00">
                  <a:moveTo>
                    <a:pt x="14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2" y="100"/>
                    <a:pt x="4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50" y="100"/>
                    <a:pt x="152" y="98"/>
                    <a:pt x="152" y="95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2"/>
                    <a:pt x="150" y="0"/>
                    <a:pt x="147" y="0"/>
                  </a:cubicBezTo>
                  <a:close/>
                  <a:moveTo>
                    <a:pt x="143" y="91"/>
                  </a:moveTo>
                  <a:cubicBezTo>
                    <a:pt x="128" y="91"/>
                    <a:pt x="128" y="91"/>
                    <a:pt x="128" y="91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8" y="38"/>
                    <a:pt x="126" y="36"/>
                    <a:pt x="124" y="36"/>
                  </a:cubicBezTo>
                  <a:cubicBezTo>
                    <a:pt x="121" y="36"/>
                    <a:pt x="119" y="38"/>
                    <a:pt x="119" y="40"/>
                  </a:cubicBezTo>
                  <a:cubicBezTo>
                    <a:pt x="119" y="91"/>
                    <a:pt x="119" y="91"/>
                    <a:pt x="119" y="91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70"/>
                    <a:pt x="102" y="68"/>
                    <a:pt x="100" y="68"/>
                  </a:cubicBezTo>
                  <a:cubicBezTo>
                    <a:pt x="97" y="68"/>
                    <a:pt x="96" y="70"/>
                    <a:pt x="96" y="7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60"/>
                    <a:pt x="78" y="58"/>
                    <a:pt x="76" y="58"/>
                  </a:cubicBezTo>
                  <a:cubicBezTo>
                    <a:pt x="74" y="58"/>
                    <a:pt x="72" y="60"/>
                    <a:pt x="72" y="6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5"/>
                    <a:pt x="55" y="83"/>
                    <a:pt x="52" y="83"/>
                  </a:cubicBezTo>
                  <a:cubicBezTo>
                    <a:pt x="50" y="83"/>
                    <a:pt x="48" y="85"/>
                    <a:pt x="48" y="87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72"/>
                    <a:pt x="31" y="70"/>
                    <a:pt x="28" y="70"/>
                  </a:cubicBezTo>
                  <a:cubicBezTo>
                    <a:pt x="26" y="70"/>
                    <a:pt x="24" y="72"/>
                    <a:pt x="24" y="74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3" y="8"/>
                    <a:pt x="143" y="8"/>
                    <a:pt x="143" y="8"/>
                  </a:cubicBezTo>
                  <a:lnTo>
                    <a:pt x="143" y="91"/>
                  </a:lnTo>
                  <a:close/>
                  <a:moveTo>
                    <a:pt x="143" y="91"/>
                  </a:moveTo>
                  <a:cubicBezTo>
                    <a:pt x="143" y="91"/>
                    <a:pt x="143" y="91"/>
                    <a:pt x="143" y="9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1E51E64-FDFC-47BA-BF96-F15547DB29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4375" y="415925"/>
              <a:ext cx="28575" cy="33338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8 w 8"/>
                <a:gd name="T11" fmla="*/ 4 h 9"/>
                <a:gd name="T12" fmla="*/ 8 w 8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9DF799E-87A0-4706-A920-438542D11564}"/>
              </a:ext>
            </a:extLst>
          </p:cNvPr>
          <p:cNvSpPr txBox="1"/>
          <p:nvPr/>
        </p:nvSpPr>
        <p:spPr>
          <a:xfrm>
            <a:off x="4561435" y="4843944"/>
            <a:ext cx="3069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personal presentation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farmers ensure that we will bring the best of the market to your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kimquae ab illo inventore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13A076-A441-441A-A8A9-00B2651FB5B4}"/>
              </a:ext>
            </a:extLst>
          </p:cNvPr>
          <p:cNvSpPr txBox="1"/>
          <p:nvPr/>
        </p:nvSpPr>
        <p:spPr>
          <a:xfrm>
            <a:off x="4582752" y="4382281"/>
            <a:ext cx="302649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Portfolio 2018</a:t>
            </a:r>
          </a:p>
        </p:txBody>
      </p:sp>
    </p:spTree>
    <p:extLst>
      <p:ext uri="{BB962C8B-B14F-4D97-AF65-F5344CB8AC3E}">
        <p14:creationId xmlns:p14="http://schemas.microsoft.com/office/powerpoint/2010/main" val="68703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94D505-0136-4647-A2CC-21F890CAC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+mn-ea"/>
                <a:sym typeface="+mn-lt"/>
              </a:rPr>
              <a:t>People Say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17F26-80D1-4A01-A70F-087013AE3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This Creative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Powerpoint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Template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5553B4-1267-4B04-A263-44B5947810D1}"/>
              </a:ext>
            </a:extLst>
          </p:cNvPr>
          <p:cNvSpPr txBox="1"/>
          <p:nvPr/>
        </p:nvSpPr>
        <p:spPr>
          <a:xfrm>
            <a:off x="8022502" y="2697686"/>
            <a:ext cx="329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personal presentation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 ensure that we will bring 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640C9C-B19D-4EB9-90D8-2832E09AE63B}"/>
              </a:ext>
            </a:extLst>
          </p:cNvPr>
          <p:cNvSpPr txBox="1"/>
          <p:nvPr/>
        </p:nvSpPr>
        <p:spPr>
          <a:xfrm>
            <a:off x="8022501" y="2236023"/>
            <a:ext cx="302649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Contact Us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D29884-B605-40EC-9940-19AE7AFC868F}"/>
              </a:ext>
            </a:extLst>
          </p:cNvPr>
          <p:cNvSpPr txBox="1"/>
          <p:nvPr/>
        </p:nvSpPr>
        <p:spPr>
          <a:xfrm>
            <a:off x="8539958" y="3760586"/>
            <a:ext cx="158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+83 485 0938 8503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3531E3-8DEC-48A3-942F-FE7EF7A37495}"/>
              </a:ext>
            </a:extLst>
          </p:cNvPr>
          <p:cNvSpPr txBox="1"/>
          <p:nvPr/>
        </p:nvSpPr>
        <p:spPr>
          <a:xfrm>
            <a:off x="8539958" y="4179503"/>
            <a:ext cx="197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slidefactory@email.com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00E370-D4A7-473B-B340-D538175B77A7}"/>
              </a:ext>
            </a:extLst>
          </p:cNvPr>
          <p:cNvSpPr txBox="1"/>
          <p:nvPr/>
        </p:nvSpPr>
        <p:spPr>
          <a:xfrm>
            <a:off x="8539957" y="4548808"/>
            <a:ext cx="243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http://slidefactoryshopcom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14C47A7-BF3B-4F59-B6F3-5CC76725C0DE}"/>
              </a:ext>
            </a:extLst>
          </p:cNvPr>
          <p:cNvGrpSpPr/>
          <p:nvPr/>
        </p:nvGrpSpPr>
        <p:grpSpPr>
          <a:xfrm>
            <a:off x="8163365" y="4628731"/>
            <a:ext cx="222251" cy="223838"/>
            <a:chOff x="8651875" y="5218113"/>
            <a:chExt cx="222250" cy="223838"/>
          </a:xfrm>
        </p:grpSpPr>
        <p:sp>
          <p:nvSpPr>
            <p:cNvPr id="51" name="Oval 5">
              <a:extLst>
                <a:ext uri="{FF2B5EF4-FFF2-40B4-BE49-F238E27FC236}">
                  <a16:creationId xmlns:a16="http://schemas.microsoft.com/office/drawing/2014/main" id="{6AA3C5FA-DE69-4120-94D8-6D6CF2C17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5218113"/>
              <a:ext cx="222250" cy="223838"/>
            </a:xfrm>
            <a:prstGeom prst="ellipse">
              <a:avLst/>
            </a:prstGeom>
            <a:noFill/>
            <a:ln w="63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9A339A94-15EA-4F47-9882-764902B30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00" y="5221288"/>
              <a:ext cx="50800" cy="42863"/>
            </a:xfrm>
            <a:custGeom>
              <a:avLst/>
              <a:gdLst>
                <a:gd name="T0" fmla="*/ 56 w 56"/>
                <a:gd name="T1" fmla="*/ 0 h 48"/>
                <a:gd name="T2" fmla="*/ 48 w 56"/>
                <a:gd name="T3" fmla="*/ 8 h 48"/>
                <a:gd name="T4" fmla="*/ 40 w 56"/>
                <a:gd name="T5" fmla="*/ 16 h 48"/>
                <a:gd name="T6" fmla="*/ 44 w 56"/>
                <a:gd name="T7" fmla="*/ 24 h 48"/>
                <a:gd name="T8" fmla="*/ 40 w 56"/>
                <a:gd name="T9" fmla="*/ 28 h 48"/>
                <a:gd name="T10" fmla="*/ 32 w 56"/>
                <a:gd name="T11" fmla="*/ 36 h 48"/>
                <a:gd name="T12" fmla="*/ 20 w 56"/>
                <a:gd name="T13" fmla="*/ 40 h 48"/>
                <a:gd name="T14" fmla="*/ 12 w 56"/>
                <a:gd name="T15" fmla="*/ 44 h 48"/>
                <a:gd name="T16" fmla="*/ 4 w 56"/>
                <a:gd name="T17" fmla="*/ 48 h 48"/>
                <a:gd name="T18" fmla="*/ 4 w 56"/>
                <a:gd name="T19" fmla="*/ 32 h 48"/>
                <a:gd name="T20" fmla="*/ 12 w 56"/>
                <a:gd name="T21" fmla="*/ 28 h 48"/>
                <a:gd name="T22" fmla="*/ 20 w 56"/>
                <a:gd name="T23" fmla="*/ 24 h 48"/>
                <a:gd name="T24" fmla="*/ 24 w 56"/>
                <a:gd name="T25" fmla="*/ 24 h 48"/>
                <a:gd name="T26" fmla="*/ 20 w 56"/>
                <a:gd name="T27" fmla="*/ 16 h 48"/>
                <a:gd name="T28" fmla="*/ 16 w 56"/>
                <a:gd name="T29" fmla="*/ 16 h 48"/>
                <a:gd name="T30" fmla="*/ 12 w 56"/>
                <a:gd name="T31" fmla="*/ 8 h 48"/>
                <a:gd name="T32" fmla="*/ 8 w 56"/>
                <a:gd name="T33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48">
                  <a:moveTo>
                    <a:pt x="56" y="0"/>
                  </a:moveTo>
                  <a:cubicBezTo>
                    <a:pt x="56" y="0"/>
                    <a:pt x="52" y="4"/>
                    <a:pt x="48" y="8"/>
                  </a:cubicBezTo>
                  <a:cubicBezTo>
                    <a:pt x="44" y="12"/>
                    <a:pt x="36" y="12"/>
                    <a:pt x="40" y="16"/>
                  </a:cubicBezTo>
                  <a:cubicBezTo>
                    <a:pt x="44" y="20"/>
                    <a:pt x="44" y="24"/>
                    <a:pt x="44" y="24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32"/>
                    <a:pt x="32" y="36"/>
                  </a:cubicBezTo>
                  <a:cubicBezTo>
                    <a:pt x="24" y="40"/>
                    <a:pt x="24" y="36"/>
                    <a:pt x="20" y="40"/>
                  </a:cubicBezTo>
                  <a:cubicBezTo>
                    <a:pt x="16" y="44"/>
                    <a:pt x="16" y="44"/>
                    <a:pt x="12" y="44"/>
                  </a:cubicBezTo>
                  <a:cubicBezTo>
                    <a:pt x="8" y="44"/>
                    <a:pt x="8" y="48"/>
                    <a:pt x="4" y="48"/>
                  </a:cubicBezTo>
                  <a:cubicBezTo>
                    <a:pt x="0" y="48"/>
                    <a:pt x="4" y="32"/>
                    <a:pt x="4" y="32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16"/>
                    <a:pt x="2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2"/>
                    <a:pt x="12" y="8"/>
                  </a:cubicBez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noFill/>
            <a:ln w="63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2D82F272-145E-4326-9689-A5B11901C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875" y="5254625"/>
              <a:ext cx="42862" cy="82550"/>
            </a:xfrm>
            <a:custGeom>
              <a:avLst/>
              <a:gdLst>
                <a:gd name="T0" fmla="*/ 44 w 48"/>
                <a:gd name="T1" fmla="*/ 0 h 92"/>
                <a:gd name="T2" fmla="*/ 48 w 48"/>
                <a:gd name="T3" fmla="*/ 16 h 92"/>
                <a:gd name="T4" fmla="*/ 44 w 48"/>
                <a:gd name="T5" fmla="*/ 24 h 92"/>
                <a:gd name="T6" fmla="*/ 36 w 48"/>
                <a:gd name="T7" fmla="*/ 32 h 92"/>
                <a:gd name="T8" fmla="*/ 36 w 48"/>
                <a:gd name="T9" fmla="*/ 40 h 92"/>
                <a:gd name="T10" fmla="*/ 36 w 48"/>
                <a:gd name="T11" fmla="*/ 52 h 92"/>
                <a:gd name="T12" fmla="*/ 36 w 48"/>
                <a:gd name="T13" fmla="*/ 56 h 92"/>
                <a:gd name="T14" fmla="*/ 36 w 48"/>
                <a:gd name="T15" fmla="*/ 64 h 92"/>
                <a:gd name="T16" fmla="*/ 24 w 48"/>
                <a:gd name="T17" fmla="*/ 64 h 92"/>
                <a:gd name="T18" fmla="*/ 20 w 48"/>
                <a:gd name="T19" fmla="*/ 64 h 92"/>
                <a:gd name="T20" fmla="*/ 16 w 48"/>
                <a:gd name="T21" fmla="*/ 68 h 92"/>
                <a:gd name="T22" fmla="*/ 12 w 48"/>
                <a:gd name="T23" fmla="*/ 68 h 92"/>
                <a:gd name="T24" fmla="*/ 8 w 48"/>
                <a:gd name="T25" fmla="*/ 76 h 92"/>
                <a:gd name="T26" fmla="*/ 8 w 48"/>
                <a:gd name="T27" fmla="*/ 80 h 92"/>
                <a:gd name="T28" fmla="*/ 4 w 48"/>
                <a:gd name="T29" fmla="*/ 88 h 92"/>
                <a:gd name="T30" fmla="*/ 0 w 48"/>
                <a:gd name="T3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92">
                  <a:moveTo>
                    <a:pt x="44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36" y="24"/>
                    <a:pt x="36" y="32"/>
                  </a:cubicBezTo>
                  <a:cubicBezTo>
                    <a:pt x="36" y="40"/>
                    <a:pt x="32" y="32"/>
                    <a:pt x="36" y="40"/>
                  </a:cubicBezTo>
                  <a:cubicBezTo>
                    <a:pt x="40" y="48"/>
                    <a:pt x="36" y="52"/>
                    <a:pt x="36" y="52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0" y="64"/>
                  </a:cubicBezTo>
                  <a:cubicBezTo>
                    <a:pt x="16" y="64"/>
                    <a:pt x="16" y="68"/>
                    <a:pt x="16" y="68"/>
                  </a:cubicBezTo>
                  <a:cubicBezTo>
                    <a:pt x="16" y="68"/>
                    <a:pt x="16" y="64"/>
                    <a:pt x="12" y="68"/>
                  </a:cubicBezTo>
                  <a:cubicBezTo>
                    <a:pt x="8" y="72"/>
                    <a:pt x="8" y="72"/>
                    <a:pt x="8" y="76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0" y="92"/>
                    <a:pt x="0" y="92"/>
                    <a:pt x="0" y="92"/>
                  </a:cubicBezTo>
                </a:path>
              </a:pathLst>
            </a:custGeom>
            <a:noFill/>
            <a:ln w="63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81854942-B17F-4A6C-A379-50D95C419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2988" y="5348288"/>
              <a:ext cx="100012" cy="93663"/>
            </a:xfrm>
            <a:custGeom>
              <a:avLst/>
              <a:gdLst>
                <a:gd name="T0" fmla="*/ 0 w 112"/>
                <a:gd name="T1" fmla="*/ 0 h 104"/>
                <a:gd name="T2" fmla="*/ 8 w 112"/>
                <a:gd name="T3" fmla="*/ 4 h 104"/>
                <a:gd name="T4" fmla="*/ 20 w 112"/>
                <a:gd name="T5" fmla="*/ 4 h 104"/>
                <a:gd name="T6" fmla="*/ 24 w 112"/>
                <a:gd name="T7" fmla="*/ 16 h 104"/>
                <a:gd name="T8" fmla="*/ 24 w 112"/>
                <a:gd name="T9" fmla="*/ 20 h 104"/>
                <a:gd name="T10" fmla="*/ 36 w 112"/>
                <a:gd name="T11" fmla="*/ 32 h 104"/>
                <a:gd name="T12" fmla="*/ 40 w 112"/>
                <a:gd name="T13" fmla="*/ 32 h 104"/>
                <a:gd name="T14" fmla="*/ 48 w 112"/>
                <a:gd name="T15" fmla="*/ 36 h 104"/>
                <a:gd name="T16" fmla="*/ 56 w 112"/>
                <a:gd name="T17" fmla="*/ 40 h 104"/>
                <a:gd name="T18" fmla="*/ 56 w 112"/>
                <a:gd name="T19" fmla="*/ 52 h 104"/>
                <a:gd name="T20" fmla="*/ 52 w 112"/>
                <a:gd name="T21" fmla="*/ 56 h 104"/>
                <a:gd name="T22" fmla="*/ 60 w 112"/>
                <a:gd name="T23" fmla="*/ 76 h 104"/>
                <a:gd name="T24" fmla="*/ 80 w 112"/>
                <a:gd name="T25" fmla="*/ 88 h 104"/>
                <a:gd name="T26" fmla="*/ 88 w 112"/>
                <a:gd name="T27" fmla="*/ 92 h 104"/>
                <a:gd name="T28" fmla="*/ 112 w 112"/>
                <a:gd name="T2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4">
                  <a:moveTo>
                    <a:pt x="0" y="0"/>
                  </a:moveTo>
                  <a:cubicBezTo>
                    <a:pt x="4" y="4"/>
                    <a:pt x="8" y="4"/>
                    <a:pt x="8" y="4"/>
                  </a:cubicBezTo>
                  <a:cubicBezTo>
                    <a:pt x="8" y="4"/>
                    <a:pt x="16" y="0"/>
                    <a:pt x="20" y="4"/>
                  </a:cubicBezTo>
                  <a:cubicBezTo>
                    <a:pt x="24" y="8"/>
                    <a:pt x="24" y="16"/>
                    <a:pt x="24" y="16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32" y="32"/>
                    <a:pt x="36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4" y="36"/>
                    <a:pt x="48" y="36"/>
                  </a:cubicBezTo>
                  <a:cubicBezTo>
                    <a:pt x="52" y="36"/>
                    <a:pt x="56" y="40"/>
                    <a:pt x="56" y="40"/>
                  </a:cubicBezTo>
                  <a:cubicBezTo>
                    <a:pt x="56" y="40"/>
                    <a:pt x="60" y="52"/>
                    <a:pt x="56" y="52"/>
                  </a:cubicBezTo>
                  <a:cubicBezTo>
                    <a:pt x="52" y="52"/>
                    <a:pt x="52" y="56"/>
                    <a:pt x="52" y="56"/>
                  </a:cubicBezTo>
                  <a:cubicBezTo>
                    <a:pt x="52" y="56"/>
                    <a:pt x="52" y="72"/>
                    <a:pt x="60" y="76"/>
                  </a:cubicBezTo>
                  <a:cubicBezTo>
                    <a:pt x="68" y="80"/>
                    <a:pt x="76" y="84"/>
                    <a:pt x="80" y="88"/>
                  </a:cubicBezTo>
                  <a:cubicBezTo>
                    <a:pt x="84" y="92"/>
                    <a:pt x="88" y="88"/>
                    <a:pt x="88" y="92"/>
                  </a:cubicBezTo>
                  <a:cubicBezTo>
                    <a:pt x="88" y="96"/>
                    <a:pt x="96" y="104"/>
                    <a:pt x="112" y="104"/>
                  </a:cubicBezTo>
                </a:path>
              </a:pathLst>
            </a:custGeom>
            <a:noFill/>
            <a:ln w="63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5797D0DA-15C2-4BE2-9A83-FB8922F32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5063" y="5235575"/>
              <a:ext cx="119062" cy="184150"/>
            </a:xfrm>
            <a:custGeom>
              <a:avLst/>
              <a:gdLst>
                <a:gd name="T0" fmla="*/ 132 w 132"/>
                <a:gd name="T1" fmla="*/ 116 h 204"/>
                <a:gd name="T2" fmla="*/ 120 w 132"/>
                <a:gd name="T3" fmla="*/ 108 h 204"/>
                <a:gd name="T4" fmla="*/ 116 w 132"/>
                <a:gd name="T5" fmla="*/ 124 h 204"/>
                <a:gd name="T6" fmla="*/ 112 w 132"/>
                <a:gd name="T7" fmla="*/ 144 h 204"/>
                <a:gd name="T8" fmla="*/ 104 w 132"/>
                <a:gd name="T9" fmla="*/ 136 h 204"/>
                <a:gd name="T10" fmla="*/ 108 w 132"/>
                <a:gd name="T11" fmla="*/ 116 h 204"/>
                <a:gd name="T12" fmla="*/ 96 w 132"/>
                <a:gd name="T13" fmla="*/ 104 h 204"/>
                <a:gd name="T14" fmla="*/ 88 w 132"/>
                <a:gd name="T15" fmla="*/ 104 h 204"/>
                <a:gd name="T16" fmla="*/ 92 w 132"/>
                <a:gd name="T17" fmla="*/ 116 h 204"/>
                <a:gd name="T18" fmla="*/ 92 w 132"/>
                <a:gd name="T19" fmla="*/ 132 h 204"/>
                <a:gd name="T20" fmla="*/ 84 w 132"/>
                <a:gd name="T21" fmla="*/ 152 h 204"/>
                <a:gd name="T22" fmla="*/ 76 w 132"/>
                <a:gd name="T23" fmla="*/ 160 h 204"/>
                <a:gd name="T24" fmla="*/ 64 w 132"/>
                <a:gd name="T25" fmla="*/ 176 h 204"/>
                <a:gd name="T26" fmla="*/ 48 w 132"/>
                <a:gd name="T27" fmla="*/ 196 h 204"/>
                <a:gd name="T28" fmla="*/ 40 w 132"/>
                <a:gd name="T29" fmla="*/ 196 h 204"/>
                <a:gd name="T30" fmla="*/ 36 w 132"/>
                <a:gd name="T31" fmla="*/ 180 h 204"/>
                <a:gd name="T32" fmla="*/ 40 w 132"/>
                <a:gd name="T33" fmla="*/ 168 h 204"/>
                <a:gd name="T34" fmla="*/ 44 w 132"/>
                <a:gd name="T35" fmla="*/ 160 h 204"/>
                <a:gd name="T36" fmla="*/ 36 w 132"/>
                <a:gd name="T37" fmla="*/ 152 h 204"/>
                <a:gd name="T38" fmla="*/ 36 w 132"/>
                <a:gd name="T39" fmla="*/ 136 h 204"/>
                <a:gd name="T40" fmla="*/ 24 w 132"/>
                <a:gd name="T41" fmla="*/ 128 h 204"/>
                <a:gd name="T42" fmla="*/ 16 w 132"/>
                <a:gd name="T43" fmla="*/ 136 h 204"/>
                <a:gd name="T44" fmla="*/ 0 w 132"/>
                <a:gd name="T45" fmla="*/ 124 h 204"/>
                <a:gd name="T46" fmla="*/ 8 w 132"/>
                <a:gd name="T47" fmla="*/ 104 h 204"/>
                <a:gd name="T48" fmla="*/ 4 w 132"/>
                <a:gd name="T49" fmla="*/ 88 h 204"/>
                <a:gd name="T50" fmla="*/ 16 w 132"/>
                <a:gd name="T51" fmla="*/ 72 h 204"/>
                <a:gd name="T52" fmla="*/ 20 w 132"/>
                <a:gd name="T53" fmla="*/ 64 h 204"/>
                <a:gd name="T54" fmla="*/ 16 w 132"/>
                <a:gd name="T55" fmla="*/ 48 h 204"/>
                <a:gd name="T56" fmla="*/ 20 w 132"/>
                <a:gd name="T57" fmla="*/ 48 h 204"/>
                <a:gd name="T58" fmla="*/ 32 w 132"/>
                <a:gd name="T59" fmla="*/ 60 h 204"/>
                <a:gd name="T60" fmla="*/ 44 w 132"/>
                <a:gd name="T61" fmla="*/ 56 h 204"/>
                <a:gd name="T62" fmla="*/ 44 w 132"/>
                <a:gd name="T63" fmla="*/ 52 h 204"/>
                <a:gd name="T64" fmla="*/ 52 w 132"/>
                <a:gd name="T65" fmla="*/ 40 h 204"/>
                <a:gd name="T66" fmla="*/ 60 w 132"/>
                <a:gd name="T67" fmla="*/ 40 h 204"/>
                <a:gd name="T68" fmla="*/ 76 w 132"/>
                <a:gd name="T69" fmla="*/ 24 h 204"/>
                <a:gd name="T70" fmla="*/ 60 w 132"/>
                <a:gd name="T71" fmla="*/ 16 h 204"/>
                <a:gd name="T72" fmla="*/ 64 w 132"/>
                <a:gd name="T73" fmla="*/ 4 h 204"/>
                <a:gd name="T74" fmla="*/ 76 w 132"/>
                <a:gd name="T7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204">
                  <a:moveTo>
                    <a:pt x="132" y="116"/>
                  </a:moveTo>
                  <a:cubicBezTo>
                    <a:pt x="132" y="116"/>
                    <a:pt x="120" y="104"/>
                    <a:pt x="120" y="108"/>
                  </a:cubicBezTo>
                  <a:cubicBezTo>
                    <a:pt x="120" y="112"/>
                    <a:pt x="116" y="116"/>
                    <a:pt x="116" y="124"/>
                  </a:cubicBezTo>
                  <a:cubicBezTo>
                    <a:pt x="116" y="132"/>
                    <a:pt x="112" y="144"/>
                    <a:pt x="112" y="144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8" y="104"/>
                    <a:pt x="92" y="112"/>
                    <a:pt x="92" y="116"/>
                  </a:cubicBezTo>
                  <a:cubicBezTo>
                    <a:pt x="92" y="120"/>
                    <a:pt x="92" y="132"/>
                    <a:pt x="92" y="132"/>
                  </a:cubicBezTo>
                  <a:cubicBezTo>
                    <a:pt x="92" y="132"/>
                    <a:pt x="84" y="148"/>
                    <a:pt x="84" y="152"/>
                  </a:cubicBezTo>
                  <a:cubicBezTo>
                    <a:pt x="84" y="156"/>
                    <a:pt x="80" y="152"/>
                    <a:pt x="76" y="160"/>
                  </a:cubicBezTo>
                  <a:cubicBezTo>
                    <a:pt x="72" y="168"/>
                    <a:pt x="68" y="168"/>
                    <a:pt x="64" y="176"/>
                  </a:cubicBezTo>
                  <a:cubicBezTo>
                    <a:pt x="60" y="184"/>
                    <a:pt x="52" y="188"/>
                    <a:pt x="48" y="196"/>
                  </a:cubicBezTo>
                  <a:cubicBezTo>
                    <a:pt x="44" y="204"/>
                    <a:pt x="40" y="200"/>
                    <a:pt x="40" y="196"/>
                  </a:cubicBezTo>
                  <a:cubicBezTo>
                    <a:pt x="40" y="192"/>
                    <a:pt x="32" y="184"/>
                    <a:pt x="36" y="180"/>
                  </a:cubicBezTo>
                  <a:cubicBezTo>
                    <a:pt x="40" y="176"/>
                    <a:pt x="36" y="172"/>
                    <a:pt x="40" y="168"/>
                  </a:cubicBezTo>
                  <a:cubicBezTo>
                    <a:pt x="44" y="164"/>
                    <a:pt x="48" y="164"/>
                    <a:pt x="44" y="160"/>
                  </a:cubicBezTo>
                  <a:cubicBezTo>
                    <a:pt x="40" y="156"/>
                    <a:pt x="36" y="156"/>
                    <a:pt x="36" y="152"/>
                  </a:cubicBezTo>
                  <a:cubicBezTo>
                    <a:pt x="36" y="148"/>
                    <a:pt x="36" y="136"/>
                    <a:pt x="36" y="136"/>
                  </a:cubicBezTo>
                  <a:cubicBezTo>
                    <a:pt x="36" y="136"/>
                    <a:pt x="28" y="124"/>
                    <a:pt x="24" y="128"/>
                  </a:cubicBezTo>
                  <a:cubicBezTo>
                    <a:pt x="20" y="132"/>
                    <a:pt x="16" y="136"/>
                    <a:pt x="16" y="13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16" y="76"/>
                    <a:pt x="16" y="72"/>
                  </a:cubicBezTo>
                  <a:cubicBezTo>
                    <a:pt x="16" y="68"/>
                    <a:pt x="20" y="64"/>
                    <a:pt x="20" y="64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2" y="44"/>
                    <a:pt x="20" y="48"/>
                  </a:cubicBezTo>
                  <a:cubicBezTo>
                    <a:pt x="28" y="52"/>
                    <a:pt x="32" y="60"/>
                    <a:pt x="32" y="60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6"/>
                    <a:pt x="44" y="56"/>
                    <a:pt x="44" y="52"/>
                  </a:cubicBezTo>
                  <a:cubicBezTo>
                    <a:pt x="44" y="48"/>
                    <a:pt x="48" y="40"/>
                    <a:pt x="52" y="40"/>
                  </a:cubicBezTo>
                  <a:cubicBezTo>
                    <a:pt x="56" y="40"/>
                    <a:pt x="60" y="40"/>
                    <a:pt x="60" y="40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24"/>
                    <a:pt x="60" y="20"/>
                    <a:pt x="60" y="16"/>
                  </a:cubicBezTo>
                  <a:cubicBezTo>
                    <a:pt x="60" y="12"/>
                    <a:pt x="60" y="8"/>
                    <a:pt x="64" y="4"/>
                  </a:cubicBezTo>
                  <a:cubicBezTo>
                    <a:pt x="68" y="0"/>
                    <a:pt x="76" y="0"/>
                    <a:pt x="76" y="0"/>
                  </a:cubicBezTo>
                </a:path>
              </a:pathLst>
            </a:custGeom>
            <a:noFill/>
            <a:ln w="635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A3154F6-770B-4877-8F98-1AE6F45201F0}"/>
              </a:ext>
            </a:extLst>
          </p:cNvPr>
          <p:cNvGrpSpPr/>
          <p:nvPr/>
        </p:nvGrpSpPr>
        <p:grpSpPr>
          <a:xfrm>
            <a:off x="8160629" y="4237073"/>
            <a:ext cx="222251" cy="200025"/>
            <a:chOff x="11258550" y="6548438"/>
            <a:chExt cx="222250" cy="200025"/>
          </a:xfrm>
        </p:grpSpPr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CCD16976-9A81-413F-978E-37EA8A08A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8550" y="6548438"/>
              <a:ext cx="222250" cy="200025"/>
            </a:xfrm>
            <a:custGeom>
              <a:avLst/>
              <a:gdLst>
                <a:gd name="T0" fmla="*/ 0 w 248"/>
                <a:gd name="T1" fmla="*/ 212 h 220"/>
                <a:gd name="T2" fmla="*/ 8 w 248"/>
                <a:gd name="T3" fmla="*/ 220 h 220"/>
                <a:gd name="T4" fmla="*/ 240 w 248"/>
                <a:gd name="T5" fmla="*/ 220 h 220"/>
                <a:gd name="T6" fmla="*/ 248 w 248"/>
                <a:gd name="T7" fmla="*/ 212 h 220"/>
                <a:gd name="T8" fmla="*/ 248 w 248"/>
                <a:gd name="T9" fmla="*/ 76 h 220"/>
                <a:gd name="T10" fmla="*/ 240 w 248"/>
                <a:gd name="T11" fmla="*/ 68 h 220"/>
                <a:gd name="T12" fmla="*/ 124 w 248"/>
                <a:gd name="T13" fmla="*/ 0 h 220"/>
                <a:gd name="T14" fmla="*/ 8 w 248"/>
                <a:gd name="T15" fmla="*/ 68 h 220"/>
                <a:gd name="T16" fmla="*/ 0 w 248"/>
                <a:gd name="T17" fmla="*/ 76 h 220"/>
                <a:gd name="T18" fmla="*/ 0 w 248"/>
                <a:gd name="T19" fmla="*/ 21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20">
                  <a:moveTo>
                    <a:pt x="0" y="212"/>
                  </a:moveTo>
                  <a:cubicBezTo>
                    <a:pt x="0" y="216"/>
                    <a:pt x="4" y="220"/>
                    <a:pt x="8" y="220"/>
                  </a:cubicBezTo>
                  <a:cubicBezTo>
                    <a:pt x="240" y="220"/>
                    <a:pt x="240" y="220"/>
                    <a:pt x="240" y="220"/>
                  </a:cubicBezTo>
                  <a:cubicBezTo>
                    <a:pt x="244" y="220"/>
                    <a:pt x="248" y="216"/>
                    <a:pt x="248" y="212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8" y="71"/>
                    <a:pt x="244" y="68"/>
                    <a:pt x="240" y="68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4" y="68"/>
                    <a:pt x="0" y="71"/>
                    <a:pt x="0" y="76"/>
                  </a:cubicBezTo>
                  <a:lnTo>
                    <a:pt x="0" y="212"/>
                  </a:lnTo>
                  <a:close/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63BC381D-75AE-4938-B7A5-4851DCCF9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8550" y="6613525"/>
              <a:ext cx="222250" cy="134938"/>
            </a:xfrm>
            <a:custGeom>
              <a:avLst/>
              <a:gdLst>
                <a:gd name="T0" fmla="*/ 124 w 248"/>
                <a:gd name="T1" fmla="*/ 93 h 149"/>
                <a:gd name="T2" fmla="*/ 0 w 248"/>
                <a:gd name="T3" fmla="*/ 5 h 149"/>
                <a:gd name="T4" fmla="*/ 0 w 248"/>
                <a:gd name="T5" fmla="*/ 141 h 149"/>
                <a:gd name="T6" fmla="*/ 8 w 248"/>
                <a:gd name="T7" fmla="*/ 149 h 149"/>
                <a:gd name="T8" fmla="*/ 240 w 248"/>
                <a:gd name="T9" fmla="*/ 149 h 149"/>
                <a:gd name="T10" fmla="*/ 248 w 248"/>
                <a:gd name="T11" fmla="*/ 141 h 149"/>
                <a:gd name="T12" fmla="*/ 248 w 248"/>
                <a:gd name="T13" fmla="*/ 5 h 149"/>
                <a:gd name="T14" fmla="*/ 124 w 248"/>
                <a:gd name="T15" fmla="*/ 9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149">
                  <a:moveTo>
                    <a:pt x="124" y="93"/>
                  </a:moveTo>
                  <a:cubicBezTo>
                    <a:pt x="90" y="68"/>
                    <a:pt x="0" y="1"/>
                    <a:pt x="0" y="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5"/>
                    <a:pt x="4" y="149"/>
                    <a:pt x="8" y="149"/>
                  </a:cubicBezTo>
                  <a:cubicBezTo>
                    <a:pt x="240" y="149"/>
                    <a:pt x="240" y="149"/>
                    <a:pt x="240" y="149"/>
                  </a:cubicBezTo>
                  <a:cubicBezTo>
                    <a:pt x="244" y="149"/>
                    <a:pt x="248" y="145"/>
                    <a:pt x="248" y="141"/>
                  </a:cubicBezTo>
                  <a:cubicBezTo>
                    <a:pt x="248" y="5"/>
                    <a:pt x="248" y="5"/>
                    <a:pt x="248" y="5"/>
                  </a:cubicBezTo>
                  <a:cubicBezTo>
                    <a:pt x="248" y="0"/>
                    <a:pt x="124" y="93"/>
                    <a:pt x="124" y="93"/>
                  </a:cubicBez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Line 12">
              <a:extLst>
                <a:ext uri="{FF2B5EF4-FFF2-40B4-BE49-F238E27FC236}">
                  <a16:creationId xmlns:a16="http://schemas.microsoft.com/office/drawing/2014/main" id="{A3B92DA1-FB5A-4426-8D7F-5C65A62EAD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90313" y="6683375"/>
              <a:ext cx="85725" cy="60325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Line 13">
              <a:extLst>
                <a:ext uri="{FF2B5EF4-FFF2-40B4-BE49-F238E27FC236}">
                  <a16:creationId xmlns:a16="http://schemas.microsoft.com/office/drawing/2014/main" id="{1493C264-4932-459D-9B39-4EBD6ED4EC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61725" y="6683375"/>
              <a:ext cx="85725" cy="60325"/>
            </a:xfrm>
            <a:prstGeom prst="line">
              <a:avLst/>
            </a:prstGeom>
            <a:noFill/>
            <a:ln w="6350" cap="flat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6269AF0-5AD8-42E3-ACF8-9DCE3BA10B89}"/>
              </a:ext>
            </a:extLst>
          </p:cNvPr>
          <p:cNvGrpSpPr/>
          <p:nvPr/>
        </p:nvGrpSpPr>
        <p:grpSpPr>
          <a:xfrm>
            <a:off x="8120064" y="3821113"/>
            <a:ext cx="306387" cy="214312"/>
            <a:chOff x="8075613" y="3859213"/>
            <a:chExt cx="306387" cy="214312"/>
          </a:xfrm>
        </p:grpSpPr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952C1334-6894-42E4-9DA7-BAAB41D3F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0538" y="4021138"/>
              <a:ext cx="109538" cy="52387"/>
            </a:xfrm>
            <a:custGeom>
              <a:avLst/>
              <a:gdLst>
                <a:gd name="T0" fmla="*/ 89 w 89"/>
                <a:gd name="T1" fmla="*/ 9 h 42"/>
                <a:gd name="T2" fmla="*/ 75 w 89"/>
                <a:gd name="T3" fmla="*/ 10 h 42"/>
                <a:gd name="T4" fmla="*/ 66 w 89"/>
                <a:gd name="T5" fmla="*/ 10 h 42"/>
                <a:gd name="T6" fmla="*/ 66 w 89"/>
                <a:gd name="T7" fmla="*/ 10 h 42"/>
                <a:gd name="T8" fmla="*/ 0 w 89"/>
                <a:gd name="T9" fmla="*/ 42 h 42"/>
                <a:gd name="T10" fmla="*/ 20 w 8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2">
                  <a:moveTo>
                    <a:pt x="89" y="9"/>
                  </a:moveTo>
                  <a:cubicBezTo>
                    <a:pt x="84" y="10"/>
                    <a:pt x="79" y="10"/>
                    <a:pt x="75" y="10"/>
                  </a:cubicBezTo>
                  <a:cubicBezTo>
                    <a:pt x="72" y="10"/>
                    <a:pt x="69" y="10"/>
                    <a:pt x="66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18">
              <a:extLst>
                <a:ext uri="{FF2B5EF4-FFF2-40B4-BE49-F238E27FC236}">
                  <a16:creationId xmlns:a16="http://schemas.microsoft.com/office/drawing/2014/main" id="{B941398E-F518-4641-B064-8D18DB4E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613" y="3859213"/>
              <a:ext cx="220663" cy="168275"/>
            </a:xfrm>
            <a:custGeom>
              <a:avLst/>
              <a:gdLst>
                <a:gd name="T0" fmla="*/ 62 w 180"/>
                <a:gd name="T1" fmla="*/ 135 h 135"/>
                <a:gd name="T2" fmla="*/ 49 w 180"/>
                <a:gd name="T3" fmla="*/ 130 h 135"/>
                <a:gd name="T4" fmla="*/ 1 w 180"/>
                <a:gd name="T5" fmla="*/ 72 h 135"/>
                <a:gd name="T6" fmla="*/ 102 w 180"/>
                <a:gd name="T7" fmla="*/ 0 h 135"/>
                <a:gd name="T8" fmla="*/ 180 w 180"/>
                <a:gd name="T9" fmla="*/ 2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35">
                  <a:moveTo>
                    <a:pt x="62" y="135"/>
                  </a:moveTo>
                  <a:cubicBezTo>
                    <a:pt x="58" y="134"/>
                    <a:pt x="53" y="132"/>
                    <a:pt x="49" y="130"/>
                  </a:cubicBezTo>
                  <a:cubicBezTo>
                    <a:pt x="20" y="118"/>
                    <a:pt x="1" y="97"/>
                    <a:pt x="1" y="72"/>
                  </a:cubicBezTo>
                  <a:cubicBezTo>
                    <a:pt x="0" y="33"/>
                    <a:pt x="45" y="1"/>
                    <a:pt x="102" y="0"/>
                  </a:cubicBezTo>
                  <a:cubicBezTo>
                    <a:pt x="133" y="0"/>
                    <a:pt x="161" y="9"/>
                    <a:pt x="180" y="24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19">
              <a:extLst>
                <a:ext uri="{FF2B5EF4-FFF2-40B4-BE49-F238E27FC236}">
                  <a16:creationId xmlns:a16="http://schemas.microsoft.com/office/drawing/2014/main" id="{C78A27D1-07CF-489B-A616-4407A65F4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5625" y="3892550"/>
              <a:ext cx="206375" cy="177800"/>
            </a:xfrm>
            <a:custGeom>
              <a:avLst/>
              <a:gdLst>
                <a:gd name="T0" fmla="*/ 119 w 169"/>
                <a:gd name="T1" fmla="*/ 111 h 143"/>
                <a:gd name="T2" fmla="*/ 130 w 169"/>
                <a:gd name="T3" fmla="*/ 107 h 143"/>
                <a:gd name="T4" fmla="*/ 168 w 169"/>
                <a:gd name="T5" fmla="*/ 57 h 143"/>
                <a:gd name="T6" fmla="*/ 83 w 169"/>
                <a:gd name="T7" fmla="*/ 0 h 143"/>
                <a:gd name="T8" fmla="*/ 0 w 169"/>
                <a:gd name="T9" fmla="*/ 60 h 143"/>
                <a:gd name="T10" fmla="*/ 85 w 169"/>
                <a:gd name="T11" fmla="*/ 116 h 143"/>
                <a:gd name="T12" fmla="*/ 92 w 169"/>
                <a:gd name="T13" fmla="*/ 116 h 143"/>
                <a:gd name="T14" fmla="*/ 92 w 169"/>
                <a:gd name="T15" fmla="*/ 116 h 143"/>
                <a:gd name="T16" fmla="*/ 149 w 169"/>
                <a:gd name="T17" fmla="*/ 143 h 143"/>
                <a:gd name="T18" fmla="*/ 130 w 169"/>
                <a:gd name="T19" fmla="*/ 10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143">
                  <a:moveTo>
                    <a:pt x="119" y="111"/>
                  </a:moveTo>
                  <a:cubicBezTo>
                    <a:pt x="123" y="110"/>
                    <a:pt x="127" y="108"/>
                    <a:pt x="130" y="107"/>
                  </a:cubicBezTo>
                  <a:cubicBezTo>
                    <a:pt x="153" y="96"/>
                    <a:pt x="169" y="78"/>
                    <a:pt x="168" y="57"/>
                  </a:cubicBezTo>
                  <a:cubicBezTo>
                    <a:pt x="168" y="25"/>
                    <a:pt x="130" y="0"/>
                    <a:pt x="83" y="0"/>
                  </a:cubicBezTo>
                  <a:cubicBezTo>
                    <a:pt x="37" y="1"/>
                    <a:pt x="0" y="27"/>
                    <a:pt x="0" y="60"/>
                  </a:cubicBezTo>
                  <a:cubicBezTo>
                    <a:pt x="0" y="92"/>
                    <a:pt x="39" y="117"/>
                    <a:pt x="85" y="116"/>
                  </a:cubicBezTo>
                  <a:cubicBezTo>
                    <a:pt x="87" y="116"/>
                    <a:pt x="90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149" y="143"/>
                    <a:pt x="149" y="143"/>
                    <a:pt x="149" y="143"/>
                  </a:cubicBezTo>
                  <a:cubicBezTo>
                    <a:pt x="130" y="107"/>
                    <a:pt x="130" y="107"/>
                    <a:pt x="130" y="107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B6D09D63-F259-4FDC-A462-F630B1CA4B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C8164966-F021-415A-B41A-A496146691E7}"/>
              </a:ext>
            </a:extLst>
          </p:cNvPr>
          <p:cNvSpPr/>
          <p:nvPr/>
        </p:nvSpPr>
        <p:spPr>
          <a:xfrm>
            <a:off x="1028701" y="5046564"/>
            <a:ext cx="3358105" cy="902825"/>
          </a:xfrm>
          <a:prstGeom prst="rect">
            <a:avLst/>
          </a:pr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A87906B4-C204-47BE-8436-CAA7317CB12C}"/>
              </a:ext>
            </a:extLst>
          </p:cNvPr>
          <p:cNvSpPr txBox="1">
            <a:spLocks/>
          </p:cNvSpPr>
          <p:nvPr/>
        </p:nvSpPr>
        <p:spPr>
          <a:xfrm>
            <a:off x="2563057" y="5159718"/>
            <a:ext cx="6560459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78%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859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22" grpId="0"/>
      <p:bldP spid="23" grpId="0"/>
      <p:bldP spid="33" grpId="0"/>
      <p:bldP spid="34" grpId="0"/>
      <p:bldP spid="35" grpId="0"/>
      <p:bldP spid="3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9">
            <a:extLst>
              <a:ext uri="{FF2B5EF4-FFF2-40B4-BE49-F238E27FC236}">
                <a16:creationId xmlns:a16="http://schemas.microsoft.com/office/drawing/2014/main" id="{DFC86F7F-9EAE-43C2-8A6D-EBA6948A08AE}"/>
              </a:ext>
            </a:extLst>
          </p:cNvPr>
          <p:cNvSpPr>
            <a:spLocks/>
          </p:cNvSpPr>
          <p:nvPr/>
        </p:nvSpPr>
        <p:spPr bwMode="auto">
          <a:xfrm rot="5400000">
            <a:off x="-1028270" y="4852611"/>
            <a:ext cx="4625033" cy="418031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noFill/>
          <a:ln w="25400">
            <a:solidFill>
              <a:schemeClr val="tx1">
                <a:lumMod val="60000"/>
                <a:lumOff val="40000"/>
              </a:schemeClr>
            </a:solidFill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BF278E43-4289-46CB-AC7C-C420B8BA598D}"/>
              </a:ext>
            </a:extLst>
          </p:cNvPr>
          <p:cNvSpPr>
            <a:spLocks/>
          </p:cNvSpPr>
          <p:nvPr/>
        </p:nvSpPr>
        <p:spPr bwMode="auto">
          <a:xfrm rot="4671525">
            <a:off x="5698397" y="5643530"/>
            <a:ext cx="6923685" cy="625794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noFill/>
          <a:ln w="25400">
            <a:solidFill>
              <a:schemeClr val="tx1">
                <a:lumMod val="60000"/>
                <a:lumOff val="40000"/>
              </a:schemeClr>
            </a:solidFill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2DA0E394-B625-4386-BFF8-971F6229F616}"/>
              </a:ext>
            </a:extLst>
          </p:cNvPr>
          <p:cNvSpPr>
            <a:spLocks/>
          </p:cNvSpPr>
          <p:nvPr/>
        </p:nvSpPr>
        <p:spPr bwMode="auto">
          <a:xfrm rot="8875849">
            <a:off x="-269976" y="-438529"/>
            <a:ext cx="6923685" cy="625794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noFill/>
          <a:ln w="25400">
            <a:solidFill>
              <a:schemeClr val="tx1">
                <a:lumMod val="60000"/>
                <a:lumOff val="40000"/>
              </a:schemeClr>
            </a:solidFill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CDF3C30A-DEE2-4492-9523-3AD761CBF0F7}"/>
              </a:ext>
            </a:extLst>
          </p:cNvPr>
          <p:cNvSpPr>
            <a:spLocks/>
          </p:cNvSpPr>
          <p:nvPr/>
        </p:nvSpPr>
        <p:spPr bwMode="auto">
          <a:xfrm rot="8875849">
            <a:off x="984366" y="627337"/>
            <a:ext cx="4302708" cy="388898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9D011A14-20B2-424E-9D72-04084C6093F9}"/>
              </a:ext>
            </a:extLst>
          </p:cNvPr>
          <p:cNvSpPr>
            <a:spLocks/>
          </p:cNvSpPr>
          <p:nvPr/>
        </p:nvSpPr>
        <p:spPr bwMode="auto">
          <a:xfrm rot="12752839">
            <a:off x="505083" y="329250"/>
            <a:ext cx="901279" cy="814617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767BC589-DFF8-43BA-9274-2BD856E8FB45}"/>
              </a:ext>
            </a:extLst>
          </p:cNvPr>
          <p:cNvSpPr>
            <a:spLocks/>
          </p:cNvSpPr>
          <p:nvPr/>
        </p:nvSpPr>
        <p:spPr bwMode="auto">
          <a:xfrm rot="12752839">
            <a:off x="-823088" y="4209511"/>
            <a:ext cx="1527391" cy="1380526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BAA17B90-B9D9-413B-834D-089DB03988FE}"/>
              </a:ext>
            </a:extLst>
          </p:cNvPr>
          <p:cNvSpPr>
            <a:spLocks/>
          </p:cNvSpPr>
          <p:nvPr/>
        </p:nvSpPr>
        <p:spPr bwMode="auto">
          <a:xfrm rot="12752839">
            <a:off x="4955389" y="1358758"/>
            <a:ext cx="734067" cy="663482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DE584911-DA68-4749-AF49-CFBC805B2F33}"/>
              </a:ext>
            </a:extLst>
          </p:cNvPr>
          <p:cNvSpPr>
            <a:spLocks/>
          </p:cNvSpPr>
          <p:nvPr/>
        </p:nvSpPr>
        <p:spPr bwMode="auto">
          <a:xfrm rot="12752839">
            <a:off x="2192188" y="5083651"/>
            <a:ext cx="734067" cy="663482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Freeform 9">
            <a:extLst>
              <a:ext uri="{FF2B5EF4-FFF2-40B4-BE49-F238E27FC236}">
                <a16:creationId xmlns:a16="http://schemas.microsoft.com/office/drawing/2014/main" id="{2DF4016B-419E-4255-B874-DA58331E11FE}"/>
              </a:ext>
            </a:extLst>
          </p:cNvPr>
          <p:cNvSpPr>
            <a:spLocks/>
          </p:cNvSpPr>
          <p:nvPr/>
        </p:nvSpPr>
        <p:spPr bwMode="auto">
          <a:xfrm rot="8875849" flipH="1">
            <a:off x="9909624" y="404531"/>
            <a:ext cx="1654841" cy="1495721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C198F1F9-FAA5-459E-9193-A11BEBA50231}"/>
              </a:ext>
            </a:extLst>
          </p:cNvPr>
          <p:cNvSpPr txBox="1">
            <a:spLocks/>
          </p:cNvSpPr>
          <p:nvPr/>
        </p:nvSpPr>
        <p:spPr>
          <a:xfrm>
            <a:off x="5676910" y="2777250"/>
            <a:ext cx="6560459" cy="158954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80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9E278B">
                        <a:alpha val="85000"/>
                      </a:srgbClr>
                    </a:gs>
                    <a:gs pos="100000">
                      <a:srgbClr val="1580C4">
                        <a:alpha val="85000"/>
                      </a:srgbClr>
                    </a:gs>
                  </a:gsLst>
                  <a:lin ang="6600000" scaled="0"/>
                </a:gradFill>
                <a:effectLst/>
                <a:uLnTx/>
                <a:uFillTx/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ym typeface="+mn-lt"/>
              </a:rPr>
              <a:t>THANKS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32567201-574D-4560-9F2D-FC1BCF3C7EBA}"/>
              </a:ext>
            </a:extLst>
          </p:cNvPr>
          <p:cNvSpPr txBox="1">
            <a:spLocks/>
          </p:cNvSpPr>
          <p:nvPr/>
        </p:nvSpPr>
        <p:spPr>
          <a:xfrm>
            <a:off x="1226305" y="1839457"/>
            <a:ext cx="3336400" cy="15895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LOGO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id="{FB7EE6A6-9D6A-48EE-80DB-F296C56C13BA}"/>
              </a:ext>
            </a:extLst>
          </p:cNvPr>
          <p:cNvSpPr>
            <a:spLocks/>
          </p:cNvSpPr>
          <p:nvPr/>
        </p:nvSpPr>
        <p:spPr bwMode="auto">
          <a:xfrm rot="12752839">
            <a:off x="8662932" y="6294414"/>
            <a:ext cx="588416" cy="531837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TextBox 22">
            <a:extLst>
              <a:ext uri="{FF2B5EF4-FFF2-40B4-BE49-F238E27FC236}">
                <a16:creationId xmlns:a16="http://schemas.microsoft.com/office/drawing/2014/main" id="{EBA2904B-79BF-423D-ACF7-6C4C651D6F98}"/>
              </a:ext>
            </a:extLst>
          </p:cNvPr>
          <p:cNvSpPr txBox="1"/>
          <p:nvPr/>
        </p:nvSpPr>
        <p:spPr>
          <a:xfrm>
            <a:off x="5810288" y="4077882"/>
            <a:ext cx="656045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30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 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best of the market to your</a:t>
            </a:r>
            <a:r>
              <a:rPr kumimoji="0" lang="id-ID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kimquae ab illo inventore veritatis et.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id-ID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personal presentation 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farmers.</a:t>
            </a:r>
            <a:endParaRPr kumimoji="0" lang="id-ID" sz="1100" b="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TextBox 3">
            <a:hlinkClick r:id="rId3"/>
            <a:extLst>
              <a:ext uri="{FF2B5EF4-FFF2-40B4-BE49-F238E27FC236}">
                <a16:creationId xmlns:a16="http://schemas.microsoft.com/office/drawing/2014/main" id="{DC624F3F-72C4-460A-908A-BCED12AFA67D}"/>
              </a:ext>
            </a:extLst>
          </p:cNvPr>
          <p:cNvSpPr txBox="1"/>
          <p:nvPr/>
        </p:nvSpPr>
        <p:spPr>
          <a:xfrm>
            <a:off x="6665666" y="652772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4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2" grpId="0" animBg="1"/>
      <p:bldP spid="3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4" grpId="0"/>
      <p:bldP spid="47" grpId="0" build="p"/>
      <p:bldP spid="49" grpId="0" animBg="1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052DBC21-5C35-4C36-8155-DB754B2BBCB2}"/>
              </a:ext>
            </a:extLst>
          </p:cNvPr>
          <p:cNvSpPr>
            <a:spLocks noEditPoints="1"/>
          </p:cNvSpPr>
          <p:nvPr/>
        </p:nvSpPr>
        <p:spPr bwMode="auto">
          <a:xfrm rot="2858138">
            <a:off x="7282812" y="114740"/>
            <a:ext cx="5422829" cy="490494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  <a:gd name="T20" fmla="*/ 1079 w 1271"/>
              <a:gd name="T21" fmla="*/ 948 h 1140"/>
              <a:gd name="T22" fmla="*/ 1058 w 1271"/>
              <a:gd name="T23" fmla="*/ 960 h 1140"/>
              <a:gd name="T24" fmla="*/ 212 w 1271"/>
              <a:gd name="T25" fmla="*/ 960 h 1140"/>
              <a:gd name="T26" fmla="*/ 192 w 1271"/>
              <a:gd name="T27" fmla="*/ 948 h 1140"/>
              <a:gd name="T28" fmla="*/ 192 w 1271"/>
              <a:gd name="T29" fmla="*/ 924 h 1140"/>
              <a:gd name="T30" fmla="*/ 614 w 1271"/>
              <a:gd name="T31" fmla="*/ 192 h 1140"/>
              <a:gd name="T32" fmla="*/ 635 w 1271"/>
              <a:gd name="T33" fmla="*/ 180 h 1140"/>
              <a:gd name="T34" fmla="*/ 656 w 1271"/>
              <a:gd name="T35" fmla="*/ 192 h 1140"/>
              <a:gd name="T36" fmla="*/ 1079 w 1271"/>
              <a:gd name="T37" fmla="*/ 924 h 1140"/>
              <a:gd name="T38" fmla="*/ 1079 w 1271"/>
              <a:gd name="T39" fmla="*/ 948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  <a:moveTo>
                  <a:pt x="1079" y="948"/>
                </a:moveTo>
                <a:cubicBezTo>
                  <a:pt x="1074" y="955"/>
                  <a:pt x="1066" y="960"/>
                  <a:pt x="1058" y="960"/>
                </a:cubicBezTo>
                <a:cubicBezTo>
                  <a:pt x="212" y="960"/>
                  <a:pt x="212" y="960"/>
                  <a:pt x="212" y="960"/>
                </a:cubicBezTo>
                <a:cubicBezTo>
                  <a:pt x="204" y="960"/>
                  <a:pt x="196" y="955"/>
                  <a:pt x="192" y="948"/>
                </a:cubicBezTo>
                <a:cubicBezTo>
                  <a:pt x="187" y="940"/>
                  <a:pt x="187" y="931"/>
                  <a:pt x="192" y="924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9" y="184"/>
                  <a:pt x="627" y="180"/>
                  <a:pt x="635" y="180"/>
                </a:cubicBezTo>
                <a:cubicBezTo>
                  <a:pt x="644" y="180"/>
                  <a:pt x="652" y="184"/>
                  <a:pt x="656" y="192"/>
                </a:cubicBezTo>
                <a:cubicBezTo>
                  <a:pt x="1079" y="924"/>
                  <a:pt x="1079" y="924"/>
                  <a:pt x="1079" y="924"/>
                </a:cubicBezTo>
                <a:cubicBezTo>
                  <a:pt x="1083" y="931"/>
                  <a:pt x="1083" y="940"/>
                  <a:pt x="1079" y="948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BEA2FC-F1D0-4C9A-9BFC-9FAE579E5B9B}"/>
              </a:ext>
            </a:extLst>
          </p:cNvPr>
          <p:cNvSpPr txBox="1"/>
          <p:nvPr/>
        </p:nvSpPr>
        <p:spPr>
          <a:xfrm>
            <a:off x="970043" y="2290168"/>
            <a:ext cx="538504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9E278B">
                        <a:alpha val="85000"/>
                      </a:srgbClr>
                    </a:gs>
                    <a:gs pos="100000">
                      <a:srgbClr val="1580C4">
                        <a:alpha val="85000"/>
                      </a:srgbClr>
                    </a:gs>
                  </a:gsLst>
                  <a:lin ang="6600000" scaled="0"/>
                </a:gradFill>
                <a:effectLst/>
                <a:uLnTx/>
                <a:uFillTx/>
                <a:cs typeface="+mn-ea"/>
                <a:sym typeface="+mn-lt"/>
              </a:rPr>
              <a:t>PART 01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9E278B">
                      <a:alpha val="85000"/>
                    </a:srgbClr>
                  </a:gs>
                  <a:gs pos="100000">
                    <a:srgbClr val="1580C4">
                      <a:alpha val="85000"/>
                    </a:srgbClr>
                  </a:gs>
                </a:gsLst>
                <a:lin ang="6600000" scaled="0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E6D47AD8-FE44-4B32-973E-97F1B4FFEC21}"/>
              </a:ext>
            </a:extLst>
          </p:cNvPr>
          <p:cNvSpPr>
            <a:spLocks/>
          </p:cNvSpPr>
          <p:nvPr/>
        </p:nvSpPr>
        <p:spPr bwMode="auto">
          <a:xfrm rot="1800000">
            <a:off x="11129608" y="5299004"/>
            <a:ext cx="225635" cy="203938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22F3790-7CD4-456F-9B80-21AA8261BBCF}"/>
              </a:ext>
            </a:extLst>
          </p:cNvPr>
          <p:cNvSpPr>
            <a:spLocks/>
          </p:cNvSpPr>
          <p:nvPr/>
        </p:nvSpPr>
        <p:spPr bwMode="auto">
          <a:xfrm rot="17418489">
            <a:off x="6409388" y="3764396"/>
            <a:ext cx="557678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387A17A-46DD-4FE0-831B-952CD3B80D40}"/>
              </a:ext>
            </a:extLst>
          </p:cNvPr>
          <p:cNvSpPr>
            <a:spLocks/>
          </p:cNvSpPr>
          <p:nvPr/>
        </p:nvSpPr>
        <p:spPr bwMode="auto">
          <a:xfrm rot="18974888">
            <a:off x="9787523" y="1153249"/>
            <a:ext cx="557679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E6A77A7-0988-4FE6-83D9-857FD21BE777}"/>
              </a:ext>
            </a:extLst>
          </p:cNvPr>
          <p:cNvSpPr>
            <a:spLocks/>
          </p:cNvSpPr>
          <p:nvPr/>
        </p:nvSpPr>
        <p:spPr bwMode="auto">
          <a:xfrm rot="8875849">
            <a:off x="6830952" y="6761558"/>
            <a:ext cx="6923685" cy="625794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noFill/>
          <a:ln w="25400">
            <a:solidFill>
              <a:schemeClr val="tx1">
                <a:lumMod val="60000"/>
                <a:lumOff val="40000"/>
              </a:schemeClr>
            </a:solidFill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9C3ADAFA-85F9-4011-8ECE-C9E8DAF858EC}"/>
              </a:ext>
            </a:extLst>
          </p:cNvPr>
          <p:cNvSpPr>
            <a:spLocks/>
          </p:cNvSpPr>
          <p:nvPr/>
        </p:nvSpPr>
        <p:spPr bwMode="auto">
          <a:xfrm rot="13656625">
            <a:off x="3785871" y="-4583959"/>
            <a:ext cx="6923685" cy="625794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noFill/>
          <a:ln w="25400">
            <a:solidFill>
              <a:schemeClr val="tx1">
                <a:lumMod val="60000"/>
                <a:lumOff val="40000"/>
              </a:schemeClr>
            </a:solidFill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2BEA3BF0-681E-4F1F-95FC-6560FC55C504}"/>
              </a:ext>
            </a:extLst>
          </p:cNvPr>
          <p:cNvSpPr>
            <a:spLocks/>
          </p:cNvSpPr>
          <p:nvPr/>
        </p:nvSpPr>
        <p:spPr bwMode="auto">
          <a:xfrm rot="17418489">
            <a:off x="9233868" y="6337768"/>
            <a:ext cx="557678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3B4F0D58-0A21-481A-805D-1C36D9FF2147}"/>
              </a:ext>
            </a:extLst>
          </p:cNvPr>
          <p:cNvSpPr txBox="1"/>
          <p:nvPr/>
        </p:nvSpPr>
        <p:spPr>
          <a:xfrm>
            <a:off x="970042" y="4246882"/>
            <a:ext cx="550187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30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 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best of the market to your</a:t>
            </a:r>
            <a:r>
              <a:rPr kumimoji="0" lang="id-ID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kimquae ab illo inventore veritatis et.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id-ID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personal presentation 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farmers.</a:t>
            </a:r>
            <a:endParaRPr kumimoji="0" lang="id-ID" sz="1100" b="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29A6F47-2F89-48C2-ADAD-42FCAFD4587B}"/>
              </a:ext>
            </a:extLst>
          </p:cNvPr>
          <p:cNvSpPr txBox="1">
            <a:spLocks/>
          </p:cNvSpPr>
          <p:nvPr/>
        </p:nvSpPr>
        <p:spPr>
          <a:xfrm>
            <a:off x="970042" y="3764829"/>
            <a:ext cx="2449019" cy="46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dirty="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kumimoji="0" lang="en-US" sz="2800" b="0" i="0" u="none" strike="noStrike" kern="1200" cap="none" normalizeH="0" baseline="0" noProof="0" dirty="0">
              <a:ln>
                <a:noFill/>
              </a:ln>
              <a:solidFill>
                <a:srgbClr val="3F3F3F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F8C8DCC1-2BDE-4449-8E4A-228E8871A54A}"/>
              </a:ext>
            </a:extLst>
          </p:cNvPr>
          <p:cNvSpPr>
            <a:spLocks/>
          </p:cNvSpPr>
          <p:nvPr/>
        </p:nvSpPr>
        <p:spPr bwMode="auto">
          <a:xfrm rot="18974888">
            <a:off x="522050" y="5293663"/>
            <a:ext cx="557679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92000"/>
                </a:schemeClr>
              </a:gs>
              <a:gs pos="100000">
                <a:schemeClr val="accent4">
                  <a:alpha val="82000"/>
                </a:schemeClr>
              </a:gs>
            </a:gsLst>
            <a:lin ang="7800000" scaled="0"/>
          </a:gra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1874A39D-2C86-450C-814B-8AEDC90BDB33}"/>
              </a:ext>
            </a:extLst>
          </p:cNvPr>
          <p:cNvSpPr>
            <a:spLocks/>
          </p:cNvSpPr>
          <p:nvPr/>
        </p:nvSpPr>
        <p:spPr bwMode="auto">
          <a:xfrm rot="18974888">
            <a:off x="225859" y="1555536"/>
            <a:ext cx="426760" cy="38572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717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7" grpId="0"/>
      <p:bldP spid="18" grpId="0" build="p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95717F75-8826-4A1B-9B25-1757F289D6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807D89E-F368-4D91-9A5E-8D4BE2C73C68}"/>
              </a:ext>
            </a:extLst>
          </p:cNvPr>
          <p:cNvSpPr/>
          <p:nvPr/>
        </p:nvSpPr>
        <p:spPr>
          <a:xfrm>
            <a:off x="2" y="1682314"/>
            <a:ext cx="12191999" cy="2206171"/>
          </a:xfrm>
          <a:prstGeom prst="rect">
            <a:avLst/>
          </a:pr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2D7457-3F84-448D-94FC-368774DD3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+mn-ea"/>
                <a:sym typeface="+mn-lt"/>
              </a:rPr>
              <a:t>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6C79BD-4132-4937-9C46-1998751236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This Creative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Powerpoint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Template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76A487-33BB-46F0-82AA-CEB48A1DB060}"/>
              </a:ext>
            </a:extLst>
          </p:cNvPr>
          <p:cNvSpPr txBox="1"/>
          <p:nvPr/>
        </p:nvSpPr>
        <p:spPr>
          <a:xfrm>
            <a:off x="1262851" y="4611410"/>
            <a:ext cx="2582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5B2FC6-2FDD-429E-88B2-BA410DEB68F8}"/>
              </a:ext>
            </a:extLst>
          </p:cNvPr>
          <p:cNvSpPr txBox="1"/>
          <p:nvPr/>
        </p:nvSpPr>
        <p:spPr>
          <a:xfrm>
            <a:off x="1262853" y="4116232"/>
            <a:ext cx="2582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Communication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FD90D5-59A9-41D6-A11B-695C2CF1AF30}"/>
              </a:ext>
            </a:extLst>
          </p:cNvPr>
          <p:cNvSpPr txBox="1"/>
          <p:nvPr/>
        </p:nvSpPr>
        <p:spPr>
          <a:xfrm>
            <a:off x="4804946" y="4611410"/>
            <a:ext cx="2582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F321CB-DC33-4C12-AB10-EE3060ACC2A4}"/>
              </a:ext>
            </a:extLst>
          </p:cNvPr>
          <p:cNvSpPr txBox="1"/>
          <p:nvPr/>
        </p:nvSpPr>
        <p:spPr>
          <a:xfrm>
            <a:off x="4804946" y="4116231"/>
            <a:ext cx="2582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Idea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328D45-A848-4A3A-89C4-B975C06B3D84}"/>
              </a:ext>
            </a:extLst>
          </p:cNvPr>
          <p:cNvSpPr txBox="1"/>
          <p:nvPr/>
        </p:nvSpPr>
        <p:spPr>
          <a:xfrm>
            <a:off x="8347039" y="4611410"/>
            <a:ext cx="2582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F8632C-1266-4AD5-99C7-1E8666E023F8}"/>
              </a:ext>
            </a:extLst>
          </p:cNvPr>
          <p:cNvSpPr txBox="1"/>
          <p:nvPr/>
        </p:nvSpPr>
        <p:spPr>
          <a:xfrm>
            <a:off x="8347039" y="4116231"/>
            <a:ext cx="2582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Good Price</a:t>
            </a:r>
          </a:p>
        </p:txBody>
      </p:sp>
      <p:sp>
        <p:nvSpPr>
          <p:cNvPr id="42" name="Freeform 9">
            <a:extLst>
              <a:ext uri="{FF2B5EF4-FFF2-40B4-BE49-F238E27FC236}">
                <a16:creationId xmlns:a16="http://schemas.microsoft.com/office/drawing/2014/main" id="{D3FE16F1-5768-45D5-98CF-41DE2994C26D}"/>
              </a:ext>
            </a:extLst>
          </p:cNvPr>
          <p:cNvSpPr>
            <a:spLocks/>
          </p:cNvSpPr>
          <p:nvPr/>
        </p:nvSpPr>
        <p:spPr bwMode="auto">
          <a:xfrm rot="14400000">
            <a:off x="2371686" y="5897841"/>
            <a:ext cx="226986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Freeform 9">
            <a:extLst>
              <a:ext uri="{FF2B5EF4-FFF2-40B4-BE49-F238E27FC236}">
                <a16:creationId xmlns:a16="http://schemas.microsoft.com/office/drawing/2014/main" id="{64D80C62-0EA0-4A61-BAB2-E26C4015602C}"/>
              </a:ext>
            </a:extLst>
          </p:cNvPr>
          <p:cNvSpPr>
            <a:spLocks/>
          </p:cNvSpPr>
          <p:nvPr/>
        </p:nvSpPr>
        <p:spPr bwMode="auto">
          <a:xfrm rot="14400000">
            <a:off x="5933380" y="5897841"/>
            <a:ext cx="226986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Freeform 9">
            <a:extLst>
              <a:ext uri="{FF2B5EF4-FFF2-40B4-BE49-F238E27FC236}">
                <a16:creationId xmlns:a16="http://schemas.microsoft.com/office/drawing/2014/main" id="{57A0224E-A80A-4045-81BD-51DE03921599}"/>
              </a:ext>
            </a:extLst>
          </p:cNvPr>
          <p:cNvSpPr>
            <a:spLocks/>
          </p:cNvSpPr>
          <p:nvPr/>
        </p:nvSpPr>
        <p:spPr bwMode="auto">
          <a:xfrm rot="14400000">
            <a:off x="9541270" y="5897841"/>
            <a:ext cx="226986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A4A69C02-6DFE-4C26-A69D-8AAAD9B98CB6}"/>
              </a:ext>
            </a:extLst>
          </p:cNvPr>
          <p:cNvSpPr>
            <a:spLocks noEditPoints="1"/>
          </p:cNvSpPr>
          <p:nvPr/>
        </p:nvSpPr>
        <p:spPr bwMode="auto">
          <a:xfrm>
            <a:off x="2254867" y="2598754"/>
            <a:ext cx="598083" cy="423086"/>
          </a:xfrm>
          <a:custGeom>
            <a:avLst/>
            <a:gdLst>
              <a:gd name="T0" fmla="*/ 261 w 262"/>
              <a:gd name="T1" fmla="*/ 90 h 184"/>
              <a:gd name="T2" fmla="*/ 188 w 262"/>
              <a:gd name="T3" fmla="*/ 28 h 184"/>
              <a:gd name="T4" fmla="*/ 190 w 262"/>
              <a:gd name="T5" fmla="*/ 26 h 184"/>
              <a:gd name="T6" fmla="*/ 108 w 262"/>
              <a:gd name="T7" fmla="*/ 0 h 184"/>
              <a:gd name="T8" fmla="*/ 32 w 262"/>
              <a:gd name="T9" fmla="*/ 23 h 184"/>
              <a:gd name="T10" fmla="*/ 1 w 262"/>
              <a:gd name="T11" fmla="*/ 78 h 184"/>
              <a:gd name="T12" fmla="*/ 47 w 262"/>
              <a:gd name="T13" fmla="*/ 139 h 184"/>
              <a:gd name="T14" fmla="*/ 30 w 262"/>
              <a:gd name="T15" fmla="*/ 176 h 184"/>
              <a:gd name="T16" fmla="*/ 31 w 262"/>
              <a:gd name="T17" fmla="*/ 182 h 184"/>
              <a:gd name="T18" fmla="*/ 35 w 262"/>
              <a:gd name="T19" fmla="*/ 184 h 184"/>
              <a:gd name="T20" fmla="*/ 38 w 262"/>
              <a:gd name="T21" fmla="*/ 184 h 184"/>
              <a:gd name="T22" fmla="*/ 102 w 262"/>
              <a:gd name="T23" fmla="*/ 152 h 184"/>
              <a:gd name="T24" fmla="*/ 110 w 262"/>
              <a:gd name="T25" fmla="*/ 152 h 184"/>
              <a:gd name="T26" fmla="*/ 125 w 262"/>
              <a:gd name="T27" fmla="*/ 151 h 184"/>
              <a:gd name="T28" fmla="*/ 124 w 262"/>
              <a:gd name="T29" fmla="*/ 146 h 184"/>
              <a:gd name="T30" fmla="*/ 172 w 262"/>
              <a:gd name="T31" fmla="*/ 155 h 184"/>
              <a:gd name="T32" fmla="*/ 178 w 262"/>
              <a:gd name="T33" fmla="*/ 155 h 184"/>
              <a:gd name="T34" fmla="*/ 233 w 262"/>
              <a:gd name="T35" fmla="*/ 181 h 184"/>
              <a:gd name="T36" fmla="*/ 236 w 262"/>
              <a:gd name="T37" fmla="*/ 182 h 184"/>
              <a:gd name="T38" fmla="*/ 240 w 262"/>
              <a:gd name="T39" fmla="*/ 180 h 184"/>
              <a:gd name="T40" fmla="*/ 241 w 262"/>
              <a:gd name="T41" fmla="*/ 173 h 184"/>
              <a:gd name="T42" fmla="*/ 225 w 262"/>
              <a:gd name="T43" fmla="*/ 142 h 184"/>
              <a:gd name="T44" fmla="*/ 261 w 262"/>
              <a:gd name="T45" fmla="*/ 90 h 184"/>
              <a:gd name="T46" fmla="*/ 110 w 262"/>
              <a:gd name="T47" fmla="*/ 140 h 184"/>
              <a:gd name="T48" fmla="*/ 102 w 262"/>
              <a:gd name="T49" fmla="*/ 140 h 184"/>
              <a:gd name="T50" fmla="*/ 99 w 262"/>
              <a:gd name="T51" fmla="*/ 141 h 184"/>
              <a:gd name="T52" fmla="*/ 48 w 262"/>
              <a:gd name="T53" fmla="*/ 165 h 184"/>
              <a:gd name="T54" fmla="*/ 58 w 262"/>
              <a:gd name="T55" fmla="*/ 144 h 184"/>
              <a:gd name="T56" fmla="*/ 67 w 262"/>
              <a:gd name="T57" fmla="*/ 147 h 184"/>
              <a:gd name="T58" fmla="*/ 70 w 262"/>
              <a:gd name="T59" fmla="*/ 135 h 184"/>
              <a:gd name="T60" fmla="*/ 57 w 262"/>
              <a:gd name="T61" fmla="*/ 131 h 184"/>
              <a:gd name="T62" fmla="*/ 13 w 262"/>
              <a:gd name="T63" fmla="*/ 78 h 184"/>
              <a:gd name="T64" fmla="*/ 39 w 262"/>
              <a:gd name="T65" fmla="*/ 33 h 184"/>
              <a:gd name="T66" fmla="*/ 108 w 262"/>
              <a:gd name="T67" fmla="*/ 12 h 184"/>
              <a:gd name="T68" fmla="*/ 171 w 262"/>
              <a:gd name="T69" fmla="*/ 27 h 184"/>
              <a:gd name="T70" fmla="*/ 170 w 262"/>
              <a:gd name="T71" fmla="*/ 27 h 184"/>
              <a:gd name="T72" fmla="*/ 108 w 262"/>
              <a:gd name="T73" fmla="*/ 46 h 184"/>
              <a:gd name="T74" fmla="*/ 81 w 262"/>
              <a:gd name="T75" fmla="*/ 93 h 184"/>
              <a:gd name="T76" fmla="*/ 109 w 262"/>
              <a:gd name="T77" fmla="*/ 138 h 184"/>
              <a:gd name="T78" fmla="*/ 112 w 262"/>
              <a:gd name="T79" fmla="*/ 140 h 184"/>
              <a:gd name="T80" fmla="*/ 110 w 262"/>
              <a:gd name="T81" fmla="*/ 140 h 184"/>
              <a:gd name="T82" fmla="*/ 215 w 262"/>
              <a:gd name="T83" fmla="*/ 134 h 184"/>
              <a:gd name="T84" fmla="*/ 204 w 262"/>
              <a:gd name="T85" fmla="*/ 138 h 184"/>
              <a:gd name="T86" fmla="*/ 208 w 262"/>
              <a:gd name="T87" fmla="*/ 150 h 184"/>
              <a:gd name="T88" fmla="*/ 214 w 262"/>
              <a:gd name="T89" fmla="*/ 147 h 184"/>
              <a:gd name="T90" fmla="*/ 222 w 262"/>
              <a:gd name="T91" fmla="*/ 163 h 184"/>
              <a:gd name="T92" fmla="*/ 182 w 262"/>
              <a:gd name="T93" fmla="*/ 144 h 184"/>
              <a:gd name="T94" fmla="*/ 179 w 262"/>
              <a:gd name="T95" fmla="*/ 143 h 184"/>
              <a:gd name="T96" fmla="*/ 178 w 262"/>
              <a:gd name="T97" fmla="*/ 143 h 184"/>
              <a:gd name="T98" fmla="*/ 172 w 262"/>
              <a:gd name="T99" fmla="*/ 143 h 184"/>
              <a:gd name="T100" fmla="*/ 116 w 262"/>
              <a:gd name="T101" fmla="*/ 128 h 184"/>
              <a:gd name="T102" fmla="*/ 93 w 262"/>
              <a:gd name="T103" fmla="*/ 92 h 184"/>
              <a:gd name="T104" fmla="*/ 115 w 262"/>
              <a:gd name="T105" fmla="*/ 56 h 184"/>
              <a:gd name="T106" fmla="*/ 170 w 262"/>
              <a:gd name="T107" fmla="*/ 39 h 184"/>
              <a:gd name="T108" fmla="*/ 249 w 262"/>
              <a:gd name="T109" fmla="*/ 90 h 184"/>
              <a:gd name="T110" fmla="*/ 215 w 262"/>
              <a:gd name="T111" fmla="*/ 13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2" h="184">
                <a:moveTo>
                  <a:pt x="261" y="90"/>
                </a:moveTo>
                <a:cubicBezTo>
                  <a:pt x="261" y="59"/>
                  <a:pt x="229" y="34"/>
                  <a:pt x="188" y="28"/>
                </a:cubicBezTo>
                <a:cubicBezTo>
                  <a:pt x="190" y="26"/>
                  <a:pt x="190" y="26"/>
                  <a:pt x="190" y="26"/>
                </a:cubicBezTo>
                <a:cubicBezTo>
                  <a:pt x="169" y="9"/>
                  <a:pt x="139" y="0"/>
                  <a:pt x="108" y="0"/>
                </a:cubicBezTo>
                <a:cubicBezTo>
                  <a:pt x="79" y="1"/>
                  <a:pt x="52" y="9"/>
                  <a:pt x="32" y="23"/>
                </a:cubicBezTo>
                <a:cubicBezTo>
                  <a:pt x="12" y="38"/>
                  <a:pt x="0" y="57"/>
                  <a:pt x="1" y="78"/>
                </a:cubicBezTo>
                <a:cubicBezTo>
                  <a:pt x="1" y="103"/>
                  <a:pt x="18" y="125"/>
                  <a:pt x="47" y="139"/>
                </a:cubicBezTo>
                <a:cubicBezTo>
                  <a:pt x="30" y="176"/>
                  <a:pt x="30" y="176"/>
                  <a:pt x="30" y="176"/>
                </a:cubicBezTo>
                <a:cubicBezTo>
                  <a:pt x="29" y="178"/>
                  <a:pt x="29" y="181"/>
                  <a:pt x="31" y="182"/>
                </a:cubicBezTo>
                <a:cubicBezTo>
                  <a:pt x="32" y="184"/>
                  <a:pt x="34" y="184"/>
                  <a:pt x="35" y="184"/>
                </a:cubicBezTo>
                <a:cubicBezTo>
                  <a:pt x="36" y="184"/>
                  <a:pt x="37" y="184"/>
                  <a:pt x="38" y="184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105" y="152"/>
                  <a:pt x="107" y="152"/>
                  <a:pt x="110" y="152"/>
                </a:cubicBezTo>
                <a:cubicBezTo>
                  <a:pt x="115" y="152"/>
                  <a:pt x="120" y="152"/>
                  <a:pt x="125" y="151"/>
                </a:cubicBezTo>
                <a:cubicBezTo>
                  <a:pt x="124" y="146"/>
                  <a:pt x="124" y="146"/>
                  <a:pt x="124" y="146"/>
                </a:cubicBezTo>
                <a:cubicBezTo>
                  <a:pt x="138" y="152"/>
                  <a:pt x="155" y="156"/>
                  <a:pt x="172" y="155"/>
                </a:cubicBezTo>
                <a:cubicBezTo>
                  <a:pt x="174" y="155"/>
                  <a:pt x="176" y="155"/>
                  <a:pt x="178" y="155"/>
                </a:cubicBezTo>
                <a:cubicBezTo>
                  <a:pt x="233" y="181"/>
                  <a:pt x="233" y="181"/>
                  <a:pt x="233" y="181"/>
                </a:cubicBezTo>
                <a:cubicBezTo>
                  <a:pt x="234" y="181"/>
                  <a:pt x="235" y="182"/>
                  <a:pt x="236" y="182"/>
                </a:cubicBezTo>
                <a:cubicBezTo>
                  <a:pt x="238" y="182"/>
                  <a:pt x="239" y="181"/>
                  <a:pt x="240" y="180"/>
                </a:cubicBezTo>
                <a:cubicBezTo>
                  <a:pt x="242" y="178"/>
                  <a:pt x="242" y="175"/>
                  <a:pt x="241" y="173"/>
                </a:cubicBezTo>
                <a:cubicBezTo>
                  <a:pt x="225" y="142"/>
                  <a:pt x="225" y="142"/>
                  <a:pt x="225" y="142"/>
                </a:cubicBezTo>
                <a:cubicBezTo>
                  <a:pt x="248" y="130"/>
                  <a:pt x="262" y="111"/>
                  <a:pt x="261" y="90"/>
                </a:cubicBezTo>
                <a:close/>
                <a:moveTo>
                  <a:pt x="110" y="140"/>
                </a:moveTo>
                <a:cubicBezTo>
                  <a:pt x="107" y="140"/>
                  <a:pt x="105" y="140"/>
                  <a:pt x="102" y="140"/>
                </a:cubicBezTo>
                <a:cubicBezTo>
                  <a:pt x="101" y="140"/>
                  <a:pt x="100" y="140"/>
                  <a:pt x="99" y="141"/>
                </a:cubicBezTo>
                <a:cubicBezTo>
                  <a:pt x="48" y="165"/>
                  <a:pt x="48" y="165"/>
                  <a:pt x="48" y="165"/>
                </a:cubicBezTo>
                <a:cubicBezTo>
                  <a:pt x="58" y="144"/>
                  <a:pt x="58" y="144"/>
                  <a:pt x="58" y="144"/>
                </a:cubicBezTo>
                <a:cubicBezTo>
                  <a:pt x="61" y="145"/>
                  <a:pt x="64" y="146"/>
                  <a:pt x="67" y="147"/>
                </a:cubicBezTo>
                <a:cubicBezTo>
                  <a:pt x="70" y="135"/>
                  <a:pt x="70" y="135"/>
                  <a:pt x="70" y="135"/>
                </a:cubicBezTo>
                <a:cubicBezTo>
                  <a:pt x="65" y="134"/>
                  <a:pt x="61" y="132"/>
                  <a:pt x="57" y="131"/>
                </a:cubicBezTo>
                <a:cubicBezTo>
                  <a:pt x="29" y="119"/>
                  <a:pt x="13" y="99"/>
                  <a:pt x="13" y="78"/>
                </a:cubicBezTo>
                <a:cubicBezTo>
                  <a:pt x="12" y="61"/>
                  <a:pt x="22" y="45"/>
                  <a:pt x="39" y="33"/>
                </a:cubicBezTo>
                <a:cubicBezTo>
                  <a:pt x="57" y="20"/>
                  <a:pt x="82" y="13"/>
                  <a:pt x="108" y="12"/>
                </a:cubicBezTo>
                <a:cubicBezTo>
                  <a:pt x="131" y="12"/>
                  <a:pt x="153" y="17"/>
                  <a:pt x="171" y="27"/>
                </a:cubicBezTo>
                <a:cubicBezTo>
                  <a:pt x="171" y="27"/>
                  <a:pt x="171" y="27"/>
                  <a:pt x="170" y="27"/>
                </a:cubicBezTo>
                <a:cubicBezTo>
                  <a:pt x="147" y="28"/>
                  <a:pt x="124" y="34"/>
                  <a:pt x="108" y="46"/>
                </a:cubicBezTo>
                <a:cubicBezTo>
                  <a:pt x="90" y="59"/>
                  <a:pt x="81" y="75"/>
                  <a:pt x="81" y="93"/>
                </a:cubicBezTo>
                <a:cubicBezTo>
                  <a:pt x="81" y="110"/>
                  <a:pt x="91" y="126"/>
                  <a:pt x="109" y="138"/>
                </a:cubicBezTo>
                <a:cubicBezTo>
                  <a:pt x="110" y="139"/>
                  <a:pt x="111" y="140"/>
                  <a:pt x="112" y="140"/>
                </a:cubicBezTo>
                <a:cubicBezTo>
                  <a:pt x="111" y="140"/>
                  <a:pt x="110" y="140"/>
                  <a:pt x="110" y="140"/>
                </a:cubicBezTo>
                <a:close/>
                <a:moveTo>
                  <a:pt x="215" y="134"/>
                </a:moveTo>
                <a:cubicBezTo>
                  <a:pt x="211" y="136"/>
                  <a:pt x="208" y="137"/>
                  <a:pt x="204" y="138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10" y="149"/>
                  <a:pt x="212" y="148"/>
                  <a:pt x="214" y="147"/>
                </a:cubicBezTo>
                <a:cubicBezTo>
                  <a:pt x="222" y="163"/>
                  <a:pt x="222" y="163"/>
                  <a:pt x="222" y="163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181" y="143"/>
                  <a:pt x="180" y="143"/>
                  <a:pt x="179" y="143"/>
                </a:cubicBezTo>
                <a:cubicBezTo>
                  <a:pt x="179" y="143"/>
                  <a:pt x="178" y="143"/>
                  <a:pt x="178" y="143"/>
                </a:cubicBezTo>
                <a:cubicBezTo>
                  <a:pt x="176" y="143"/>
                  <a:pt x="174" y="143"/>
                  <a:pt x="172" y="143"/>
                </a:cubicBezTo>
                <a:cubicBezTo>
                  <a:pt x="151" y="144"/>
                  <a:pt x="131" y="138"/>
                  <a:pt x="116" y="128"/>
                </a:cubicBezTo>
                <a:cubicBezTo>
                  <a:pt x="101" y="119"/>
                  <a:pt x="93" y="106"/>
                  <a:pt x="93" y="92"/>
                </a:cubicBezTo>
                <a:cubicBezTo>
                  <a:pt x="93" y="79"/>
                  <a:pt x="100" y="66"/>
                  <a:pt x="115" y="56"/>
                </a:cubicBezTo>
                <a:cubicBezTo>
                  <a:pt x="129" y="46"/>
                  <a:pt x="149" y="40"/>
                  <a:pt x="170" y="39"/>
                </a:cubicBezTo>
                <a:cubicBezTo>
                  <a:pt x="214" y="39"/>
                  <a:pt x="249" y="62"/>
                  <a:pt x="249" y="90"/>
                </a:cubicBezTo>
                <a:cubicBezTo>
                  <a:pt x="250" y="108"/>
                  <a:pt x="237" y="124"/>
                  <a:pt x="215" y="13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805EA9-8D17-4A8F-8560-60497A472486}"/>
              </a:ext>
            </a:extLst>
          </p:cNvPr>
          <p:cNvGrpSpPr/>
          <p:nvPr/>
        </p:nvGrpSpPr>
        <p:grpSpPr>
          <a:xfrm>
            <a:off x="9335731" y="2507935"/>
            <a:ext cx="604727" cy="604724"/>
            <a:chOff x="6435725" y="6092825"/>
            <a:chExt cx="433388" cy="433387"/>
          </a:xfrm>
          <a:solidFill>
            <a:schemeClr val="bg2"/>
          </a:solidFill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212D4A64-9C39-40C7-973A-68CF5209D4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5725" y="6092825"/>
              <a:ext cx="433388" cy="433387"/>
            </a:xfrm>
            <a:custGeom>
              <a:avLst/>
              <a:gdLst>
                <a:gd name="T0" fmla="*/ 259 w 265"/>
                <a:gd name="T1" fmla="*/ 148 h 263"/>
                <a:gd name="T2" fmla="*/ 157 w 265"/>
                <a:gd name="T3" fmla="*/ 46 h 263"/>
                <a:gd name="T4" fmla="*/ 59 w 265"/>
                <a:gd name="T5" fmla="*/ 28 h 263"/>
                <a:gd name="T6" fmla="*/ 49 w 265"/>
                <a:gd name="T7" fmla="*/ 18 h 263"/>
                <a:gd name="T8" fmla="*/ 19 w 265"/>
                <a:gd name="T9" fmla="*/ 3 h 263"/>
                <a:gd name="T10" fmla="*/ 12 w 265"/>
                <a:gd name="T11" fmla="*/ 11 h 263"/>
                <a:gd name="T12" fmla="*/ 3 w 265"/>
                <a:gd name="T13" fmla="*/ 19 h 263"/>
                <a:gd name="T14" fmla="*/ 18 w 265"/>
                <a:gd name="T15" fmla="*/ 49 h 263"/>
                <a:gd name="T16" fmla="*/ 24 w 265"/>
                <a:gd name="T17" fmla="*/ 54 h 263"/>
                <a:gd name="T18" fmla="*/ 32 w 265"/>
                <a:gd name="T19" fmla="*/ 46 h 263"/>
                <a:gd name="T20" fmla="*/ 27 w 265"/>
                <a:gd name="T21" fmla="*/ 40 h 263"/>
                <a:gd name="T22" fmla="*/ 14 w 265"/>
                <a:gd name="T23" fmla="*/ 23 h 263"/>
                <a:gd name="T24" fmla="*/ 17 w 265"/>
                <a:gd name="T25" fmla="*/ 22 h 263"/>
                <a:gd name="T26" fmla="*/ 23 w 265"/>
                <a:gd name="T27" fmla="*/ 22 h 263"/>
                <a:gd name="T28" fmla="*/ 23 w 265"/>
                <a:gd name="T29" fmla="*/ 16 h 263"/>
                <a:gd name="T30" fmla="*/ 23 w 265"/>
                <a:gd name="T31" fmla="*/ 14 h 263"/>
                <a:gd name="T32" fmla="*/ 41 w 265"/>
                <a:gd name="T33" fmla="*/ 26 h 263"/>
                <a:gd name="T34" fmla="*/ 46 w 265"/>
                <a:gd name="T35" fmla="*/ 32 h 263"/>
                <a:gd name="T36" fmla="*/ 38 w 265"/>
                <a:gd name="T37" fmla="*/ 38 h 263"/>
                <a:gd name="T38" fmla="*/ 47 w 265"/>
                <a:gd name="T39" fmla="*/ 156 h 263"/>
                <a:gd name="T40" fmla="*/ 149 w 265"/>
                <a:gd name="T41" fmla="*/ 259 h 263"/>
                <a:gd name="T42" fmla="*/ 159 w 265"/>
                <a:gd name="T43" fmla="*/ 263 h 263"/>
                <a:gd name="T44" fmla="*/ 169 w 265"/>
                <a:gd name="T45" fmla="*/ 259 h 263"/>
                <a:gd name="T46" fmla="*/ 259 w 265"/>
                <a:gd name="T47" fmla="*/ 168 h 263"/>
                <a:gd name="T48" fmla="*/ 259 w 265"/>
                <a:gd name="T49" fmla="*/ 148 h 263"/>
                <a:gd name="T50" fmla="*/ 251 w 265"/>
                <a:gd name="T51" fmla="*/ 160 h 263"/>
                <a:gd name="T52" fmla="*/ 160 w 265"/>
                <a:gd name="T53" fmla="*/ 250 h 263"/>
                <a:gd name="T54" fmla="*/ 157 w 265"/>
                <a:gd name="T55" fmla="*/ 250 h 263"/>
                <a:gd name="T56" fmla="*/ 55 w 265"/>
                <a:gd name="T57" fmla="*/ 148 h 263"/>
                <a:gd name="T58" fmla="*/ 47 w 265"/>
                <a:gd name="T59" fmla="*/ 46 h 263"/>
                <a:gd name="T60" fmla="*/ 54 w 265"/>
                <a:gd name="T61" fmla="*/ 41 h 263"/>
                <a:gd name="T62" fmla="*/ 59 w 265"/>
                <a:gd name="T63" fmla="*/ 48 h 263"/>
                <a:gd name="T64" fmla="*/ 46 w 265"/>
                <a:gd name="T65" fmla="*/ 68 h 263"/>
                <a:gd name="T66" fmla="*/ 68 w 265"/>
                <a:gd name="T67" fmla="*/ 90 h 263"/>
                <a:gd name="T68" fmla="*/ 90 w 265"/>
                <a:gd name="T69" fmla="*/ 68 h 263"/>
                <a:gd name="T70" fmla="*/ 72 w 265"/>
                <a:gd name="T71" fmla="*/ 46 h 263"/>
                <a:gd name="T72" fmla="*/ 67 w 265"/>
                <a:gd name="T73" fmla="*/ 38 h 263"/>
                <a:gd name="T74" fmla="*/ 78 w 265"/>
                <a:gd name="T75" fmla="*/ 37 h 263"/>
                <a:gd name="T76" fmla="*/ 148 w 265"/>
                <a:gd name="T77" fmla="*/ 55 h 263"/>
                <a:gd name="T78" fmla="*/ 251 w 265"/>
                <a:gd name="T79" fmla="*/ 157 h 263"/>
                <a:gd name="T80" fmla="*/ 251 w 265"/>
                <a:gd name="T81" fmla="*/ 160 h 263"/>
                <a:gd name="T82" fmla="*/ 78 w 265"/>
                <a:gd name="T83" fmla="*/ 68 h 263"/>
                <a:gd name="T84" fmla="*/ 68 w 265"/>
                <a:gd name="T85" fmla="*/ 78 h 263"/>
                <a:gd name="T86" fmla="*/ 58 w 265"/>
                <a:gd name="T87" fmla="*/ 68 h 263"/>
                <a:gd name="T88" fmla="*/ 61 w 265"/>
                <a:gd name="T89" fmla="*/ 60 h 263"/>
                <a:gd name="T90" fmla="*/ 69 w 265"/>
                <a:gd name="T91" fmla="*/ 69 h 263"/>
                <a:gd name="T92" fmla="*/ 74 w 265"/>
                <a:gd name="T93" fmla="*/ 60 h 263"/>
                <a:gd name="T94" fmla="*/ 78 w 265"/>
                <a:gd name="T95" fmla="*/ 6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5" h="263">
                  <a:moveTo>
                    <a:pt x="259" y="148"/>
                  </a:moveTo>
                  <a:cubicBezTo>
                    <a:pt x="157" y="46"/>
                    <a:pt x="157" y="46"/>
                    <a:pt x="157" y="46"/>
                  </a:cubicBezTo>
                  <a:cubicBezTo>
                    <a:pt x="147" y="36"/>
                    <a:pt x="93" y="20"/>
                    <a:pt x="59" y="28"/>
                  </a:cubicBezTo>
                  <a:cubicBezTo>
                    <a:pt x="56" y="25"/>
                    <a:pt x="53" y="21"/>
                    <a:pt x="49" y="18"/>
                  </a:cubicBezTo>
                  <a:cubicBezTo>
                    <a:pt x="36" y="4"/>
                    <a:pt x="26" y="0"/>
                    <a:pt x="19" y="3"/>
                  </a:cubicBezTo>
                  <a:cubicBezTo>
                    <a:pt x="15" y="4"/>
                    <a:pt x="13" y="8"/>
                    <a:pt x="12" y="11"/>
                  </a:cubicBezTo>
                  <a:cubicBezTo>
                    <a:pt x="9" y="12"/>
                    <a:pt x="5" y="14"/>
                    <a:pt x="3" y="19"/>
                  </a:cubicBezTo>
                  <a:cubicBezTo>
                    <a:pt x="0" y="26"/>
                    <a:pt x="5" y="36"/>
                    <a:pt x="18" y="49"/>
                  </a:cubicBezTo>
                  <a:cubicBezTo>
                    <a:pt x="20" y="51"/>
                    <a:pt x="22" y="53"/>
                    <a:pt x="24" y="54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0" y="44"/>
                    <a:pt x="29" y="42"/>
                    <a:pt x="27" y="40"/>
                  </a:cubicBezTo>
                  <a:cubicBezTo>
                    <a:pt x="14" y="28"/>
                    <a:pt x="14" y="23"/>
                    <a:pt x="14" y="23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3" y="14"/>
                    <a:pt x="23" y="14"/>
                  </a:cubicBezTo>
                  <a:cubicBezTo>
                    <a:pt x="23" y="14"/>
                    <a:pt x="28" y="13"/>
                    <a:pt x="41" y="26"/>
                  </a:cubicBezTo>
                  <a:cubicBezTo>
                    <a:pt x="43" y="28"/>
                    <a:pt x="45" y="30"/>
                    <a:pt x="46" y="32"/>
                  </a:cubicBezTo>
                  <a:cubicBezTo>
                    <a:pt x="43" y="33"/>
                    <a:pt x="40" y="35"/>
                    <a:pt x="38" y="38"/>
                  </a:cubicBezTo>
                  <a:cubicBezTo>
                    <a:pt x="12" y="63"/>
                    <a:pt x="34" y="144"/>
                    <a:pt x="47" y="156"/>
                  </a:cubicBezTo>
                  <a:cubicBezTo>
                    <a:pt x="149" y="259"/>
                    <a:pt x="149" y="259"/>
                    <a:pt x="149" y="259"/>
                  </a:cubicBezTo>
                  <a:cubicBezTo>
                    <a:pt x="152" y="261"/>
                    <a:pt x="155" y="263"/>
                    <a:pt x="159" y="263"/>
                  </a:cubicBezTo>
                  <a:cubicBezTo>
                    <a:pt x="162" y="263"/>
                    <a:pt x="166" y="261"/>
                    <a:pt x="169" y="259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65" y="163"/>
                    <a:pt x="265" y="154"/>
                    <a:pt x="259" y="148"/>
                  </a:cubicBezTo>
                  <a:close/>
                  <a:moveTo>
                    <a:pt x="251" y="160"/>
                  </a:moveTo>
                  <a:cubicBezTo>
                    <a:pt x="160" y="250"/>
                    <a:pt x="160" y="250"/>
                    <a:pt x="160" y="250"/>
                  </a:cubicBezTo>
                  <a:cubicBezTo>
                    <a:pt x="159" y="251"/>
                    <a:pt x="158" y="251"/>
                    <a:pt x="157" y="250"/>
                  </a:cubicBezTo>
                  <a:cubicBezTo>
                    <a:pt x="55" y="148"/>
                    <a:pt x="55" y="148"/>
                    <a:pt x="55" y="148"/>
                  </a:cubicBezTo>
                  <a:cubicBezTo>
                    <a:pt x="46" y="139"/>
                    <a:pt x="27" y="66"/>
                    <a:pt x="47" y="46"/>
                  </a:cubicBezTo>
                  <a:cubicBezTo>
                    <a:pt x="49" y="44"/>
                    <a:pt x="51" y="42"/>
                    <a:pt x="54" y="41"/>
                  </a:cubicBezTo>
                  <a:cubicBezTo>
                    <a:pt x="56" y="43"/>
                    <a:pt x="58" y="46"/>
                    <a:pt x="59" y="48"/>
                  </a:cubicBezTo>
                  <a:cubicBezTo>
                    <a:pt x="51" y="51"/>
                    <a:pt x="46" y="59"/>
                    <a:pt x="46" y="68"/>
                  </a:cubicBezTo>
                  <a:cubicBezTo>
                    <a:pt x="46" y="80"/>
                    <a:pt x="56" y="90"/>
                    <a:pt x="68" y="90"/>
                  </a:cubicBezTo>
                  <a:cubicBezTo>
                    <a:pt x="80" y="90"/>
                    <a:pt x="90" y="80"/>
                    <a:pt x="90" y="68"/>
                  </a:cubicBezTo>
                  <a:cubicBezTo>
                    <a:pt x="90" y="57"/>
                    <a:pt x="82" y="48"/>
                    <a:pt x="72" y="46"/>
                  </a:cubicBezTo>
                  <a:cubicBezTo>
                    <a:pt x="71" y="43"/>
                    <a:pt x="69" y="41"/>
                    <a:pt x="67" y="38"/>
                  </a:cubicBezTo>
                  <a:cubicBezTo>
                    <a:pt x="71" y="38"/>
                    <a:pt x="74" y="37"/>
                    <a:pt x="78" y="37"/>
                  </a:cubicBezTo>
                  <a:cubicBezTo>
                    <a:pt x="106" y="37"/>
                    <a:pt x="142" y="48"/>
                    <a:pt x="148" y="55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2" y="158"/>
                    <a:pt x="252" y="159"/>
                    <a:pt x="251" y="160"/>
                  </a:cubicBezTo>
                  <a:close/>
                  <a:moveTo>
                    <a:pt x="78" y="68"/>
                  </a:moveTo>
                  <a:cubicBezTo>
                    <a:pt x="78" y="73"/>
                    <a:pt x="74" y="78"/>
                    <a:pt x="68" y="78"/>
                  </a:cubicBezTo>
                  <a:cubicBezTo>
                    <a:pt x="62" y="78"/>
                    <a:pt x="58" y="73"/>
                    <a:pt x="58" y="68"/>
                  </a:cubicBezTo>
                  <a:cubicBezTo>
                    <a:pt x="58" y="65"/>
                    <a:pt x="59" y="62"/>
                    <a:pt x="61" y="60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2" y="66"/>
                    <a:pt x="74" y="63"/>
                    <a:pt x="74" y="60"/>
                  </a:cubicBezTo>
                  <a:cubicBezTo>
                    <a:pt x="76" y="62"/>
                    <a:pt x="78" y="64"/>
                    <a:pt x="7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5241B5F-B95C-48B3-87DA-F083F9B3A5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2888" y="6256338"/>
              <a:ext cx="152400" cy="152400"/>
            </a:xfrm>
            <a:custGeom>
              <a:avLst/>
              <a:gdLst>
                <a:gd name="T0" fmla="*/ 79 w 93"/>
                <a:gd name="T1" fmla="*/ 44 h 93"/>
                <a:gd name="T2" fmla="*/ 48 w 93"/>
                <a:gd name="T3" fmla="*/ 39 h 93"/>
                <a:gd name="T4" fmla="*/ 28 w 93"/>
                <a:gd name="T5" fmla="*/ 19 h 93"/>
                <a:gd name="T6" fmla="*/ 39 w 93"/>
                <a:gd name="T7" fmla="*/ 22 h 93"/>
                <a:gd name="T8" fmla="*/ 48 w 93"/>
                <a:gd name="T9" fmla="*/ 14 h 93"/>
                <a:gd name="T10" fmla="*/ 19 w 93"/>
                <a:gd name="T11" fmla="*/ 10 h 93"/>
                <a:gd name="T12" fmla="*/ 8 w 93"/>
                <a:gd name="T13" fmla="*/ 0 h 93"/>
                <a:gd name="T14" fmla="*/ 0 w 93"/>
                <a:gd name="T15" fmla="*/ 8 h 93"/>
                <a:gd name="T16" fmla="*/ 10 w 93"/>
                <a:gd name="T17" fmla="*/ 18 h 93"/>
                <a:gd name="T18" fmla="*/ 13 w 93"/>
                <a:gd name="T19" fmla="*/ 48 h 93"/>
                <a:gd name="T20" fmla="*/ 45 w 93"/>
                <a:gd name="T21" fmla="*/ 53 h 93"/>
                <a:gd name="T22" fmla="*/ 65 w 93"/>
                <a:gd name="T23" fmla="*/ 73 h 93"/>
                <a:gd name="T24" fmla="*/ 61 w 93"/>
                <a:gd name="T25" fmla="*/ 74 h 93"/>
                <a:gd name="T26" fmla="*/ 61 w 93"/>
                <a:gd name="T27" fmla="*/ 74 h 93"/>
                <a:gd name="T28" fmla="*/ 53 w 93"/>
                <a:gd name="T29" fmla="*/ 71 h 93"/>
                <a:gd name="T30" fmla="*/ 44 w 93"/>
                <a:gd name="T31" fmla="*/ 79 h 93"/>
                <a:gd name="T32" fmla="*/ 61 w 93"/>
                <a:gd name="T33" fmla="*/ 86 h 93"/>
                <a:gd name="T34" fmla="*/ 61 w 93"/>
                <a:gd name="T35" fmla="*/ 86 h 93"/>
                <a:gd name="T36" fmla="*/ 74 w 93"/>
                <a:gd name="T37" fmla="*/ 82 h 93"/>
                <a:gd name="T38" fmla="*/ 84 w 93"/>
                <a:gd name="T39" fmla="*/ 93 h 93"/>
                <a:gd name="T40" fmla="*/ 93 w 93"/>
                <a:gd name="T41" fmla="*/ 84 h 93"/>
                <a:gd name="T42" fmla="*/ 82 w 93"/>
                <a:gd name="T43" fmla="*/ 74 h 93"/>
                <a:gd name="T44" fmla="*/ 79 w 93"/>
                <a:gd name="T45" fmla="*/ 44 h 93"/>
                <a:gd name="T46" fmla="*/ 70 w 93"/>
                <a:gd name="T47" fmla="*/ 53 h 93"/>
                <a:gd name="T48" fmla="*/ 73 w 93"/>
                <a:gd name="T49" fmla="*/ 65 h 93"/>
                <a:gd name="T50" fmla="*/ 58 w 93"/>
                <a:gd name="T51" fmla="*/ 49 h 93"/>
                <a:gd name="T52" fmla="*/ 70 w 93"/>
                <a:gd name="T53" fmla="*/ 53 h 93"/>
                <a:gd name="T54" fmla="*/ 22 w 93"/>
                <a:gd name="T55" fmla="*/ 40 h 93"/>
                <a:gd name="T56" fmla="*/ 19 w 93"/>
                <a:gd name="T57" fmla="*/ 27 h 93"/>
                <a:gd name="T58" fmla="*/ 35 w 93"/>
                <a:gd name="T59" fmla="*/ 43 h 93"/>
                <a:gd name="T60" fmla="*/ 22 w 93"/>
                <a:gd name="T61" fmla="*/ 4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93">
                  <a:moveTo>
                    <a:pt x="79" y="44"/>
                  </a:moveTo>
                  <a:cubicBezTo>
                    <a:pt x="69" y="35"/>
                    <a:pt x="55" y="37"/>
                    <a:pt x="48" y="3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2" y="18"/>
                    <a:pt x="36" y="19"/>
                    <a:pt x="39" y="22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0" y="6"/>
                    <a:pt x="28" y="5"/>
                    <a:pt x="19" y="1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28"/>
                    <a:pt x="5" y="40"/>
                    <a:pt x="13" y="48"/>
                  </a:cubicBezTo>
                  <a:cubicBezTo>
                    <a:pt x="23" y="58"/>
                    <a:pt x="38" y="55"/>
                    <a:pt x="45" y="53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4" y="74"/>
                    <a:pt x="63" y="74"/>
                    <a:pt x="61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58" y="74"/>
                    <a:pt x="55" y="73"/>
                    <a:pt x="53" y="71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9" y="84"/>
                    <a:pt x="55" y="86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6" y="86"/>
                    <a:pt x="70" y="85"/>
                    <a:pt x="74" y="82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8" y="64"/>
                    <a:pt x="87" y="52"/>
                    <a:pt x="79" y="44"/>
                  </a:cubicBezTo>
                  <a:close/>
                  <a:moveTo>
                    <a:pt x="70" y="53"/>
                  </a:moveTo>
                  <a:cubicBezTo>
                    <a:pt x="73" y="56"/>
                    <a:pt x="74" y="61"/>
                    <a:pt x="73" y="65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62" y="49"/>
                    <a:pt x="67" y="50"/>
                    <a:pt x="70" y="53"/>
                  </a:cubicBezTo>
                  <a:close/>
                  <a:moveTo>
                    <a:pt x="22" y="40"/>
                  </a:moveTo>
                  <a:cubicBezTo>
                    <a:pt x="18" y="36"/>
                    <a:pt x="18" y="32"/>
                    <a:pt x="19" y="27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0" y="44"/>
                    <a:pt x="25" y="43"/>
                    <a:pt x="2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D2A98FF-00D6-4DEA-AF63-9058C704A4ED}"/>
              </a:ext>
            </a:extLst>
          </p:cNvPr>
          <p:cNvGrpSpPr/>
          <p:nvPr/>
        </p:nvGrpSpPr>
        <p:grpSpPr>
          <a:xfrm>
            <a:off x="5905500" y="2511257"/>
            <a:ext cx="381000" cy="598080"/>
            <a:chOff x="8402638" y="4770438"/>
            <a:chExt cx="273050" cy="428625"/>
          </a:xfrm>
          <a:solidFill>
            <a:schemeClr val="bg2"/>
          </a:solidFill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7135843-B787-4EA0-ADFF-10A904D2C4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638" y="4770438"/>
              <a:ext cx="273050" cy="338137"/>
            </a:xfrm>
            <a:custGeom>
              <a:avLst/>
              <a:gdLst>
                <a:gd name="T0" fmla="*/ 83 w 167"/>
                <a:gd name="T1" fmla="*/ 0 h 205"/>
                <a:gd name="T2" fmla="*/ 0 w 167"/>
                <a:gd name="T3" fmla="*/ 83 h 205"/>
                <a:gd name="T4" fmla="*/ 22 w 167"/>
                <a:gd name="T5" fmla="*/ 150 h 205"/>
                <a:gd name="T6" fmla="*/ 35 w 167"/>
                <a:gd name="T7" fmla="*/ 185 h 205"/>
                <a:gd name="T8" fmla="*/ 35 w 167"/>
                <a:gd name="T9" fmla="*/ 205 h 205"/>
                <a:gd name="T10" fmla="*/ 131 w 167"/>
                <a:gd name="T11" fmla="*/ 191 h 205"/>
                <a:gd name="T12" fmla="*/ 131 w 167"/>
                <a:gd name="T13" fmla="*/ 186 h 205"/>
                <a:gd name="T14" fmla="*/ 145 w 167"/>
                <a:gd name="T15" fmla="*/ 151 h 205"/>
                <a:gd name="T16" fmla="*/ 167 w 167"/>
                <a:gd name="T17" fmla="*/ 83 h 205"/>
                <a:gd name="T18" fmla="*/ 83 w 167"/>
                <a:gd name="T19" fmla="*/ 0 h 205"/>
                <a:gd name="T20" fmla="*/ 134 w 167"/>
                <a:gd name="T21" fmla="*/ 145 h 205"/>
                <a:gd name="T22" fmla="*/ 119 w 167"/>
                <a:gd name="T23" fmla="*/ 181 h 205"/>
                <a:gd name="T24" fmla="*/ 47 w 167"/>
                <a:gd name="T25" fmla="*/ 191 h 205"/>
                <a:gd name="T26" fmla="*/ 47 w 167"/>
                <a:gd name="T27" fmla="*/ 185 h 205"/>
                <a:gd name="T28" fmla="*/ 32 w 167"/>
                <a:gd name="T29" fmla="*/ 145 h 205"/>
                <a:gd name="T30" fmla="*/ 12 w 167"/>
                <a:gd name="T31" fmla="*/ 83 h 205"/>
                <a:gd name="T32" fmla="*/ 83 w 167"/>
                <a:gd name="T33" fmla="*/ 12 h 205"/>
                <a:gd name="T34" fmla="*/ 155 w 167"/>
                <a:gd name="T35" fmla="*/ 83 h 205"/>
                <a:gd name="T36" fmla="*/ 134 w 167"/>
                <a:gd name="T37" fmla="*/ 14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205">
                  <a:moveTo>
                    <a:pt x="83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10"/>
                    <a:pt x="11" y="131"/>
                    <a:pt x="22" y="150"/>
                  </a:cubicBezTo>
                  <a:cubicBezTo>
                    <a:pt x="29" y="164"/>
                    <a:pt x="35" y="176"/>
                    <a:pt x="35" y="185"/>
                  </a:cubicBezTo>
                  <a:cubicBezTo>
                    <a:pt x="35" y="205"/>
                    <a:pt x="35" y="205"/>
                    <a:pt x="35" y="205"/>
                  </a:cubicBezTo>
                  <a:cubicBezTo>
                    <a:pt x="131" y="191"/>
                    <a:pt x="131" y="191"/>
                    <a:pt x="131" y="191"/>
                  </a:cubicBezTo>
                  <a:cubicBezTo>
                    <a:pt x="131" y="186"/>
                    <a:pt x="131" y="186"/>
                    <a:pt x="131" y="186"/>
                  </a:cubicBezTo>
                  <a:cubicBezTo>
                    <a:pt x="131" y="176"/>
                    <a:pt x="137" y="164"/>
                    <a:pt x="145" y="151"/>
                  </a:cubicBezTo>
                  <a:cubicBezTo>
                    <a:pt x="155" y="132"/>
                    <a:pt x="167" y="110"/>
                    <a:pt x="167" y="83"/>
                  </a:cubicBezTo>
                  <a:cubicBezTo>
                    <a:pt x="167" y="37"/>
                    <a:pt x="130" y="0"/>
                    <a:pt x="83" y="0"/>
                  </a:cubicBezTo>
                  <a:close/>
                  <a:moveTo>
                    <a:pt x="134" y="145"/>
                  </a:moveTo>
                  <a:cubicBezTo>
                    <a:pt x="127" y="158"/>
                    <a:pt x="121" y="169"/>
                    <a:pt x="119" y="18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7" y="173"/>
                    <a:pt x="40" y="160"/>
                    <a:pt x="32" y="145"/>
                  </a:cubicBezTo>
                  <a:cubicBezTo>
                    <a:pt x="23" y="127"/>
                    <a:pt x="12" y="107"/>
                    <a:pt x="12" y="83"/>
                  </a:cubicBezTo>
                  <a:cubicBezTo>
                    <a:pt x="12" y="44"/>
                    <a:pt x="44" y="12"/>
                    <a:pt x="83" y="12"/>
                  </a:cubicBezTo>
                  <a:cubicBezTo>
                    <a:pt x="123" y="12"/>
                    <a:pt x="155" y="44"/>
                    <a:pt x="155" y="83"/>
                  </a:cubicBezTo>
                  <a:cubicBezTo>
                    <a:pt x="155" y="107"/>
                    <a:pt x="144" y="127"/>
                    <a:pt x="134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FF88F67E-9F87-408D-99CA-9E2EFB252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7250" y="5097463"/>
              <a:ext cx="128588" cy="38100"/>
            </a:xfrm>
            <a:custGeom>
              <a:avLst/>
              <a:gdLst>
                <a:gd name="T0" fmla="*/ 0 w 81"/>
                <a:gd name="T1" fmla="*/ 11 h 24"/>
                <a:gd name="T2" fmla="*/ 2 w 81"/>
                <a:gd name="T3" fmla="*/ 24 h 24"/>
                <a:gd name="T4" fmla="*/ 81 w 81"/>
                <a:gd name="T5" fmla="*/ 11 h 24"/>
                <a:gd name="T6" fmla="*/ 80 w 81"/>
                <a:gd name="T7" fmla="*/ 0 h 24"/>
                <a:gd name="T8" fmla="*/ 0 w 81"/>
                <a:gd name="T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4">
                  <a:moveTo>
                    <a:pt x="0" y="11"/>
                  </a:moveTo>
                  <a:lnTo>
                    <a:pt x="2" y="24"/>
                  </a:lnTo>
                  <a:lnTo>
                    <a:pt x="81" y="11"/>
                  </a:lnTo>
                  <a:lnTo>
                    <a:pt x="80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0BAD412-BA79-4281-8690-101FE179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7250" y="5121275"/>
              <a:ext cx="128588" cy="39687"/>
            </a:xfrm>
            <a:custGeom>
              <a:avLst/>
              <a:gdLst>
                <a:gd name="T0" fmla="*/ 0 w 81"/>
                <a:gd name="T1" fmla="*/ 13 h 25"/>
                <a:gd name="T2" fmla="*/ 2 w 81"/>
                <a:gd name="T3" fmla="*/ 25 h 25"/>
                <a:gd name="T4" fmla="*/ 81 w 81"/>
                <a:gd name="T5" fmla="*/ 13 h 25"/>
                <a:gd name="T6" fmla="*/ 80 w 81"/>
                <a:gd name="T7" fmla="*/ 0 h 25"/>
                <a:gd name="T8" fmla="*/ 0 w 81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5">
                  <a:moveTo>
                    <a:pt x="0" y="13"/>
                  </a:moveTo>
                  <a:lnTo>
                    <a:pt x="2" y="25"/>
                  </a:lnTo>
                  <a:lnTo>
                    <a:pt x="81" y="13"/>
                  </a:lnTo>
                  <a:lnTo>
                    <a:pt x="80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DB98D8F-3F8E-4CDA-A54A-5722FC1CF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3600" y="5170488"/>
              <a:ext cx="112713" cy="28575"/>
            </a:xfrm>
            <a:custGeom>
              <a:avLst/>
              <a:gdLst>
                <a:gd name="T0" fmla="*/ 35 w 69"/>
                <a:gd name="T1" fmla="*/ 6 h 18"/>
                <a:gd name="T2" fmla="*/ 12 w 69"/>
                <a:gd name="T3" fmla="*/ 0 h 18"/>
                <a:gd name="T4" fmla="*/ 0 w 69"/>
                <a:gd name="T5" fmla="*/ 0 h 18"/>
                <a:gd name="T6" fmla="*/ 35 w 69"/>
                <a:gd name="T7" fmla="*/ 18 h 18"/>
                <a:gd name="T8" fmla="*/ 69 w 69"/>
                <a:gd name="T9" fmla="*/ 0 h 18"/>
                <a:gd name="T10" fmla="*/ 57 w 69"/>
                <a:gd name="T11" fmla="*/ 0 h 18"/>
                <a:gd name="T12" fmla="*/ 35 w 69"/>
                <a:gd name="T1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8">
                  <a:moveTo>
                    <a:pt x="35" y="6"/>
                  </a:moveTo>
                  <a:cubicBezTo>
                    <a:pt x="21" y="6"/>
                    <a:pt x="13" y="2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18" y="18"/>
                    <a:pt x="35" y="18"/>
                  </a:cubicBezTo>
                  <a:cubicBezTo>
                    <a:pt x="51" y="18"/>
                    <a:pt x="69" y="12"/>
                    <a:pt x="6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2"/>
                    <a:pt x="49" y="6"/>
                    <a:pt x="3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488841E-07DA-4CD8-AECF-3CA9BEA53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9950" y="4927600"/>
              <a:ext cx="98425" cy="122237"/>
            </a:xfrm>
            <a:custGeom>
              <a:avLst/>
              <a:gdLst>
                <a:gd name="T0" fmla="*/ 56 w 61"/>
                <a:gd name="T1" fmla="*/ 1 h 74"/>
                <a:gd name="T2" fmla="*/ 50 w 61"/>
                <a:gd name="T3" fmla="*/ 5 h 74"/>
                <a:gd name="T4" fmla="*/ 47 w 61"/>
                <a:gd name="T5" fmla="*/ 12 h 74"/>
                <a:gd name="T6" fmla="*/ 43 w 61"/>
                <a:gd name="T7" fmla="*/ 13 h 74"/>
                <a:gd name="T8" fmla="*/ 36 w 61"/>
                <a:gd name="T9" fmla="*/ 7 h 74"/>
                <a:gd name="T10" fmla="*/ 30 w 61"/>
                <a:gd name="T11" fmla="*/ 1 h 74"/>
                <a:gd name="T12" fmla="*/ 24 w 61"/>
                <a:gd name="T13" fmla="*/ 7 h 74"/>
                <a:gd name="T14" fmla="*/ 18 w 61"/>
                <a:gd name="T15" fmla="*/ 13 h 74"/>
                <a:gd name="T16" fmla="*/ 16 w 61"/>
                <a:gd name="T17" fmla="*/ 13 h 74"/>
                <a:gd name="T18" fmla="*/ 10 w 61"/>
                <a:gd name="T19" fmla="*/ 3 h 74"/>
                <a:gd name="T20" fmla="*/ 4 w 61"/>
                <a:gd name="T21" fmla="*/ 1 h 74"/>
                <a:gd name="T22" fmla="*/ 0 w 61"/>
                <a:gd name="T23" fmla="*/ 7 h 74"/>
                <a:gd name="T24" fmla="*/ 6 w 61"/>
                <a:gd name="T25" fmla="*/ 21 h 74"/>
                <a:gd name="T26" fmla="*/ 14 w 61"/>
                <a:gd name="T27" fmla="*/ 74 h 74"/>
                <a:gd name="T28" fmla="*/ 26 w 61"/>
                <a:gd name="T29" fmla="*/ 74 h 74"/>
                <a:gd name="T30" fmla="*/ 20 w 61"/>
                <a:gd name="T31" fmla="*/ 25 h 74"/>
                <a:gd name="T32" fmla="*/ 30 w 61"/>
                <a:gd name="T33" fmla="*/ 21 h 74"/>
                <a:gd name="T34" fmla="*/ 43 w 61"/>
                <a:gd name="T35" fmla="*/ 25 h 74"/>
                <a:gd name="T36" fmla="*/ 38 w 61"/>
                <a:gd name="T37" fmla="*/ 74 h 74"/>
                <a:gd name="T38" fmla="*/ 50 w 61"/>
                <a:gd name="T39" fmla="*/ 74 h 74"/>
                <a:gd name="T40" fmla="*/ 58 w 61"/>
                <a:gd name="T41" fmla="*/ 17 h 74"/>
                <a:gd name="T42" fmla="*/ 61 w 61"/>
                <a:gd name="T43" fmla="*/ 7 h 74"/>
                <a:gd name="T44" fmla="*/ 56 w 61"/>
                <a:gd name="T45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74">
                  <a:moveTo>
                    <a:pt x="56" y="1"/>
                  </a:moveTo>
                  <a:cubicBezTo>
                    <a:pt x="54" y="1"/>
                    <a:pt x="51" y="2"/>
                    <a:pt x="50" y="5"/>
                  </a:cubicBezTo>
                  <a:cubicBezTo>
                    <a:pt x="50" y="5"/>
                    <a:pt x="49" y="7"/>
                    <a:pt x="47" y="12"/>
                  </a:cubicBezTo>
                  <a:cubicBezTo>
                    <a:pt x="46" y="13"/>
                    <a:pt x="45" y="13"/>
                    <a:pt x="43" y="13"/>
                  </a:cubicBezTo>
                  <a:cubicBezTo>
                    <a:pt x="39" y="13"/>
                    <a:pt x="36" y="10"/>
                    <a:pt x="36" y="7"/>
                  </a:cubicBezTo>
                  <a:cubicBezTo>
                    <a:pt x="36" y="4"/>
                    <a:pt x="34" y="1"/>
                    <a:pt x="30" y="1"/>
                  </a:cubicBezTo>
                  <a:cubicBezTo>
                    <a:pt x="27" y="1"/>
                    <a:pt x="24" y="4"/>
                    <a:pt x="24" y="7"/>
                  </a:cubicBezTo>
                  <a:cubicBezTo>
                    <a:pt x="24" y="10"/>
                    <a:pt x="22" y="13"/>
                    <a:pt x="18" y="13"/>
                  </a:cubicBezTo>
                  <a:cubicBezTo>
                    <a:pt x="17" y="13"/>
                    <a:pt x="16" y="13"/>
                    <a:pt x="16" y="13"/>
                  </a:cubicBezTo>
                  <a:cubicBezTo>
                    <a:pt x="13" y="6"/>
                    <a:pt x="11" y="3"/>
                    <a:pt x="10" y="3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0" y="13"/>
                    <a:pt x="2" y="18"/>
                    <a:pt x="6" y="21"/>
                  </a:cubicBezTo>
                  <a:cubicBezTo>
                    <a:pt x="10" y="30"/>
                    <a:pt x="14" y="47"/>
                    <a:pt x="14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52"/>
                    <a:pt x="23" y="36"/>
                    <a:pt x="20" y="25"/>
                  </a:cubicBezTo>
                  <a:cubicBezTo>
                    <a:pt x="24" y="25"/>
                    <a:pt x="28" y="23"/>
                    <a:pt x="30" y="21"/>
                  </a:cubicBezTo>
                  <a:cubicBezTo>
                    <a:pt x="34" y="24"/>
                    <a:pt x="39" y="26"/>
                    <a:pt x="43" y="25"/>
                  </a:cubicBezTo>
                  <a:cubicBezTo>
                    <a:pt x="41" y="37"/>
                    <a:pt x="38" y="54"/>
                    <a:pt x="38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48"/>
                    <a:pt x="55" y="28"/>
                    <a:pt x="58" y="17"/>
                  </a:cubicBezTo>
                  <a:cubicBezTo>
                    <a:pt x="60" y="14"/>
                    <a:pt x="61" y="11"/>
                    <a:pt x="61" y="7"/>
                  </a:cubicBezTo>
                  <a:cubicBezTo>
                    <a:pt x="61" y="4"/>
                    <a:pt x="59" y="2"/>
                    <a:pt x="5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1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27" grpId="0"/>
      <p:bldP spid="28" grpId="0"/>
      <p:bldP spid="35" grpId="0"/>
      <p:bldP spid="36" grpId="0"/>
      <p:bldP spid="38" grpId="0"/>
      <p:bldP spid="39" grpId="0"/>
      <p:bldP spid="42" grpId="0" animBg="1"/>
      <p:bldP spid="43" grpId="0" animBg="1"/>
      <p:bldP spid="4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404973-D9DE-4997-949A-1643257DABC8}"/>
              </a:ext>
            </a:extLst>
          </p:cNvPr>
          <p:cNvSpPr/>
          <p:nvPr/>
        </p:nvSpPr>
        <p:spPr>
          <a:xfrm>
            <a:off x="7466195" y="2042740"/>
            <a:ext cx="3489235" cy="3834716"/>
          </a:xfrm>
          <a:prstGeom prst="roundRect">
            <a:avLst>
              <a:gd name="adj" fmla="val 3092"/>
            </a:avLst>
          </a:prstGeom>
          <a:solidFill>
            <a:schemeClr val="bg1"/>
          </a:solidFill>
          <a:ln>
            <a:noFill/>
          </a:ln>
          <a:effectLst>
            <a:outerShdw blurRad="2413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460E76-A9AD-48FE-B184-7737D23C63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+mn-ea"/>
                <a:sym typeface="+mn-lt"/>
              </a:rPr>
              <a:t>New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CDF6E-9A3E-42AE-9680-D70566C03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This Creative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Powerpoint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Template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EDF4CC-0685-4B89-AF42-2C5E92412563}"/>
              </a:ext>
            </a:extLst>
          </p:cNvPr>
          <p:cNvSpPr txBox="1"/>
          <p:nvPr/>
        </p:nvSpPr>
        <p:spPr>
          <a:xfrm>
            <a:off x="1083569" y="2314548"/>
            <a:ext cx="6136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personal presentation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 ensure that we will bring the best of the market to your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kimquae ab ill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83430A-AA53-4EED-B590-1DF4971DFB30}"/>
              </a:ext>
            </a:extLst>
          </p:cNvPr>
          <p:cNvSpPr txBox="1"/>
          <p:nvPr/>
        </p:nvSpPr>
        <p:spPr>
          <a:xfrm>
            <a:off x="1083569" y="1852884"/>
            <a:ext cx="302649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Antelope Vision</a:t>
            </a: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9F2895DB-9072-41DC-9AA6-4B90A1390B81}"/>
              </a:ext>
            </a:extLst>
          </p:cNvPr>
          <p:cNvSpPr>
            <a:spLocks/>
          </p:cNvSpPr>
          <p:nvPr/>
        </p:nvSpPr>
        <p:spPr bwMode="auto">
          <a:xfrm rot="19800000">
            <a:off x="1130575" y="3550738"/>
            <a:ext cx="374428" cy="33842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7D0CE9B-2BC1-4264-942F-D8C6E2CC5DB2}"/>
              </a:ext>
            </a:extLst>
          </p:cNvPr>
          <p:cNvSpPr/>
          <p:nvPr/>
        </p:nvSpPr>
        <p:spPr>
          <a:xfrm rot="2700000">
            <a:off x="8652909" y="4308473"/>
            <a:ext cx="112553" cy="112553"/>
          </a:xfrm>
          <a:prstGeom prst="roundRect">
            <a:avLst>
              <a:gd name="adj" fmla="val 7160"/>
            </a:avLst>
          </a:pr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F0CBFC-351B-4738-8335-7DC62493C414}"/>
              </a:ext>
            </a:extLst>
          </p:cNvPr>
          <p:cNvSpPr txBox="1"/>
          <p:nvPr/>
        </p:nvSpPr>
        <p:spPr>
          <a:xfrm>
            <a:off x="8845577" y="4424508"/>
            <a:ext cx="1680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personal</a:t>
            </a: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BCE443-2571-41CA-8846-6E0394D9B2A8}"/>
              </a:ext>
            </a:extLst>
          </p:cNvPr>
          <p:cNvSpPr txBox="1"/>
          <p:nvPr/>
        </p:nvSpPr>
        <p:spPr>
          <a:xfrm>
            <a:off x="8845578" y="4142625"/>
            <a:ext cx="11324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New Color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281DC9-C1F2-4630-B21D-50D5418C34B7}"/>
              </a:ext>
            </a:extLst>
          </p:cNvPr>
          <p:cNvSpPr/>
          <p:nvPr/>
        </p:nvSpPr>
        <p:spPr>
          <a:xfrm>
            <a:off x="7927521" y="4285161"/>
            <a:ext cx="414992" cy="1592296"/>
          </a:xfrm>
          <a:prstGeom prst="rect">
            <a:avLst/>
          </a:pr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5179331-55A4-465D-BBAB-6EDFE38B3B42}"/>
              </a:ext>
            </a:extLst>
          </p:cNvPr>
          <p:cNvSpPr/>
          <p:nvPr/>
        </p:nvSpPr>
        <p:spPr>
          <a:xfrm rot="2700000">
            <a:off x="8652909" y="5048834"/>
            <a:ext cx="112553" cy="112553"/>
          </a:xfrm>
          <a:prstGeom prst="roundRect">
            <a:avLst>
              <a:gd name="adj" fmla="val 7160"/>
            </a:avLst>
          </a:pr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FD69E0-4D00-4356-9C81-9858B592E458}"/>
              </a:ext>
            </a:extLst>
          </p:cNvPr>
          <p:cNvSpPr txBox="1"/>
          <p:nvPr/>
        </p:nvSpPr>
        <p:spPr>
          <a:xfrm>
            <a:off x="8845577" y="5164869"/>
            <a:ext cx="1680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personal</a:t>
            </a: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CE2932-D70D-436E-9678-F2CDE92C80AB}"/>
              </a:ext>
            </a:extLst>
          </p:cNvPr>
          <p:cNvSpPr txBox="1"/>
          <p:nvPr/>
        </p:nvSpPr>
        <p:spPr>
          <a:xfrm>
            <a:off x="8845577" y="4882987"/>
            <a:ext cx="16802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Fresh Template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4FC1F0C6-D97C-4804-A371-1EFE362A82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9682" y="2477746"/>
            <a:ext cx="2484799" cy="1504788"/>
          </a:xfrm>
        </p:spPr>
      </p:pic>
      <p:sp>
        <p:nvSpPr>
          <p:cNvPr id="30" name="TextBox 22">
            <a:extLst>
              <a:ext uri="{FF2B5EF4-FFF2-40B4-BE49-F238E27FC236}">
                <a16:creationId xmlns:a16="http://schemas.microsoft.com/office/drawing/2014/main" id="{2DD0F6C1-A243-4CA2-B4F1-4693A1CD6C0F}"/>
              </a:ext>
            </a:extLst>
          </p:cNvPr>
          <p:cNvSpPr txBox="1"/>
          <p:nvPr/>
        </p:nvSpPr>
        <p:spPr>
          <a:xfrm>
            <a:off x="1669557" y="3850923"/>
            <a:ext cx="3946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 </a:t>
            </a: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ab </a:t>
            </a: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illo inventore veritatis et.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and </a:t>
            </a: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personal presentation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farmers.</a:t>
            </a: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C129C91F-FB52-4AE9-A61D-3B7B46585D7F}"/>
              </a:ext>
            </a:extLst>
          </p:cNvPr>
          <p:cNvSpPr txBox="1">
            <a:spLocks/>
          </p:cNvSpPr>
          <p:nvPr/>
        </p:nvSpPr>
        <p:spPr>
          <a:xfrm>
            <a:off x="1645921" y="3574292"/>
            <a:ext cx="2018095" cy="291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sz="1800" dirty="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lang="en-US" altLang="zh-CN" dirty="0">
              <a:solidFill>
                <a:srgbClr val="3F3F3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36E35E64-0C04-487F-86EE-460D8D407FBD}"/>
              </a:ext>
            </a:extLst>
          </p:cNvPr>
          <p:cNvSpPr>
            <a:spLocks/>
          </p:cNvSpPr>
          <p:nvPr/>
        </p:nvSpPr>
        <p:spPr bwMode="auto">
          <a:xfrm rot="19800000">
            <a:off x="1139407" y="4806080"/>
            <a:ext cx="374428" cy="33842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Box 22">
            <a:extLst>
              <a:ext uri="{FF2B5EF4-FFF2-40B4-BE49-F238E27FC236}">
                <a16:creationId xmlns:a16="http://schemas.microsoft.com/office/drawing/2014/main" id="{4EDBDE7E-D6E9-4408-ABAE-AE7CCC788C54}"/>
              </a:ext>
            </a:extLst>
          </p:cNvPr>
          <p:cNvSpPr txBox="1"/>
          <p:nvPr/>
        </p:nvSpPr>
        <p:spPr>
          <a:xfrm>
            <a:off x="1678389" y="5106265"/>
            <a:ext cx="3946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 </a:t>
            </a: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ab </a:t>
            </a: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illo inventore veritatis et.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id-ID" sz="11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and </a:t>
            </a: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personal presentation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farmers.</a:t>
            </a: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4552DDFF-39E6-4935-B812-21E8630ECF7B}"/>
              </a:ext>
            </a:extLst>
          </p:cNvPr>
          <p:cNvSpPr txBox="1">
            <a:spLocks/>
          </p:cNvSpPr>
          <p:nvPr/>
        </p:nvSpPr>
        <p:spPr>
          <a:xfrm>
            <a:off x="1654753" y="4829634"/>
            <a:ext cx="2018095" cy="291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sz="1800" dirty="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lang="en-US" altLang="zh-CN" dirty="0">
              <a:solidFill>
                <a:srgbClr val="3F3F3F">
                  <a:lumMod val="7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785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build="p"/>
      <p:bldP spid="3" grpId="0" build="p"/>
      <p:bldP spid="18" grpId="0"/>
      <p:bldP spid="19" grpId="0"/>
      <p:bldP spid="25" grpId="0" animBg="1"/>
      <p:bldP spid="33" grpId="0" animBg="1"/>
      <p:bldP spid="34" grpId="0"/>
      <p:bldP spid="35" grpId="0"/>
      <p:bldP spid="36" grpId="0" animBg="1"/>
      <p:bldP spid="37" grpId="0" animBg="1"/>
      <p:bldP spid="38" grpId="0"/>
      <p:bldP spid="39" grpId="0"/>
      <p:bldP spid="30" grpId="0"/>
      <p:bldP spid="31" grpId="0" build="p"/>
      <p:bldP spid="32" grpId="0" animBg="1"/>
      <p:bldP spid="40" grpId="0"/>
      <p:bldP spid="4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48AC1D42-28A2-4114-B6E5-4FCA187C65C9}"/>
              </a:ext>
            </a:extLst>
          </p:cNvPr>
          <p:cNvSpPr>
            <a:spLocks noEditPoints="1"/>
          </p:cNvSpPr>
          <p:nvPr/>
        </p:nvSpPr>
        <p:spPr bwMode="auto">
          <a:xfrm rot="2858138">
            <a:off x="156297" y="535656"/>
            <a:ext cx="5422829" cy="490494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  <a:gd name="T20" fmla="*/ 1079 w 1271"/>
              <a:gd name="T21" fmla="*/ 948 h 1140"/>
              <a:gd name="T22" fmla="*/ 1058 w 1271"/>
              <a:gd name="T23" fmla="*/ 960 h 1140"/>
              <a:gd name="T24" fmla="*/ 212 w 1271"/>
              <a:gd name="T25" fmla="*/ 960 h 1140"/>
              <a:gd name="T26" fmla="*/ 192 w 1271"/>
              <a:gd name="T27" fmla="*/ 948 h 1140"/>
              <a:gd name="T28" fmla="*/ 192 w 1271"/>
              <a:gd name="T29" fmla="*/ 924 h 1140"/>
              <a:gd name="T30" fmla="*/ 614 w 1271"/>
              <a:gd name="T31" fmla="*/ 192 h 1140"/>
              <a:gd name="T32" fmla="*/ 635 w 1271"/>
              <a:gd name="T33" fmla="*/ 180 h 1140"/>
              <a:gd name="T34" fmla="*/ 656 w 1271"/>
              <a:gd name="T35" fmla="*/ 192 h 1140"/>
              <a:gd name="T36" fmla="*/ 1079 w 1271"/>
              <a:gd name="T37" fmla="*/ 924 h 1140"/>
              <a:gd name="T38" fmla="*/ 1079 w 1271"/>
              <a:gd name="T39" fmla="*/ 948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  <a:moveTo>
                  <a:pt x="1079" y="948"/>
                </a:moveTo>
                <a:cubicBezTo>
                  <a:pt x="1074" y="955"/>
                  <a:pt x="1066" y="960"/>
                  <a:pt x="1058" y="960"/>
                </a:cubicBezTo>
                <a:cubicBezTo>
                  <a:pt x="212" y="960"/>
                  <a:pt x="212" y="960"/>
                  <a:pt x="212" y="960"/>
                </a:cubicBezTo>
                <a:cubicBezTo>
                  <a:pt x="204" y="960"/>
                  <a:pt x="196" y="955"/>
                  <a:pt x="192" y="948"/>
                </a:cubicBezTo>
                <a:cubicBezTo>
                  <a:pt x="187" y="940"/>
                  <a:pt x="187" y="931"/>
                  <a:pt x="192" y="924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9" y="184"/>
                  <a:pt x="627" y="180"/>
                  <a:pt x="635" y="180"/>
                </a:cubicBezTo>
                <a:cubicBezTo>
                  <a:pt x="644" y="180"/>
                  <a:pt x="652" y="184"/>
                  <a:pt x="656" y="192"/>
                </a:cubicBezTo>
                <a:cubicBezTo>
                  <a:pt x="1079" y="924"/>
                  <a:pt x="1079" y="924"/>
                  <a:pt x="1079" y="924"/>
                </a:cubicBezTo>
                <a:cubicBezTo>
                  <a:pt x="1083" y="931"/>
                  <a:pt x="1083" y="940"/>
                  <a:pt x="1079" y="948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E8169639-F249-4B1E-BF13-36D1082107D2}"/>
              </a:ext>
            </a:extLst>
          </p:cNvPr>
          <p:cNvSpPr>
            <a:spLocks/>
          </p:cNvSpPr>
          <p:nvPr/>
        </p:nvSpPr>
        <p:spPr bwMode="auto">
          <a:xfrm rot="1800000">
            <a:off x="736098" y="5696488"/>
            <a:ext cx="225635" cy="203938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2B1BF465-1338-4A32-93BF-261760BAD596}"/>
              </a:ext>
            </a:extLst>
          </p:cNvPr>
          <p:cNvSpPr>
            <a:spLocks/>
          </p:cNvSpPr>
          <p:nvPr/>
        </p:nvSpPr>
        <p:spPr bwMode="auto">
          <a:xfrm rot="17418489">
            <a:off x="4021524" y="3903322"/>
            <a:ext cx="557678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F2B45-D3BD-423D-9213-325376B166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24" y="1059543"/>
            <a:ext cx="2831011" cy="4738914"/>
          </a:xfrm>
          <a:prstGeom prst="rect">
            <a:avLst/>
          </a:prstGeom>
        </p:spPr>
      </p:pic>
      <p:sp>
        <p:nvSpPr>
          <p:cNvPr id="8" name="Freeform 9">
            <a:extLst>
              <a:ext uri="{FF2B5EF4-FFF2-40B4-BE49-F238E27FC236}">
                <a16:creationId xmlns:a16="http://schemas.microsoft.com/office/drawing/2014/main" id="{FA53253E-901C-461A-A4B0-151F918EEAA0}"/>
              </a:ext>
            </a:extLst>
          </p:cNvPr>
          <p:cNvSpPr>
            <a:spLocks/>
          </p:cNvSpPr>
          <p:nvPr/>
        </p:nvSpPr>
        <p:spPr bwMode="auto">
          <a:xfrm rot="18974888">
            <a:off x="861298" y="807517"/>
            <a:ext cx="557679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B8B3C8-1339-4249-91D8-F55D2FF0B37C}"/>
              </a:ext>
            </a:extLst>
          </p:cNvPr>
          <p:cNvSpPr txBox="1"/>
          <p:nvPr/>
        </p:nvSpPr>
        <p:spPr>
          <a:xfrm>
            <a:off x="6060413" y="3330661"/>
            <a:ext cx="24435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5E2017C8-EA3F-47D3-9FA3-0058C9B3D48D}"/>
              </a:ext>
            </a:extLst>
          </p:cNvPr>
          <p:cNvSpPr>
            <a:spLocks/>
          </p:cNvSpPr>
          <p:nvPr/>
        </p:nvSpPr>
        <p:spPr bwMode="auto">
          <a:xfrm rot="19800000">
            <a:off x="5539172" y="2997249"/>
            <a:ext cx="226987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D466CC-73E1-46C1-A225-88DF97035C7B}"/>
              </a:ext>
            </a:extLst>
          </p:cNvPr>
          <p:cNvSpPr txBox="1"/>
          <p:nvPr/>
        </p:nvSpPr>
        <p:spPr>
          <a:xfrm>
            <a:off x="9193327" y="3330661"/>
            <a:ext cx="24435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822DE9E6-A2EA-4484-9310-15562D4042B5}"/>
              </a:ext>
            </a:extLst>
          </p:cNvPr>
          <p:cNvSpPr>
            <a:spLocks/>
          </p:cNvSpPr>
          <p:nvPr/>
        </p:nvSpPr>
        <p:spPr bwMode="auto">
          <a:xfrm rot="19800000">
            <a:off x="8672084" y="2997249"/>
            <a:ext cx="226987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97D9BA-8D42-4B51-95D1-390F6BE63387}"/>
              </a:ext>
            </a:extLst>
          </p:cNvPr>
          <p:cNvSpPr txBox="1"/>
          <p:nvPr/>
        </p:nvSpPr>
        <p:spPr>
          <a:xfrm>
            <a:off x="6060413" y="5049340"/>
            <a:ext cx="24435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74D87662-1961-4AF1-8939-71FDE7341EC2}"/>
              </a:ext>
            </a:extLst>
          </p:cNvPr>
          <p:cNvSpPr>
            <a:spLocks/>
          </p:cNvSpPr>
          <p:nvPr/>
        </p:nvSpPr>
        <p:spPr bwMode="auto">
          <a:xfrm rot="19800000">
            <a:off x="5539172" y="4715928"/>
            <a:ext cx="226987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1E87E9-CB31-46C4-8292-648D9F2EF08F}"/>
              </a:ext>
            </a:extLst>
          </p:cNvPr>
          <p:cNvSpPr txBox="1"/>
          <p:nvPr/>
        </p:nvSpPr>
        <p:spPr>
          <a:xfrm>
            <a:off x="9193327" y="5049340"/>
            <a:ext cx="24435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77C0B371-8A90-4C92-B20E-57F6F0A7E17C}"/>
              </a:ext>
            </a:extLst>
          </p:cNvPr>
          <p:cNvSpPr>
            <a:spLocks/>
          </p:cNvSpPr>
          <p:nvPr/>
        </p:nvSpPr>
        <p:spPr bwMode="auto">
          <a:xfrm rot="19800000">
            <a:off x="8672084" y="4715928"/>
            <a:ext cx="226987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3FC5FA-4742-4006-9DCC-B5BED19D63E6}"/>
              </a:ext>
            </a:extLst>
          </p:cNvPr>
          <p:cNvSpPr txBox="1"/>
          <p:nvPr/>
        </p:nvSpPr>
        <p:spPr>
          <a:xfrm>
            <a:off x="5699113" y="1820982"/>
            <a:ext cx="5554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personal presentation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 ensure that we will bring the best of the market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9A1E1C1-C3DB-4A0F-8343-D9E4CEA741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+mn-ea"/>
                <a:sym typeface="+mn-lt"/>
              </a:rPr>
              <a:t>Smartphone</a:t>
            </a:r>
          </a:p>
        </p:txBody>
      </p:sp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C7A06D6A-F4E0-473A-AAF8-0A3DD8E274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947EB68-A7F0-448A-A2B0-A24C3EDB026F}"/>
              </a:ext>
            </a:extLst>
          </p:cNvPr>
          <p:cNvSpPr txBox="1">
            <a:spLocks/>
          </p:cNvSpPr>
          <p:nvPr/>
        </p:nvSpPr>
        <p:spPr>
          <a:xfrm>
            <a:off x="6037554" y="2996724"/>
            <a:ext cx="2018095" cy="291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sz="1800" dirty="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lang="en-US" altLang="zh-CN" dirty="0">
              <a:solidFill>
                <a:srgbClr val="3F3F3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466D8762-CCE6-4043-A96F-9E220E896E28}"/>
              </a:ext>
            </a:extLst>
          </p:cNvPr>
          <p:cNvSpPr txBox="1">
            <a:spLocks/>
          </p:cNvSpPr>
          <p:nvPr/>
        </p:nvSpPr>
        <p:spPr>
          <a:xfrm>
            <a:off x="6007979" y="4672779"/>
            <a:ext cx="2018095" cy="291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sz="1800" dirty="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lang="en-US" altLang="zh-CN" dirty="0">
              <a:solidFill>
                <a:srgbClr val="3F3F3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8ECF1455-A54C-4DBC-A592-395B21AB27ED}"/>
              </a:ext>
            </a:extLst>
          </p:cNvPr>
          <p:cNvSpPr txBox="1">
            <a:spLocks/>
          </p:cNvSpPr>
          <p:nvPr/>
        </p:nvSpPr>
        <p:spPr>
          <a:xfrm>
            <a:off x="9222901" y="2996724"/>
            <a:ext cx="2018095" cy="291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sz="1800" dirty="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lang="en-US" altLang="zh-CN" dirty="0">
              <a:solidFill>
                <a:srgbClr val="3F3F3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AF7BEEF-2B6C-48A7-8983-D5294CEBE0FB}"/>
              </a:ext>
            </a:extLst>
          </p:cNvPr>
          <p:cNvSpPr txBox="1">
            <a:spLocks/>
          </p:cNvSpPr>
          <p:nvPr/>
        </p:nvSpPr>
        <p:spPr>
          <a:xfrm>
            <a:off x="9193326" y="4672779"/>
            <a:ext cx="2018095" cy="291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sz="1800" dirty="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lang="en-US" altLang="zh-CN" dirty="0">
              <a:solidFill>
                <a:srgbClr val="3F3F3F">
                  <a:lumMod val="7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36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2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 animBg="1"/>
      <p:bldP spid="15" grpId="0"/>
      <p:bldP spid="17" grpId="0" animBg="1"/>
      <p:bldP spid="18" grpId="0"/>
      <p:bldP spid="20" grpId="0" animBg="1"/>
      <p:bldP spid="21" grpId="0"/>
      <p:bldP spid="23" grpId="0" animBg="1"/>
      <p:bldP spid="24" grpId="0"/>
      <p:bldP spid="29" grpId="0" build="p"/>
      <p:bldP spid="26" grpId="0" build="p"/>
      <p:bldP spid="27" grpId="0" build="p"/>
      <p:bldP spid="28" grpId="0" build="p"/>
      <p:bldP spid="3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8C375-5097-41B4-A644-3C998B185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+mn-ea"/>
                <a:sym typeface="+mn-lt"/>
              </a:rPr>
              <a:t>Diagram Ketupat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396CD6-0FD5-4974-8BE2-76A1262E4E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This Creative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Powerpoint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Template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3FC9959-02A1-4372-BB1D-60FC09A23EB6}"/>
              </a:ext>
            </a:extLst>
          </p:cNvPr>
          <p:cNvSpPr>
            <a:spLocks noEditPoints="1"/>
          </p:cNvSpPr>
          <p:nvPr/>
        </p:nvSpPr>
        <p:spPr bwMode="auto">
          <a:xfrm>
            <a:off x="1392527" y="2235819"/>
            <a:ext cx="1970364" cy="1990443"/>
          </a:xfrm>
          <a:custGeom>
            <a:avLst/>
            <a:gdLst>
              <a:gd name="T0" fmla="*/ 503 w 987"/>
              <a:gd name="T1" fmla="*/ 987 h 987"/>
              <a:gd name="T2" fmla="*/ 363 w 987"/>
              <a:gd name="T3" fmla="*/ 929 h 987"/>
              <a:gd name="T4" fmla="*/ 363 w 987"/>
              <a:gd name="T5" fmla="*/ 929 h 987"/>
              <a:gd name="T6" fmla="*/ 77 w 987"/>
              <a:gd name="T7" fmla="*/ 643 h 987"/>
              <a:gd name="T8" fmla="*/ 77 w 987"/>
              <a:gd name="T9" fmla="*/ 363 h 987"/>
              <a:gd name="T10" fmla="*/ 363 w 987"/>
              <a:gd name="T11" fmla="*/ 77 h 987"/>
              <a:gd name="T12" fmla="*/ 643 w 987"/>
              <a:gd name="T13" fmla="*/ 77 h 987"/>
              <a:gd name="T14" fmla="*/ 929 w 987"/>
              <a:gd name="T15" fmla="*/ 363 h 987"/>
              <a:gd name="T16" fmla="*/ 987 w 987"/>
              <a:gd name="T17" fmla="*/ 503 h 987"/>
              <a:gd name="T18" fmla="*/ 929 w 987"/>
              <a:gd name="T19" fmla="*/ 643 h 987"/>
              <a:gd name="T20" fmla="*/ 643 w 987"/>
              <a:gd name="T21" fmla="*/ 929 h 987"/>
              <a:gd name="T22" fmla="*/ 503 w 987"/>
              <a:gd name="T23" fmla="*/ 987 h 987"/>
              <a:gd name="T24" fmla="*/ 420 w 987"/>
              <a:gd name="T25" fmla="*/ 872 h 987"/>
              <a:gd name="T26" fmla="*/ 587 w 987"/>
              <a:gd name="T27" fmla="*/ 872 h 987"/>
              <a:gd name="T28" fmla="*/ 872 w 987"/>
              <a:gd name="T29" fmla="*/ 587 h 987"/>
              <a:gd name="T30" fmla="*/ 872 w 987"/>
              <a:gd name="T31" fmla="*/ 420 h 987"/>
              <a:gd name="T32" fmla="*/ 587 w 987"/>
              <a:gd name="T33" fmla="*/ 134 h 987"/>
              <a:gd name="T34" fmla="*/ 420 w 987"/>
              <a:gd name="T35" fmla="*/ 134 h 987"/>
              <a:gd name="T36" fmla="*/ 134 w 987"/>
              <a:gd name="T37" fmla="*/ 420 h 987"/>
              <a:gd name="T38" fmla="*/ 134 w 987"/>
              <a:gd name="T39" fmla="*/ 587 h 987"/>
              <a:gd name="T40" fmla="*/ 420 w 987"/>
              <a:gd name="T41" fmla="*/ 872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87" h="987">
                <a:moveTo>
                  <a:pt x="503" y="987"/>
                </a:moveTo>
                <a:cubicBezTo>
                  <a:pt x="452" y="987"/>
                  <a:pt x="402" y="968"/>
                  <a:pt x="363" y="929"/>
                </a:cubicBezTo>
                <a:cubicBezTo>
                  <a:pt x="363" y="929"/>
                  <a:pt x="363" y="929"/>
                  <a:pt x="363" y="929"/>
                </a:cubicBezTo>
                <a:cubicBezTo>
                  <a:pt x="77" y="643"/>
                  <a:pt x="77" y="643"/>
                  <a:pt x="77" y="643"/>
                </a:cubicBezTo>
                <a:cubicBezTo>
                  <a:pt x="0" y="566"/>
                  <a:pt x="0" y="440"/>
                  <a:pt x="77" y="363"/>
                </a:cubicBezTo>
                <a:cubicBezTo>
                  <a:pt x="363" y="77"/>
                  <a:pt x="363" y="77"/>
                  <a:pt x="363" y="77"/>
                </a:cubicBezTo>
                <a:cubicBezTo>
                  <a:pt x="440" y="0"/>
                  <a:pt x="566" y="0"/>
                  <a:pt x="643" y="77"/>
                </a:cubicBezTo>
                <a:cubicBezTo>
                  <a:pt x="929" y="363"/>
                  <a:pt x="929" y="363"/>
                  <a:pt x="929" y="363"/>
                </a:cubicBezTo>
                <a:cubicBezTo>
                  <a:pt x="966" y="400"/>
                  <a:pt x="987" y="450"/>
                  <a:pt x="987" y="503"/>
                </a:cubicBezTo>
                <a:cubicBezTo>
                  <a:pt x="987" y="556"/>
                  <a:pt x="966" y="606"/>
                  <a:pt x="929" y="643"/>
                </a:cubicBezTo>
                <a:cubicBezTo>
                  <a:pt x="643" y="929"/>
                  <a:pt x="643" y="929"/>
                  <a:pt x="643" y="929"/>
                </a:cubicBezTo>
                <a:cubicBezTo>
                  <a:pt x="605" y="968"/>
                  <a:pt x="554" y="987"/>
                  <a:pt x="503" y="987"/>
                </a:cubicBezTo>
                <a:close/>
                <a:moveTo>
                  <a:pt x="420" y="872"/>
                </a:moveTo>
                <a:cubicBezTo>
                  <a:pt x="466" y="919"/>
                  <a:pt x="541" y="919"/>
                  <a:pt x="587" y="872"/>
                </a:cubicBezTo>
                <a:cubicBezTo>
                  <a:pt x="872" y="587"/>
                  <a:pt x="872" y="587"/>
                  <a:pt x="872" y="587"/>
                </a:cubicBezTo>
                <a:cubicBezTo>
                  <a:pt x="919" y="541"/>
                  <a:pt x="919" y="466"/>
                  <a:pt x="872" y="420"/>
                </a:cubicBezTo>
                <a:cubicBezTo>
                  <a:pt x="587" y="134"/>
                  <a:pt x="587" y="134"/>
                  <a:pt x="587" y="134"/>
                </a:cubicBezTo>
                <a:cubicBezTo>
                  <a:pt x="541" y="88"/>
                  <a:pt x="466" y="88"/>
                  <a:pt x="420" y="134"/>
                </a:cubicBezTo>
                <a:cubicBezTo>
                  <a:pt x="134" y="420"/>
                  <a:pt x="134" y="420"/>
                  <a:pt x="134" y="420"/>
                </a:cubicBezTo>
                <a:cubicBezTo>
                  <a:pt x="88" y="466"/>
                  <a:pt x="88" y="541"/>
                  <a:pt x="134" y="587"/>
                </a:cubicBezTo>
                <a:cubicBezTo>
                  <a:pt x="420" y="872"/>
                  <a:pt x="420" y="872"/>
                  <a:pt x="420" y="87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9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8CCF036-51BD-4E9A-932A-A85F9BAAE540}"/>
              </a:ext>
            </a:extLst>
          </p:cNvPr>
          <p:cNvSpPr>
            <a:spLocks noEditPoints="1"/>
          </p:cNvSpPr>
          <p:nvPr/>
        </p:nvSpPr>
        <p:spPr bwMode="auto">
          <a:xfrm>
            <a:off x="3849058" y="2235819"/>
            <a:ext cx="1970364" cy="1990443"/>
          </a:xfrm>
          <a:custGeom>
            <a:avLst/>
            <a:gdLst>
              <a:gd name="T0" fmla="*/ 503 w 987"/>
              <a:gd name="T1" fmla="*/ 987 h 987"/>
              <a:gd name="T2" fmla="*/ 363 w 987"/>
              <a:gd name="T3" fmla="*/ 929 h 987"/>
              <a:gd name="T4" fmla="*/ 363 w 987"/>
              <a:gd name="T5" fmla="*/ 929 h 987"/>
              <a:gd name="T6" fmla="*/ 77 w 987"/>
              <a:gd name="T7" fmla="*/ 643 h 987"/>
              <a:gd name="T8" fmla="*/ 77 w 987"/>
              <a:gd name="T9" fmla="*/ 363 h 987"/>
              <a:gd name="T10" fmla="*/ 363 w 987"/>
              <a:gd name="T11" fmla="*/ 77 h 987"/>
              <a:gd name="T12" fmla="*/ 643 w 987"/>
              <a:gd name="T13" fmla="*/ 77 h 987"/>
              <a:gd name="T14" fmla="*/ 929 w 987"/>
              <a:gd name="T15" fmla="*/ 363 h 987"/>
              <a:gd name="T16" fmla="*/ 987 w 987"/>
              <a:gd name="T17" fmla="*/ 503 h 987"/>
              <a:gd name="T18" fmla="*/ 929 w 987"/>
              <a:gd name="T19" fmla="*/ 643 h 987"/>
              <a:gd name="T20" fmla="*/ 643 w 987"/>
              <a:gd name="T21" fmla="*/ 929 h 987"/>
              <a:gd name="T22" fmla="*/ 503 w 987"/>
              <a:gd name="T23" fmla="*/ 987 h 987"/>
              <a:gd name="T24" fmla="*/ 419 w 987"/>
              <a:gd name="T25" fmla="*/ 872 h 987"/>
              <a:gd name="T26" fmla="*/ 586 w 987"/>
              <a:gd name="T27" fmla="*/ 872 h 987"/>
              <a:gd name="T28" fmla="*/ 872 w 987"/>
              <a:gd name="T29" fmla="*/ 587 h 987"/>
              <a:gd name="T30" fmla="*/ 872 w 987"/>
              <a:gd name="T31" fmla="*/ 420 h 987"/>
              <a:gd name="T32" fmla="*/ 586 w 987"/>
              <a:gd name="T33" fmla="*/ 134 h 987"/>
              <a:gd name="T34" fmla="*/ 419 w 987"/>
              <a:gd name="T35" fmla="*/ 134 h 987"/>
              <a:gd name="T36" fmla="*/ 134 w 987"/>
              <a:gd name="T37" fmla="*/ 420 h 987"/>
              <a:gd name="T38" fmla="*/ 134 w 987"/>
              <a:gd name="T39" fmla="*/ 587 h 987"/>
              <a:gd name="T40" fmla="*/ 419 w 987"/>
              <a:gd name="T41" fmla="*/ 872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87" h="987">
                <a:moveTo>
                  <a:pt x="503" y="987"/>
                </a:moveTo>
                <a:cubicBezTo>
                  <a:pt x="452" y="987"/>
                  <a:pt x="401" y="968"/>
                  <a:pt x="363" y="929"/>
                </a:cubicBezTo>
                <a:cubicBezTo>
                  <a:pt x="363" y="929"/>
                  <a:pt x="363" y="929"/>
                  <a:pt x="363" y="929"/>
                </a:cubicBezTo>
                <a:cubicBezTo>
                  <a:pt x="77" y="643"/>
                  <a:pt x="77" y="643"/>
                  <a:pt x="77" y="643"/>
                </a:cubicBezTo>
                <a:cubicBezTo>
                  <a:pt x="0" y="566"/>
                  <a:pt x="0" y="440"/>
                  <a:pt x="77" y="363"/>
                </a:cubicBezTo>
                <a:cubicBezTo>
                  <a:pt x="363" y="77"/>
                  <a:pt x="363" y="77"/>
                  <a:pt x="363" y="77"/>
                </a:cubicBezTo>
                <a:cubicBezTo>
                  <a:pt x="440" y="0"/>
                  <a:pt x="566" y="0"/>
                  <a:pt x="643" y="77"/>
                </a:cubicBezTo>
                <a:cubicBezTo>
                  <a:pt x="929" y="363"/>
                  <a:pt x="929" y="363"/>
                  <a:pt x="929" y="363"/>
                </a:cubicBezTo>
                <a:cubicBezTo>
                  <a:pt x="966" y="400"/>
                  <a:pt x="987" y="450"/>
                  <a:pt x="987" y="503"/>
                </a:cubicBezTo>
                <a:cubicBezTo>
                  <a:pt x="987" y="556"/>
                  <a:pt x="966" y="606"/>
                  <a:pt x="929" y="643"/>
                </a:cubicBezTo>
                <a:cubicBezTo>
                  <a:pt x="643" y="929"/>
                  <a:pt x="643" y="929"/>
                  <a:pt x="643" y="929"/>
                </a:cubicBezTo>
                <a:cubicBezTo>
                  <a:pt x="604" y="968"/>
                  <a:pt x="554" y="987"/>
                  <a:pt x="503" y="987"/>
                </a:cubicBezTo>
                <a:close/>
                <a:moveTo>
                  <a:pt x="419" y="872"/>
                </a:moveTo>
                <a:cubicBezTo>
                  <a:pt x="465" y="919"/>
                  <a:pt x="540" y="919"/>
                  <a:pt x="586" y="872"/>
                </a:cubicBezTo>
                <a:cubicBezTo>
                  <a:pt x="872" y="587"/>
                  <a:pt x="872" y="587"/>
                  <a:pt x="872" y="587"/>
                </a:cubicBezTo>
                <a:cubicBezTo>
                  <a:pt x="918" y="541"/>
                  <a:pt x="918" y="466"/>
                  <a:pt x="872" y="420"/>
                </a:cubicBezTo>
                <a:cubicBezTo>
                  <a:pt x="586" y="134"/>
                  <a:pt x="586" y="134"/>
                  <a:pt x="586" y="134"/>
                </a:cubicBezTo>
                <a:cubicBezTo>
                  <a:pt x="540" y="88"/>
                  <a:pt x="465" y="88"/>
                  <a:pt x="419" y="134"/>
                </a:cubicBezTo>
                <a:cubicBezTo>
                  <a:pt x="134" y="420"/>
                  <a:pt x="134" y="420"/>
                  <a:pt x="134" y="420"/>
                </a:cubicBezTo>
                <a:cubicBezTo>
                  <a:pt x="87" y="466"/>
                  <a:pt x="87" y="541"/>
                  <a:pt x="134" y="587"/>
                </a:cubicBezTo>
                <a:cubicBezTo>
                  <a:pt x="419" y="872"/>
                  <a:pt x="419" y="872"/>
                  <a:pt x="419" y="87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9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6481070-6C1A-496F-955D-8E796C8391A2}"/>
              </a:ext>
            </a:extLst>
          </p:cNvPr>
          <p:cNvSpPr>
            <a:spLocks noEditPoints="1"/>
          </p:cNvSpPr>
          <p:nvPr/>
        </p:nvSpPr>
        <p:spPr bwMode="auto">
          <a:xfrm>
            <a:off x="6343067" y="2235819"/>
            <a:ext cx="1971237" cy="1990443"/>
          </a:xfrm>
          <a:custGeom>
            <a:avLst/>
            <a:gdLst>
              <a:gd name="T0" fmla="*/ 503 w 987"/>
              <a:gd name="T1" fmla="*/ 987 h 987"/>
              <a:gd name="T2" fmla="*/ 363 w 987"/>
              <a:gd name="T3" fmla="*/ 929 h 987"/>
              <a:gd name="T4" fmla="*/ 363 w 987"/>
              <a:gd name="T5" fmla="*/ 929 h 987"/>
              <a:gd name="T6" fmla="*/ 77 w 987"/>
              <a:gd name="T7" fmla="*/ 643 h 987"/>
              <a:gd name="T8" fmla="*/ 77 w 987"/>
              <a:gd name="T9" fmla="*/ 363 h 987"/>
              <a:gd name="T10" fmla="*/ 363 w 987"/>
              <a:gd name="T11" fmla="*/ 77 h 987"/>
              <a:gd name="T12" fmla="*/ 643 w 987"/>
              <a:gd name="T13" fmla="*/ 77 h 987"/>
              <a:gd name="T14" fmla="*/ 929 w 987"/>
              <a:gd name="T15" fmla="*/ 363 h 987"/>
              <a:gd name="T16" fmla="*/ 987 w 987"/>
              <a:gd name="T17" fmla="*/ 503 h 987"/>
              <a:gd name="T18" fmla="*/ 929 w 987"/>
              <a:gd name="T19" fmla="*/ 643 h 987"/>
              <a:gd name="T20" fmla="*/ 643 w 987"/>
              <a:gd name="T21" fmla="*/ 929 h 987"/>
              <a:gd name="T22" fmla="*/ 503 w 987"/>
              <a:gd name="T23" fmla="*/ 987 h 987"/>
              <a:gd name="T24" fmla="*/ 419 w 987"/>
              <a:gd name="T25" fmla="*/ 872 h 987"/>
              <a:gd name="T26" fmla="*/ 586 w 987"/>
              <a:gd name="T27" fmla="*/ 872 h 987"/>
              <a:gd name="T28" fmla="*/ 872 w 987"/>
              <a:gd name="T29" fmla="*/ 587 h 987"/>
              <a:gd name="T30" fmla="*/ 872 w 987"/>
              <a:gd name="T31" fmla="*/ 420 h 987"/>
              <a:gd name="T32" fmla="*/ 586 w 987"/>
              <a:gd name="T33" fmla="*/ 134 h 987"/>
              <a:gd name="T34" fmla="*/ 419 w 987"/>
              <a:gd name="T35" fmla="*/ 134 h 987"/>
              <a:gd name="T36" fmla="*/ 133 w 987"/>
              <a:gd name="T37" fmla="*/ 420 h 987"/>
              <a:gd name="T38" fmla="*/ 133 w 987"/>
              <a:gd name="T39" fmla="*/ 587 h 987"/>
              <a:gd name="T40" fmla="*/ 419 w 987"/>
              <a:gd name="T41" fmla="*/ 872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87" h="987">
                <a:moveTo>
                  <a:pt x="503" y="987"/>
                </a:moveTo>
                <a:cubicBezTo>
                  <a:pt x="452" y="987"/>
                  <a:pt x="401" y="968"/>
                  <a:pt x="363" y="929"/>
                </a:cubicBezTo>
                <a:cubicBezTo>
                  <a:pt x="363" y="929"/>
                  <a:pt x="363" y="929"/>
                  <a:pt x="363" y="929"/>
                </a:cubicBezTo>
                <a:cubicBezTo>
                  <a:pt x="77" y="643"/>
                  <a:pt x="77" y="643"/>
                  <a:pt x="77" y="643"/>
                </a:cubicBezTo>
                <a:cubicBezTo>
                  <a:pt x="0" y="566"/>
                  <a:pt x="0" y="440"/>
                  <a:pt x="77" y="363"/>
                </a:cubicBezTo>
                <a:cubicBezTo>
                  <a:pt x="363" y="77"/>
                  <a:pt x="363" y="77"/>
                  <a:pt x="363" y="77"/>
                </a:cubicBezTo>
                <a:cubicBezTo>
                  <a:pt x="440" y="0"/>
                  <a:pt x="566" y="0"/>
                  <a:pt x="643" y="77"/>
                </a:cubicBezTo>
                <a:cubicBezTo>
                  <a:pt x="929" y="363"/>
                  <a:pt x="929" y="363"/>
                  <a:pt x="929" y="363"/>
                </a:cubicBezTo>
                <a:cubicBezTo>
                  <a:pt x="966" y="400"/>
                  <a:pt x="987" y="450"/>
                  <a:pt x="987" y="503"/>
                </a:cubicBezTo>
                <a:cubicBezTo>
                  <a:pt x="987" y="556"/>
                  <a:pt x="966" y="606"/>
                  <a:pt x="929" y="643"/>
                </a:cubicBezTo>
                <a:cubicBezTo>
                  <a:pt x="643" y="929"/>
                  <a:pt x="643" y="929"/>
                  <a:pt x="643" y="929"/>
                </a:cubicBezTo>
                <a:cubicBezTo>
                  <a:pt x="604" y="968"/>
                  <a:pt x="554" y="987"/>
                  <a:pt x="503" y="987"/>
                </a:cubicBezTo>
                <a:close/>
                <a:moveTo>
                  <a:pt x="419" y="872"/>
                </a:moveTo>
                <a:cubicBezTo>
                  <a:pt x="465" y="919"/>
                  <a:pt x="540" y="919"/>
                  <a:pt x="586" y="872"/>
                </a:cubicBezTo>
                <a:cubicBezTo>
                  <a:pt x="872" y="587"/>
                  <a:pt x="872" y="587"/>
                  <a:pt x="872" y="587"/>
                </a:cubicBezTo>
                <a:cubicBezTo>
                  <a:pt x="918" y="541"/>
                  <a:pt x="918" y="466"/>
                  <a:pt x="872" y="420"/>
                </a:cubicBezTo>
                <a:cubicBezTo>
                  <a:pt x="586" y="134"/>
                  <a:pt x="586" y="134"/>
                  <a:pt x="586" y="134"/>
                </a:cubicBezTo>
                <a:cubicBezTo>
                  <a:pt x="540" y="88"/>
                  <a:pt x="465" y="88"/>
                  <a:pt x="419" y="134"/>
                </a:cubicBezTo>
                <a:cubicBezTo>
                  <a:pt x="133" y="420"/>
                  <a:pt x="133" y="420"/>
                  <a:pt x="133" y="420"/>
                </a:cubicBezTo>
                <a:cubicBezTo>
                  <a:pt x="87" y="466"/>
                  <a:pt x="87" y="541"/>
                  <a:pt x="133" y="587"/>
                </a:cubicBezTo>
                <a:cubicBezTo>
                  <a:pt x="419" y="872"/>
                  <a:pt x="419" y="872"/>
                  <a:pt x="419" y="87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9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F9447E8-DF40-456D-9165-8D516B565149}"/>
              </a:ext>
            </a:extLst>
          </p:cNvPr>
          <p:cNvSpPr>
            <a:spLocks noEditPoints="1"/>
          </p:cNvSpPr>
          <p:nvPr/>
        </p:nvSpPr>
        <p:spPr bwMode="auto">
          <a:xfrm>
            <a:off x="8837950" y="2235819"/>
            <a:ext cx="1972983" cy="1990443"/>
          </a:xfrm>
          <a:custGeom>
            <a:avLst/>
            <a:gdLst>
              <a:gd name="T0" fmla="*/ 504 w 988"/>
              <a:gd name="T1" fmla="*/ 987 h 987"/>
              <a:gd name="T2" fmla="*/ 363 w 988"/>
              <a:gd name="T3" fmla="*/ 929 h 987"/>
              <a:gd name="T4" fmla="*/ 363 w 988"/>
              <a:gd name="T5" fmla="*/ 929 h 987"/>
              <a:gd name="T6" fmla="*/ 78 w 988"/>
              <a:gd name="T7" fmla="*/ 643 h 987"/>
              <a:gd name="T8" fmla="*/ 78 w 988"/>
              <a:gd name="T9" fmla="*/ 363 h 987"/>
              <a:gd name="T10" fmla="*/ 363 w 988"/>
              <a:gd name="T11" fmla="*/ 77 h 987"/>
              <a:gd name="T12" fmla="*/ 644 w 988"/>
              <a:gd name="T13" fmla="*/ 77 h 987"/>
              <a:gd name="T14" fmla="*/ 930 w 988"/>
              <a:gd name="T15" fmla="*/ 363 h 987"/>
              <a:gd name="T16" fmla="*/ 988 w 988"/>
              <a:gd name="T17" fmla="*/ 503 h 987"/>
              <a:gd name="T18" fmla="*/ 930 w 988"/>
              <a:gd name="T19" fmla="*/ 643 h 987"/>
              <a:gd name="T20" fmla="*/ 644 w 988"/>
              <a:gd name="T21" fmla="*/ 929 h 987"/>
              <a:gd name="T22" fmla="*/ 504 w 988"/>
              <a:gd name="T23" fmla="*/ 987 h 987"/>
              <a:gd name="T24" fmla="*/ 420 w 988"/>
              <a:gd name="T25" fmla="*/ 872 h 987"/>
              <a:gd name="T26" fmla="*/ 587 w 988"/>
              <a:gd name="T27" fmla="*/ 872 h 987"/>
              <a:gd name="T28" fmla="*/ 873 w 988"/>
              <a:gd name="T29" fmla="*/ 587 h 987"/>
              <a:gd name="T30" fmla="*/ 873 w 988"/>
              <a:gd name="T31" fmla="*/ 420 h 987"/>
              <a:gd name="T32" fmla="*/ 587 w 988"/>
              <a:gd name="T33" fmla="*/ 134 h 987"/>
              <a:gd name="T34" fmla="*/ 420 w 988"/>
              <a:gd name="T35" fmla="*/ 134 h 987"/>
              <a:gd name="T36" fmla="*/ 134 w 988"/>
              <a:gd name="T37" fmla="*/ 420 h 987"/>
              <a:gd name="T38" fmla="*/ 134 w 988"/>
              <a:gd name="T39" fmla="*/ 587 h 987"/>
              <a:gd name="T40" fmla="*/ 420 w 988"/>
              <a:gd name="T41" fmla="*/ 872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88" h="987">
                <a:moveTo>
                  <a:pt x="504" y="987"/>
                </a:moveTo>
                <a:cubicBezTo>
                  <a:pt x="453" y="987"/>
                  <a:pt x="402" y="968"/>
                  <a:pt x="363" y="929"/>
                </a:cubicBezTo>
                <a:cubicBezTo>
                  <a:pt x="363" y="929"/>
                  <a:pt x="363" y="929"/>
                  <a:pt x="363" y="929"/>
                </a:cubicBezTo>
                <a:cubicBezTo>
                  <a:pt x="78" y="643"/>
                  <a:pt x="78" y="643"/>
                  <a:pt x="78" y="643"/>
                </a:cubicBezTo>
                <a:cubicBezTo>
                  <a:pt x="0" y="566"/>
                  <a:pt x="0" y="440"/>
                  <a:pt x="78" y="363"/>
                </a:cubicBezTo>
                <a:cubicBezTo>
                  <a:pt x="363" y="77"/>
                  <a:pt x="363" y="77"/>
                  <a:pt x="363" y="77"/>
                </a:cubicBezTo>
                <a:cubicBezTo>
                  <a:pt x="441" y="0"/>
                  <a:pt x="566" y="0"/>
                  <a:pt x="644" y="77"/>
                </a:cubicBezTo>
                <a:cubicBezTo>
                  <a:pt x="930" y="363"/>
                  <a:pt x="930" y="363"/>
                  <a:pt x="930" y="363"/>
                </a:cubicBezTo>
                <a:cubicBezTo>
                  <a:pt x="967" y="400"/>
                  <a:pt x="988" y="450"/>
                  <a:pt x="988" y="503"/>
                </a:cubicBezTo>
                <a:cubicBezTo>
                  <a:pt x="988" y="556"/>
                  <a:pt x="967" y="606"/>
                  <a:pt x="930" y="643"/>
                </a:cubicBezTo>
                <a:cubicBezTo>
                  <a:pt x="644" y="929"/>
                  <a:pt x="644" y="929"/>
                  <a:pt x="644" y="929"/>
                </a:cubicBezTo>
                <a:cubicBezTo>
                  <a:pt x="605" y="968"/>
                  <a:pt x="554" y="987"/>
                  <a:pt x="504" y="987"/>
                </a:cubicBezTo>
                <a:close/>
                <a:moveTo>
                  <a:pt x="420" y="872"/>
                </a:moveTo>
                <a:cubicBezTo>
                  <a:pt x="466" y="919"/>
                  <a:pt x="541" y="919"/>
                  <a:pt x="587" y="872"/>
                </a:cubicBezTo>
                <a:cubicBezTo>
                  <a:pt x="873" y="587"/>
                  <a:pt x="873" y="587"/>
                  <a:pt x="873" y="587"/>
                </a:cubicBezTo>
                <a:cubicBezTo>
                  <a:pt x="919" y="541"/>
                  <a:pt x="919" y="466"/>
                  <a:pt x="873" y="420"/>
                </a:cubicBezTo>
                <a:cubicBezTo>
                  <a:pt x="587" y="134"/>
                  <a:pt x="587" y="134"/>
                  <a:pt x="587" y="134"/>
                </a:cubicBezTo>
                <a:cubicBezTo>
                  <a:pt x="541" y="88"/>
                  <a:pt x="466" y="88"/>
                  <a:pt x="420" y="134"/>
                </a:cubicBezTo>
                <a:cubicBezTo>
                  <a:pt x="134" y="420"/>
                  <a:pt x="134" y="420"/>
                  <a:pt x="134" y="420"/>
                </a:cubicBezTo>
                <a:cubicBezTo>
                  <a:pt x="88" y="466"/>
                  <a:pt x="88" y="541"/>
                  <a:pt x="134" y="587"/>
                </a:cubicBezTo>
                <a:cubicBezTo>
                  <a:pt x="420" y="872"/>
                  <a:pt x="420" y="872"/>
                  <a:pt x="420" y="872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9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18F80A9-BD4E-4465-91DD-6B7ED90680C1}"/>
              </a:ext>
            </a:extLst>
          </p:cNvPr>
          <p:cNvGrpSpPr/>
          <p:nvPr/>
        </p:nvGrpSpPr>
        <p:grpSpPr>
          <a:xfrm>
            <a:off x="9556573" y="3012885"/>
            <a:ext cx="515443" cy="471708"/>
            <a:chOff x="9556573" y="3012885"/>
            <a:chExt cx="515442" cy="47170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29C3861-EBF8-4D3A-9E75-E3F5DA3AE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9015" y="3012885"/>
              <a:ext cx="193681" cy="62478"/>
            </a:xfrm>
            <a:custGeom>
              <a:avLst/>
              <a:gdLst>
                <a:gd name="T0" fmla="*/ 66 w 81"/>
                <a:gd name="T1" fmla="*/ 0 h 26"/>
                <a:gd name="T2" fmla="*/ 14 w 81"/>
                <a:gd name="T3" fmla="*/ 0 h 26"/>
                <a:gd name="T4" fmla="*/ 0 w 81"/>
                <a:gd name="T5" fmla="*/ 15 h 26"/>
                <a:gd name="T6" fmla="*/ 0 w 81"/>
                <a:gd name="T7" fmla="*/ 21 h 26"/>
                <a:gd name="T8" fmla="*/ 4 w 81"/>
                <a:gd name="T9" fmla="*/ 26 h 26"/>
                <a:gd name="T10" fmla="*/ 8 w 81"/>
                <a:gd name="T11" fmla="*/ 21 h 26"/>
                <a:gd name="T12" fmla="*/ 8 w 81"/>
                <a:gd name="T13" fmla="*/ 15 h 26"/>
                <a:gd name="T14" fmla="*/ 14 w 81"/>
                <a:gd name="T15" fmla="*/ 9 h 26"/>
                <a:gd name="T16" fmla="*/ 66 w 81"/>
                <a:gd name="T17" fmla="*/ 9 h 26"/>
                <a:gd name="T18" fmla="*/ 72 w 81"/>
                <a:gd name="T19" fmla="*/ 15 h 26"/>
                <a:gd name="T20" fmla="*/ 72 w 81"/>
                <a:gd name="T21" fmla="*/ 21 h 26"/>
                <a:gd name="T22" fmla="*/ 76 w 81"/>
                <a:gd name="T23" fmla="*/ 26 h 26"/>
                <a:gd name="T24" fmla="*/ 81 w 81"/>
                <a:gd name="T25" fmla="*/ 21 h 26"/>
                <a:gd name="T26" fmla="*/ 81 w 81"/>
                <a:gd name="T27" fmla="*/ 15 h 26"/>
                <a:gd name="T28" fmla="*/ 66 w 81"/>
                <a:gd name="T29" fmla="*/ 0 h 26"/>
                <a:gd name="T30" fmla="*/ 66 w 81"/>
                <a:gd name="T31" fmla="*/ 0 h 26"/>
                <a:gd name="T32" fmla="*/ 66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6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7" y="26"/>
                    <a:pt x="8" y="24"/>
                    <a:pt x="8" y="21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1"/>
                    <a:pt x="11" y="9"/>
                    <a:pt x="14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2" y="11"/>
                    <a:pt x="72" y="15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4"/>
                    <a:pt x="74" y="26"/>
                    <a:pt x="76" y="26"/>
                  </a:cubicBezTo>
                  <a:cubicBezTo>
                    <a:pt x="79" y="26"/>
                    <a:pt x="81" y="24"/>
                    <a:pt x="81" y="21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7"/>
                    <a:pt x="74" y="0"/>
                    <a:pt x="66" y="0"/>
                  </a:cubicBezTo>
                  <a:close/>
                  <a:moveTo>
                    <a:pt x="66" y="0"/>
                  </a:move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C4D6B87-AB5F-46E1-B72C-C3E1580FF3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6573" y="3097230"/>
              <a:ext cx="515442" cy="387363"/>
            </a:xfrm>
            <a:custGeom>
              <a:avLst/>
              <a:gdLst>
                <a:gd name="T0" fmla="*/ 20 w 216"/>
                <a:gd name="T1" fmla="*/ 0 h 161"/>
                <a:gd name="T2" fmla="*/ 0 w 216"/>
                <a:gd name="T3" fmla="*/ 58 h 161"/>
                <a:gd name="T4" fmla="*/ 5 w 216"/>
                <a:gd name="T5" fmla="*/ 63 h 161"/>
                <a:gd name="T6" fmla="*/ 14 w 216"/>
                <a:gd name="T7" fmla="*/ 161 h 161"/>
                <a:gd name="T8" fmla="*/ 211 w 216"/>
                <a:gd name="T9" fmla="*/ 151 h 161"/>
                <a:gd name="T10" fmla="*/ 213 w 216"/>
                <a:gd name="T11" fmla="*/ 63 h 161"/>
                <a:gd name="T12" fmla="*/ 216 w 216"/>
                <a:gd name="T13" fmla="*/ 20 h 161"/>
                <a:gd name="T14" fmla="*/ 37 w 216"/>
                <a:gd name="T15" fmla="*/ 152 h 161"/>
                <a:gd name="T16" fmla="*/ 14 w 216"/>
                <a:gd name="T17" fmla="*/ 151 h 161"/>
                <a:gd name="T18" fmla="*/ 26 w 216"/>
                <a:gd name="T19" fmla="*/ 129 h 161"/>
                <a:gd name="T20" fmla="*/ 37 w 216"/>
                <a:gd name="T21" fmla="*/ 152 h 161"/>
                <a:gd name="T22" fmla="*/ 202 w 216"/>
                <a:gd name="T23" fmla="*/ 152 h 161"/>
                <a:gd name="T24" fmla="*/ 179 w 216"/>
                <a:gd name="T25" fmla="*/ 140 h 161"/>
                <a:gd name="T26" fmla="*/ 202 w 216"/>
                <a:gd name="T27" fmla="*/ 129 h 161"/>
                <a:gd name="T28" fmla="*/ 202 w 216"/>
                <a:gd name="T29" fmla="*/ 120 h 161"/>
                <a:gd name="T30" fmla="*/ 170 w 216"/>
                <a:gd name="T31" fmla="*/ 140 h 161"/>
                <a:gd name="T32" fmla="*/ 46 w 216"/>
                <a:gd name="T33" fmla="*/ 152 h 161"/>
                <a:gd name="T34" fmla="*/ 26 w 216"/>
                <a:gd name="T35" fmla="*/ 120 h 161"/>
                <a:gd name="T36" fmla="*/ 14 w 216"/>
                <a:gd name="T37" fmla="*/ 65 h 161"/>
                <a:gd name="T38" fmla="*/ 88 w 216"/>
                <a:gd name="T39" fmla="*/ 101 h 161"/>
                <a:gd name="T40" fmla="*/ 123 w 216"/>
                <a:gd name="T41" fmla="*/ 105 h 161"/>
                <a:gd name="T42" fmla="*/ 128 w 216"/>
                <a:gd name="T43" fmla="*/ 87 h 161"/>
                <a:gd name="T44" fmla="*/ 202 w 216"/>
                <a:gd name="T45" fmla="*/ 120 h 161"/>
                <a:gd name="T46" fmla="*/ 97 w 216"/>
                <a:gd name="T47" fmla="*/ 76 h 161"/>
                <a:gd name="T48" fmla="*/ 119 w 216"/>
                <a:gd name="T49" fmla="*/ 97 h 161"/>
                <a:gd name="T50" fmla="*/ 208 w 216"/>
                <a:gd name="T51" fmla="*/ 55 h 161"/>
                <a:gd name="T52" fmla="*/ 128 w 216"/>
                <a:gd name="T53" fmla="*/ 72 h 161"/>
                <a:gd name="T54" fmla="*/ 93 w 216"/>
                <a:gd name="T55" fmla="*/ 67 h 161"/>
                <a:gd name="T56" fmla="*/ 88 w 216"/>
                <a:gd name="T57" fmla="*/ 78 h 161"/>
                <a:gd name="T58" fmla="*/ 8 w 216"/>
                <a:gd name="T59" fmla="*/ 20 h 161"/>
                <a:gd name="T60" fmla="*/ 37 w 216"/>
                <a:gd name="T61" fmla="*/ 8 h 161"/>
                <a:gd name="T62" fmla="*/ 42 w 216"/>
                <a:gd name="T63" fmla="*/ 27 h 161"/>
                <a:gd name="T64" fmla="*/ 46 w 216"/>
                <a:gd name="T65" fmla="*/ 8 h 161"/>
                <a:gd name="T66" fmla="*/ 169 w 216"/>
                <a:gd name="T67" fmla="*/ 23 h 161"/>
                <a:gd name="T68" fmla="*/ 177 w 216"/>
                <a:gd name="T69" fmla="*/ 23 h 161"/>
                <a:gd name="T70" fmla="*/ 196 w 216"/>
                <a:gd name="T71" fmla="*/ 8 h 161"/>
                <a:gd name="T72" fmla="*/ 208 w 216"/>
                <a:gd name="T73" fmla="*/ 55 h 161"/>
                <a:gd name="T74" fmla="*/ 208 w 216"/>
                <a:gd name="T75" fmla="*/ 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161">
                  <a:moveTo>
                    <a:pt x="19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0"/>
                    <a:pt x="1" y="61"/>
                    <a:pt x="3" y="6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7"/>
                    <a:pt x="9" y="161"/>
                    <a:pt x="14" y="161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7" y="161"/>
                    <a:pt x="211" y="157"/>
                    <a:pt x="211" y="151"/>
                  </a:cubicBezTo>
                  <a:cubicBezTo>
                    <a:pt x="211" y="63"/>
                    <a:pt x="211" y="63"/>
                    <a:pt x="211" y="63"/>
                  </a:cubicBezTo>
                  <a:cubicBezTo>
                    <a:pt x="213" y="63"/>
                    <a:pt x="213" y="63"/>
                    <a:pt x="213" y="63"/>
                  </a:cubicBezTo>
                  <a:cubicBezTo>
                    <a:pt x="215" y="62"/>
                    <a:pt x="216" y="60"/>
                    <a:pt x="216" y="58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6" y="9"/>
                    <a:pt x="207" y="0"/>
                    <a:pt x="196" y="0"/>
                  </a:cubicBezTo>
                  <a:close/>
                  <a:moveTo>
                    <a:pt x="37" y="152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1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32" y="129"/>
                    <a:pt x="37" y="134"/>
                    <a:pt x="37" y="140"/>
                  </a:cubicBezTo>
                  <a:lnTo>
                    <a:pt x="37" y="152"/>
                  </a:lnTo>
                  <a:close/>
                  <a:moveTo>
                    <a:pt x="202" y="151"/>
                  </a:moveTo>
                  <a:cubicBezTo>
                    <a:pt x="202" y="152"/>
                    <a:pt x="202" y="152"/>
                    <a:pt x="202" y="152"/>
                  </a:cubicBezTo>
                  <a:cubicBezTo>
                    <a:pt x="179" y="152"/>
                    <a:pt x="179" y="152"/>
                    <a:pt x="179" y="152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79" y="134"/>
                    <a:pt x="184" y="129"/>
                    <a:pt x="190" y="129"/>
                  </a:cubicBezTo>
                  <a:cubicBezTo>
                    <a:pt x="202" y="129"/>
                    <a:pt x="202" y="129"/>
                    <a:pt x="202" y="129"/>
                  </a:cubicBezTo>
                  <a:lnTo>
                    <a:pt x="202" y="151"/>
                  </a:lnTo>
                  <a:close/>
                  <a:moveTo>
                    <a:pt x="202" y="120"/>
                  </a:moveTo>
                  <a:cubicBezTo>
                    <a:pt x="190" y="120"/>
                    <a:pt x="190" y="120"/>
                    <a:pt x="190" y="120"/>
                  </a:cubicBezTo>
                  <a:cubicBezTo>
                    <a:pt x="179" y="120"/>
                    <a:pt x="170" y="129"/>
                    <a:pt x="170" y="140"/>
                  </a:cubicBezTo>
                  <a:cubicBezTo>
                    <a:pt x="170" y="152"/>
                    <a:pt x="170" y="152"/>
                    <a:pt x="170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6" y="129"/>
                    <a:pt x="37" y="120"/>
                    <a:pt x="26" y="120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88" y="103"/>
                    <a:pt x="90" y="105"/>
                    <a:pt x="93" y="105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6" y="105"/>
                    <a:pt x="128" y="103"/>
                    <a:pt x="128" y="101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202" y="66"/>
                    <a:pt x="202" y="66"/>
                    <a:pt x="202" y="66"/>
                  </a:cubicBezTo>
                  <a:lnTo>
                    <a:pt x="202" y="120"/>
                  </a:lnTo>
                  <a:close/>
                  <a:moveTo>
                    <a:pt x="97" y="97"/>
                  </a:moveTo>
                  <a:cubicBezTo>
                    <a:pt x="97" y="76"/>
                    <a:pt x="97" y="76"/>
                    <a:pt x="97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97"/>
                    <a:pt x="119" y="97"/>
                    <a:pt x="119" y="97"/>
                  </a:cubicBezTo>
                  <a:lnTo>
                    <a:pt x="97" y="97"/>
                  </a:lnTo>
                  <a:close/>
                  <a:moveTo>
                    <a:pt x="208" y="55"/>
                  </a:moveTo>
                  <a:cubicBezTo>
                    <a:pt x="128" y="79"/>
                    <a:pt x="128" y="79"/>
                    <a:pt x="128" y="79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69"/>
                    <a:pt x="126" y="67"/>
                    <a:pt x="123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0" y="67"/>
                    <a:pt x="88" y="69"/>
                    <a:pt x="88" y="72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5"/>
                    <a:pt x="39" y="27"/>
                    <a:pt x="42" y="27"/>
                  </a:cubicBezTo>
                  <a:cubicBezTo>
                    <a:pt x="44" y="27"/>
                    <a:pt x="46" y="25"/>
                    <a:pt x="46" y="23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69" y="25"/>
                    <a:pt x="171" y="27"/>
                    <a:pt x="173" y="27"/>
                  </a:cubicBezTo>
                  <a:cubicBezTo>
                    <a:pt x="175" y="27"/>
                    <a:pt x="177" y="25"/>
                    <a:pt x="177" y="23"/>
                  </a:cubicBezTo>
                  <a:cubicBezTo>
                    <a:pt x="177" y="8"/>
                    <a:pt x="177" y="8"/>
                    <a:pt x="177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3" y="8"/>
                    <a:pt x="208" y="13"/>
                    <a:pt x="208" y="20"/>
                  </a:cubicBezTo>
                  <a:lnTo>
                    <a:pt x="208" y="55"/>
                  </a:lnTo>
                  <a:close/>
                  <a:moveTo>
                    <a:pt x="208" y="55"/>
                  </a:moveTo>
                  <a:cubicBezTo>
                    <a:pt x="208" y="55"/>
                    <a:pt x="208" y="55"/>
                    <a:pt x="208" y="55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85E15588-3AAA-452F-AB30-ED05625744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0597" y="3181575"/>
              <a:ext cx="18743" cy="18743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8 w 8"/>
                <a:gd name="T11" fmla="*/ 4 h 8"/>
                <a:gd name="T12" fmla="*/ 8 w 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02C90D4-29FC-4FCA-A1CF-4DE64EBC2C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5084" y="3181575"/>
              <a:ext cx="20826" cy="18743"/>
            </a:xfrm>
            <a:custGeom>
              <a:avLst/>
              <a:gdLst>
                <a:gd name="T0" fmla="*/ 9 w 9"/>
                <a:gd name="T1" fmla="*/ 4 h 8"/>
                <a:gd name="T2" fmla="*/ 5 w 9"/>
                <a:gd name="T3" fmla="*/ 8 h 8"/>
                <a:gd name="T4" fmla="*/ 0 w 9"/>
                <a:gd name="T5" fmla="*/ 4 h 8"/>
                <a:gd name="T6" fmla="*/ 5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CEEAB6A-7EC0-4817-8AEA-607105CACEEA}"/>
              </a:ext>
            </a:extLst>
          </p:cNvPr>
          <p:cNvGrpSpPr/>
          <p:nvPr/>
        </p:nvGrpSpPr>
        <p:grpSpPr>
          <a:xfrm>
            <a:off x="4600959" y="3036317"/>
            <a:ext cx="517525" cy="389445"/>
            <a:chOff x="4600958" y="3036315"/>
            <a:chExt cx="517525" cy="389445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E86EBC2-982C-4EE1-9F9D-420C5E16D9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6327" y="3206046"/>
              <a:ext cx="21868" cy="19785"/>
            </a:xfrm>
            <a:custGeom>
              <a:avLst/>
              <a:gdLst>
                <a:gd name="T0" fmla="*/ 9 w 9"/>
                <a:gd name="T1" fmla="*/ 4 h 8"/>
                <a:gd name="T2" fmla="*/ 4 w 9"/>
                <a:gd name="T3" fmla="*/ 8 h 8"/>
                <a:gd name="T4" fmla="*/ 0 w 9"/>
                <a:gd name="T5" fmla="*/ 4 h 8"/>
                <a:gd name="T6" fmla="*/ 4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CC24FB5-92A8-4872-BE6A-0CB6561CC3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3598" y="3240409"/>
              <a:ext cx="21868" cy="18743"/>
            </a:xfrm>
            <a:custGeom>
              <a:avLst/>
              <a:gdLst>
                <a:gd name="T0" fmla="*/ 9 w 9"/>
                <a:gd name="T1" fmla="*/ 4 h 8"/>
                <a:gd name="T2" fmla="*/ 5 w 9"/>
                <a:gd name="T3" fmla="*/ 8 h 8"/>
                <a:gd name="T4" fmla="*/ 0 w 9"/>
                <a:gd name="T5" fmla="*/ 4 h 8"/>
                <a:gd name="T6" fmla="*/ 5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16230C68-77BC-40D9-8D1A-7A4040DC9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1911" y="3177931"/>
              <a:ext cx="20826" cy="18743"/>
            </a:xfrm>
            <a:custGeom>
              <a:avLst/>
              <a:gdLst>
                <a:gd name="T0" fmla="*/ 9 w 9"/>
                <a:gd name="T1" fmla="*/ 4 h 8"/>
                <a:gd name="T2" fmla="*/ 5 w 9"/>
                <a:gd name="T3" fmla="*/ 8 h 8"/>
                <a:gd name="T4" fmla="*/ 0 w 9"/>
                <a:gd name="T5" fmla="*/ 4 h 8"/>
                <a:gd name="T6" fmla="*/ 5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A8F1DB35-B02C-4429-839D-5AB9EC3F75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9182" y="3201881"/>
              <a:ext cx="20826" cy="21868"/>
            </a:xfrm>
            <a:custGeom>
              <a:avLst/>
              <a:gdLst>
                <a:gd name="T0" fmla="*/ 9 w 9"/>
                <a:gd name="T1" fmla="*/ 4 h 9"/>
                <a:gd name="T2" fmla="*/ 4 w 9"/>
                <a:gd name="T3" fmla="*/ 9 h 9"/>
                <a:gd name="T4" fmla="*/ 0 w 9"/>
                <a:gd name="T5" fmla="*/ 4 h 9"/>
                <a:gd name="T6" fmla="*/ 4 w 9"/>
                <a:gd name="T7" fmla="*/ 0 h 9"/>
                <a:gd name="T8" fmla="*/ 9 w 9"/>
                <a:gd name="T9" fmla="*/ 4 h 9"/>
                <a:gd name="T10" fmla="*/ 9 w 9"/>
                <a:gd name="T11" fmla="*/ 4 h 9"/>
                <a:gd name="T12" fmla="*/ 9 w 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D158CA9F-8BEA-4CCB-8E95-E2DBCCE70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3329" y="3130032"/>
              <a:ext cx="21868" cy="20826"/>
            </a:xfrm>
            <a:custGeom>
              <a:avLst/>
              <a:gdLst>
                <a:gd name="T0" fmla="*/ 9 w 9"/>
                <a:gd name="T1" fmla="*/ 4 h 9"/>
                <a:gd name="T2" fmla="*/ 5 w 9"/>
                <a:gd name="T3" fmla="*/ 9 h 9"/>
                <a:gd name="T4" fmla="*/ 0 w 9"/>
                <a:gd name="T5" fmla="*/ 4 h 9"/>
                <a:gd name="T6" fmla="*/ 5 w 9"/>
                <a:gd name="T7" fmla="*/ 0 h 9"/>
                <a:gd name="T8" fmla="*/ 9 w 9"/>
                <a:gd name="T9" fmla="*/ 4 h 9"/>
                <a:gd name="T10" fmla="*/ 9 w 9"/>
                <a:gd name="T11" fmla="*/ 4 h 9"/>
                <a:gd name="T12" fmla="*/ 9 w 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7"/>
                    <a:pt x="7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64653EE-E016-4FD0-87FA-C0115160F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958" y="3036315"/>
              <a:ext cx="517525" cy="389445"/>
            </a:xfrm>
            <a:custGeom>
              <a:avLst/>
              <a:gdLst>
                <a:gd name="T0" fmla="*/ 212 w 217"/>
                <a:gd name="T1" fmla="*/ 127 h 162"/>
                <a:gd name="T2" fmla="*/ 127 w 217"/>
                <a:gd name="T3" fmla="*/ 127 h 162"/>
                <a:gd name="T4" fmla="*/ 122 w 217"/>
                <a:gd name="T5" fmla="*/ 131 h 162"/>
                <a:gd name="T6" fmla="*/ 115 w 217"/>
                <a:gd name="T7" fmla="*/ 138 h 162"/>
                <a:gd name="T8" fmla="*/ 101 w 217"/>
                <a:gd name="T9" fmla="*/ 138 h 162"/>
                <a:gd name="T10" fmla="*/ 94 w 217"/>
                <a:gd name="T11" fmla="*/ 131 h 162"/>
                <a:gd name="T12" fmla="*/ 90 w 217"/>
                <a:gd name="T13" fmla="*/ 127 h 162"/>
                <a:gd name="T14" fmla="*/ 23 w 217"/>
                <a:gd name="T15" fmla="*/ 127 h 162"/>
                <a:gd name="T16" fmla="*/ 23 w 217"/>
                <a:gd name="T17" fmla="*/ 17 h 162"/>
                <a:gd name="T18" fmla="*/ 32 w 217"/>
                <a:gd name="T19" fmla="*/ 8 h 162"/>
                <a:gd name="T20" fmla="*/ 184 w 217"/>
                <a:gd name="T21" fmla="*/ 8 h 162"/>
                <a:gd name="T22" fmla="*/ 193 w 217"/>
                <a:gd name="T23" fmla="*/ 17 h 162"/>
                <a:gd name="T24" fmla="*/ 193 w 217"/>
                <a:gd name="T25" fmla="*/ 99 h 162"/>
                <a:gd name="T26" fmla="*/ 198 w 217"/>
                <a:gd name="T27" fmla="*/ 103 h 162"/>
                <a:gd name="T28" fmla="*/ 202 w 217"/>
                <a:gd name="T29" fmla="*/ 99 h 162"/>
                <a:gd name="T30" fmla="*/ 202 w 217"/>
                <a:gd name="T31" fmla="*/ 17 h 162"/>
                <a:gd name="T32" fmla="*/ 184 w 217"/>
                <a:gd name="T33" fmla="*/ 0 h 162"/>
                <a:gd name="T34" fmla="*/ 32 w 217"/>
                <a:gd name="T35" fmla="*/ 0 h 162"/>
                <a:gd name="T36" fmla="*/ 14 w 217"/>
                <a:gd name="T37" fmla="*/ 17 h 162"/>
                <a:gd name="T38" fmla="*/ 14 w 217"/>
                <a:gd name="T39" fmla="*/ 127 h 162"/>
                <a:gd name="T40" fmla="*/ 4 w 217"/>
                <a:gd name="T41" fmla="*/ 127 h 162"/>
                <a:gd name="T42" fmla="*/ 0 w 217"/>
                <a:gd name="T43" fmla="*/ 131 h 162"/>
                <a:gd name="T44" fmla="*/ 0 w 217"/>
                <a:gd name="T45" fmla="*/ 138 h 162"/>
                <a:gd name="T46" fmla="*/ 24 w 217"/>
                <a:gd name="T47" fmla="*/ 162 h 162"/>
                <a:gd name="T48" fmla="*/ 193 w 217"/>
                <a:gd name="T49" fmla="*/ 162 h 162"/>
                <a:gd name="T50" fmla="*/ 217 w 217"/>
                <a:gd name="T51" fmla="*/ 138 h 162"/>
                <a:gd name="T52" fmla="*/ 217 w 217"/>
                <a:gd name="T53" fmla="*/ 131 h 162"/>
                <a:gd name="T54" fmla="*/ 212 w 217"/>
                <a:gd name="T55" fmla="*/ 127 h 162"/>
                <a:gd name="T56" fmla="*/ 208 w 217"/>
                <a:gd name="T57" fmla="*/ 138 h 162"/>
                <a:gd name="T58" fmla="*/ 193 w 217"/>
                <a:gd name="T59" fmla="*/ 154 h 162"/>
                <a:gd name="T60" fmla="*/ 24 w 217"/>
                <a:gd name="T61" fmla="*/ 154 h 162"/>
                <a:gd name="T62" fmla="*/ 8 w 217"/>
                <a:gd name="T63" fmla="*/ 138 h 162"/>
                <a:gd name="T64" fmla="*/ 8 w 217"/>
                <a:gd name="T65" fmla="*/ 135 h 162"/>
                <a:gd name="T66" fmla="*/ 86 w 217"/>
                <a:gd name="T67" fmla="*/ 135 h 162"/>
                <a:gd name="T68" fmla="*/ 101 w 217"/>
                <a:gd name="T69" fmla="*/ 147 h 162"/>
                <a:gd name="T70" fmla="*/ 115 w 217"/>
                <a:gd name="T71" fmla="*/ 147 h 162"/>
                <a:gd name="T72" fmla="*/ 130 w 217"/>
                <a:gd name="T73" fmla="*/ 135 h 162"/>
                <a:gd name="T74" fmla="*/ 208 w 217"/>
                <a:gd name="T75" fmla="*/ 135 h 162"/>
                <a:gd name="T76" fmla="*/ 208 w 217"/>
                <a:gd name="T77" fmla="*/ 138 h 162"/>
                <a:gd name="T78" fmla="*/ 208 w 217"/>
                <a:gd name="T79" fmla="*/ 138 h 162"/>
                <a:gd name="T80" fmla="*/ 208 w 217"/>
                <a:gd name="T81" fmla="*/ 13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162">
                  <a:moveTo>
                    <a:pt x="212" y="127"/>
                  </a:moveTo>
                  <a:cubicBezTo>
                    <a:pt x="127" y="127"/>
                    <a:pt x="127" y="127"/>
                    <a:pt x="127" y="127"/>
                  </a:cubicBezTo>
                  <a:cubicBezTo>
                    <a:pt x="124" y="127"/>
                    <a:pt x="122" y="129"/>
                    <a:pt x="122" y="131"/>
                  </a:cubicBezTo>
                  <a:cubicBezTo>
                    <a:pt x="122" y="135"/>
                    <a:pt x="119" y="138"/>
                    <a:pt x="115" y="138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97" y="138"/>
                    <a:pt x="94" y="135"/>
                    <a:pt x="94" y="131"/>
                  </a:cubicBezTo>
                  <a:cubicBezTo>
                    <a:pt x="94" y="129"/>
                    <a:pt x="92" y="127"/>
                    <a:pt x="90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2"/>
                    <a:pt x="27" y="8"/>
                    <a:pt x="32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9" y="8"/>
                    <a:pt x="193" y="12"/>
                    <a:pt x="193" y="17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3" y="101"/>
                    <a:pt x="195" y="103"/>
                    <a:pt x="198" y="103"/>
                  </a:cubicBezTo>
                  <a:cubicBezTo>
                    <a:pt x="200" y="103"/>
                    <a:pt x="202" y="101"/>
                    <a:pt x="202" y="99"/>
                  </a:cubicBezTo>
                  <a:cubicBezTo>
                    <a:pt x="202" y="17"/>
                    <a:pt x="202" y="17"/>
                    <a:pt x="202" y="17"/>
                  </a:cubicBezTo>
                  <a:cubicBezTo>
                    <a:pt x="202" y="8"/>
                    <a:pt x="194" y="0"/>
                    <a:pt x="18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2" y="0"/>
                    <a:pt x="14" y="8"/>
                    <a:pt x="14" y="17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2" y="127"/>
                    <a:pt x="0" y="129"/>
                    <a:pt x="0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1"/>
                    <a:pt x="11" y="162"/>
                    <a:pt x="24" y="162"/>
                  </a:cubicBezTo>
                  <a:cubicBezTo>
                    <a:pt x="193" y="162"/>
                    <a:pt x="193" y="162"/>
                    <a:pt x="193" y="162"/>
                  </a:cubicBezTo>
                  <a:cubicBezTo>
                    <a:pt x="206" y="162"/>
                    <a:pt x="217" y="151"/>
                    <a:pt x="217" y="138"/>
                  </a:cubicBezTo>
                  <a:cubicBezTo>
                    <a:pt x="217" y="131"/>
                    <a:pt x="217" y="131"/>
                    <a:pt x="217" y="131"/>
                  </a:cubicBezTo>
                  <a:cubicBezTo>
                    <a:pt x="217" y="129"/>
                    <a:pt x="215" y="127"/>
                    <a:pt x="212" y="127"/>
                  </a:cubicBezTo>
                  <a:close/>
                  <a:moveTo>
                    <a:pt x="208" y="138"/>
                  </a:moveTo>
                  <a:cubicBezTo>
                    <a:pt x="208" y="147"/>
                    <a:pt x="201" y="154"/>
                    <a:pt x="193" y="154"/>
                  </a:cubicBezTo>
                  <a:cubicBezTo>
                    <a:pt x="24" y="154"/>
                    <a:pt x="24" y="154"/>
                    <a:pt x="24" y="154"/>
                  </a:cubicBezTo>
                  <a:cubicBezTo>
                    <a:pt x="15" y="154"/>
                    <a:pt x="8" y="147"/>
                    <a:pt x="8" y="138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8" y="142"/>
                    <a:pt x="94" y="147"/>
                    <a:pt x="101" y="147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22" y="147"/>
                    <a:pt x="128" y="142"/>
                    <a:pt x="130" y="135"/>
                  </a:cubicBezTo>
                  <a:cubicBezTo>
                    <a:pt x="208" y="135"/>
                    <a:pt x="208" y="135"/>
                    <a:pt x="208" y="135"/>
                  </a:cubicBezTo>
                  <a:lnTo>
                    <a:pt x="208" y="138"/>
                  </a:lnTo>
                  <a:close/>
                  <a:moveTo>
                    <a:pt x="208" y="138"/>
                  </a:moveTo>
                  <a:cubicBezTo>
                    <a:pt x="208" y="138"/>
                    <a:pt x="208" y="138"/>
                    <a:pt x="208" y="138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4D0AAF58-BA80-4EA9-A5A4-B1F1AF94F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9056" y="3079008"/>
              <a:ext cx="363413" cy="240540"/>
            </a:xfrm>
            <a:custGeom>
              <a:avLst/>
              <a:gdLst>
                <a:gd name="T0" fmla="*/ 147 w 152"/>
                <a:gd name="T1" fmla="*/ 0 h 100"/>
                <a:gd name="T2" fmla="*/ 4 w 152"/>
                <a:gd name="T3" fmla="*/ 0 h 100"/>
                <a:gd name="T4" fmla="*/ 0 w 152"/>
                <a:gd name="T5" fmla="*/ 4 h 100"/>
                <a:gd name="T6" fmla="*/ 0 w 152"/>
                <a:gd name="T7" fmla="*/ 95 h 100"/>
                <a:gd name="T8" fmla="*/ 4 w 152"/>
                <a:gd name="T9" fmla="*/ 100 h 100"/>
                <a:gd name="T10" fmla="*/ 147 w 152"/>
                <a:gd name="T11" fmla="*/ 100 h 100"/>
                <a:gd name="T12" fmla="*/ 152 w 152"/>
                <a:gd name="T13" fmla="*/ 95 h 100"/>
                <a:gd name="T14" fmla="*/ 152 w 152"/>
                <a:gd name="T15" fmla="*/ 4 h 100"/>
                <a:gd name="T16" fmla="*/ 147 w 152"/>
                <a:gd name="T17" fmla="*/ 0 h 100"/>
                <a:gd name="T18" fmla="*/ 143 w 152"/>
                <a:gd name="T19" fmla="*/ 91 h 100"/>
                <a:gd name="T20" fmla="*/ 128 w 152"/>
                <a:gd name="T21" fmla="*/ 91 h 100"/>
                <a:gd name="T22" fmla="*/ 128 w 152"/>
                <a:gd name="T23" fmla="*/ 40 h 100"/>
                <a:gd name="T24" fmla="*/ 124 w 152"/>
                <a:gd name="T25" fmla="*/ 36 h 100"/>
                <a:gd name="T26" fmla="*/ 119 w 152"/>
                <a:gd name="T27" fmla="*/ 40 h 100"/>
                <a:gd name="T28" fmla="*/ 119 w 152"/>
                <a:gd name="T29" fmla="*/ 91 h 100"/>
                <a:gd name="T30" fmla="*/ 104 w 152"/>
                <a:gd name="T31" fmla="*/ 91 h 100"/>
                <a:gd name="T32" fmla="*/ 104 w 152"/>
                <a:gd name="T33" fmla="*/ 72 h 100"/>
                <a:gd name="T34" fmla="*/ 100 w 152"/>
                <a:gd name="T35" fmla="*/ 68 h 100"/>
                <a:gd name="T36" fmla="*/ 96 w 152"/>
                <a:gd name="T37" fmla="*/ 72 h 100"/>
                <a:gd name="T38" fmla="*/ 96 w 152"/>
                <a:gd name="T39" fmla="*/ 91 h 100"/>
                <a:gd name="T40" fmla="*/ 80 w 152"/>
                <a:gd name="T41" fmla="*/ 91 h 100"/>
                <a:gd name="T42" fmla="*/ 80 w 152"/>
                <a:gd name="T43" fmla="*/ 63 h 100"/>
                <a:gd name="T44" fmla="*/ 76 w 152"/>
                <a:gd name="T45" fmla="*/ 58 h 100"/>
                <a:gd name="T46" fmla="*/ 72 w 152"/>
                <a:gd name="T47" fmla="*/ 63 h 100"/>
                <a:gd name="T48" fmla="*/ 72 w 152"/>
                <a:gd name="T49" fmla="*/ 91 h 100"/>
                <a:gd name="T50" fmla="*/ 56 w 152"/>
                <a:gd name="T51" fmla="*/ 91 h 100"/>
                <a:gd name="T52" fmla="*/ 56 w 152"/>
                <a:gd name="T53" fmla="*/ 87 h 100"/>
                <a:gd name="T54" fmla="*/ 52 w 152"/>
                <a:gd name="T55" fmla="*/ 83 h 100"/>
                <a:gd name="T56" fmla="*/ 48 w 152"/>
                <a:gd name="T57" fmla="*/ 87 h 100"/>
                <a:gd name="T58" fmla="*/ 48 w 152"/>
                <a:gd name="T59" fmla="*/ 91 h 100"/>
                <a:gd name="T60" fmla="*/ 33 w 152"/>
                <a:gd name="T61" fmla="*/ 91 h 100"/>
                <a:gd name="T62" fmla="*/ 33 w 152"/>
                <a:gd name="T63" fmla="*/ 74 h 100"/>
                <a:gd name="T64" fmla="*/ 28 w 152"/>
                <a:gd name="T65" fmla="*/ 70 h 100"/>
                <a:gd name="T66" fmla="*/ 24 w 152"/>
                <a:gd name="T67" fmla="*/ 74 h 100"/>
                <a:gd name="T68" fmla="*/ 24 w 152"/>
                <a:gd name="T69" fmla="*/ 91 h 100"/>
                <a:gd name="T70" fmla="*/ 9 w 152"/>
                <a:gd name="T71" fmla="*/ 91 h 100"/>
                <a:gd name="T72" fmla="*/ 9 w 152"/>
                <a:gd name="T73" fmla="*/ 8 h 100"/>
                <a:gd name="T74" fmla="*/ 143 w 152"/>
                <a:gd name="T75" fmla="*/ 8 h 100"/>
                <a:gd name="T76" fmla="*/ 143 w 152"/>
                <a:gd name="T77" fmla="*/ 91 h 100"/>
                <a:gd name="T78" fmla="*/ 143 w 152"/>
                <a:gd name="T79" fmla="*/ 91 h 100"/>
                <a:gd name="T80" fmla="*/ 143 w 152"/>
                <a:gd name="T81" fmla="*/ 9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00">
                  <a:moveTo>
                    <a:pt x="14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2" y="100"/>
                    <a:pt x="4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50" y="100"/>
                    <a:pt x="152" y="98"/>
                    <a:pt x="152" y="95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2"/>
                    <a:pt x="150" y="0"/>
                    <a:pt x="147" y="0"/>
                  </a:cubicBezTo>
                  <a:close/>
                  <a:moveTo>
                    <a:pt x="143" y="91"/>
                  </a:moveTo>
                  <a:cubicBezTo>
                    <a:pt x="128" y="91"/>
                    <a:pt x="128" y="91"/>
                    <a:pt x="128" y="91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8" y="38"/>
                    <a:pt x="126" y="36"/>
                    <a:pt x="124" y="36"/>
                  </a:cubicBezTo>
                  <a:cubicBezTo>
                    <a:pt x="121" y="36"/>
                    <a:pt x="119" y="38"/>
                    <a:pt x="119" y="40"/>
                  </a:cubicBezTo>
                  <a:cubicBezTo>
                    <a:pt x="119" y="91"/>
                    <a:pt x="119" y="91"/>
                    <a:pt x="119" y="91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70"/>
                    <a:pt x="102" y="68"/>
                    <a:pt x="100" y="68"/>
                  </a:cubicBezTo>
                  <a:cubicBezTo>
                    <a:pt x="97" y="68"/>
                    <a:pt x="96" y="70"/>
                    <a:pt x="96" y="7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60"/>
                    <a:pt x="78" y="58"/>
                    <a:pt x="76" y="58"/>
                  </a:cubicBezTo>
                  <a:cubicBezTo>
                    <a:pt x="74" y="58"/>
                    <a:pt x="72" y="60"/>
                    <a:pt x="72" y="6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5"/>
                    <a:pt x="55" y="83"/>
                    <a:pt x="52" y="83"/>
                  </a:cubicBezTo>
                  <a:cubicBezTo>
                    <a:pt x="50" y="83"/>
                    <a:pt x="48" y="85"/>
                    <a:pt x="48" y="87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72"/>
                    <a:pt x="31" y="70"/>
                    <a:pt x="28" y="70"/>
                  </a:cubicBezTo>
                  <a:cubicBezTo>
                    <a:pt x="26" y="70"/>
                    <a:pt x="24" y="72"/>
                    <a:pt x="24" y="74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3" y="8"/>
                    <a:pt x="143" y="8"/>
                    <a:pt x="143" y="8"/>
                  </a:cubicBezTo>
                  <a:lnTo>
                    <a:pt x="143" y="91"/>
                  </a:lnTo>
                  <a:close/>
                  <a:moveTo>
                    <a:pt x="143" y="91"/>
                  </a:moveTo>
                  <a:cubicBezTo>
                    <a:pt x="143" y="91"/>
                    <a:pt x="143" y="91"/>
                    <a:pt x="143" y="91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9920146B-B610-4761-9D13-6265BF26E5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1211" y="3302887"/>
              <a:ext cx="19785" cy="21868"/>
            </a:xfrm>
            <a:custGeom>
              <a:avLst/>
              <a:gdLst>
                <a:gd name="T0" fmla="*/ 8 w 8"/>
                <a:gd name="T1" fmla="*/ 4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8 w 8"/>
                <a:gd name="T11" fmla="*/ 4 h 9"/>
                <a:gd name="T12" fmla="*/ 8 w 8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601853-14B4-44C2-B2B7-766BFD7F00B3}"/>
              </a:ext>
            </a:extLst>
          </p:cNvPr>
          <p:cNvGrpSpPr/>
          <p:nvPr/>
        </p:nvGrpSpPr>
        <p:grpSpPr>
          <a:xfrm>
            <a:off x="2131442" y="2970193"/>
            <a:ext cx="492535" cy="521690"/>
            <a:chOff x="-628650" y="6051550"/>
            <a:chExt cx="750888" cy="795338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9600000" scaled="0"/>
          </a:gradFill>
        </p:grpSpPr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11830C93-1CE1-4DB4-B66B-75A046D3B0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28650" y="6051550"/>
              <a:ext cx="750888" cy="795338"/>
            </a:xfrm>
            <a:custGeom>
              <a:avLst/>
              <a:gdLst>
                <a:gd name="T0" fmla="*/ 188 w 206"/>
                <a:gd name="T1" fmla="*/ 18 h 217"/>
                <a:gd name="T2" fmla="*/ 184 w 206"/>
                <a:gd name="T3" fmla="*/ 0 h 217"/>
                <a:gd name="T4" fmla="*/ 180 w 206"/>
                <a:gd name="T5" fmla="*/ 21 h 217"/>
                <a:gd name="T6" fmla="*/ 97 w 206"/>
                <a:gd name="T7" fmla="*/ 13 h 217"/>
                <a:gd name="T8" fmla="*/ 0 w 206"/>
                <a:gd name="T9" fmla="*/ 110 h 217"/>
                <a:gd name="T10" fmla="*/ 37 w 206"/>
                <a:gd name="T11" fmla="*/ 187 h 217"/>
                <a:gd name="T12" fmla="*/ 14 w 206"/>
                <a:gd name="T13" fmla="*/ 216 h 217"/>
                <a:gd name="T14" fmla="*/ 20 w 206"/>
                <a:gd name="T15" fmla="*/ 216 h 217"/>
                <a:gd name="T16" fmla="*/ 97 w 206"/>
                <a:gd name="T17" fmla="*/ 207 h 217"/>
                <a:gd name="T18" fmla="*/ 174 w 206"/>
                <a:gd name="T19" fmla="*/ 216 h 217"/>
                <a:gd name="T20" fmla="*/ 180 w 206"/>
                <a:gd name="T21" fmla="*/ 216 h 217"/>
                <a:gd name="T22" fmla="*/ 157 w 206"/>
                <a:gd name="T23" fmla="*/ 187 h 217"/>
                <a:gd name="T24" fmla="*/ 194 w 206"/>
                <a:gd name="T25" fmla="*/ 110 h 217"/>
                <a:gd name="T26" fmla="*/ 179 w 206"/>
                <a:gd name="T27" fmla="*/ 66 h 217"/>
                <a:gd name="T28" fmla="*/ 185 w 206"/>
                <a:gd name="T29" fmla="*/ 110 h 217"/>
                <a:gd name="T30" fmla="*/ 8 w 206"/>
                <a:gd name="T31" fmla="*/ 110 h 217"/>
                <a:gd name="T32" fmla="*/ 156 w 206"/>
                <a:gd name="T33" fmla="*/ 45 h 217"/>
                <a:gd name="T34" fmla="*/ 97 w 206"/>
                <a:gd name="T35" fmla="*/ 43 h 217"/>
                <a:gd name="T36" fmla="*/ 97 w 206"/>
                <a:gd name="T37" fmla="*/ 178 h 217"/>
                <a:gd name="T38" fmla="*/ 162 w 206"/>
                <a:gd name="T39" fmla="*/ 93 h 217"/>
                <a:gd name="T40" fmla="*/ 165 w 206"/>
                <a:gd name="T41" fmla="*/ 48 h 217"/>
                <a:gd name="T42" fmla="*/ 165 w 206"/>
                <a:gd name="T43" fmla="*/ 48 h 217"/>
                <a:gd name="T44" fmla="*/ 202 w 206"/>
                <a:gd name="T45" fmla="*/ 27 h 217"/>
                <a:gd name="T46" fmla="*/ 202 w 206"/>
                <a:gd name="T47" fmla="*/ 18 h 217"/>
                <a:gd name="T48" fmla="*/ 156 w 206"/>
                <a:gd name="T49" fmla="*/ 110 h 217"/>
                <a:gd name="T50" fmla="*/ 38 w 206"/>
                <a:gd name="T51" fmla="*/ 110 h 217"/>
                <a:gd name="T52" fmla="*/ 135 w 206"/>
                <a:gd name="T53" fmla="*/ 66 h 217"/>
                <a:gd name="T54" fmla="*/ 97 w 206"/>
                <a:gd name="T55" fmla="*/ 76 h 217"/>
                <a:gd name="T56" fmla="*/ 97 w 206"/>
                <a:gd name="T57" fmla="*/ 145 h 217"/>
                <a:gd name="T58" fmla="*/ 124 w 206"/>
                <a:gd name="T59" fmla="*/ 89 h 217"/>
                <a:gd name="T60" fmla="*/ 154 w 206"/>
                <a:gd name="T61" fmla="*/ 95 h 217"/>
                <a:gd name="T62" fmla="*/ 97 w 206"/>
                <a:gd name="T63" fmla="*/ 114 h 217"/>
                <a:gd name="T64" fmla="*/ 118 w 206"/>
                <a:gd name="T65" fmla="*/ 95 h 217"/>
                <a:gd name="T66" fmla="*/ 97 w 206"/>
                <a:gd name="T67" fmla="*/ 136 h 217"/>
                <a:gd name="T68" fmla="*/ 97 w 206"/>
                <a:gd name="T69" fmla="*/ 85 h 217"/>
                <a:gd name="T70" fmla="*/ 94 w 206"/>
                <a:gd name="T71" fmla="*/ 106 h 217"/>
                <a:gd name="T72" fmla="*/ 94 w 206"/>
                <a:gd name="T73" fmla="*/ 11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217">
                  <a:moveTo>
                    <a:pt x="202" y="18"/>
                  </a:moveTo>
                  <a:cubicBezTo>
                    <a:pt x="188" y="18"/>
                    <a:pt x="188" y="18"/>
                    <a:pt x="188" y="18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2"/>
                    <a:pt x="186" y="0"/>
                    <a:pt x="184" y="0"/>
                  </a:cubicBezTo>
                  <a:cubicBezTo>
                    <a:pt x="182" y="0"/>
                    <a:pt x="180" y="2"/>
                    <a:pt x="180" y="5"/>
                  </a:cubicBezTo>
                  <a:cubicBezTo>
                    <a:pt x="180" y="21"/>
                    <a:pt x="180" y="21"/>
                    <a:pt x="180" y="21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44" y="22"/>
                    <a:pt x="121" y="13"/>
                    <a:pt x="97" y="13"/>
                  </a:cubicBezTo>
                  <a:cubicBezTo>
                    <a:pt x="71" y="13"/>
                    <a:pt x="47" y="24"/>
                    <a:pt x="28" y="42"/>
                  </a:cubicBezTo>
                  <a:cubicBezTo>
                    <a:pt x="10" y="60"/>
                    <a:pt x="0" y="84"/>
                    <a:pt x="0" y="110"/>
                  </a:cubicBezTo>
                  <a:cubicBezTo>
                    <a:pt x="0" y="136"/>
                    <a:pt x="10" y="161"/>
                    <a:pt x="28" y="179"/>
                  </a:cubicBezTo>
                  <a:cubicBezTo>
                    <a:pt x="31" y="182"/>
                    <a:pt x="34" y="184"/>
                    <a:pt x="37" y="187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12" y="212"/>
                    <a:pt x="12" y="215"/>
                    <a:pt x="14" y="216"/>
                  </a:cubicBezTo>
                  <a:cubicBezTo>
                    <a:pt x="15" y="217"/>
                    <a:pt x="16" y="217"/>
                    <a:pt x="17" y="217"/>
                  </a:cubicBezTo>
                  <a:cubicBezTo>
                    <a:pt x="18" y="217"/>
                    <a:pt x="19" y="217"/>
                    <a:pt x="20" y="216"/>
                  </a:cubicBezTo>
                  <a:cubicBezTo>
                    <a:pt x="44" y="192"/>
                    <a:pt x="44" y="192"/>
                    <a:pt x="44" y="192"/>
                  </a:cubicBezTo>
                  <a:cubicBezTo>
                    <a:pt x="60" y="202"/>
                    <a:pt x="78" y="207"/>
                    <a:pt x="97" y="207"/>
                  </a:cubicBezTo>
                  <a:cubicBezTo>
                    <a:pt x="116" y="207"/>
                    <a:pt x="134" y="202"/>
                    <a:pt x="150" y="192"/>
                  </a:cubicBezTo>
                  <a:cubicBezTo>
                    <a:pt x="174" y="216"/>
                    <a:pt x="174" y="216"/>
                    <a:pt x="174" y="216"/>
                  </a:cubicBezTo>
                  <a:cubicBezTo>
                    <a:pt x="175" y="217"/>
                    <a:pt x="176" y="217"/>
                    <a:pt x="177" y="217"/>
                  </a:cubicBezTo>
                  <a:cubicBezTo>
                    <a:pt x="178" y="217"/>
                    <a:pt x="179" y="217"/>
                    <a:pt x="180" y="216"/>
                  </a:cubicBezTo>
                  <a:cubicBezTo>
                    <a:pt x="182" y="215"/>
                    <a:pt x="182" y="212"/>
                    <a:pt x="180" y="210"/>
                  </a:cubicBezTo>
                  <a:cubicBezTo>
                    <a:pt x="157" y="187"/>
                    <a:pt x="157" y="187"/>
                    <a:pt x="157" y="187"/>
                  </a:cubicBezTo>
                  <a:cubicBezTo>
                    <a:pt x="160" y="184"/>
                    <a:pt x="163" y="182"/>
                    <a:pt x="165" y="179"/>
                  </a:cubicBezTo>
                  <a:cubicBezTo>
                    <a:pt x="184" y="161"/>
                    <a:pt x="194" y="136"/>
                    <a:pt x="194" y="110"/>
                  </a:cubicBezTo>
                  <a:cubicBezTo>
                    <a:pt x="194" y="96"/>
                    <a:pt x="191" y="81"/>
                    <a:pt x="184" y="68"/>
                  </a:cubicBezTo>
                  <a:cubicBezTo>
                    <a:pt x="183" y="66"/>
                    <a:pt x="181" y="65"/>
                    <a:pt x="179" y="66"/>
                  </a:cubicBezTo>
                  <a:cubicBezTo>
                    <a:pt x="176" y="67"/>
                    <a:pt x="176" y="70"/>
                    <a:pt x="177" y="72"/>
                  </a:cubicBezTo>
                  <a:cubicBezTo>
                    <a:pt x="182" y="84"/>
                    <a:pt x="185" y="97"/>
                    <a:pt x="185" y="110"/>
                  </a:cubicBezTo>
                  <a:cubicBezTo>
                    <a:pt x="185" y="159"/>
                    <a:pt x="146" y="199"/>
                    <a:pt x="97" y="199"/>
                  </a:cubicBezTo>
                  <a:cubicBezTo>
                    <a:pt x="48" y="199"/>
                    <a:pt x="8" y="159"/>
                    <a:pt x="8" y="110"/>
                  </a:cubicBezTo>
                  <a:cubicBezTo>
                    <a:pt x="8" y="62"/>
                    <a:pt x="48" y="22"/>
                    <a:pt x="97" y="22"/>
                  </a:cubicBezTo>
                  <a:cubicBezTo>
                    <a:pt x="119" y="22"/>
                    <a:pt x="140" y="30"/>
                    <a:pt x="156" y="45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29" y="49"/>
                    <a:pt x="113" y="43"/>
                    <a:pt x="97" y="43"/>
                  </a:cubicBezTo>
                  <a:cubicBezTo>
                    <a:pt x="60" y="43"/>
                    <a:pt x="29" y="73"/>
                    <a:pt x="29" y="110"/>
                  </a:cubicBezTo>
                  <a:cubicBezTo>
                    <a:pt x="29" y="148"/>
                    <a:pt x="60" y="178"/>
                    <a:pt x="97" y="178"/>
                  </a:cubicBezTo>
                  <a:cubicBezTo>
                    <a:pt x="134" y="178"/>
                    <a:pt x="164" y="148"/>
                    <a:pt x="164" y="110"/>
                  </a:cubicBezTo>
                  <a:cubicBezTo>
                    <a:pt x="164" y="104"/>
                    <a:pt x="163" y="98"/>
                    <a:pt x="162" y="93"/>
                  </a:cubicBezTo>
                  <a:cubicBezTo>
                    <a:pt x="159" y="83"/>
                    <a:pt x="154" y="73"/>
                    <a:pt x="147" y="66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4" y="27"/>
                    <a:pt x="206" y="25"/>
                    <a:pt x="206" y="23"/>
                  </a:cubicBezTo>
                  <a:cubicBezTo>
                    <a:pt x="206" y="20"/>
                    <a:pt x="204" y="18"/>
                    <a:pt x="202" y="18"/>
                  </a:cubicBezTo>
                  <a:close/>
                  <a:moveTo>
                    <a:pt x="154" y="95"/>
                  </a:moveTo>
                  <a:cubicBezTo>
                    <a:pt x="155" y="100"/>
                    <a:pt x="156" y="105"/>
                    <a:pt x="156" y="110"/>
                  </a:cubicBezTo>
                  <a:cubicBezTo>
                    <a:pt x="156" y="143"/>
                    <a:pt x="129" y="169"/>
                    <a:pt x="97" y="169"/>
                  </a:cubicBezTo>
                  <a:cubicBezTo>
                    <a:pt x="64" y="169"/>
                    <a:pt x="38" y="143"/>
                    <a:pt x="38" y="110"/>
                  </a:cubicBezTo>
                  <a:cubicBezTo>
                    <a:pt x="38" y="78"/>
                    <a:pt x="64" y="51"/>
                    <a:pt x="97" y="51"/>
                  </a:cubicBezTo>
                  <a:cubicBezTo>
                    <a:pt x="111" y="51"/>
                    <a:pt x="125" y="56"/>
                    <a:pt x="135" y="66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2" y="79"/>
                    <a:pt x="105" y="76"/>
                    <a:pt x="97" y="76"/>
                  </a:cubicBezTo>
                  <a:cubicBezTo>
                    <a:pt x="78" y="76"/>
                    <a:pt x="63" y="91"/>
                    <a:pt x="63" y="110"/>
                  </a:cubicBezTo>
                  <a:cubicBezTo>
                    <a:pt x="63" y="129"/>
                    <a:pt x="78" y="145"/>
                    <a:pt x="97" y="145"/>
                  </a:cubicBezTo>
                  <a:cubicBezTo>
                    <a:pt x="116" y="145"/>
                    <a:pt x="131" y="129"/>
                    <a:pt x="131" y="110"/>
                  </a:cubicBezTo>
                  <a:cubicBezTo>
                    <a:pt x="131" y="102"/>
                    <a:pt x="128" y="95"/>
                    <a:pt x="124" y="89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7" y="78"/>
                    <a:pt x="151" y="86"/>
                    <a:pt x="154" y="95"/>
                  </a:cubicBezTo>
                  <a:close/>
                  <a:moveTo>
                    <a:pt x="94" y="112"/>
                  </a:moveTo>
                  <a:cubicBezTo>
                    <a:pt x="95" y="113"/>
                    <a:pt x="96" y="114"/>
                    <a:pt x="97" y="114"/>
                  </a:cubicBezTo>
                  <a:cubicBezTo>
                    <a:pt x="99" y="114"/>
                    <a:pt x="100" y="113"/>
                    <a:pt x="100" y="112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21" y="99"/>
                    <a:pt x="123" y="105"/>
                    <a:pt x="123" y="110"/>
                  </a:cubicBezTo>
                  <a:cubicBezTo>
                    <a:pt x="123" y="125"/>
                    <a:pt x="111" y="136"/>
                    <a:pt x="97" y="136"/>
                  </a:cubicBezTo>
                  <a:cubicBezTo>
                    <a:pt x="83" y="136"/>
                    <a:pt x="71" y="125"/>
                    <a:pt x="71" y="110"/>
                  </a:cubicBezTo>
                  <a:cubicBezTo>
                    <a:pt x="71" y="96"/>
                    <a:pt x="83" y="85"/>
                    <a:pt x="97" y="85"/>
                  </a:cubicBezTo>
                  <a:cubicBezTo>
                    <a:pt x="102" y="85"/>
                    <a:pt x="107" y="86"/>
                    <a:pt x="112" y="89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3" y="108"/>
                    <a:pt x="93" y="111"/>
                    <a:pt x="94" y="112"/>
                  </a:cubicBezTo>
                  <a:close/>
                  <a:moveTo>
                    <a:pt x="94" y="112"/>
                  </a:moveTo>
                  <a:cubicBezTo>
                    <a:pt x="94" y="112"/>
                    <a:pt x="94" y="112"/>
                    <a:pt x="94" y="1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7CB5335-4F8D-4186-B08F-330350C20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875" y="6245225"/>
              <a:ext cx="28575" cy="30163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8 w 8"/>
                <a:gd name="T11" fmla="*/ 4 h 8"/>
                <a:gd name="T12" fmla="*/ 8 w 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6"/>
                    <a:pt x="7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1699A21-76E8-4BDE-860B-110C4873D900}"/>
              </a:ext>
            </a:extLst>
          </p:cNvPr>
          <p:cNvGrpSpPr/>
          <p:nvPr/>
        </p:nvGrpSpPr>
        <p:grpSpPr>
          <a:xfrm>
            <a:off x="7069402" y="2977481"/>
            <a:ext cx="518567" cy="507112"/>
            <a:chOff x="7069400" y="2977481"/>
            <a:chExt cx="518567" cy="507112"/>
          </a:xfrm>
        </p:grpSpPr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07D3924E-AE4F-4196-8059-B1216D8746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9382" y="3201360"/>
              <a:ext cx="21868" cy="20826"/>
            </a:xfrm>
            <a:custGeom>
              <a:avLst/>
              <a:gdLst>
                <a:gd name="T0" fmla="*/ 9 w 9"/>
                <a:gd name="T1" fmla="*/ 5 h 9"/>
                <a:gd name="T2" fmla="*/ 4 w 9"/>
                <a:gd name="T3" fmla="*/ 9 h 9"/>
                <a:gd name="T4" fmla="*/ 0 w 9"/>
                <a:gd name="T5" fmla="*/ 5 h 9"/>
                <a:gd name="T6" fmla="*/ 4 w 9"/>
                <a:gd name="T7" fmla="*/ 0 h 9"/>
                <a:gd name="T8" fmla="*/ 9 w 9"/>
                <a:gd name="T9" fmla="*/ 5 h 9"/>
                <a:gd name="T10" fmla="*/ 9 w 9"/>
                <a:gd name="T11" fmla="*/ 5 h 9"/>
                <a:gd name="T12" fmla="*/ 9 w 9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lose/>
                  <a:moveTo>
                    <a:pt x="9" y="5"/>
                  </a:moveTo>
                  <a:cubicBezTo>
                    <a:pt x="9" y="5"/>
                    <a:pt x="9" y="5"/>
                    <a:pt x="9" y="5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CF9601A8-8F3A-496C-8DD0-A687EBFF0C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5199" y="3201360"/>
              <a:ext cx="18743" cy="20826"/>
            </a:xfrm>
            <a:custGeom>
              <a:avLst/>
              <a:gdLst>
                <a:gd name="T0" fmla="*/ 8 w 8"/>
                <a:gd name="T1" fmla="*/ 5 h 9"/>
                <a:gd name="T2" fmla="*/ 4 w 8"/>
                <a:gd name="T3" fmla="*/ 9 h 9"/>
                <a:gd name="T4" fmla="*/ 0 w 8"/>
                <a:gd name="T5" fmla="*/ 5 h 9"/>
                <a:gd name="T6" fmla="*/ 4 w 8"/>
                <a:gd name="T7" fmla="*/ 0 h 9"/>
                <a:gd name="T8" fmla="*/ 8 w 8"/>
                <a:gd name="T9" fmla="*/ 5 h 9"/>
                <a:gd name="T10" fmla="*/ 8 w 8"/>
                <a:gd name="T11" fmla="*/ 5 h 9"/>
                <a:gd name="T12" fmla="*/ 8 w 8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FF553B31-3F75-4EBA-A38A-24047BE241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9976" y="3201360"/>
              <a:ext cx="21868" cy="20826"/>
            </a:xfrm>
            <a:custGeom>
              <a:avLst/>
              <a:gdLst>
                <a:gd name="T0" fmla="*/ 9 w 9"/>
                <a:gd name="T1" fmla="*/ 5 h 9"/>
                <a:gd name="T2" fmla="*/ 4 w 9"/>
                <a:gd name="T3" fmla="*/ 9 h 9"/>
                <a:gd name="T4" fmla="*/ 0 w 9"/>
                <a:gd name="T5" fmla="*/ 5 h 9"/>
                <a:gd name="T6" fmla="*/ 4 w 9"/>
                <a:gd name="T7" fmla="*/ 0 h 9"/>
                <a:gd name="T8" fmla="*/ 9 w 9"/>
                <a:gd name="T9" fmla="*/ 5 h 9"/>
                <a:gd name="T10" fmla="*/ 9 w 9"/>
                <a:gd name="T11" fmla="*/ 5 h 9"/>
                <a:gd name="T12" fmla="*/ 9 w 9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lose/>
                  <a:moveTo>
                    <a:pt x="9" y="5"/>
                  </a:moveTo>
                  <a:cubicBezTo>
                    <a:pt x="9" y="5"/>
                    <a:pt x="9" y="5"/>
                    <a:pt x="9" y="5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A7787F38-760E-4E6A-86AC-01B4658D56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4914" y="3196153"/>
              <a:ext cx="20826" cy="18743"/>
            </a:xfrm>
            <a:custGeom>
              <a:avLst/>
              <a:gdLst>
                <a:gd name="T0" fmla="*/ 9 w 9"/>
                <a:gd name="T1" fmla="*/ 4 h 8"/>
                <a:gd name="T2" fmla="*/ 4 w 9"/>
                <a:gd name="T3" fmla="*/ 8 h 8"/>
                <a:gd name="T4" fmla="*/ 0 w 9"/>
                <a:gd name="T5" fmla="*/ 4 h 8"/>
                <a:gd name="T6" fmla="*/ 4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7"/>
                    <a:pt x="7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63615DD9-8D9B-4DD7-A355-E47A707BBE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0713" y="3155542"/>
              <a:ext cx="18743" cy="18743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8 w 8"/>
                <a:gd name="T11" fmla="*/ 4 h 8"/>
                <a:gd name="T12" fmla="*/ 8 w 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13735CB-9534-4FFD-8541-A1B9D6E8F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3406" y="3155542"/>
              <a:ext cx="20826" cy="18743"/>
            </a:xfrm>
            <a:custGeom>
              <a:avLst/>
              <a:gdLst>
                <a:gd name="T0" fmla="*/ 9 w 9"/>
                <a:gd name="T1" fmla="*/ 4 h 8"/>
                <a:gd name="T2" fmla="*/ 5 w 9"/>
                <a:gd name="T3" fmla="*/ 8 h 8"/>
                <a:gd name="T4" fmla="*/ 0 w 9"/>
                <a:gd name="T5" fmla="*/ 4 h 8"/>
                <a:gd name="T6" fmla="*/ 5 w 9"/>
                <a:gd name="T7" fmla="*/ 0 h 8"/>
                <a:gd name="T8" fmla="*/ 9 w 9"/>
                <a:gd name="T9" fmla="*/ 4 h 8"/>
                <a:gd name="T10" fmla="*/ 9 w 9"/>
                <a:gd name="T11" fmla="*/ 4 h 8"/>
                <a:gd name="T12" fmla="*/ 9 w 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ADD5E09B-DEC3-46E6-83C0-97204F4FEE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9382" y="3390876"/>
              <a:ext cx="21868" cy="21868"/>
            </a:xfrm>
            <a:custGeom>
              <a:avLst/>
              <a:gdLst>
                <a:gd name="T0" fmla="*/ 9 w 9"/>
                <a:gd name="T1" fmla="*/ 5 h 9"/>
                <a:gd name="T2" fmla="*/ 4 w 9"/>
                <a:gd name="T3" fmla="*/ 9 h 9"/>
                <a:gd name="T4" fmla="*/ 0 w 9"/>
                <a:gd name="T5" fmla="*/ 5 h 9"/>
                <a:gd name="T6" fmla="*/ 4 w 9"/>
                <a:gd name="T7" fmla="*/ 0 h 9"/>
                <a:gd name="T8" fmla="*/ 9 w 9"/>
                <a:gd name="T9" fmla="*/ 5 h 9"/>
                <a:gd name="T10" fmla="*/ 9 w 9"/>
                <a:gd name="T11" fmla="*/ 5 h 9"/>
                <a:gd name="T12" fmla="*/ 9 w 9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lose/>
                  <a:moveTo>
                    <a:pt x="9" y="5"/>
                  </a:moveTo>
                  <a:cubicBezTo>
                    <a:pt x="9" y="5"/>
                    <a:pt x="9" y="5"/>
                    <a:pt x="9" y="5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BAE1AB36-1864-4DA6-A37D-7A872ED3B1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5199" y="3390876"/>
              <a:ext cx="18743" cy="21868"/>
            </a:xfrm>
            <a:custGeom>
              <a:avLst/>
              <a:gdLst>
                <a:gd name="T0" fmla="*/ 8 w 8"/>
                <a:gd name="T1" fmla="*/ 5 h 9"/>
                <a:gd name="T2" fmla="*/ 4 w 8"/>
                <a:gd name="T3" fmla="*/ 9 h 9"/>
                <a:gd name="T4" fmla="*/ 0 w 8"/>
                <a:gd name="T5" fmla="*/ 5 h 9"/>
                <a:gd name="T6" fmla="*/ 4 w 8"/>
                <a:gd name="T7" fmla="*/ 0 h 9"/>
                <a:gd name="T8" fmla="*/ 8 w 8"/>
                <a:gd name="T9" fmla="*/ 5 h 9"/>
                <a:gd name="T10" fmla="*/ 8 w 8"/>
                <a:gd name="T11" fmla="*/ 5 h 9"/>
                <a:gd name="T12" fmla="*/ 8 w 8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B0A3A7E7-B061-4C6B-95B8-60857DCAF3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1539" y="3016009"/>
              <a:ext cx="19785" cy="21868"/>
            </a:xfrm>
            <a:custGeom>
              <a:avLst/>
              <a:gdLst>
                <a:gd name="T0" fmla="*/ 8 w 8"/>
                <a:gd name="T1" fmla="*/ 5 h 9"/>
                <a:gd name="T2" fmla="*/ 4 w 8"/>
                <a:gd name="T3" fmla="*/ 9 h 9"/>
                <a:gd name="T4" fmla="*/ 0 w 8"/>
                <a:gd name="T5" fmla="*/ 5 h 9"/>
                <a:gd name="T6" fmla="*/ 4 w 8"/>
                <a:gd name="T7" fmla="*/ 0 h 9"/>
                <a:gd name="T8" fmla="*/ 8 w 8"/>
                <a:gd name="T9" fmla="*/ 5 h 9"/>
                <a:gd name="T10" fmla="*/ 8 w 8"/>
                <a:gd name="T11" fmla="*/ 5 h 9"/>
                <a:gd name="T12" fmla="*/ 8 w 8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ADD9CB6F-D772-4112-8016-A78B8295E8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9400" y="2977481"/>
              <a:ext cx="518566" cy="507112"/>
            </a:xfrm>
            <a:custGeom>
              <a:avLst/>
              <a:gdLst>
                <a:gd name="T0" fmla="*/ 212 w 217"/>
                <a:gd name="T1" fmla="*/ 54 h 211"/>
                <a:gd name="T2" fmla="*/ 158 w 217"/>
                <a:gd name="T3" fmla="*/ 54 h 211"/>
                <a:gd name="T4" fmla="*/ 154 w 217"/>
                <a:gd name="T5" fmla="*/ 59 h 211"/>
                <a:gd name="T6" fmla="*/ 154 w 217"/>
                <a:gd name="T7" fmla="*/ 108 h 211"/>
                <a:gd name="T8" fmla="*/ 76 w 217"/>
                <a:gd name="T9" fmla="*/ 108 h 211"/>
                <a:gd name="T10" fmla="*/ 72 w 217"/>
                <a:gd name="T11" fmla="*/ 113 h 211"/>
                <a:gd name="T12" fmla="*/ 72 w 217"/>
                <a:gd name="T13" fmla="*/ 178 h 211"/>
                <a:gd name="T14" fmla="*/ 76 w 217"/>
                <a:gd name="T15" fmla="*/ 182 h 211"/>
                <a:gd name="T16" fmla="*/ 132 w 217"/>
                <a:gd name="T17" fmla="*/ 182 h 211"/>
                <a:gd name="T18" fmla="*/ 132 w 217"/>
                <a:gd name="T19" fmla="*/ 203 h 211"/>
                <a:gd name="T20" fmla="*/ 8 w 217"/>
                <a:gd name="T21" fmla="*/ 203 h 211"/>
                <a:gd name="T22" fmla="*/ 8 w 217"/>
                <a:gd name="T23" fmla="*/ 9 h 211"/>
                <a:gd name="T24" fmla="*/ 132 w 217"/>
                <a:gd name="T25" fmla="*/ 9 h 211"/>
                <a:gd name="T26" fmla="*/ 132 w 217"/>
                <a:gd name="T27" fmla="*/ 78 h 211"/>
                <a:gd name="T28" fmla="*/ 136 w 217"/>
                <a:gd name="T29" fmla="*/ 82 h 211"/>
                <a:gd name="T30" fmla="*/ 141 w 217"/>
                <a:gd name="T31" fmla="*/ 78 h 211"/>
                <a:gd name="T32" fmla="*/ 141 w 217"/>
                <a:gd name="T33" fmla="*/ 5 h 211"/>
                <a:gd name="T34" fmla="*/ 136 w 217"/>
                <a:gd name="T35" fmla="*/ 0 h 211"/>
                <a:gd name="T36" fmla="*/ 4 w 217"/>
                <a:gd name="T37" fmla="*/ 0 h 211"/>
                <a:gd name="T38" fmla="*/ 0 w 217"/>
                <a:gd name="T39" fmla="*/ 5 h 211"/>
                <a:gd name="T40" fmla="*/ 0 w 217"/>
                <a:gd name="T41" fmla="*/ 207 h 211"/>
                <a:gd name="T42" fmla="*/ 4 w 217"/>
                <a:gd name="T43" fmla="*/ 211 h 211"/>
                <a:gd name="T44" fmla="*/ 136 w 217"/>
                <a:gd name="T45" fmla="*/ 211 h 211"/>
                <a:gd name="T46" fmla="*/ 141 w 217"/>
                <a:gd name="T47" fmla="*/ 207 h 211"/>
                <a:gd name="T48" fmla="*/ 141 w 217"/>
                <a:gd name="T49" fmla="*/ 182 h 211"/>
                <a:gd name="T50" fmla="*/ 188 w 217"/>
                <a:gd name="T51" fmla="*/ 182 h 211"/>
                <a:gd name="T52" fmla="*/ 193 w 217"/>
                <a:gd name="T53" fmla="*/ 178 h 211"/>
                <a:gd name="T54" fmla="*/ 193 w 217"/>
                <a:gd name="T55" fmla="*/ 137 h 211"/>
                <a:gd name="T56" fmla="*/ 212 w 217"/>
                <a:gd name="T57" fmla="*/ 137 h 211"/>
                <a:gd name="T58" fmla="*/ 217 w 217"/>
                <a:gd name="T59" fmla="*/ 133 h 211"/>
                <a:gd name="T60" fmla="*/ 217 w 217"/>
                <a:gd name="T61" fmla="*/ 59 h 211"/>
                <a:gd name="T62" fmla="*/ 212 w 217"/>
                <a:gd name="T63" fmla="*/ 54 h 211"/>
                <a:gd name="T64" fmla="*/ 173 w 217"/>
                <a:gd name="T65" fmla="*/ 117 h 211"/>
                <a:gd name="T66" fmla="*/ 132 w 217"/>
                <a:gd name="T67" fmla="*/ 140 h 211"/>
                <a:gd name="T68" fmla="*/ 91 w 217"/>
                <a:gd name="T69" fmla="*/ 117 h 211"/>
                <a:gd name="T70" fmla="*/ 173 w 217"/>
                <a:gd name="T71" fmla="*/ 117 h 211"/>
                <a:gd name="T72" fmla="*/ 184 w 217"/>
                <a:gd name="T73" fmla="*/ 174 h 211"/>
                <a:gd name="T74" fmla="*/ 80 w 217"/>
                <a:gd name="T75" fmla="*/ 174 h 211"/>
                <a:gd name="T76" fmla="*/ 80 w 217"/>
                <a:gd name="T77" fmla="*/ 120 h 211"/>
                <a:gd name="T78" fmla="*/ 130 w 217"/>
                <a:gd name="T79" fmla="*/ 149 h 211"/>
                <a:gd name="T80" fmla="*/ 132 w 217"/>
                <a:gd name="T81" fmla="*/ 150 h 211"/>
                <a:gd name="T82" fmla="*/ 134 w 217"/>
                <a:gd name="T83" fmla="*/ 149 h 211"/>
                <a:gd name="T84" fmla="*/ 184 w 217"/>
                <a:gd name="T85" fmla="*/ 120 h 211"/>
                <a:gd name="T86" fmla="*/ 184 w 217"/>
                <a:gd name="T87" fmla="*/ 174 h 211"/>
                <a:gd name="T88" fmla="*/ 208 w 217"/>
                <a:gd name="T89" fmla="*/ 129 h 211"/>
                <a:gd name="T90" fmla="*/ 193 w 217"/>
                <a:gd name="T91" fmla="*/ 129 h 211"/>
                <a:gd name="T92" fmla="*/ 193 w 217"/>
                <a:gd name="T93" fmla="*/ 113 h 211"/>
                <a:gd name="T94" fmla="*/ 188 w 217"/>
                <a:gd name="T95" fmla="*/ 108 h 211"/>
                <a:gd name="T96" fmla="*/ 162 w 217"/>
                <a:gd name="T97" fmla="*/ 108 h 211"/>
                <a:gd name="T98" fmla="*/ 162 w 217"/>
                <a:gd name="T99" fmla="*/ 63 h 211"/>
                <a:gd name="T100" fmla="*/ 208 w 217"/>
                <a:gd name="T101" fmla="*/ 63 h 211"/>
                <a:gd name="T102" fmla="*/ 208 w 217"/>
                <a:gd name="T103" fmla="*/ 129 h 211"/>
                <a:gd name="T104" fmla="*/ 208 w 217"/>
                <a:gd name="T105" fmla="*/ 129 h 211"/>
                <a:gd name="T106" fmla="*/ 208 w 217"/>
                <a:gd name="T107" fmla="*/ 12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7" h="211">
                  <a:moveTo>
                    <a:pt x="212" y="54"/>
                  </a:moveTo>
                  <a:cubicBezTo>
                    <a:pt x="158" y="54"/>
                    <a:pt x="158" y="54"/>
                    <a:pt x="158" y="54"/>
                  </a:cubicBezTo>
                  <a:cubicBezTo>
                    <a:pt x="156" y="54"/>
                    <a:pt x="154" y="56"/>
                    <a:pt x="154" y="59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4" y="108"/>
                    <a:pt x="72" y="110"/>
                    <a:pt x="72" y="113"/>
                  </a:cubicBezTo>
                  <a:cubicBezTo>
                    <a:pt x="72" y="178"/>
                    <a:pt x="72" y="178"/>
                    <a:pt x="72" y="178"/>
                  </a:cubicBezTo>
                  <a:cubicBezTo>
                    <a:pt x="72" y="181"/>
                    <a:pt x="74" y="182"/>
                    <a:pt x="76" y="182"/>
                  </a:cubicBezTo>
                  <a:cubicBezTo>
                    <a:pt x="132" y="182"/>
                    <a:pt x="132" y="182"/>
                    <a:pt x="132" y="182"/>
                  </a:cubicBezTo>
                  <a:cubicBezTo>
                    <a:pt x="132" y="203"/>
                    <a:pt x="132" y="203"/>
                    <a:pt x="132" y="203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32" y="80"/>
                    <a:pt x="134" y="82"/>
                    <a:pt x="136" y="82"/>
                  </a:cubicBezTo>
                  <a:cubicBezTo>
                    <a:pt x="139" y="82"/>
                    <a:pt x="141" y="80"/>
                    <a:pt x="141" y="78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2"/>
                    <a:pt x="139" y="0"/>
                    <a:pt x="13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0"/>
                    <a:pt x="1" y="211"/>
                    <a:pt x="4" y="211"/>
                  </a:cubicBezTo>
                  <a:cubicBezTo>
                    <a:pt x="136" y="211"/>
                    <a:pt x="136" y="211"/>
                    <a:pt x="136" y="211"/>
                  </a:cubicBezTo>
                  <a:cubicBezTo>
                    <a:pt x="139" y="211"/>
                    <a:pt x="141" y="210"/>
                    <a:pt x="141" y="207"/>
                  </a:cubicBezTo>
                  <a:cubicBezTo>
                    <a:pt x="141" y="182"/>
                    <a:pt x="141" y="182"/>
                    <a:pt x="141" y="182"/>
                  </a:cubicBezTo>
                  <a:cubicBezTo>
                    <a:pt x="188" y="182"/>
                    <a:pt x="188" y="182"/>
                    <a:pt x="188" y="182"/>
                  </a:cubicBezTo>
                  <a:cubicBezTo>
                    <a:pt x="191" y="182"/>
                    <a:pt x="193" y="181"/>
                    <a:pt x="193" y="178"/>
                  </a:cubicBezTo>
                  <a:cubicBezTo>
                    <a:pt x="193" y="137"/>
                    <a:pt x="193" y="137"/>
                    <a:pt x="193" y="137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5" y="137"/>
                    <a:pt x="217" y="135"/>
                    <a:pt x="217" y="133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7" y="56"/>
                    <a:pt x="215" y="54"/>
                    <a:pt x="212" y="54"/>
                  </a:cubicBezTo>
                  <a:close/>
                  <a:moveTo>
                    <a:pt x="173" y="117"/>
                  </a:moveTo>
                  <a:cubicBezTo>
                    <a:pt x="132" y="140"/>
                    <a:pt x="132" y="140"/>
                    <a:pt x="132" y="140"/>
                  </a:cubicBezTo>
                  <a:cubicBezTo>
                    <a:pt x="91" y="117"/>
                    <a:pt x="91" y="117"/>
                    <a:pt x="91" y="117"/>
                  </a:cubicBezTo>
                  <a:lnTo>
                    <a:pt x="173" y="117"/>
                  </a:lnTo>
                  <a:close/>
                  <a:moveTo>
                    <a:pt x="184" y="174"/>
                  </a:moveTo>
                  <a:cubicBezTo>
                    <a:pt x="80" y="174"/>
                    <a:pt x="80" y="174"/>
                    <a:pt x="80" y="174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130" y="149"/>
                    <a:pt x="130" y="149"/>
                    <a:pt x="130" y="149"/>
                  </a:cubicBezTo>
                  <a:cubicBezTo>
                    <a:pt x="131" y="149"/>
                    <a:pt x="132" y="150"/>
                    <a:pt x="132" y="150"/>
                  </a:cubicBezTo>
                  <a:cubicBezTo>
                    <a:pt x="133" y="150"/>
                    <a:pt x="134" y="149"/>
                    <a:pt x="134" y="149"/>
                  </a:cubicBezTo>
                  <a:cubicBezTo>
                    <a:pt x="184" y="120"/>
                    <a:pt x="184" y="120"/>
                    <a:pt x="184" y="120"/>
                  </a:cubicBezTo>
                  <a:lnTo>
                    <a:pt x="184" y="174"/>
                  </a:lnTo>
                  <a:close/>
                  <a:moveTo>
                    <a:pt x="208" y="129"/>
                  </a:moveTo>
                  <a:cubicBezTo>
                    <a:pt x="193" y="129"/>
                    <a:pt x="193" y="129"/>
                    <a:pt x="193" y="129"/>
                  </a:cubicBezTo>
                  <a:cubicBezTo>
                    <a:pt x="193" y="113"/>
                    <a:pt x="193" y="113"/>
                    <a:pt x="193" y="113"/>
                  </a:cubicBezTo>
                  <a:cubicBezTo>
                    <a:pt x="193" y="110"/>
                    <a:pt x="191" y="108"/>
                    <a:pt x="188" y="108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208" y="63"/>
                    <a:pt x="208" y="63"/>
                    <a:pt x="208" y="63"/>
                  </a:cubicBezTo>
                  <a:lnTo>
                    <a:pt x="208" y="129"/>
                  </a:lnTo>
                  <a:close/>
                  <a:moveTo>
                    <a:pt x="208" y="129"/>
                  </a:moveTo>
                  <a:cubicBezTo>
                    <a:pt x="208" y="129"/>
                    <a:pt x="208" y="129"/>
                    <a:pt x="208" y="129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E5D8F4BE-3072-41FB-983D-5FEFCA0DE3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5217" y="3087858"/>
              <a:ext cx="88511" cy="86428"/>
            </a:xfrm>
            <a:custGeom>
              <a:avLst/>
              <a:gdLst>
                <a:gd name="T0" fmla="*/ 18 w 37"/>
                <a:gd name="T1" fmla="*/ 0 h 36"/>
                <a:gd name="T2" fmla="*/ 0 w 37"/>
                <a:gd name="T3" fmla="*/ 18 h 36"/>
                <a:gd name="T4" fmla="*/ 18 w 37"/>
                <a:gd name="T5" fmla="*/ 36 h 36"/>
                <a:gd name="T6" fmla="*/ 37 w 37"/>
                <a:gd name="T7" fmla="*/ 18 h 36"/>
                <a:gd name="T8" fmla="*/ 18 w 37"/>
                <a:gd name="T9" fmla="*/ 0 h 36"/>
                <a:gd name="T10" fmla="*/ 18 w 37"/>
                <a:gd name="T11" fmla="*/ 28 h 36"/>
                <a:gd name="T12" fmla="*/ 9 w 37"/>
                <a:gd name="T13" fmla="*/ 18 h 36"/>
                <a:gd name="T14" fmla="*/ 18 w 37"/>
                <a:gd name="T15" fmla="*/ 9 h 36"/>
                <a:gd name="T16" fmla="*/ 28 w 37"/>
                <a:gd name="T17" fmla="*/ 18 h 36"/>
                <a:gd name="T18" fmla="*/ 18 w 37"/>
                <a:gd name="T19" fmla="*/ 28 h 36"/>
                <a:gd name="T20" fmla="*/ 18 w 37"/>
                <a:gd name="T21" fmla="*/ 28 h 36"/>
                <a:gd name="T22" fmla="*/ 18 w 37"/>
                <a:gd name="T23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cubicBezTo>
                    <a:pt x="9" y="0"/>
                    <a:pt x="0" y="8"/>
                    <a:pt x="0" y="18"/>
                  </a:cubicBezTo>
                  <a:cubicBezTo>
                    <a:pt x="0" y="28"/>
                    <a:pt x="9" y="36"/>
                    <a:pt x="18" y="36"/>
                  </a:cubicBezTo>
                  <a:cubicBezTo>
                    <a:pt x="28" y="36"/>
                    <a:pt x="37" y="28"/>
                    <a:pt x="37" y="18"/>
                  </a:cubicBezTo>
                  <a:cubicBezTo>
                    <a:pt x="37" y="8"/>
                    <a:pt x="28" y="0"/>
                    <a:pt x="18" y="0"/>
                  </a:cubicBezTo>
                  <a:close/>
                  <a:moveTo>
                    <a:pt x="18" y="28"/>
                  </a:moveTo>
                  <a:cubicBezTo>
                    <a:pt x="13" y="28"/>
                    <a:pt x="9" y="23"/>
                    <a:pt x="9" y="18"/>
                  </a:cubicBezTo>
                  <a:cubicBezTo>
                    <a:pt x="9" y="13"/>
                    <a:pt x="13" y="9"/>
                    <a:pt x="18" y="9"/>
                  </a:cubicBezTo>
                  <a:cubicBezTo>
                    <a:pt x="24" y="9"/>
                    <a:pt x="28" y="13"/>
                    <a:pt x="28" y="18"/>
                  </a:cubicBezTo>
                  <a:cubicBezTo>
                    <a:pt x="28" y="23"/>
                    <a:pt x="24" y="28"/>
                    <a:pt x="18" y="28"/>
                  </a:cubicBezTo>
                  <a:close/>
                  <a:moveTo>
                    <a:pt x="18" y="28"/>
                  </a:move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CC0015D4-BCF3-4111-9A92-E41626E4E1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36978" y="2977481"/>
              <a:ext cx="150989" cy="97882"/>
            </a:xfrm>
            <a:custGeom>
              <a:avLst/>
              <a:gdLst>
                <a:gd name="T0" fmla="*/ 58 w 63"/>
                <a:gd name="T1" fmla="*/ 0 h 41"/>
                <a:gd name="T2" fmla="*/ 4 w 63"/>
                <a:gd name="T3" fmla="*/ 0 h 41"/>
                <a:gd name="T4" fmla="*/ 0 w 63"/>
                <a:gd name="T5" fmla="*/ 5 h 41"/>
                <a:gd name="T6" fmla="*/ 0 w 63"/>
                <a:gd name="T7" fmla="*/ 37 h 41"/>
                <a:gd name="T8" fmla="*/ 4 w 63"/>
                <a:gd name="T9" fmla="*/ 41 h 41"/>
                <a:gd name="T10" fmla="*/ 58 w 63"/>
                <a:gd name="T11" fmla="*/ 41 h 41"/>
                <a:gd name="T12" fmla="*/ 63 w 63"/>
                <a:gd name="T13" fmla="*/ 37 h 41"/>
                <a:gd name="T14" fmla="*/ 63 w 63"/>
                <a:gd name="T15" fmla="*/ 5 h 41"/>
                <a:gd name="T16" fmla="*/ 58 w 63"/>
                <a:gd name="T17" fmla="*/ 0 h 41"/>
                <a:gd name="T18" fmla="*/ 54 w 63"/>
                <a:gd name="T19" fmla="*/ 32 h 41"/>
                <a:gd name="T20" fmla="*/ 8 w 63"/>
                <a:gd name="T21" fmla="*/ 32 h 41"/>
                <a:gd name="T22" fmla="*/ 8 w 63"/>
                <a:gd name="T23" fmla="*/ 9 h 41"/>
                <a:gd name="T24" fmla="*/ 54 w 63"/>
                <a:gd name="T25" fmla="*/ 9 h 41"/>
                <a:gd name="T26" fmla="*/ 54 w 63"/>
                <a:gd name="T27" fmla="*/ 32 h 41"/>
                <a:gd name="T28" fmla="*/ 54 w 63"/>
                <a:gd name="T29" fmla="*/ 32 h 41"/>
                <a:gd name="T30" fmla="*/ 54 w 63"/>
                <a:gd name="T3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41">
                  <a:moveTo>
                    <a:pt x="5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2" y="41"/>
                    <a:pt x="4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1"/>
                    <a:pt x="63" y="39"/>
                    <a:pt x="63" y="37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lose/>
                  <a:moveTo>
                    <a:pt x="54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54" y="9"/>
                    <a:pt x="54" y="9"/>
                    <a:pt x="54" y="9"/>
                  </a:cubicBezTo>
                  <a:lnTo>
                    <a:pt x="54" y="32"/>
                  </a:lnTo>
                  <a:close/>
                  <a:moveTo>
                    <a:pt x="54" y="32"/>
                  </a:moveTo>
                  <a:cubicBezTo>
                    <a:pt x="54" y="32"/>
                    <a:pt x="54" y="32"/>
                    <a:pt x="54" y="32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3249EA8D-320C-40FB-8BCA-97172F4BA5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5217" y="3042041"/>
              <a:ext cx="236375" cy="19785"/>
            </a:xfrm>
            <a:custGeom>
              <a:avLst/>
              <a:gdLst>
                <a:gd name="T0" fmla="*/ 95 w 99"/>
                <a:gd name="T1" fmla="*/ 0 h 8"/>
                <a:gd name="T2" fmla="*/ 4 w 99"/>
                <a:gd name="T3" fmla="*/ 0 h 8"/>
                <a:gd name="T4" fmla="*/ 0 w 99"/>
                <a:gd name="T5" fmla="*/ 4 h 8"/>
                <a:gd name="T6" fmla="*/ 4 w 99"/>
                <a:gd name="T7" fmla="*/ 8 h 8"/>
                <a:gd name="T8" fmla="*/ 95 w 99"/>
                <a:gd name="T9" fmla="*/ 8 h 8"/>
                <a:gd name="T10" fmla="*/ 99 w 99"/>
                <a:gd name="T11" fmla="*/ 4 h 8"/>
                <a:gd name="T12" fmla="*/ 95 w 99"/>
                <a:gd name="T13" fmla="*/ 0 h 8"/>
                <a:gd name="T14" fmla="*/ 95 w 99"/>
                <a:gd name="T15" fmla="*/ 0 h 8"/>
                <a:gd name="T16" fmla="*/ 95 w 9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">
                  <a:moveTo>
                    <a:pt x="9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8" y="8"/>
                    <a:pt x="99" y="6"/>
                    <a:pt x="99" y="4"/>
                  </a:cubicBezTo>
                  <a:cubicBezTo>
                    <a:pt x="99" y="2"/>
                    <a:pt x="98" y="0"/>
                    <a:pt x="95" y="0"/>
                  </a:cubicBezTo>
                  <a:close/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9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29BF1C7-6DB6-4665-BD5B-B9FFCF618967}"/>
              </a:ext>
            </a:extLst>
          </p:cNvPr>
          <p:cNvSpPr txBox="1"/>
          <p:nvPr/>
        </p:nvSpPr>
        <p:spPr>
          <a:xfrm>
            <a:off x="1338173" y="4888950"/>
            <a:ext cx="2020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of dolor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1B4D08-8C60-4FC8-B13A-5796E172A09B}"/>
              </a:ext>
            </a:extLst>
          </p:cNvPr>
          <p:cNvSpPr txBox="1"/>
          <p:nvPr/>
        </p:nvSpPr>
        <p:spPr>
          <a:xfrm>
            <a:off x="1367253" y="4488839"/>
            <a:ext cx="20209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Time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86CA524-960D-45DF-9A18-4ED320393332}"/>
              </a:ext>
            </a:extLst>
          </p:cNvPr>
          <p:cNvSpPr txBox="1"/>
          <p:nvPr/>
        </p:nvSpPr>
        <p:spPr>
          <a:xfrm>
            <a:off x="3823783" y="4488839"/>
            <a:ext cx="20209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Computer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EDFF29-CBD2-4831-9DFC-D51D3071EFD7}"/>
              </a:ext>
            </a:extLst>
          </p:cNvPr>
          <p:cNvSpPr txBox="1"/>
          <p:nvPr/>
        </p:nvSpPr>
        <p:spPr>
          <a:xfrm>
            <a:off x="6318227" y="4488839"/>
            <a:ext cx="20209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Stationary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33B47D8-C58E-4612-8DE0-C07357AFFBE7}"/>
              </a:ext>
            </a:extLst>
          </p:cNvPr>
          <p:cNvSpPr txBox="1"/>
          <p:nvPr/>
        </p:nvSpPr>
        <p:spPr>
          <a:xfrm>
            <a:off x="8803838" y="4488839"/>
            <a:ext cx="20209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Package</a:t>
            </a:r>
          </a:p>
        </p:txBody>
      </p:sp>
      <p:sp>
        <p:nvSpPr>
          <p:cNvPr id="47" name="TextBox 47">
            <a:extLst>
              <a:ext uri="{FF2B5EF4-FFF2-40B4-BE49-F238E27FC236}">
                <a16:creationId xmlns:a16="http://schemas.microsoft.com/office/drawing/2014/main" id="{F6E0A0E0-EDE6-4505-9452-D7DFB259AA16}"/>
              </a:ext>
            </a:extLst>
          </p:cNvPr>
          <p:cNvSpPr txBox="1"/>
          <p:nvPr/>
        </p:nvSpPr>
        <p:spPr>
          <a:xfrm>
            <a:off x="3805011" y="4888950"/>
            <a:ext cx="2020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of dolor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50" name="TextBox 47">
            <a:extLst>
              <a:ext uri="{FF2B5EF4-FFF2-40B4-BE49-F238E27FC236}">
                <a16:creationId xmlns:a16="http://schemas.microsoft.com/office/drawing/2014/main" id="{3B24CE6D-7294-4F57-AB69-D61CBCAC6F7B}"/>
              </a:ext>
            </a:extLst>
          </p:cNvPr>
          <p:cNvSpPr txBox="1"/>
          <p:nvPr/>
        </p:nvSpPr>
        <p:spPr>
          <a:xfrm>
            <a:off x="6271850" y="4888950"/>
            <a:ext cx="2020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of dolor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57" name="TextBox 47">
            <a:extLst>
              <a:ext uri="{FF2B5EF4-FFF2-40B4-BE49-F238E27FC236}">
                <a16:creationId xmlns:a16="http://schemas.microsoft.com/office/drawing/2014/main" id="{D077036B-7CF8-4232-BC39-7579E9A72215}"/>
              </a:ext>
            </a:extLst>
          </p:cNvPr>
          <p:cNvSpPr txBox="1"/>
          <p:nvPr/>
        </p:nvSpPr>
        <p:spPr>
          <a:xfrm>
            <a:off x="8902242" y="4888950"/>
            <a:ext cx="2020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of dolor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</p:spTree>
    <p:extLst>
      <p:ext uri="{BB962C8B-B14F-4D97-AF65-F5344CB8AC3E}">
        <p14:creationId xmlns:p14="http://schemas.microsoft.com/office/powerpoint/2010/main" val="85953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  <p:bldP spid="7" grpId="0" animBg="1"/>
      <p:bldP spid="8" grpId="0" animBg="1"/>
      <p:bldP spid="9" grpId="0" animBg="1"/>
      <p:bldP spid="48" grpId="0"/>
      <p:bldP spid="49" grpId="0"/>
      <p:bldP spid="53" grpId="0"/>
      <p:bldP spid="56" grpId="0"/>
      <p:bldP spid="59" grpId="0"/>
      <p:bldP spid="47" grpId="0"/>
      <p:bldP spid="50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052DBC21-5C35-4C36-8155-DB754B2BBCB2}"/>
              </a:ext>
            </a:extLst>
          </p:cNvPr>
          <p:cNvSpPr>
            <a:spLocks noEditPoints="1"/>
          </p:cNvSpPr>
          <p:nvPr/>
        </p:nvSpPr>
        <p:spPr bwMode="auto">
          <a:xfrm rot="2858138">
            <a:off x="7282812" y="114740"/>
            <a:ext cx="5422829" cy="490494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  <a:gd name="T20" fmla="*/ 1079 w 1271"/>
              <a:gd name="T21" fmla="*/ 948 h 1140"/>
              <a:gd name="T22" fmla="*/ 1058 w 1271"/>
              <a:gd name="T23" fmla="*/ 960 h 1140"/>
              <a:gd name="T24" fmla="*/ 212 w 1271"/>
              <a:gd name="T25" fmla="*/ 960 h 1140"/>
              <a:gd name="T26" fmla="*/ 192 w 1271"/>
              <a:gd name="T27" fmla="*/ 948 h 1140"/>
              <a:gd name="T28" fmla="*/ 192 w 1271"/>
              <a:gd name="T29" fmla="*/ 924 h 1140"/>
              <a:gd name="T30" fmla="*/ 614 w 1271"/>
              <a:gd name="T31" fmla="*/ 192 h 1140"/>
              <a:gd name="T32" fmla="*/ 635 w 1271"/>
              <a:gd name="T33" fmla="*/ 180 h 1140"/>
              <a:gd name="T34" fmla="*/ 656 w 1271"/>
              <a:gd name="T35" fmla="*/ 192 h 1140"/>
              <a:gd name="T36" fmla="*/ 1079 w 1271"/>
              <a:gd name="T37" fmla="*/ 924 h 1140"/>
              <a:gd name="T38" fmla="*/ 1079 w 1271"/>
              <a:gd name="T39" fmla="*/ 948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  <a:moveTo>
                  <a:pt x="1079" y="948"/>
                </a:moveTo>
                <a:cubicBezTo>
                  <a:pt x="1074" y="955"/>
                  <a:pt x="1066" y="960"/>
                  <a:pt x="1058" y="960"/>
                </a:cubicBezTo>
                <a:cubicBezTo>
                  <a:pt x="212" y="960"/>
                  <a:pt x="212" y="960"/>
                  <a:pt x="212" y="960"/>
                </a:cubicBezTo>
                <a:cubicBezTo>
                  <a:pt x="204" y="960"/>
                  <a:pt x="196" y="955"/>
                  <a:pt x="192" y="948"/>
                </a:cubicBezTo>
                <a:cubicBezTo>
                  <a:pt x="187" y="940"/>
                  <a:pt x="187" y="931"/>
                  <a:pt x="192" y="924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9" y="184"/>
                  <a:pt x="627" y="180"/>
                  <a:pt x="635" y="180"/>
                </a:cubicBezTo>
                <a:cubicBezTo>
                  <a:pt x="644" y="180"/>
                  <a:pt x="652" y="184"/>
                  <a:pt x="656" y="192"/>
                </a:cubicBezTo>
                <a:cubicBezTo>
                  <a:pt x="1079" y="924"/>
                  <a:pt x="1079" y="924"/>
                  <a:pt x="1079" y="924"/>
                </a:cubicBezTo>
                <a:cubicBezTo>
                  <a:pt x="1083" y="931"/>
                  <a:pt x="1083" y="940"/>
                  <a:pt x="1079" y="948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BEA2FC-F1D0-4C9A-9BFC-9FAE579E5B9B}"/>
              </a:ext>
            </a:extLst>
          </p:cNvPr>
          <p:cNvSpPr txBox="1"/>
          <p:nvPr/>
        </p:nvSpPr>
        <p:spPr>
          <a:xfrm>
            <a:off x="970043" y="2290168"/>
            <a:ext cx="538504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9E278B">
                        <a:alpha val="85000"/>
                      </a:srgbClr>
                    </a:gs>
                    <a:gs pos="100000">
                      <a:srgbClr val="1580C4">
                        <a:alpha val="85000"/>
                      </a:srgbClr>
                    </a:gs>
                  </a:gsLst>
                  <a:lin ang="6600000" scaled="0"/>
                </a:gradFill>
                <a:effectLst/>
                <a:uLnTx/>
                <a:uFillTx/>
                <a:cs typeface="+mn-ea"/>
                <a:sym typeface="+mn-lt"/>
              </a:rPr>
              <a:t>PART 02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9E278B">
                      <a:alpha val="85000"/>
                    </a:srgbClr>
                  </a:gs>
                  <a:gs pos="100000">
                    <a:srgbClr val="1580C4">
                      <a:alpha val="85000"/>
                    </a:srgbClr>
                  </a:gs>
                </a:gsLst>
                <a:lin ang="6600000" scaled="0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E6D47AD8-FE44-4B32-973E-97F1B4FFEC21}"/>
              </a:ext>
            </a:extLst>
          </p:cNvPr>
          <p:cNvSpPr>
            <a:spLocks/>
          </p:cNvSpPr>
          <p:nvPr/>
        </p:nvSpPr>
        <p:spPr bwMode="auto">
          <a:xfrm rot="1800000">
            <a:off x="11129608" y="5299004"/>
            <a:ext cx="225635" cy="203938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22F3790-7CD4-456F-9B80-21AA8261BBCF}"/>
              </a:ext>
            </a:extLst>
          </p:cNvPr>
          <p:cNvSpPr>
            <a:spLocks/>
          </p:cNvSpPr>
          <p:nvPr/>
        </p:nvSpPr>
        <p:spPr bwMode="auto">
          <a:xfrm rot="17418489">
            <a:off x="6409388" y="3764396"/>
            <a:ext cx="557678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387A17A-46DD-4FE0-831B-952CD3B80D40}"/>
              </a:ext>
            </a:extLst>
          </p:cNvPr>
          <p:cNvSpPr>
            <a:spLocks/>
          </p:cNvSpPr>
          <p:nvPr/>
        </p:nvSpPr>
        <p:spPr bwMode="auto">
          <a:xfrm rot="18974888">
            <a:off x="9787523" y="1153249"/>
            <a:ext cx="557679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E6A77A7-0988-4FE6-83D9-857FD21BE777}"/>
              </a:ext>
            </a:extLst>
          </p:cNvPr>
          <p:cNvSpPr>
            <a:spLocks/>
          </p:cNvSpPr>
          <p:nvPr/>
        </p:nvSpPr>
        <p:spPr bwMode="auto">
          <a:xfrm rot="8875849">
            <a:off x="6830952" y="6761558"/>
            <a:ext cx="6923685" cy="625794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noFill/>
          <a:ln w="25400">
            <a:solidFill>
              <a:schemeClr val="tx1">
                <a:lumMod val="60000"/>
                <a:lumOff val="40000"/>
              </a:schemeClr>
            </a:solidFill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9C3ADAFA-85F9-4011-8ECE-C9E8DAF858EC}"/>
              </a:ext>
            </a:extLst>
          </p:cNvPr>
          <p:cNvSpPr>
            <a:spLocks/>
          </p:cNvSpPr>
          <p:nvPr/>
        </p:nvSpPr>
        <p:spPr bwMode="auto">
          <a:xfrm rot="13656625">
            <a:off x="3785871" y="-4583959"/>
            <a:ext cx="6923685" cy="625794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noFill/>
          <a:ln w="25400">
            <a:solidFill>
              <a:schemeClr val="tx1">
                <a:lumMod val="60000"/>
                <a:lumOff val="40000"/>
              </a:schemeClr>
            </a:solidFill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2BEA3BF0-681E-4F1F-95FC-6560FC55C504}"/>
              </a:ext>
            </a:extLst>
          </p:cNvPr>
          <p:cNvSpPr>
            <a:spLocks/>
          </p:cNvSpPr>
          <p:nvPr/>
        </p:nvSpPr>
        <p:spPr bwMode="auto">
          <a:xfrm rot="17418489">
            <a:off x="9233868" y="6337768"/>
            <a:ext cx="557678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3B4F0D58-0A21-481A-805D-1C36D9FF2147}"/>
              </a:ext>
            </a:extLst>
          </p:cNvPr>
          <p:cNvSpPr txBox="1"/>
          <p:nvPr/>
        </p:nvSpPr>
        <p:spPr>
          <a:xfrm>
            <a:off x="970042" y="4246882"/>
            <a:ext cx="550187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30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 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best of the market to your</a:t>
            </a:r>
            <a:r>
              <a:rPr kumimoji="0" lang="id-ID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kimquae ab illo inventore veritatis et.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id-ID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Suitable for all categories business and personal presentation 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farmers.</a:t>
            </a:r>
            <a:endParaRPr kumimoji="0" lang="id-ID" sz="1100" b="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29A6F47-2F89-48C2-ADAD-42FCAFD4587B}"/>
              </a:ext>
            </a:extLst>
          </p:cNvPr>
          <p:cNvSpPr txBox="1">
            <a:spLocks/>
          </p:cNvSpPr>
          <p:nvPr/>
        </p:nvSpPr>
        <p:spPr>
          <a:xfrm>
            <a:off x="970042" y="3764829"/>
            <a:ext cx="2018095" cy="46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zh-CN" dirty="0">
                <a:solidFill>
                  <a:srgbClr val="3F3F3F">
                    <a:lumMod val="75000"/>
                  </a:srgbClr>
                </a:solidFill>
                <a:cs typeface="+mn-ea"/>
                <a:sym typeface="+mn-lt"/>
              </a:rPr>
              <a:t>Title text</a:t>
            </a:r>
            <a:endParaRPr lang="en-US" altLang="zh-CN" sz="4000" dirty="0">
              <a:solidFill>
                <a:srgbClr val="3F3F3F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F8C8DCC1-2BDE-4449-8E4A-228E8871A54A}"/>
              </a:ext>
            </a:extLst>
          </p:cNvPr>
          <p:cNvSpPr>
            <a:spLocks/>
          </p:cNvSpPr>
          <p:nvPr/>
        </p:nvSpPr>
        <p:spPr bwMode="auto">
          <a:xfrm rot="18974888">
            <a:off x="522050" y="5293663"/>
            <a:ext cx="557679" cy="50405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92000"/>
                </a:schemeClr>
              </a:gs>
              <a:gs pos="100000">
                <a:schemeClr val="accent4">
                  <a:alpha val="82000"/>
                </a:schemeClr>
              </a:gs>
            </a:gsLst>
            <a:lin ang="7800000" scaled="0"/>
          </a:gra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1874A39D-2C86-450C-814B-8AEDC90BDB33}"/>
              </a:ext>
            </a:extLst>
          </p:cNvPr>
          <p:cNvSpPr>
            <a:spLocks/>
          </p:cNvSpPr>
          <p:nvPr/>
        </p:nvSpPr>
        <p:spPr bwMode="auto">
          <a:xfrm rot="18974888">
            <a:off x="225859" y="1555536"/>
            <a:ext cx="426760" cy="385725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338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7" grpId="0"/>
      <p:bldP spid="18" grpId="0" build="p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31C80DB-0039-4156-83F6-D4B1518D9D86}"/>
              </a:ext>
            </a:extLst>
          </p:cNvPr>
          <p:cNvSpPr/>
          <p:nvPr/>
        </p:nvSpPr>
        <p:spPr>
          <a:xfrm>
            <a:off x="1210428" y="1491096"/>
            <a:ext cx="3004457" cy="2917369"/>
          </a:xfrm>
          <a:prstGeom prst="roundRect">
            <a:avLst>
              <a:gd name="adj" fmla="val 1194"/>
            </a:avLst>
          </a:pr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E0511A-52D1-4565-8AE0-C4A456616AFA}"/>
              </a:ext>
            </a:extLst>
          </p:cNvPr>
          <p:cNvSpPr txBox="1"/>
          <p:nvPr/>
        </p:nvSpPr>
        <p:spPr>
          <a:xfrm>
            <a:off x="1841144" y="2742736"/>
            <a:ext cx="176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New Mountain</a:t>
            </a:r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6AE5CB8C-9AAE-4A7A-9E04-0655B17280EB}"/>
              </a:ext>
            </a:extLst>
          </p:cNvPr>
          <p:cNvSpPr>
            <a:spLocks/>
          </p:cNvSpPr>
          <p:nvPr/>
        </p:nvSpPr>
        <p:spPr bwMode="auto">
          <a:xfrm rot="14400000">
            <a:off x="2552586" y="4910922"/>
            <a:ext cx="226986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C793AA8C-C0EE-4CB8-9764-450A2AF32A50}"/>
              </a:ext>
            </a:extLst>
          </p:cNvPr>
          <p:cNvSpPr>
            <a:spLocks/>
          </p:cNvSpPr>
          <p:nvPr/>
        </p:nvSpPr>
        <p:spPr bwMode="auto">
          <a:xfrm rot="14400000">
            <a:off x="5982507" y="4701286"/>
            <a:ext cx="226986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D0F1311C-71C4-4A6A-83E0-9E5ACC850891}"/>
              </a:ext>
            </a:extLst>
          </p:cNvPr>
          <p:cNvSpPr>
            <a:spLocks/>
          </p:cNvSpPr>
          <p:nvPr/>
        </p:nvSpPr>
        <p:spPr bwMode="auto">
          <a:xfrm rot="14400000">
            <a:off x="9448662" y="4842893"/>
            <a:ext cx="226986" cy="205160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  <a:effectLst>
            <a:outerShdw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8FAC21-D4EF-4076-8101-BCC4C4FE31CD}"/>
              </a:ext>
            </a:extLst>
          </p:cNvPr>
          <p:cNvSpPr txBox="1"/>
          <p:nvPr/>
        </p:nvSpPr>
        <p:spPr>
          <a:xfrm>
            <a:off x="4851127" y="5358117"/>
            <a:ext cx="24897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893287-2D78-4A6B-9DE7-B6A1AF4F41F4}"/>
              </a:ext>
            </a:extLst>
          </p:cNvPr>
          <p:cNvSpPr txBox="1"/>
          <p:nvPr/>
        </p:nvSpPr>
        <p:spPr>
          <a:xfrm>
            <a:off x="5066521" y="4984232"/>
            <a:ext cx="20589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Mountain and Lake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655C4F78-AD53-4BF3-B536-7982C59CD2F2}"/>
              </a:ext>
            </a:extLst>
          </p:cNvPr>
          <p:cNvSpPr/>
          <p:nvPr/>
        </p:nvSpPr>
        <p:spPr>
          <a:xfrm>
            <a:off x="4593773" y="1132119"/>
            <a:ext cx="3004457" cy="2917369"/>
          </a:xfrm>
          <a:prstGeom prst="roundRect">
            <a:avLst>
              <a:gd name="adj" fmla="val 1194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A00EC805-7704-40E4-ADFC-16EC1C73907F}"/>
              </a:ext>
            </a:extLst>
          </p:cNvPr>
          <p:cNvSpPr/>
          <p:nvPr/>
        </p:nvSpPr>
        <p:spPr>
          <a:xfrm>
            <a:off x="8011884" y="1491096"/>
            <a:ext cx="3004457" cy="2917369"/>
          </a:xfrm>
          <a:prstGeom prst="roundRect">
            <a:avLst>
              <a:gd name="adj" fmla="val 1194"/>
            </a:avLst>
          </a:prstGeom>
          <a:gradFill>
            <a:gsLst>
              <a:gs pos="0">
                <a:schemeClr val="accent2">
                  <a:alpha val="85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27">
            <a:extLst>
              <a:ext uri="{FF2B5EF4-FFF2-40B4-BE49-F238E27FC236}">
                <a16:creationId xmlns:a16="http://schemas.microsoft.com/office/drawing/2014/main" id="{6B5B7F3A-9552-4FBA-84EF-4DF5F4C90A43}"/>
              </a:ext>
            </a:extLst>
          </p:cNvPr>
          <p:cNvSpPr txBox="1"/>
          <p:nvPr/>
        </p:nvSpPr>
        <p:spPr>
          <a:xfrm>
            <a:off x="1841144" y="3368556"/>
            <a:ext cx="176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78%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23FD9B7A-53D7-42EA-8575-BE3E4D8E1E3E}"/>
              </a:ext>
            </a:extLst>
          </p:cNvPr>
          <p:cNvSpPr txBox="1"/>
          <p:nvPr/>
        </p:nvSpPr>
        <p:spPr>
          <a:xfrm>
            <a:off x="8757641" y="2742736"/>
            <a:ext cx="176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New Mountain</a:t>
            </a: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97F1A3E1-5E71-4171-9FE3-92424B3DFB54}"/>
              </a:ext>
            </a:extLst>
          </p:cNvPr>
          <p:cNvSpPr txBox="1"/>
          <p:nvPr/>
        </p:nvSpPr>
        <p:spPr>
          <a:xfrm>
            <a:off x="8757641" y="3368556"/>
            <a:ext cx="176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48%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TextBox 32">
            <a:extLst>
              <a:ext uri="{FF2B5EF4-FFF2-40B4-BE49-F238E27FC236}">
                <a16:creationId xmlns:a16="http://schemas.microsoft.com/office/drawing/2014/main" id="{45066B96-AD00-4C2D-9743-D45CFC50F1C9}"/>
              </a:ext>
            </a:extLst>
          </p:cNvPr>
          <p:cNvSpPr txBox="1"/>
          <p:nvPr/>
        </p:nvSpPr>
        <p:spPr>
          <a:xfrm>
            <a:off x="1691557" y="5256326"/>
            <a:ext cx="18765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  <p:sp>
        <p:nvSpPr>
          <p:cNvPr id="39" name="TextBox 32">
            <a:extLst>
              <a:ext uri="{FF2B5EF4-FFF2-40B4-BE49-F238E27FC236}">
                <a16:creationId xmlns:a16="http://schemas.microsoft.com/office/drawing/2014/main" id="{17F2EC68-CA41-44DA-9E47-58C6F49EB666}"/>
              </a:ext>
            </a:extLst>
          </p:cNvPr>
          <p:cNvSpPr txBox="1"/>
          <p:nvPr/>
        </p:nvSpPr>
        <p:spPr>
          <a:xfrm>
            <a:off x="8623865" y="5154535"/>
            <a:ext cx="18765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There are many variations of passages of lorem ipsum dolor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 available</a:t>
            </a:r>
          </a:p>
        </p:txBody>
      </p:sp>
    </p:spTree>
    <p:extLst>
      <p:ext uri="{BB962C8B-B14F-4D97-AF65-F5344CB8AC3E}">
        <p14:creationId xmlns:p14="http://schemas.microsoft.com/office/powerpoint/2010/main" val="22181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3" grpId="0"/>
      <p:bldP spid="34" grpId="0"/>
      <p:bldP spid="26" grpId="0"/>
      <p:bldP spid="32" grpId="0"/>
      <p:bldP spid="35" grpId="0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5687"/>
</p:tagLst>
</file>

<file path=ppt/theme/theme1.xml><?xml version="1.0" encoding="utf-8"?>
<a:theme xmlns:a="http://schemas.openxmlformats.org/drawingml/2006/main" name="www.jpppt.com">
  <a:themeElements>
    <a:clrScheme name="ANTELOPE">
      <a:dk1>
        <a:srgbClr val="3F3F3F"/>
      </a:dk1>
      <a:lt1>
        <a:sysClr val="window" lastClr="FFFFFF"/>
      </a:lt1>
      <a:dk2>
        <a:srgbClr val="313C41"/>
      </a:dk2>
      <a:lt2>
        <a:srgbClr val="FFFFFF"/>
      </a:lt2>
      <a:accent1>
        <a:srgbClr val="E20B88"/>
      </a:accent1>
      <a:accent2>
        <a:srgbClr val="9E278B"/>
      </a:accent2>
      <a:accent3>
        <a:srgbClr val="4A2C7B"/>
      </a:accent3>
      <a:accent4>
        <a:srgbClr val="0E55A3"/>
      </a:accent4>
      <a:accent5>
        <a:srgbClr val="1580C4"/>
      </a:accent5>
      <a:accent6>
        <a:srgbClr val="73CDF2"/>
      </a:accent6>
      <a:hlink>
        <a:srgbClr val="A05024"/>
      </a:hlink>
      <a:folHlink>
        <a:srgbClr val="FEC037"/>
      </a:folHlink>
    </a:clrScheme>
    <a:fontScheme name="o00bb155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1204</Words>
  <Application>Microsoft Office PowerPoint</Application>
  <PresentationFormat>宽屏</PresentationFormat>
  <Paragraphs>203</Paragraphs>
  <Slides>27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等线</vt:lpstr>
      <vt:lpstr>方正细谭黑简体</vt:lpstr>
      <vt:lpstr>微软雅黑</vt:lpstr>
      <vt:lpstr>Arial</vt:lpstr>
      <vt:lpstr>Calibri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26</cp:revision>
  <dcterms:created xsi:type="dcterms:W3CDTF">2019-03-04T01:53:18Z</dcterms:created>
  <dcterms:modified xsi:type="dcterms:W3CDTF">2020-09-16T01:22:56Z</dcterms:modified>
</cp:coreProperties>
</file>