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303" r:id="rId4"/>
    <p:sldId id="309" r:id="rId5"/>
    <p:sldId id="308" r:id="rId6"/>
    <p:sldId id="258" r:id="rId7"/>
    <p:sldId id="272" r:id="rId8"/>
    <p:sldId id="269" r:id="rId9"/>
    <p:sldId id="275" r:id="rId10"/>
    <p:sldId id="277" r:id="rId11"/>
    <p:sldId id="304" r:id="rId12"/>
    <p:sldId id="259" r:id="rId13"/>
    <p:sldId id="301" r:id="rId14"/>
    <p:sldId id="302" r:id="rId15"/>
    <p:sldId id="270" r:id="rId16"/>
    <p:sldId id="290" r:id="rId17"/>
    <p:sldId id="289" r:id="rId18"/>
    <p:sldId id="260" r:id="rId19"/>
    <p:sldId id="262" r:id="rId20"/>
    <p:sldId id="263" r:id="rId21"/>
    <p:sldId id="266" r:id="rId22"/>
    <p:sldId id="267" r:id="rId23"/>
    <p:sldId id="294" r:id="rId24"/>
    <p:sldId id="261" r:id="rId25"/>
    <p:sldId id="310" r:id="rId26"/>
    <p:sldId id="305" r:id="rId27"/>
    <p:sldId id="30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55D"/>
    <a:srgbClr val="AF76B0"/>
    <a:srgbClr val="4459A8"/>
    <a:srgbClr val="FCC283"/>
    <a:srgbClr val="EB8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6314" autoAdjust="0"/>
  </p:normalViewPr>
  <p:slideViewPr>
    <p:cSldViewPr snapToGrid="0" showGuides="1">
      <p:cViewPr varScale="1">
        <p:scale>
          <a:sx n="68" d="100"/>
          <a:sy n="68" d="100"/>
        </p:scale>
        <p:origin x="73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80033335249079E-4"/>
          <c:y val="3.6160704400891835E-2"/>
          <c:w val="0.99939978159664344"/>
          <c:h val="0.87041756952921767"/>
        </c:manualLayout>
      </c:layout>
      <c:barChart>
        <c:barDir val="col"/>
        <c:grouping val="clustered"/>
        <c:varyColors val="0"/>
        <c:ser>
          <c:idx val="0"/>
          <c:order val="0"/>
          <c:tx>
            <c:strRef>
              <c:f>Sheet1!$B$1</c:f>
              <c:strCache>
                <c:ptCount val="1"/>
                <c:pt idx="0">
                  <c:v>模板</c:v>
                </c:pt>
              </c:strCache>
            </c:strRef>
          </c:tx>
          <c:spPr>
            <a:gradFill>
              <a:gsLst>
                <a:gs pos="100000">
                  <a:schemeClr val="accent1">
                    <a:lumMod val="60000"/>
                    <a:lumOff val="40000"/>
                  </a:schemeClr>
                </a:gs>
                <a:gs pos="0">
                  <a:schemeClr val="accent1"/>
                </a:gs>
              </a:gsLst>
              <a:lin ang="3000000" scaled="0"/>
            </a:gradFill>
            <a:ln>
              <a:noFill/>
            </a:ln>
            <a:effectLst>
              <a:outerShdw blurRad="292100" dist="38100" dir="2700000" algn="tl" rotWithShape="0">
                <a:schemeClr val="accent1">
                  <a:lumMod val="60000"/>
                  <a:lumOff val="40000"/>
                  <a:alpha val="74000"/>
                </a:scheme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1.4</c:v>
                </c:pt>
                <c:pt idx="1">
                  <c:v>2.1</c:v>
                </c:pt>
                <c:pt idx="2">
                  <c:v>1.6</c:v>
                </c:pt>
                <c:pt idx="3">
                  <c:v>1.5</c:v>
                </c:pt>
              </c:numCache>
            </c:numRef>
          </c:val>
          <c:extLst>
            <c:ext xmlns:c16="http://schemas.microsoft.com/office/drawing/2014/chart" uri="{C3380CC4-5D6E-409C-BE32-E72D297353CC}">
              <c16:uniqueId val="{00000000-8ED6-4AC1-BB21-D4080E823014}"/>
            </c:ext>
          </c:extLst>
        </c:ser>
        <c:ser>
          <c:idx val="1"/>
          <c:order val="1"/>
          <c:tx>
            <c:strRef>
              <c:f>Sheet1!$C$1</c:f>
              <c:strCache>
                <c:ptCount val="1"/>
                <c:pt idx="0">
                  <c:v>定制</c:v>
                </c:pt>
              </c:strCache>
            </c:strRef>
          </c:tx>
          <c:spPr>
            <a:gradFill>
              <a:gsLst>
                <a:gs pos="100000">
                  <a:schemeClr val="accent2">
                    <a:lumMod val="60000"/>
                    <a:lumOff val="40000"/>
                  </a:schemeClr>
                </a:gs>
                <a:gs pos="0">
                  <a:schemeClr val="accent2"/>
                </a:gs>
              </a:gsLst>
              <a:lin ang="3000000" scaled="0"/>
            </a:gradFill>
            <a:ln>
              <a:noFill/>
            </a:ln>
            <a:effectLst>
              <a:outerShdw blurRad="292100" dist="38100" dir="2700000" algn="tl" rotWithShape="0">
                <a:schemeClr val="accent2">
                  <a:lumMod val="60000"/>
                  <a:lumOff val="40000"/>
                  <a:alpha val="73000"/>
                </a:scheme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c:v>
                </c:pt>
                <c:pt idx="1">
                  <c:v>2</c:v>
                </c:pt>
                <c:pt idx="2">
                  <c:v>3</c:v>
                </c:pt>
                <c:pt idx="3">
                  <c:v>4.5</c:v>
                </c:pt>
              </c:numCache>
            </c:numRef>
          </c:val>
          <c:extLst>
            <c:ext xmlns:c16="http://schemas.microsoft.com/office/drawing/2014/chart" uri="{C3380CC4-5D6E-409C-BE32-E72D297353CC}">
              <c16:uniqueId val="{00000001-8ED6-4AC1-BB21-D4080E823014}"/>
            </c:ext>
          </c:extLst>
        </c:ser>
        <c:ser>
          <c:idx val="2"/>
          <c:order val="2"/>
          <c:tx>
            <c:strRef>
              <c:f>Sheet1!$D$1</c:f>
              <c:strCache>
                <c:ptCount val="1"/>
                <c:pt idx="0">
                  <c:v>课程</c:v>
                </c:pt>
              </c:strCache>
            </c:strRef>
          </c:tx>
          <c:spPr>
            <a:gradFill>
              <a:gsLst>
                <a:gs pos="100000">
                  <a:schemeClr val="accent3">
                    <a:lumMod val="60000"/>
                    <a:lumOff val="40000"/>
                  </a:schemeClr>
                </a:gs>
                <a:gs pos="0">
                  <a:schemeClr val="accent3"/>
                </a:gs>
              </a:gsLst>
              <a:lin ang="3000000" scaled="0"/>
            </a:gradFill>
            <a:ln>
              <a:noFill/>
            </a:ln>
            <a:effectLst>
              <a:outerShdw blurRad="254000" dist="38100" dir="2700000" algn="tl" rotWithShape="0">
                <a:schemeClr val="accent3">
                  <a:lumMod val="60000"/>
                  <a:lumOff val="40000"/>
                  <a:alpha val="73000"/>
                </a:scheme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3.6</c:v>
                </c:pt>
                <c:pt idx="1">
                  <c:v>2.8</c:v>
                </c:pt>
                <c:pt idx="2">
                  <c:v>4.3</c:v>
                </c:pt>
                <c:pt idx="3">
                  <c:v>2.9</c:v>
                </c:pt>
              </c:numCache>
            </c:numRef>
          </c:val>
          <c:extLst>
            <c:ext xmlns:c16="http://schemas.microsoft.com/office/drawing/2014/chart" uri="{C3380CC4-5D6E-409C-BE32-E72D297353CC}">
              <c16:uniqueId val="{00000002-8ED6-4AC1-BB21-D4080E823014}"/>
            </c:ext>
          </c:extLst>
        </c:ser>
        <c:dLbls>
          <c:showLegendKey val="0"/>
          <c:showVal val="0"/>
          <c:showCatName val="0"/>
          <c:showSerName val="0"/>
          <c:showPercent val="0"/>
          <c:showBubbleSize val="0"/>
        </c:dLbls>
        <c:gapWidth val="346"/>
        <c:overlap val="-79"/>
        <c:axId val="-1936965728"/>
        <c:axId val="-1936972256"/>
      </c:barChart>
      <c:lineChart>
        <c:grouping val="standard"/>
        <c:varyColors val="0"/>
        <c:ser>
          <c:idx val="3"/>
          <c:order val="3"/>
          <c:tx>
            <c:strRef>
              <c:f>Sheet1!$E$1</c:f>
              <c:strCache>
                <c:ptCount val="1"/>
                <c:pt idx="0">
                  <c:v>增长率</c:v>
                </c:pt>
              </c:strCache>
            </c:strRef>
          </c:tx>
          <c:spPr>
            <a:ln w="25400" cap="rnd">
              <a:solidFill>
                <a:schemeClr val="tx1">
                  <a:lumMod val="50000"/>
                  <a:lumOff val="50000"/>
                </a:schemeClr>
              </a:solidFill>
              <a:round/>
            </a:ln>
            <a:effectLst/>
          </c:spPr>
          <c:marker>
            <c:symbol val="circle"/>
            <c:size val="10"/>
            <c:spPr>
              <a:solidFill>
                <a:schemeClr val="bg1">
                  <a:lumMod val="75000"/>
                </a:schemeClr>
              </a:solidFill>
              <a:ln w="25400">
                <a:solidFill>
                  <a:schemeClr val="tx1">
                    <a:lumMod val="50000"/>
                    <a:lumOff val="50000"/>
                  </a:schemeClr>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Sheet1!$E$2:$E$5</c:f>
              <c:numCache>
                <c:formatCode>0%</c:formatCode>
                <c:ptCount val="4"/>
                <c:pt idx="0">
                  <c:v>0.2</c:v>
                </c:pt>
                <c:pt idx="1">
                  <c:v>0.45</c:v>
                </c:pt>
                <c:pt idx="2">
                  <c:v>0.3</c:v>
                </c:pt>
                <c:pt idx="3">
                  <c:v>0.6</c:v>
                </c:pt>
              </c:numCache>
            </c:numRef>
          </c:val>
          <c:smooth val="1"/>
          <c:extLst>
            <c:ext xmlns:c16="http://schemas.microsoft.com/office/drawing/2014/chart" uri="{C3380CC4-5D6E-409C-BE32-E72D297353CC}">
              <c16:uniqueId val="{00000003-8ED6-4AC1-BB21-D4080E823014}"/>
            </c:ext>
          </c:extLst>
        </c:ser>
        <c:dLbls>
          <c:showLegendKey val="0"/>
          <c:showVal val="0"/>
          <c:showCatName val="0"/>
          <c:showSerName val="0"/>
          <c:showPercent val="0"/>
          <c:showBubbleSize val="0"/>
        </c:dLbls>
        <c:marker val="1"/>
        <c:smooth val="0"/>
        <c:axId val="-1936991296"/>
        <c:axId val="-1936963008"/>
      </c:lineChart>
      <c:catAx>
        <c:axId val="-193696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72256"/>
        <c:crosses val="autoZero"/>
        <c:auto val="1"/>
        <c:lblAlgn val="ctr"/>
        <c:lblOffset val="100"/>
        <c:noMultiLvlLbl val="0"/>
      </c:catAx>
      <c:valAx>
        <c:axId val="-1936972256"/>
        <c:scaling>
          <c:orientation val="minMax"/>
          <c:max val="1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65728"/>
        <c:crosses val="autoZero"/>
        <c:crossBetween val="between"/>
        <c:majorUnit val="1"/>
      </c:valAx>
      <c:valAx>
        <c:axId val="-1936963008"/>
        <c:scaling>
          <c:orientation val="minMax"/>
          <c:max val="0.70000000000000007"/>
          <c:min val="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91296"/>
        <c:crosses val="max"/>
        <c:crossBetween val="between"/>
      </c:valAx>
      <c:catAx>
        <c:axId val="-1936991296"/>
        <c:scaling>
          <c:orientation val="minMax"/>
        </c:scaling>
        <c:delete val="1"/>
        <c:axPos val="b"/>
        <c:numFmt formatCode="General" sourceLinked="1"/>
        <c:majorTickMark val="out"/>
        <c:minorTickMark val="none"/>
        <c:tickLblPos val="nextTo"/>
        <c:crossAx val="-193696300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数据1</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01-3518-41D3-992C-2940D566AF29}"/>
              </c:ext>
            </c:extLst>
          </c:dPt>
          <c:dPt>
            <c:idx val="1"/>
            <c:bubble3D val="0"/>
            <c:spPr>
              <a:noFill/>
              <a:ln w="19050">
                <a:noFill/>
              </a:ln>
              <a:effectLst/>
            </c:spPr>
            <c:extLst>
              <c:ext xmlns:c16="http://schemas.microsoft.com/office/drawing/2014/chart" uri="{C3380CC4-5D6E-409C-BE32-E72D297353CC}">
                <c16:uniqueId val="{00000003-3518-41D3-992C-2940D566AF29}"/>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3518-41D3-992C-2940D566AF29}"/>
            </c:ext>
          </c:extLst>
        </c:ser>
        <c:ser>
          <c:idx val="1"/>
          <c:order val="1"/>
          <c:tx>
            <c:strRef>
              <c:f>Sheet1!$C$1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3518-41D3-992C-2940D566A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3518-41D3-992C-2940D566AF29}"/>
              </c:ext>
            </c:extLst>
          </c:dPt>
          <c:cat>
            <c:strRef>
              <c:f>Sheet1!$A$2:$A$3</c:f>
              <c:strCache>
                <c:ptCount val="2"/>
                <c:pt idx="0">
                  <c:v>第一季度</c:v>
                </c:pt>
                <c:pt idx="1">
                  <c:v>第二季度</c:v>
                </c:pt>
              </c:strCache>
            </c:strRef>
          </c:cat>
          <c:val>
            <c:numRef>
              <c:f>Sheet1!$C$2:$C$3</c:f>
              <c:numCache>
                <c:formatCode>General</c:formatCode>
                <c:ptCount val="2"/>
              </c:numCache>
            </c:numRef>
          </c:val>
          <c:extLst>
            <c:ext xmlns:c16="http://schemas.microsoft.com/office/drawing/2014/chart" uri="{C3380CC4-5D6E-409C-BE32-E72D297353CC}">
              <c16:uniqueId val="{00000009-3518-41D3-992C-2940D566AF29}"/>
            </c:ext>
          </c:extLst>
        </c:ser>
        <c:ser>
          <c:idx val="2"/>
          <c:order val="2"/>
          <c:tx>
            <c:strRef>
              <c:f>Sheet1!$D$1</c:f>
              <c:strCache>
                <c:ptCount val="1"/>
                <c:pt idx="0">
                  <c:v>数据2</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0B-3518-41D3-992C-2940D566AF29}"/>
              </c:ext>
            </c:extLst>
          </c:dPt>
          <c:dPt>
            <c:idx val="1"/>
            <c:bubble3D val="0"/>
            <c:spPr>
              <a:noFill/>
              <a:ln w="19050">
                <a:noFill/>
              </a:ln>
              <a:effectLst/>
            </c:spPr>
            <c:extLst>
              <c:ext xmlns:c16="http://schemas.microsoft.com/office/drawing/2014/chart" uri="{C3380CC4-5D6E-409C-BE32-E72D297353CC}">
                <c16:uniqueId val="{0000000D-3518-41D3-992C-2940D566AF29}"/>
              </c:ext>
            </c:extLst>
          </c:dPt>
          <c:cat>
            <c:strRef>
              <c:f>Sheet1!$A$2:$A$3</c:f>
              <c:strCache>
                <c:ptCount val="2"/>
                <c:pt idx="0">
                  <c:v>第一季度</c:v>
                </c:pt>
                <c:pt idx="1">
                  <c:v>第二季度</c:v>
                </c:pt>
              </c:strCache>
            </c:strRef>
          </c:cat>
          <c:val>
            <c:numRef>
              <c:f>Sheet1!$D$2:$D$3</c:f>
              <c:numCache>
                <c:formatCode>0%</c:formatCode>
                <c:ptCount val="2"/>
                <c:pt idx="0">
                  <c:v>0.6</c:v>
                </c:pt>
                <c:pt idx="1">
                  <c:v>0.4</c:v>
                </c:pt>
              </c:numCache>
            </c:numRef>
          </c:val>
          <c:extLst>
            <c:ext xmlns:c16="http://schemas.microsoft.com/office/drawing/2014/chart" uri="{C3380CC4-5D6E-409C-BE32-E72D297353CC}">
              <c16:uniqueId val="{0000000E-3518-41D3-992C-2940D566AF29}"/>
            </c:ext>
          </c:extLst>
        </c:ser>
        <c:ser>
          <c:idx val="3"/>
          <c:order val="3"/>
          <c:tx>
            <c:strRef>
              <c:f>Sheet1!$E$1</c:f>
              <c:strCache>
                <c:ptCount val="1"/>
                <c:pt idx="0">
                  <c:v>空隙2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3518-41D3-992C-2940D566A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3518-41D3-992C-2940D566AF29}"/>
              </c:ext>
            </c:extLst>
          </c:dPt>
          <c:cat>
            <c:strRef>
              <c:f>Sheet1!$A$2:$A$3</c:f>
              <c:strCache>
                <c:ptCount val="2"/>
                <c:pt idx="0">
                  <c:v>第一季度</c:v>
                </c:pt>
                <c:pt idx="1">
                  <c:v>第二季度</c:v>
                </c:pt>
              </c:strCache>
            </c:strRef>
          </c:cat>
          <c:val>
            <c:numRef>
              <c:f>Sheet1!$E$2:$E$3</c:f>
              <c:numCache>
                <c:formatCode>General</c:formatCode>
                <c:ptCount val="2"/>
              </c:numCache>
            </c:numRef>
          </c:val>
          <c:extLst>
            <c:ext xmlns:c16="http://schemas.microsoft.com/office/drawing/2014/chart" uri="{C3380CC4-5D6E-409C-BE32-E72D297353CC}">
              <c16:uniqueId val="{00000013-3518-41D3-992C-2940D566AF29}"/>
            </c:ext>
          </c:extLst>
        </c:ser>
        <c:ser>
          <c:idx val="4"/>
          <c:order val="4"/>
          <c:tx>
            <c:strRef>
              <c:f>Sheet1!$F$1</c:f>
              <c:strCache>
                <c:ptCount val="1"/>
                <c:pt idx="0">
                  <c:v>数据3</c:v>
                </c:pt>
              </c:strCache>
            </c:strRef>
          </c:tx>
          <c:spPr>
            <a:noFill/>
            <a:ln>
              <a:noFill/>
            </a:ln>
          </c:spPr>
          <c:dPt>
            <c:idx val="0"/>
            <c:bubble3D val="0"/>
            <c:spPr>
              <a:gradFill>
                <a:gsLst>
                  <a:gs pos="100000">
                    <a:schemeClr val="accent3">
                      <a:lumMod val="60000"/>
                      <a:lumOff val="40000"/>
                    </a:schemeClr>
                  </a:gs>
                  <a:gs pos="0">
                    <a:schemeClr val="accent3"/>
                  </a:gs>
                </a:gsLst>
                <a:lin ang="3000000" scaled="0"/>
              </a:gradFill>
              <a:ln w="19050">
                <a:noFill/>
              </a:ln>
              <a:effectLst/>
            </c:spPr>
            <c:extLst>
              <c:ext xmlns:c16="http://schemas.microsoft.com/office/drawing/2014/chart" uri="{C3380CC4-5D6E-409C-BE32-E72D297353CC}">
                <c16:uniqueId val="{00000015-3518-41D3-992C-2940D566AF29}"/>
              </c:ext>
            </c:extLst>
          </c:dPt>
          <c:dPt>
            <c:idx val="1"/>
            <c:bubble3D val="0"/>
            <c:spPr>
              <a:noFill/>
              <a:ln w="19050">
                <a:noFill/>
              </a:ln>
              <a:effectLst/>
            </c:spPr>
            <c:extLst>
              <c:ext xmlns:c16="http://schemas.microsoft.com/office/drawing/2014/chart" uri="{C3380CC4-5D6E-409C-BE32-E72D297353CC}">
                <c16:uniqueId val="{00000017-3518-41D3-992C-2940D566AF29}"/>
              </c:ext>
            </c:extLst>
          </c:dPt>
          <c:cat>
            <c:strRef>
              <c:f>Sheet1!$A$2:$A$3</c:f>
              <c:strCache>
                <c:ptCount val="2"/>
                <c:pt idx="0">
                  <c:v>第一季度</c:v>
                </c:pt>
                <c:pt idx="1">
                  <c:v>第二季度</c:v>
                </c:pt>
              </c:strCache>
            </c:strRef>
          </c:cat>
          <c:val>
            <c:numRef>
              <c:f>Sheet1!$F$2:$F$3</c:f>
              <c:numCache>
                <c:formatCode>0%</c:formatCode>
                <c:ptCount val="2"/>
                <c:pt idx="0">
                  <c:v>0.7</c:v>
                </c:pt>
                <c:pt idx="1">
                  <c:v>0.30000000000000004</c:v>
                </c:pt>
              </c:numCache>
            </c:numRef>
          </c:val>
          <c:extLst>
            <c:ext xmlns:c16="http://schemas.microsoft.com/office/drawing/2014/chart" uri="{C3380CC4-5D6E-409C-BE32-E72D297353CC}">
              <c16:uniqueId val="{00000018-3518-41D3-992C-2940D566AF29}"/>
            </c:ext>
          </c:extLst>
        </c:ser>
        <c:ser>
          <c:idx val="5"/>
          <c:order val="5"/>
          <c:tx>
            <c:strRef>
              <c:f>Sheet1!$G$1</c:f>
              <c:strCache>
                <c:ptCount val="1"/>
                <c:pt idx="0">
                  <c:v>空隙3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A-3518-41D3-992C-2940D566A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3518-41D3-992C-2940D566AF29}"/>
              </c:ext>
            </c:extLst>
          </c:dPt>
          <c:cat>
            <c:strRef>
              <c:f>Sheet1!$A$2:$A$3</c:f>
              <c:strCache>
                <c:ptCount val="2"/>
                <c:pt idx="0">
                  <c:v>第一季度</c:v>
                </c:pt>
                <c:pt idx="1">
                  <c:v>第二季度</c:v>
                </c:pt>
              </c:strCache>
            </c:strRef>
          </c:cat>
          <c:val>
            <c:numRef>
              <c:f>Sheet1!$G$2:$G$3</c:f>
              <c:numCache>
                <c:formatCode>General</c:formatCode>
                <c:ptCount val="2"/>
              </c:numCache>
            </c:numRef>
          </c:val>
          <c:extLst>
            <c:ext xmlns:c16="http://schemas.microsoft.com/office/drawing/2014/chart" uri="{C3380CC4-5D6E-409C-BE32-E72D297353CC}">
              <c16:uniqueId val="{0000001D-3518-41D3-992C-2940D566AF29}"/>
            </c:ext>
          </c:extLst>
        </c:ser>
        <c:ser>
          <c:idx val="6"/>
          <c:order val="6"/>
          <c:tx>
            <c:strRef>
              <c:f>Sheet1!$H$1</c:f>
              <c:strCache>
                <c:ptCount val="1"/>
                <c:pt idx="0">
                  <c:v>数据4</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1F-3518-41D3-992C-2940D566AF29}"/>
              </c:ext>
            </c:extLst>
          </c:dPt>
          <c:dPt>
            <c:idx val="1"/>
            <c:bubble3D val="0"/>
            <c:spPr>
              <a:noFill/>
              <a:ln w="19050">
                <a:noFill/>
              </a:ln>
              <a:effectLst/>
            </c:spPr>
            <c:extLst>
              <c:ext xmlns:c16="http://schemas.microsoft.com/office/drawing/2014/chart" uri="{C3380CC4-5D6E-409C-BE32-E72D297353CC}">
                <c16:uniqueId val="{00000021-3518-41D3-992C-2940D566AF29}"/>
              </c:ext>
            </c:extLst>
          </c:dPt>
          <c:cat>
            <c:strRef>
              <c:f>Sheet1!$A$2:$A$3</c:f>
              <c:strCache>
                <c:ptCount val="2"/>
                <c:pt idx="0">
                  <c:v>第一季度</c:v>
                </c:pt>
                <c:pt idx="1">
                  <c:v>第二季度</c:v>
                </c:pt>
              </c:strCache>
            </c:strRef>
          </c:cat>
          <c:val>
            <c:numRef>
              <c:f>Sheet1!$H$2:$H$3</c:f>
              <c:numCache>
                <c:formatCode>0%</c:formatCode>
                <c:ptCount val="2"/>
                <c:pt idx="0">
                  <c:v>0.8</c:v>
                </c:pt>
                <c:pt idx="1">
                  <c:v>0.19999999999999996</c:v>
                </c:pt>
              </c:numCache>
            </c:numRef>
          </c:val>
          <c:extLst>
            <c:ext xmlns:c16="http://schemas.microsoft.com/office/drawing/2014/chart" uri="{C3380CC4-5D6E-409C-BE32-E72D297353CC}">
              <c16:uniqueId val="{00000022-3518-41D3-992C-2940D566AF29}"/>
            </c:ext>
          </c:extLst>
        </c:ser>
        <c:ser>
          <c:idx val="7"/>
          <c:order val="7"/>
          <c:tx>
            <c:strRef>
              <c:f>Sheet1!$I$1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4-3518-41D3-992C-2940D566A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3518-41D3-992C-2940D566AF29}"/>
              </c:ext>
            </c:extLst>
          </c:dPt>
          <c:cat>
            <c:strRef>
              <c:f>Sheet1!$A$2:$A$3</c:f>
              <c:strCache>
                <c:ptCount val="2"/>
                <c:pt idx="0">
                  <c:v>第一季度</c:v>
                </c:pt>
                <c:pt idx="1">
                  <c:v>第二季度</c:v>
                </c:pt>
              </c:strCache>
            </c:strRef>
          </c:cat>
          <c:val>
            <c:numRef>
              <c:f>Sheet1!$I$2:$I$3</c:f>
              <c:numCache>
                <c:formatCode>General</c:formatCode>
                <c:ptCount val="2"/>
              </c:numCache>
            </c:numRef>
          </c:val>
          <c:extLst>
            <c:ext xmlns:c16="http://schemas.microsoft.com/office/drawing/2014/chart" uri="{C3380CC4-5D6E-409C-BE32-E72D297353CC}">
              <c16:uniqueId val="{00000027-3518-41D3-992C-2940D566AF29}"/>
            </c:ext>
          </c:extLst>
        </c:ser>
        <c:ser>
          <c:idx val="8"/>
          <c:order val="8"/>
          <c:tx>
            <c:strRef>
              <c:f>Sheet1!$J$1</c:f>
              <c:strCache>
                <c:ptCount val="1"/>
                <c:pt idx="0">
                  <c:v>数据5</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29-3518-41D3-992C-2940D566AF29}"/>
              </c:ext>
            </c:extLst>
          </c:dPt>
          <c:dPt>
            <c:idx val="1"/>
            <c:bubble3D val="0"/>
            <c:spPr>
              <a:noFill/>
              <a:ln w="19050">
                <a:noFill/>
              </a:ln>
              <a:effectLst/>
            </c:spPr>
            <c:extLst>
              <c:ext xmlns:c16="http://schemas.microsoft.com/office/drawing/2014/chart" uri="{C3380CC4-5D6E-409C-BE32-E72D297353CC}">
                <c16:uniqueId val="{0000002B-3518-41D3-992C-2940D566AF29}"/>
              </c:ext>
            </c:extLst>
          </c:dPt>
          <c:cat>
            <c:strRef>
              <c:f>Sheet1!$A$2:$A$3</c:f>
              <c:strCache>
                <c:ptCount val="2"/>
                <c:pt idx="0">
                  <c:v>第一季度</c:v>
                </c:pt>
                <c:pt idx="1">
                  <c:v>第二季度</c:v>
                </c:pt>
              </c:strCache>
            </c:strRef>
          </c:cat>
          <c:val>
            <c:numRef>
              <c:f>Sheet1!$J$2:$J$3</c:f>
              <c:numCache>
                <c:formatCode>0%</c:formatCode>
                <c:ptCount val="2"/>
                <c:pt idx="0">
                  <c:v>0.95</c:v>
                </c:pt>
                <c:pt idx="1">
                  <c:v>5.0000000000000044E-2</c:v>
                </c:pt>
              </c:numCache>
            </c:numRef>
          </c:val>
          <c:extLst>
            <c:ext xmlns:c16="http://schemas.microsoft.com/office/drawing/2014/chart" uri="{C3380CC4-5D6E-409C-BE32-E72D297353CC}">
              <c16:uniqueId val="{0000002C-3518-41D3-992C-2940D566AF29}"/>
            </c:ext>
          </c:extLst>
        </c:ser>
        <c:dLbls>
          <c:showLegendKey val="0"/>
          <c:showVal val="0"/>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数据1</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01-4827-4024-A10D-126DA14EA158}"/>
              </c:ext>
            </c:extLst>
          </c:dPt>
          <c:dPt>
            <c:idx val="1"/>
            <c:bubble3D val="0"/>
            <c:spPr>
              <a:noFill/>
              <a:ln w="19050">
                <a:noFill/>
              </a:ln>
              <a:effectLst/>
            </c:spPr>
            <c:extLst>
              <c:ext xmlns:c16="http://schemas.microsoft.com/office/drawing/2014/chart" uri="{C3380CC4-5D6E-409C-BE32-E72D297353CC}">
                <c16:uniqueId val="{00000003-4827-4024-A10D-126DA14EA158}"/>
              </c:ext>
            </c:extLst>
          </c:dPt>
          <c:cat>
            <c:strRef>
              <c:f>Sheet1!$A$2:$A$3</c:f>
              <c:strCache>
                <c:ptCount val="2"/>
                <c:pt idx="0">
                  <c:v>第一季度</c:v>
                </c:pt>
                <c:pt idx="1">
                  <c:v>第二季度</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4-4827-4024-A10D-126DA14EA158}"/>
            </c:ext>
          </c:extLst>
        </c:ser>
        <c:ser>
          <c:idx val="1"/>
          <c:order val="1"/>
          <c:tx>
            <c:strRef>
              <c:f>Sheet1!$C$1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4827-4024-A10D-126DA14EA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4827-4024-A10D-126DA14EA158}"/>
              </c:ext>
            </c:extLst>
          </c:dPt>
          <c:cat>
            <c:strRef>
              <c:f>Sheet1!$A$2:$A$3</c:f>
              <c:strCache>
                <c:ptCount val="2"/>
                <c:pt idx="0">
                  <c:v>第一季度</c:v>
                </c:pt>
                <c:pt idx="1">
                  <c:v>第二季度</c:v>
                </c:pt>
              </c:strCache>
            </c:strRef>
          </c:cat>
          <c:val>
            <c:numRef>
              <c:f>Sheet1!$C$2:$C$3</c:f>
              <c:numCache>
                <c:formatCode>General</c:formatCode>
                <c:ptCount val="2"/>
              </c:numCache>
            </c:numRef>
          </c:val>
          <c:extLst>
            <c:ext xmlns:c16="http://schemas.microsoft.com/office/drawing/2014/chart" uri="{C3380CC4-5D6E-409C-BE32-E72D297353CC}">
              <c16:uniqueId val="{00000009-4827-4024-A10D-126DA14EA158}"/>
            </c:ext>
          </c:extLst>
        </c:ser>
        <c:ser>
          <c:idx val="2"/>
          <c:order val="2"/>
          <c:tx>
            <c:strRef>
              <c:f>Sheet1!$D$1</c:f>
              <c:strCache>
                <c:ptCount val="1"/>
                <c:pt idx="0">
                  <c:v>数据2</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0B-4827-4024-A10D-126DA14EA158}"/>
              </c:ext>
            </c:extLst>
          </c:dPt>
          <c:dPt>
            <c:idx val="1"/>
            <c:bubble3D val="0"/>
            <c:spPr>
              <a:noFill/>
              <a:ln w="19050">
                <a:noFill/>
              </a:ln>
              <a:effectLst/>
            </c:spPr>
            <c:extLst>
              <c:ext xmlns:c16="http://schemas.microsoft.com/office/drawing/2014/chart" uri="{C3380CC4-5D6E-409C-BE32-E72D297353CC}">
                <c16:uniqueId val="{0000000D-4827-4024-A10D-126DA14EA158}"/>
              </c:ext>
            </c:extLst>
          </c:dPt>
          <c:cat>
            <c:strRef>
              <c:f>Sheet1!$A$2:$A$3</c:f>
              <c:strCache>
                <c:ptCount val="2"/>
                <c:pt idx="0">
                  <c:v>第一季度</c:v>
                </c:pt>
                <c:pt idx="1">
                  <c:v>第二季度</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E-4827-4024-A10D-126DA14EA158}"/>
            </c:ext>
          </c:extLst>
        </c:ser>
        <c:ser>
          <c:idx val="3"/>
          <c:order val="3"/>
          <c:tx>
            <c:strRef>
              <c:f>Sheet1!$E$1</c:f>
              <c:strCache>
                <c:ptCount val="1"/>
                <c:pt idx="0">
                  <c:v>空隙2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4827-4024-A10D-126DA14EA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4827-4024-A10D-126DA14EA158}"/>
              </c:ext>
            </c:extLst>
          </c:dPt>
          <c:cat>
            <c:strRef>
              <c:f>Sheet1!$A$2:$A$3</c:f>
              <c:strCache>
                <c:ptCount val="2"/>
                <c:pt idx="0">
                  <c:v>第一季度</c:v>
                </c:pt>
                <c:pt idx="1">
                  <c:v>第二季度</c:v>
                </c:pt>
              </c:strCache>
            </c:strRef>
          </c:cat>
          <c:val>
            <c:numRef>
              <c:f>Sheet1!$E$2:$E$3</c:f>
              <c:numCache>
                <c:formatCode>General</c:formatCode>
                <c:ptCount val="2"/>
              </c:numCache>
            </c:numRef>
          </c:val>
          <c:extLst>
            <c:ext xmlns:c16="http://schemas.microsoft.com/office/drawing/2014/chart" uri="{C3380CC4-5D6E-409C-BE32-E72D297353CC}">
              <c16:uniqueId val="{00000013-4827-4024-A10D-126DA14EA158}"/>
            </c:ext>
          </c:extLst>
        </c:ser>
        <c:ser>
          <c:idx val="4"/>
          <c:order val="4"/>
          <c:tx>
            <c:strRef>
              <c:f>Sheet1!$F$1</c:f>
              <c:strCache>
                <c:ptCount val="1"/>
                <c:pt idx="0">
                  <c:v>数据3</c:v>
                </c:pt>
              </c:strCache>
            </c:strRef>
          </c:tx>
          <c:spPr>
            <a:noFill/>
            <a:ln>
              <a:noFill/>
            </a:ln>
          </c:spPr>
          <c:dPt>
            <c:idx val="0"/>
            <c:bubble3D val="0"/>
            <c:spPr>
              <a:gradFill>
                <a:gsLst>
                  <a:gs pos="100000">
                    <a:schemeClr val="accent3">
                      <a:lumMod val="60000"/>
                      <a:lumOff val="40000"/>
                    </a:schemeClr>
                  </a:gs>
                  <a:gs pos="0">
                    <a:schemeClr val="accent3"/>
                  </a:gs>
                </a:gsLst>
                <a:lin ang="3000000" scaled="0"/>
              </a:gradFill>
              <a:ln w="19050">
                <a:noFill/>
              </a:ln>
              <a:effectLst/>
            </c:spPr>
            <c:extLst>
              <c:ext xmlns:c16="http://schemas.microsoft.com/office/drawing/2014/chart" uri="{C3380CC4-5D6E-409C-BE32-E72D297353CC}">
                <c16:uniqueId val="{00000015-4827-4024-A10D-126DA14EA158}"/>
              </c:ext>
            </c:extLst>
          </c:dPt>
          <c:dPt>
            <c:idx val="1"/>
            <c:bubble3D val="0"/>
            <c:spPr>
              <a:noFill/>
              <a:ln w="19050">
                <a:noFill/>
              </a:ln>
              <a:effectLst/>
            </c:spPr>
            <c:extLst>
              <c:ext xmlns:c16="http://schemas.microsoft.com/office/drawing/2014/chart" uri="{C3380CC4-5D6E-409C-BE32-E72D297353CC}">
                <c16:uniqueId val="{00000017-4827-4024-A10D-126DA14EA158}"/>
              </c:ext>
            </c:extLst>
          </c:dPt>
          <c:cat>
            <c:strRef>
              <c:f>Sheet1!$A$2:$A$3</c:f>
              <c:strCache>
                <c:ptCount val="2"/>
                <c:pt idx="0">
                  <c:v>第一季度</c:v>
                </c:pt>
                <c:pt idx="1">
                  <c:v>第二季度</c:v>
                </c:pt>
              </c:strCache>
            </c:strRef>
          </c:cat>
          <c:val>
            <c:numRef>
              <c:f>Sheet1!$F$2:$F$3</c:f>
              <c:numCache>
                <c:formatCode>0%</c:formatCode>
                <c:ptCount val="2"/>
                <c:pt idx="0">
                  <c:v>0.5</c:v>
                </c:pt>
                <c:pt idx="1">
                  <c:v>0.5</c:v>
                </c:pt>
              </c:numCache>
            </c:numRef>
          </c:val>
          <c:extLst>
            <c:ext xmlns:c16="http://schemas.microsoft.com/office/drawing/2014/chart" uri="{C3380CC4-5D6E-409C-BE32-E72D297353CC}">
              <c16:uniqueId val="{00000018-4827-4024-A10D-126DA14EA158}"/>
            </c:ext>
          </c:extLst>
        </c:ser>
        <c:ser>
          <c:idx val="5"/>
          <c:order val="5"/>
          <c:tx>
            <c:strRef>
              <c:f>Sheet1!$G$1</c:f>
              <c:strCache>
                <c:ptCount val="1"/>
                <c:pt idx="0">
                  <c:v>空隙3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A-4827-4024-A10D-126DA14EA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4827-4024-A10D-126DA14EA158}"/>
              </c:ext>
            </c:extLst>
          </c:dPt>
          <c:cat>
            <c:strRef>
              <c:f>Sheet1!$A$2:$A$3</c:f>
              <c:strCache>
                <c:ptCount val="2"/>
                <c:pt idx="0">
                  <c:v>第一季度</c:v>
                </c:pt>
                <c:pt idx="1">
                  <c:v>第二季度</c:v>
                </c:pt>
              </c:strCache>
            </c:strRef>
          </c:cat>
          <c:val>
            <c:numRef>
              <c:f>Sheet1!$G$2:$G$3</c:f>
              <c:numCache>
                <c:formatCode>General</c:formatCode>
                <c:ptCount val="2"/>
              </c:numCache>
            </c:numRef>
          </c:val>
          <c:extLst>
            <c:ext xmlns:c16="http://schemas.microsoft.com/office/drawing/2014/chart" uri="{C3380CC4-5D6E-409C-BE32-E72D297353CC}">
              <c16:uniqueId val="{0000001D-4827-4024-A10D-126DA14EA158}"/>
            </c:ext>
          </c:extLst>
        </c:ser>
        <c:ser>
          <c:idx val="6"/>
          <c:order val="6"/>
          <c:tx>
            <c:strRef>
              <c:f>Sheet1!$H$1</c:f>
              <c:strCache>
                <c:ptCount val="1"/>
                <c:pt idx="0">
                  <c:v>数据4</c:v>
                </c:pt>
              </c:strCache>
            </c:strRef>
          </c:tx>
          <c:spPr>
            <a:noFill/>
            <a:ln>
              <a:noFill/>
            </a:ln>
          </c:spPr>
          <c:dPt>
            <c:idx val="0"/>
            <c:bubble3D val="0"/>
            <c:spPr>
              <a:gradFill>
                <a:gsLst>
                  <a:gs pos="100000">
                    <a:schemeClr val="accent2">
                      <a:lumMod val="60000"/>
                      <a:lumOff val="40000"/>
                    </a:schemeClr>
                  </a:gs>
                  <a:gs pos="0">
                    <a:schemeClr val="accent2"/>
                  </a:gs>
                </a:gsLst>
                <a:lin ang="3000000" scaled="0"/>
              </a:gradFill>
              <a:ln w="19050">
                <a:noFill/>
              </a:ln>
              <a:effectLst/>
            </c:spPr>
            <c:extLst>
              <c:ext xmlns:c16="http://schemas.microsoft.com/office/drawing/2014/chart" uri="{C3380CC4-5D6E-409C-BE32-E72D297353CC}">
                <c16:uniqueId val="{0000001F-4827-4024-A10D-126DA14EA158}"/>
              </c:ext>
            </c:extLst>
          </c:dPt>
          <c:dPt>
            <c:idx val="1"/>
            <c:bubble3D val="0"/>
            <c:spPr>
              <a:noFill/>
              <a:ln w="19050">
                <a:noFill/>
              </a:ln>
              <a:effectLst/>
            </c:spPr>
            <c:extLst>
              <c:ext xmlns:c16="http://schemas.microsoft.com/office/drawing/2014/chart" uri="{C3380CC4-5D6E-409C-BE32-E72D297353CC}">
                <c16:uniqueId val="{00000021-4827-4024-A10D-126DA14EA158}"/>
              </c:ext>
            </c:extLst>
          </c:dPt>
          <c:cat>
            <c:strRef>
              <c:f>Sheet1!$A$2:$A$3</c:f>
              <c:strCache>
                <c:ptCount val="2"/>
                <c:pt idx="0">
                  <c:v>第一季度</c:v>
                </c:pt>
                <c:pt idx="1">
                  <c:v>第二季度</c:v>
                </c:pt>
              </c:strCache>
            </c:strRef>
          </c:cat>
          <c:val>
            <c:numRef>
              <c:f>Sheet1!$H$2:$H$3</c:f>
              <c:numCache>
                <c:formatCode>0%</c:formatCode>
                <c:ptCount val="2"/>
                <c:pt idx="0">
                  <c:v>0.7</c:v>
                </c:pt>
                <c:pt idx="1">
                  <c:v>0.30000000000000004</c:v>
                </c:pt>
              </c:numCache>
            </c:numRef>
          </c:val>
          <c:extLst>
            <c:ext xmlns:c16="http://schemas.microsoft.com/office/drawing/2014/chart" uri="{C3380CC4-5D6E-409C-BE32-E72D297353CC}">
              <c16:uniqueId val="{00000022-4827-4024-A10D-126DA14EA158}"/>
            </c:ext>
          </c:extLst>
        </c:ser>
        <c:ser>
          <c:idx val="7"/>
          <c:order val="7"/>
          <c:tx>
            <c:strRef>
              <c:f>Sheet1!$I$1</c:f>
              <c:strCache>
                <c:ptCount val="1"/>
                <c:pt idx="0">
                  <c:v>空隙</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4-4827-4024-A10D-126DA14EA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6-4827-4024-A10D-126DA14EA158}"/>
              </c:ext>
            </c:extLst>
          </c:dPt>
          <c:cat>
            <c:strRef>
              <c:f>Sheet1!$A$2:$A$3</c:f>
              <c:strCache>
                <c:ptCount val="2"/>
                <c:pt idx="0">
                  <c:v>第一季度</c:v>
                </c:pt>
                <c:pt idx="1">
                  <c:v>第二季度</c:v>
                </c:pt>
              </c:strCache>
            </c:strRef>
          </c:cat>
          <c:val>
            <c:numRef>
              <c:f>Sheet1!$I$2:$I$3</c:f>
              <c:numCache>
                <c:formatCode>General</c:formatCode>
                <c:ptCount val="2"/>
              </c:numCache>
            </c:numRef>
          </c:val>
          <c:extLst>
            <c:ext xmlns:c16="http://schemas.microsoft.com/office/drawing/2014/chart" uri="{C3380CC4-5D6E-409C-BE32-E72D297353CC}">
              <c16:uniqueId val="{00000027-4827-4024-A10D-126DA14EA158}"/>
            </c:ext>
          </c:extLst>
        </c:ser>
        <c:ser>
          <c:idx val="8"/>
          <c:order val="8"/>
          <c:tx>
            <c:strRef>
              <c:f>Sheet1!$J$1</c:f>
              <c:strCache>
                <c:ptCount val="1"/>
                <c:pt idx="0">
                  <c:v>数据5</c:v>
                </c:pt>
              </c:strCache>
            </c:strRef>
          </c:tx>
          <c:spPr>
            <a:noFill/>
            <a:ln>
              <a:noFill/>
            </a:ln>
          </c:spPr>
          <c:dPt>
            <c:idx val="0"/>
            <c:bubble3D val="0"/>
            <c:spPr>
              <a:gradFill>
                <a:gsLst>
                  <a:gs pos="100000">
                    <a:schemeClr val="accent1">
                      <a:lumMod val="60000"/>
                      <a:lumOff val="40000"/>
                    </a:schemeClr>
                  </a:gs>
                  <a:gs pos="0">
                    <a:schemeClr val="accent1"/>
                  </a:gs>
                </a:gsLst>
                <a:lin ang="3000000" scaled="0"/>
              </a:gradFill>
              <a:ln w="19050">
                <a:noFill/>
              </a:ln>
              <a:effectLst/>
            </c:spPr>
            <c:extLst>
              <c:ext xmlns:c16="http://schemas.microsoft.com/office/drawing/2014/chart" uri="{C3380CC4-5D6E-409C-BE32-E72D297353CC}">
                <c16:uniqueId val="{00000029-4827-4024-A10D-126DA14EA158}"/>
              </c:ext>
            </c:extLst>
          </c:dPt>
          <c:dPt>
            <c:idx val="1"/>
            <c:bubble3D val="0"/>
            <c:spPr>
              <a:noFill/>
              <a:ln w="19050">
                <a:noFill/>
              </a:ln>
              <a:effectLst/>
            </c:spPr>
            <c:extLst>
              <c:ext xmlns:c16="http://schemas.microsoft.com/office/drawing/2014/chart" uri="{C3380CC4-5D6E-409C-BE32-E72D297353CC}">
                <c16:uniqueId val="{0000002B-4827-4024-A10D-126DA14EA158}"/>
              </c:ext>
            </c:extLst>
          </c:dPt>
          <c:cat>
            <c:strRef>
              <c:f>Sheet1!$A$2:$A$3</c:f>
              <c:strCache>
                <c:ptCount val="2"/>
                <c:pt idx="0">
                  <c:v>第一季度</c:v>
                </c:pt>
                <c:pt idx="1">
                  <c:v>第二季度</c:v>
                </c:pt>
              </c:strCache>
            </c:strRef>
          </c:cat>
          <c:val>
            <c:numRef>
              <c:f>Sheet1!$J$2:$J$3</c:f>
              <c:numCache>
                <c:formatCode>0%</c:formatCode>
                <c:ptCount val="2"/>
                <c:pt idx="0">
                  <c:v>0.9</c:v>
                </c:pt>
                <c:pt idx="1">
                  <c:v>9.9999999999999978E-2</c:v>
                </c:pt>
              </c:numCache>
            </c:numRef>
          </c:val>
          <c:extLst>
            <c:ext xmlns:c16="http://schemas.microsoft.com/office/drawing/2014/chart" uri="{C3380CC4-5D6E-409C-BE32-E72D297353CC}">
              <c16:uniqueId val="{0000002C-4827-4024-A10D-126DA14EA158}"/>
            </c:ext>
          </c:extLst>
        </c:ser>
        <c:dLbls>
          <c:showLegendKey val="0"/>
          <c:showVal val="0"/>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37048854023361E-2"/>
          <c:y val="0.11921350140503699"/>
          <c:w val="0.93841685449170154"/>
          <c:h val="0.80862217172940443"/>
        </c:manualLayout>
      </c:layout>
      <c:barChart>
        <c:barDir val="col"/>
        <c:grouping val="clustered"/>
        <c:varyColors val="0"/>
        <c:ser>
          <c:idx val="0"/>
          <c:order val="0"/>
          <c:tx>
            <c:strRef>
              <c:f>Sheet1!$B$1</c:f>
              <c:strCache>
                <c:ptCount val="1"/>
                <c:pt idx="0">
                  <c:v>系列 1</c:v>
                </c:pt>
              </c:strCache>
            </c:strRef>
          </c:tx>
          <c:spPr>
            <a:gradFill>
              <a:gsLst>
                <a:gs pos="0">
                  <a:srgbClr val="67FECF"/>
                </a:gs>
                <a:gs pos="100000">
                  <a:schemeClr val="accent1">
                    <a:lumMod val="60000"/>
                    <a:lumOff val="40000"/>
                  </a:schemeClr>
                </a:gs>
              </a:gsLst>
              <a:lin ang="2400000" scaled="0"/>
            </a:gradFill>
            <a:ln>
              <a:noFill/>
            </a:ln>
            <a:effectLst>
              <a:outerShdw blurRad="177800" dist="38100" dir="2400000" algn="t" rotWithShape="0">
                <a:schemeClr val="accent1">
                  <a:lumMod val="60000"/>
                  <a:lumOff val="40000"/>
                  <a:alpha val="75000"/>
                </a:scheme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802-4EFD-97DF-7919F870CCA1}"/>
            </c:ext>
          </c:extLst>
        </c:ser>
        <c:ser>
          <c:idx val="1"/>
          <c:order val="1"/>
          <c:tx>
            <c:strRef>
              <c:f>Sheet1!$C$1</c:f>
              <c:strCache>
                <c:ptCount val="1"/>
                <c:pt idx="0">
                  <c:v>系列 2</c:v>
                </c:pt>
              </c:strCache>
            </c:strRef>
          </c:tx>
          <c:spPr>
            <a:gradFill>
              <a:gsLst>
                <a:gs pos="0">
                  <a:srgbClr val="AF76B0"/>
                </a:gs>
                <a:gs pos="100000">
                  <a:schemeClr val="accent2">
                    <a:lumMod val="60000"/>
                    <a:lumOff val="40000"/>
                  </a:schemeClr>
                </a:gs>
              </a:gsLst>
              <a:lin ang="2400000" scaled="0"/>
            </a:gradFill>
            <a:ln>
              <a:noFill/>
            </a:ln>
            <a:effectLst>
              <a:outerShdw blurRad="177800" dist="38100" dir="2700000" algn="tl" rotWithShape="0">
                <a:schemeClr val="accent2">
                  <a:lumMod val="60000"/>
                  <a:lumOff val="40000"/>
                  <a:alpha val="74000"/>
                </a:schemeClr>
              </a:out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802-4EFD-97DF-7919F870CCA1}"/>
            </c:ext>
          </c:extLst>
        </c:ser>
        <c:ser>
          <c:idx val="2"/>
          <c:order val="2"/>
          <c:tx>
            <c:strRef>
              <c:f>Sheet1!$D$1</c:f>
              <c:strCache>
                <c:ptCount val="1"/>
                <c:pt idx="0">
                  <c:v>系列 3</c:v>
                </c:pt>
              </c:strCache>
            </c:strRef>
          </c:tx>
          <c:spPr>
            <a:solidFill>
              <a:schemeClr val="accent4"/>
            </a:solidFill>
            <a:ln>
              <a:noFill/>
            </a:ln>
            <a:effectLst>
              <a:outerShdw blurRad="203200" dist="38100" dir="2700000" algn="tl" rotWithShape="0">
                <a:schemeClr val="accent3">
                  <a:lumMod val="60000"/>
                  <a:lumOff val="40000"/>
                  <a:alpha val="76000"/>
                </a:schemeClr>
              </a:outerShdw>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802-4EFD-97DF-7919F870CCA1}"/>
            </c:ext>
          </c:extLst>
        </c:ser>
        <c:dLbls>
          <c:showLegendKey val="0"/>
          <c:showVal val="0"/>
          <c:showCatName val="0"/>
          <c:showSerName val="0"/>
          <c:showPercent val="0"/>
          <c:showBubbleSize val="0"/>
        </c:dLbls>
        <c:gapWidth val="219"/>
        <c:overlap val="-27"/>
        <c:axId val="-1936985856"/>
        <c:axId val="-1936985312"/>
      </c:barChart>
      <c:catAx>
        <c:axId val="-19369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85312"/>
        <c:crosses val="autoZero"/>
        <c:auto val="1"/>
        <c:lblAlgn val="ctr"/>
        <c:lblOffset val="100"/>
        <c:noMultiLvlLbl val="0"/>
      </c:catAx>
      <c:valAx>
        <c:axId val="-1936985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crossAx val="-1936985856"/>
        <c:crosses val="autoZero"/>
        <c:crossBetween val="between"/>
      </c:valAx>
      <c:spPr>
        <a:noFill/>
        <a:ln>
          <a:noFill/>
        </a:ln>
        <a:effectLst/>
      </c:spPr>
    </c:plotArea>
    <c:legend>
      <c:legendPos val="b"/>
      <c:layout>
        <c:manualLayout>
          <c:xMode val="edge"/>
          <c:yMode val="edge"/>
          <c:x val="6.7318194642829662E-2"/>
          <c:y val="0.10156323469347957"/>
          <c:w val="0.27783587172710678"/>
          <c:h val="4.810844998268610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legend>
    <c:plotVisOnly val="1"/>
    <c:dispBlanksAs val="gap"/>
    <c:showDLblsOverMax val="0"/>
  </c:chart>
  <c:spPr>
    <a:noFill/>
    <a:ln>
      <a:noFill/>
    </a:ln>
    <a:effectLst/>
  </c:spPr>
  <c:txPr>
    <a:bodyPr/>
    <a:lstStyle/>
    <a:p>
      <a:pPr>
        <a:defRPr>
          <a:solidFill>
            <a:srgbClr val="67FECF"/>
          </a:solidFill>
          <a:latin typeface="inpin heiti" panose="00000500000000000000" pitchFamily="2" charset="-122"/>
          <a:ea typeface="inpin heiti" panose="00000500000000000000" pitchFamily="2" charset="-122"/>
          <a:cs typeface="+mn-ea"/>
          <a:sym typeface="inpin heiti"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BDB37-1AAF-4BE5-B64C-845493D56084}" type="datetimeFigureOut">
              <a:rPr lang="zh-CN" altLang="en-US" smtClean="0"/>
              <a:t>2020/9/18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46F00-81CA-414C-9CCC-EF916988914F}" type="slidenum">
              <a:rPr lang="zh-CN" altLang="en-US" smtClean="0"/>
              <a:t>‹#›</a:t>
            </a:fld>
            <a:endParaRPr lang="zh-CN" altLang="en-US"/>
          </a:p>
        </p:txBody>
      </p:sp>
    </p:spTree>
    <p:extLst>
      <p:ext uri="{BB962C8B-B14F-4D97-AF65-F5344CB8AC3E}">
        <p14:creationId xmlns:p14="http://schemas.microsoft.com/office/powerpoint/2010/main" val="34409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a:t>
            </a:fld>
            <a:endParaRPr lang="zh-CN" altLang="en-US"/>
          </a:p>
        </p:txBody>
      </p:sp>
    </p:spTree>
    <p:extLst>
      <p:ext uri="{BB962C8B-B14F-4D97-AF65-F5344CB8AC3E}">
        <p14:creationId xmlns:p14="http://schemas.microsoft.com/office/powerpoint/2010/main" val="3020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10</a:t>
            </a:fld>
            <a:endParaRPr lang="zh-CN" altLang="en-US"/>
          </a:p>
        </p:txBody>
      </p:sp>
    </p:spTree>
    <p:extLst>
      <p:ext uri="{BB962C8B-B14F-4D97-AF65-F5344CB8AC3E}">
        <p14:creationId xmlns:p14="http://schemas.microsoft.com/office/powerpoint/2010/main" val="72119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11</a:t>
            </a:fld>
            <a:endParaRPr lang="zh-CN" altLang="en-US"/>
          </a:p>
        </p:txBody>
      </p:sp>
    </p:spTree>
    <p:extLst>
      <p:ext uri="{BB962C8B-B14F-4D97-AF65-F5344CB8AC3E}">
        <p14:creationId xmlns:p14="http://schemas.microsoft.com/office/powerpoint/2010/main" val="27997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12</a:t>
            </a:fld>
            <a:endParaRPr lang="zh-CN" altLang="en-US"/>
          </a:p>
        </p:txBody>
      </p:sp>
    </p:spTree>
    <p:extLst>
      <p:ext uri="{BB962C8B-B14F-4D97-AF65-F5344CB8AC3E}">
        <p14:creationId xmlns:p14="http://schemas.microsoft.com/office/powerpoint/2010/main" val="193702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13</a:t>
            </a:fld>
            <a:endParaRPr lang="zh-CN" altLang="en-US"/>
          </a:p>
        </p:txBody>
      </p:sp>
    </p:spTree>
    <p:extLst>
      <p:ext uri="{BB962C8B-B14F-4D97-AF65-F5344CB8AC3E}">
        <p14:creationId xmlns:p14="http://schemas.microsoft.com/office/powerpoint/2010/main" val="76852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14</a:t>
            </a:fld>
            <a:endParaRPr lang="zh-CN" altLang="en-US"/>
          </a:p>
        </p:txBody>
      </p:sp>
    </p:spTree>
    <p:extLst>
      <p:ext uri="{BB962C8B-B14F-4D97-AF65-F5344CB8AC3E}">
        <p14:creationId xmlns:p14="http://schemas.microsoft.com/office/powerpoint/2010/main" val="35990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15</a:t>
            </a:fld>
            <a:endParaRPr lang="zh-CN" altLang="en-US"/>
          </a:p>
        </p:txBody>
      </p:sp>
    </p:spTree>
    <p:extLst>
      <p:ext uri="{BB962C8B-B14F-4D97-AF65-F5344CB8AC3E}">
        <p14:creationId xmlns:p14="http://schemas.microsoft.com/office/powerpoint/2010/main" val="14746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16</a:t>
            </a:fld>
            <a:endParaRPr lang="zh-CN" altLang="en-US"/>
          </a:p>
        </p:txBody>
      </p:sp>
    </p:spTree>
    <p:extLst>
      <p:ext uri="{BB962C8B-B14F-4D97-AF65-F5344CB8AC3E}">
        <p14:creationId xmlns:p14="http://schemas.microsoft.com/office/powerpoint/2010/main" val="82490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42CA5-9A04-49DE-BC39-E9B7B797EB04}" type="slidenum">
              <a:rPr lang="zh-CN" altLang="en-US" smtClean="0"/>
              <a:t>17</a:t>
            </a:fld>
            <a:endParaRPr lang="zh-CN" altLang="en-US"/>
          </a:p>
        </p:txBody>
      </p:sp>
    </p:spTree>
    <p:extLst>
      <p:ext uri="{BB962C8B-B14F-4D97-AF65-F5344CB8AC3E}">
        <p14:creationId xmlns:p14="http://schemas.microsoft.com/office/powerpoint/2010/main" val="416850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18</a:t>
            </a:fld>
            <a:endParaRPr lang="zh-CN" altLang="en-US"/>
          </a:p>
        </p:txBody>
      </p:sp>
    </p:spTree>
    <p:extLst>
      <p:ext uri="{BB962C8B-B14F-4D97-AF65-F5344CB8AC3E}">
        <p14:creationId xmlns:p14="http://schemas.microsoft.com/office/powerpoint/2010/main" val="292107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19</a:t>
            </a:fld>
            <a:endParaRPr lang="zh-CN" altLang="en-US"/>
          </a:p>
        </p:txBody>
      </p:sp>
    </p:spTree>
    <p:extLst>
      <p:ext uri="{BB962C8B-B14F-4D97-AF65-F5344CB8AC3E}">
        <p14:creationId xmlns:p14="http://schemas.microsoft.com/office/powerpoint/2010/main" val="366723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2</a:t>
            </a:fld>
            <a:endParaRPr lang="zh-CN" altLang="en-US"/>
          </a:p>
        </p:txBody>
      </p:sp>
    </p:spTree>
    <p:extLst>
      <p:ext uri="{BB962C8B-B14F-4D97-AF65-F5344CB8AC3E}">
        <p14:creationId xmlns:p14="http://schemas.microsoft.com/office/powerpoint/2010/main" val="84609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20</a:t>
            </a:fld>
            <a:endParaRPr lang="zh-CN" altLang="en-US"/>
          </a:p>
        </p:txBody>
      </p:sp>
    </p:spTree>
    <p:extLst>
      <p:ext uri="{BB962C8B-B14F-4D97-AF65-F5344CB8AC3E}">
        <p14:creationId xmlns:p14="http://schemas.microsoft.com/office/powerpoint/2010/main" val="156327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21</a:t>
            </a:fld>
            <a:endParaRPr lang="zh-CN" altLang="en-US"/>
          </a:p>
        </p:txBody>
      </p:sp>
    </p:spTree>
    <p:extLst>
      <p:ext uri="{BB962C8B-B14F-4D97-AF65-F5344CB8AC3E}">
        <p14:creationId xmlns:p14="http://schemas.microsoft.com/office/powerpoint/2010/main" val="281234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22</a:t>
            </a:fld>
            <a:endParaRPr lang="zh-CN" altLang="en-US"/>
          </a:p>
        </p:txBody>
      </p:sp>
    </p:spTree>
    <p:extLst>
      <p:ext uri="{BB962C8B-B14F-4D97-AF65-F5344CB8AC3E}">
        <p14:creationId xmlns:p14="http://schemas.microsoft.com/office/powerpoint/2010/main" val="3750983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23</a:t>
            </a:fld>
            <a:endParaRPr lang="zh-CN" altLang="en-US"/>
          </a:p>
        </p:txBody>
      </p:sp>
    </p:spTree>
    <p:extLst>
      <p:ext uri="{BB962C8B-B14F-4D97-AF65-F5344CB8AC3E}">
        <p14:creationId xmlns:p14="http://schemas.microsoft.com/office/powerpoint/2010/main" val="111692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24</a:t>
            </a:fld>
            <a:endParaRPr lang="zh-CN" altLang="en-US"/>
          </a:p>
        </p:txBody>
      </p:sp>
    </p:spTree>
    <p:extLst>
      <p:ext uri="{BB962C8B-B14F-4D97-AF65-F5344CB8AC3E}">
        <p14:creationId xmlns:p14="http://schemas.microsoft.com/office/powerpoint/2010/main" val="238946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65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4</a:t>
            </a:fld>
            <a:endParaRPr lang="zh-CN" altLang="en-US"/>
          </a:p>
        </p:txBody>
      </p:sp>
    </p:spTree>
    <p:extLst>
      <p:ext uri="{BB962C8B-B14F-4D97-AF65-F5344CB8AC3E}">
        <p14:creationId xmlns:p14="http://schemas.microsoft.com/office/powerpoint/2010/main" val="38715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5</a:t>
            </a:fld>
            <a:endParaRPr lang="zh-CN" altLang="en-US"/>
          </a:p>
        </p:txBody>
      </p:sp>
    </p:spTree>
    <p:extLst>
      <p:ext uri="{BB962C8B-B14F-4D97-AF65-F5344CB8AC3E}">
        <p14:creationId xmlns:p14="http://schemas.microsoft.com/office/powerpoint/2010/main" val="208928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F46F00-81CA-414C-9CCC-EF916988914F}" type="slidenum">
              <a:rPr lang="zh-CN" altLang="en-US" smtClean="0"/>
              <a:t>6</a:t>
            </a:fld>
            <a:endParaRPr lang="zh-CN" altLang="en-US"/>
          </a:p>
        </p:txBody>
      </p:sp>
    </p:spTree>
    <p:extLst>
      <p:ext uri="{BB962C8B-B14F-4D97-AF65-F5344CB8AC3E}">
        <p14:creationId xmlns:p14="http://schemas.microsoft.com/office/powerpoint/2010/main" val="253603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7</a:t>
            </a:fld>
            <a:endParaRPr lang="zh-CN" altLang="en-US"/>
          </a:p>
        </p:txBody>
      </p:sp>
    </p:spTree>
    <p:extLst>
      <p:ext uri="{BB962C8B-B14F-4D97-AF65-F5344CB8AC3E}">
        <p14:creationId xmlns:p14="http://schemas.microsoft.com/office/powerpoint/2010/main" val="393626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8</a:t>
            </a:fld>
            <a:endParaRPr lang="zh-CN" altLang="en-US"/>
          </a:p>
        </p:txBody>
      </p:sp>
    </p:spTree>
    <p:extLst>
      <p:ext uri="{BB962C8B-B14F-4D97-AF65-F5344CB8AC3E}">
        <p14:creationId xmlns:p14="http://schemas.microsoft.com/office/powerpoint/2010/main" val="93990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76EC6-65CF-4E5E-96AF-F332CC9E358F}" type="slidenum">
              <a:rPr lang="zh-CN" altLang="en-US" smtClean="0"/>
              <a:t>9</a:t>
            </a:fld>
            <a:endParaRPr lang="zh-CN" altLang="en-US"/>
          </a:p>
        </p:txBody>
      </p:sp>
    </p:spTree>
    <p:extLst>
      <p:ext uri="{BB962C8B-B14F-4D97-AF65-F5344CB8AC3E}">
        <p14:creationId xmlns:p14="http://schemas.microsoft.com/office/powerpoint/2010/main" val="246515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CDEA1-7DEF-4163-9A6C-937B3F91128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0DC2FE5-2EF1-4FAD-83E7-0F994F2AC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FDEACD7-504B-4018-891E-9CEEF76C9602}"/>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8A704796-8BFD-4B3A-9F82-C0F558CFCB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534EA-2040-4F95-B657-A5AF7BCAB732}"/>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375848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C69A1-71C8-4D12-A9B9-5F00B03084D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60797C-C2C7-46D5-82DE-179B72B5E45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174DBC-8425-4950-8C58-55FA32028E75}"/>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D72AF446-EBE4-4F6D-8490-26D5665730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2B50C7-486B-45D3-B0B4-5FCD5C28281F}"/>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0149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5A644-51D8-4252-B62B-A57A1103BD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45FF0BD-169E-4D2A-87FD-000932FD940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85A3C89-7B07-45F9-9E06-C6A10814D67E}"/>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F0676A27-CC6E-483C-A795-13591F76C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E9A156-FC23-464D-B28D-A81974774256}"/>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23613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10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EE228E-963B-4578-B2BE-0822937DAB21}"/>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6">
            <a:extLst>
              <a:ext uri="{FF2B5EF4-FFF2-40B4-BE49-F238E27FC236}">
                <a16:creationId xmlns:a16="http://schemas.microsoft.com/office/drawing/2014/main" id="{D63E608C-2F51-4355-9814-A0BB6E240E24}"/>
              </a:ext>
            </a:extLst>
          </p:cNvPr>
          <p:cNvSpPr>
            <a:spLocks noGrp="1"/>
          </p:cNvSpPr>
          <p:nvPr>
            <p:ph type="pic" sz="quarter" idx="11" hasCustomPrompt="1"/>
          </p:nvPr>
        </p:nvSpPr>
        <p:spPr>
          <a:xfrm>
            <a:off x="6134100" y="1854200"/>
            <a:ext cx="4425950" cy="2794000"/>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568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8BA00A8-CA44-45A2-9491-5E46BDA335E8}"/>
              </a:ext>
            </a:extLst>
          </p:cNvPr>
          <p:cNvSpPr/>
          <p:nvPr userDrawn="1"/>
        </p:nvSpPr>
        <p:spPr>
          <a:xfrm>
            <a:off x="3764280" y="396240"/>
            <a:ext cx="8427720" cy="6461760"/>
          </a:xfrm>
          <a:custGeom>
            <a:avLst/>
            <a:gdLst>
              <a:gd name="connsiteX0" fmla="*/ 3896101 w 8427720"/>
              <a:gd name="connsiteY0" fmla="*/ 0 h 6461760"/>
              <a:gd name="connsiteX1" fmla="*/ 4035886 w 8427720"/>
              <a:gd name="connsiteY1" fmla="*/ 0 h 6461760"/>
              <a:gd name="connsiteX2" fmla="*/ 4170794 w 8427720"/>
              <a:gd name="connsiteY2" fmla="*/ 5064 h 6461760"/>
              <a:gd name="connsiteX3" fmla="*/ 4304078 w 8427720"/>
              <a:gd name="connsiteY3" fmla="*/ 16878 h 6461760"/>
              <a:gd name="connsiteX4" fmla="*/ 4430859 w 8427720"/>
              <a:gd name="connsiteY4" fmla="*/ 28694 h 6461760"/>
              <a:gd name="connsiteX5" fmla="*/ 4556016 w 8427720"/>
              <a:gd name="connsiteY5" fmla="*/ 50635 h 6461760"/>
              <a:gd name="connsiteX6" fmla="*/ 4674670 w 8427720"/>
              <a:gd name="connsiteY6" fmla="*/ 74265 h 6461760"/>
              <a:gd name="connsiteX7" fmla="*/ 4791700 w 8427720"/>
              <a:gd name="connsiteY7" fmla="*/ 102958 h 6461760"/>
              <a:gd name="connsiteX8" fmla="*/ 4907103 w 8427720"/>
              <a:gd name="connsiteY8" fmla="*/ 135027 h 6461760"/>
              <a:gd name="connsiteX9" fmla="*/ 5016006 w 8427720"/>
              <a:gd name="connsiteY9" fmla="*/ 172159 h 6461760"/>
              <a:gd name="connsiteX10" fmla="*/ 5123282 w 8427720"/>
              <a:gd name="connsiteY10" fmla="*/ 212667 h 6461760"/>
              <a:gd name="connsiteX11" fmla="*/ 5225682 w 8427720"/>
              <a:gd name="connsiteY11" fmla="*/ 254863 h 6461760"/>
              <a:gd name="connsiteX12" fmla="*/ 5326458 w 8427720"/>
              <a:gd name="connsiteY12" fmla="*/ 302123 h 6461760"/>
              <a:gd name="connsiteX13" fmla="*/ 5423983 w 8427720"/>
              <a:gd name="connsiteY13" fmla="*/ 352758 h 6461760"/>
              <a:gd name="connsiteX14" fmla="*/ 5515006 w 8427720"/>
              <a:gd name="connsiteY14" fmla="*/ 401704 h 6461760"/>
              <a:gd name="connsiteX15" fmla="*/ 5607654 w 8427720"/>
              <a:gd name="connsiteY15" fmla="*/ 457403 h 6461760"/>
              <a:gd name="connsiteX16" fmla="*/ 5693800 w 8427720"/>
              <a:gd name="connsiteY16" fmla="*/ 516477 h 6461760"/>
              <a:gd name="connsiteX17" fmla="*/ 5776696 w 8427720"/>
              <a:gd name="connsiteY17" fmla="*/ 577239 h 6461760"/>
              <a:gd name="connsiteX18" fmla="*/ 5859592 w 8427720"/>
              <a:gd name="connsiteY18" fmla="*/ 638001 h 6461760"/>
              <a:gd name="connsiteX19" fmla="*/ 5935986 w 8427720"/>
              <a:gd name="connsiteY19" fmla="*/ 702139 h 6461760"/>
              <a:gd name="connsiteX20" fmla="*/ 6012380 w 8427720"/>
              <a:gd name="connsiteY20" fmla="*/ 767965 h 6461760"/>
              <a:gd name="connsiteX21" fmla="*/ 6082272 w 8427720"/>
              <a:gd name="connsiteY21" fmla="*/ 833789 h 6461760"/>
              <a:gd name="connsiteX22" fmla="*/ 6153790 w 8427720"/>
              <a:gd name="connsiteY22" fmla="*/ 902991 h 6461760"/>
              <a:gd name="connsiteX23" fmla="*/ 6220432 w 8427720"/>
              <a:gd name="connsiteY23" fmla="*/ 972192 h 6461760"/>
              <a:gd name="connsiteX24" fmla="*/ 6283823 w 8427720"/>
              <a:gd name="connsiteY24" fmla="*/ 1039705 h 6461760"/>
              <a:gd name="connsiteX25" fmla="*/ 6347214 w 8427720"/>
              <a:gd name="connsiteY25" fmla="*/ 1112282 h 6461760"/>
              <a:gd name="connsiteX26" fmla="*/ 6405729 w 8427720"/>
              <a:gd name="connsiteY26" fmla="*/ 1183171 h 6461760"/>
              <a:gd name="connsiteX27" fmla="*/ 6462618 w 8427720"/>
              <a:gd name="connsiteY27" fmla="*/ 1254060 h 6461760"/>
              <a:gd name="connsiteX28" fmla="*/ 6571520 w 8427720"/>
              <a:gd name="connsiteY28" fmla="*/ 1389087 h 6461760"/>
              <a:gd name="connsiteX29" fmla="*/ 6670670 w 8427720"/>
              <a:gd name="connsiteY29" fmla="*/ 1510611 h 6461760"/>
              <a:gd name="connsiteX30" fmla="*/ 6768194 w 8427720"/>
              <a:gd name="connsiteY30" fmla="*/ 1622008 h 6461760"/>
              <a:gd name="connsiteX31" fmla="*/ 6859217 w 8427720"/>
              <a:gd name="connsiteY31" fmla="*/ 1723278 h 6461760"/>
              <a:gd name="connsiteX32" fmla="*/ 6948614 w 8427720"/>
              <a:gd name="connsiteY32" fmla="*/ 1811045 h 6461760"/>
              <a:gd name="connsiteX33" fmla="*/ 6989250 w 8427720"/>
              <a:gd name="connsiteY33" fmla="*/ 1849865 h 6461760"/>
              <a:gd name="connsiteX34" fmla="*/ 7033135 w 8427720"/>
              <a:gd name="connsiteY34" fmla="*/ 1890373 h 6461760"/>
              <a:gd name="connsiteX35" fmla="*/ 7075396 w 8427720"/>
              <a:gd name="connsiteY35" fmla="*/ 1924130 h 6461760"/>
              <a:gd name="connsiteX36" fmla="*/ 7116031 w 8427720"/>
              <a:gd name="connsiteY36" fmla="*/ 1956199 h 6461760"/>
              <a:gd name="connsiteX37" fmla="*/ 7159918 w 8427720"/>
              <a:gd name="connsiteY37" fmla="*/ 1988267 h 6461760"/>
              <a:gd name="connsiteX38" fmla="*/ 7200552 w 8427720"/>
              <a:gd name="connsiteY38" fmla="*/ 2013585 h 6461760"/>
              <a:gd name="connsiteX39" fmla="*/ 7244439 w 8427720"/>
              <a:gd name="connsiteY39" fmla="*/ 2040590 h 6461760"/>
              <a:gd name="connsiteX40" fmla="*/ 7286698 w 8427720"/>
              <a:gd name="connsiteY40" fmla="*/ 2064220 h 6461760"/>
              <a:gd name="connsiteX41" fmla="*/ 7330585 w 8427720"/>
              <a:gd name="connsiteY41" fmla="*/ 2086161 h 6461760"/>
              <a:gd name="connsiteX42" fmla="*/ 7374472 w 8427720"/>
              <a:gd name="connsiteY42" fmla="*/ 2104728 h 6461760"/>
              <a:gd name="connsiteX43" fmla="*/ 7416731 w 8427720"/>
              <a:gd name="connsiteY43" fmla="*/ 2123294 h 6461760"/>
              <a:gd name="connsiteX44" fmla="*/ 7462242 w 8427720"/>
              <a:gd name="connsiteY44" fmla="*/ 2138485 h 6461760"/>
              <a:gd name="connsiteX45" fmla="*/ 7509380 w 8427720"/>
              <a:gd name="connsiteY45" fmla="*/ 2151988 h 6461760"/>
              <a:gd name="connsiteX46" fmla="*/ 7556517 w 8427720"/>
              <a:gd name="connsiteY46" fmla="*/ 2165490 h 6461760"/>
              <a:gd name="connsiteX47" fmla="*/ 7605278 w 8427720"/>
              <a:gd name="connsiteY47" fmla="*/ 2175617 h 6461760"/>
              <a:gd name="connsiteX48" fmla="*/ 7654042 w 8427720"/>
              <a:gd name="connsiteY48" fmla="*/ 2184056 h 6461760"/>
              <a:gd name="connsiteX49" fmla="*/ 7707680 w 8427720"/>
              <a:gd name="connsiteY49" fmla="*/ 2190807 h 6461760"/>
              <a:gd name="connsiteX50" fmla="*/ 7758068 w 8427720"/>
              <a:gd name="connsiteY50" fmla="*/ 2197558 h 6461760"/>
              <a:gd name="connsiteX51" fmla="*/ 7870220 w 8427720"/>
              <a:gd name="connsiteY51" fmla="*/ 2204310 h 6461760"/>
              <a:gd name="connsiteX52" fmla="*/ 7990500 w 8427720"/>
              <a:gd name="connsiteY52" fmla="*/ 2207685 h 6461760"/>
              <a:gd name="connsiteX53" fmla="*/ 8076647 w 8427720"/>
              <a:gd name="connsiteY53" fmla="*/ 2207685 h 6461760"/>
              <a:gd name="connsiteX54" fmla="*/ 8156292 w 8427720"/>
              <a:gd name="connsiteY54" fmla="*/ 2212749 h 6461760"/>
              <a:gd name="connsiteX55" fmla="*/ 8232686 w 8427720"/>
              <a:gd name="connsiteY55" fmla="*/ 2221188 h 6461760"/>
              <a:gd name="connsiteX56" fmla="*/ 8302578 w 8427720"/>
              <a:gd name="connsiteY56" fmla="*/ 2231315 h 6461760"/>
              <a:gd name="connsiteX57" fmla="*/ 8372470 w 8427720"/>
              <a:gd name="connsiteY57" fmla="*/ 2244818 h 6461760"/>
              <a:gd name="connsiteX58" fmla="*/ 8427720 w 8427720"/>
              <a:gd name="connsiteY58" fmla="*/ 2258058 h 6461760"/>
              <a:gd name="connsiteX59" fmla="*/ 8427720 w 8427720"/>
              <a:gd name="connsiteY59" fmla="*/ 6461760 h 6461760"/>
              <a:gd name="connsiteX60" fmla="*/ 192433 w 8427720"/>
              <a:gd name="connsiteY60" fmla="*/ 6461760 h 6461760"/>
              <a:gd name="connsiteX61" fmla="*/ 188548 w 8427720"/>
              <a:gd name="connsiteY61" fmla="*/ 6455961 h 6461760"/>
              <a:gd name="connsiteX62" fmla="*/ 162541 w 8427720"/>
              <a:gd name="connsiteY62" fmla="*/ 6415453 h 6461760"/>
              <a:gd name="connsiteX63" fmla="*/ 139785 w 8427720"/>
              <a:gd name="connsiteY63" fmla="*/ 6376632 h 6461760"/>
              <a:gd name="connsiteX64" fmla="*/ 117030 w 8427720"/>
              <a:gd name="connsiteY64" fmla="*/ 6336124 h 6461760"/>
              <a:gd name="connsiteX65" fmla="*/ 99151 w 8427720"/>
              <a:gd name="connsiteY65" fmla="*/ 6297304 h 6461760"/>
              <a:gd name="connsiteX66" fmla="*/ 79646 w 8427720"/>
              <a:gd name="connsiteY66" fmla="*/ 6256796 h 6461760"/>
              <a:gd name="connsiteX67" fmla="*/ 63392 w 8427720"/>
              <a:gd name="connsiteY67" fmla="*/ 6214600 h 6461760"/>
              <a:gd name="connsiteX68" fmla="*/ 48763 w 8427720"/>
              <a:gd name="connsiteY68" fmla="*/ 6172405 h 6461760"/>
              <a:gd name="connsiteX69" fmla="*/ 35759 w 8427720"/>
              <a:gd name="connsiteY69" fmla="*/ 6130208 h 6461760"/>
              <a:gd name="connsiteX70" fmla="*/ 26007 w 8427720"/>
              <a:gd name="connsiteY70" fmla="*/ 6088013 h 6461760"/>
              <a:gd name="connsiteX71" fmla="*/ 17880 w 8427720"/>
              <a:gd name="connsiteY71" fmla="*/ 6045817 h 6461760"/>
              <a:gd name="connsiteX72" fmla="*/ 9753 w 8427720"/>
              <a:gd name="connsiteY72" fmla="*/ 6000246 h 6461760"/>
              <a:gd name="connsiteX73" fmla="*/ 4877 w 8427720"/>
              <a:gd name="connsiteY73" fmla="*/ 5954674 h 6461760"/>
              <a:gd name="connsiteX74" fmla="*/ 0 w 8427720"/>
              <a:gd name="connsiteY74" fmla="*/ 5912479 h 6461760"/>
              <a:gd name="connsiteX75" fmla="*/ 0 w 8427720"/>
              <a:gd name="connsiteY75" fmla="*/ 5868595 h 6461760"/>
              <a:gd name="connsiteX76" fmla="*/ 0 w 8427720"/>
              <a:gd name="connsiteY76" fmla="*/ 5819647 h 6461760"/>
              <a:gd name="connsiteX77" fmla="*/ 4877 w 8427720"/>
              <a:gd name="connsiteY77" fmla="*/ 5775764 h 6461760"/>
              <a:gd name="connsiteX78" fmla="*/ 9753 w 8427720"/>
              <a:gd name="connsiteY78" fmla="*/ 5726817 h 6461760"/>
              <a:gd name="connsiteX79" fmla="*/ 16254 w 8427720"/>
              <a:gd name="connsiteY79" fmla="*/ 5682933 h 6461760"/>
              <a:gd name="connsiteX80" fmla="*/ 26007 w 8427720"/>
              <a:gd name="connsiteY80" fmla="*/ 5635674 h 6461760"/>
              <a:gd name="connsiteX81" fmla="*/ 39010 w 8427720"/>
              <a:gd name="connsiteY81" fmla="*/ 5586726 h 6461760"/>
              <a:gd name="connsiteX82" fmla="*/ 52013 w 8427720"/>
              <a:gd name="connsiteY82" fmla="*/ 5537780 h 6461760"/>
              <a:gd name="connsiteX83" fmla="*/ 66642 w 8427720"/>
              <a:gd name="connsiteY83" fmla="*/ 5488832 h 6461760"/>
              <a:gd name="connsiteX84" fmla="*/ 84521 w 8427720"/>
              <a:gd name="connsiteY84" fmla="*/ 5438197 h 6461760"/>
              <a:gd name="connsiteX85" fmla="*/ 107277 w 8427720"/>
              <a:gd name="connsiteY85" fmla="*/ 5390938 h 6461760"/>
              <a:gd name="connsiteX86" fmla="*/ 130033 w 8427720"/>
              <a:gd name="connsiteY86" fmla="*/ 5340303 h 6461760"/>
              <a:gd name="connsiteX87" fmla="*/ 156039 w 8427720"/>
              <a:gd name="connsiteY87" fmla="*/ 5291356 h 6461760"/>
              <a:gd name="connsiteX88" fmla="*/ 183672 w 8427720"/>
              <a:gd name="connsiteY88" fmla="*/ 5237345 h 6461760"/>
              <a:gd name="connsiteX89" fmla="*/ 211303 w 8427720"/>
              <a:gd name="connsiteY89" fmla="*/ 5188398 h 6461760"/>
              <a:gd name="connsiteX90" fmla="*/ 245437 w 8427720"/>
              <a:gd name="connsiteY90" fmla="*/ 5134387 h 6461760"/>
              <a:gd name="connsiteX91" fmla="*/ 281196 w 8427720"/>
              <a:gd name="connsiteY91" fmla="*/ 5082065 h 6461760"/>
              <a:gd name="connsiteX92" fmla="*/ 318580 w 8427720"/>
              <a:gd name="connsiteY92" fmla="*/ 5028054 h 6461760"/>
              <a:gd name="connsiteX93" fmla="*/ 398225 w 8427720"/>
              <a:gd name="connsiteY93" fmla="*/ 4918345 h 6461760"/>
              <a:gd name="connsiteX94" fmla="*/ 471368 w 8427720"/>
              <a:gd name="connsiteY94" fmla="*/ 4803572 h 6461760"/>
              <a:gd name="connsiteX95" fmla="*/ 539635 w 8427720"/>
              <a:gd name="connsiteY95" fmla="*/ 4687112 h 6461760"/>
              <a:gd name="connsiteX96" fmla="*/ 603027 w 8427720"/>
              <a:gd name="connsiteY96" fmla="*/ 4570651 h 6461760"/>
              <a:gd name="connsiteX97" fmla="*/ 661541 w 8427720"/>
              <a:gd name="connsiteY97" fmla="*/ 4452503 h 6461760"/>
              <a:gd name="connsiteX98" fmla="*/ 715179 w 8427720"/>
              <a:gd name="connsiteY98" fmla="*/ 4329292 h 6461760"/>
              <a:gd name="connsiteX99" fmla="*/ 767192 w 8427720"/>
              <a:gd name="connsiteY99" fmla="*/ 4206079 h 6461760"/>
              <a:gd name="connsiteX100" fmla="*/ 812704 w 8427720"/>
              <a:gd name="connsiteY100" fmla="*/ 4076116 h 6461760"/>
              <a:gd name="connsiteX101" fmla="*/ 856590 w 8427720"/>
              <a:gd name="connsiteY101" fmla="*/ 3944466 h 6461760"/>
              <a:gd name="connsiteX102" fmla="*/ 898851 w 8427720"/>
              <a:gd name="connsiteY102" fmla="*/ 3806063 h 6461760"/>
              <a:gd name="connsiteX103" fmla="*/ 937860 w 8427720"/>
              <a:gd name="connsiteY103" fmla="*/ 3662597 h 6461760"/>
              <a:gd name="connsiteX104" fmla="*/ 975244 w 8427720"/>
              <a:gd name="connsiteY104" fmla="*/ 3515756 h 6461760"/>
              <a:gd name="connsiteX105" fmla="*/ 1011003 w 8427720"/>
              <a:gd name="connsiteY105" fmla="*/ 3362163 h 6461760"/>
              <a:gd name="connsiteX106" fmla="*/ 1046762 w 8427720"/>
              <a:gd name="connsiteY106" fmla="*/ 3201819 h 6461760"/>
              <a:gd name="connsiteX107" fmla="*/ 1082521 w 8427720"/>
              <a:gd name="connsiteY107" fmla="*/ 3033036 h 6461760"/>
              <a:gd name="connsiteX108" fmla="*/ 1115029 w 8427720"/>
              <a:gd name="connsiteY108" fmla="*/ 2859189 h 6461760"/>
              <a:gd name="connsiteX109" fmla="*/ 1150788 w 8427720"/>
              <a:gd name="connsiteY109" fmla="*/ 2675215 h 6461760"/>
              <a:gd name="connsiteX110" fmla="*/ 1186547 w 8427720"/>
              <a:gd name="connsiteY110" fmla="*/ 2479427 h 6461760"/>
              <a:gd name="connsiteX111" fmla="*/ 1225557 w 8427720"/>
              <a:gd name="connsiteY111" fmla="*/ 2278574 h 6461760"/>
              <a:gd name="connsiteX112" fmla="*/ 1245062 w 8427720"/>
              <a:gd name="connsiteY112" fmla="*/ 2178993 h 6461760"/>
              <a:gd name="connsiteX113" fmla="*/ 1267818 w 8427720"/>
              <a:gd name="connsiteY113" fmla="*/ 2074347 h 6461760"/>
              <a:gd name="connsiteX114" fmla="*/ 1290573 w 8427720"/>
              <a:gd name="connsiteY114" fmla="*/ 1969701 h 6461760"/>
              <a:gd name="connsiteX115" fmla="*/ 1319831 w 8427720"/>
              <a:gd name="connsiteY115" fmla="*/ 1866743 h 6461760"/>
              <a:gd name="connsiteX116" fmla="*/ 1347463 w 8427720"/>
              <a:gd name="connsiteY116" fmla="*/ 1760410 h 6461760"/>
              <a:gd name="connsiteX117" fmla="*/ 1379971 w 8427720"/>
              <a:gd name="connsiteY117" fmla="*/ 1657452 h 6461760"/>
              <a:gd name="connsiteX118" fmla="*/ 1415730 w 8427720"/>
              <a:gd name="connsiteY118" fmla="*/ 1554495 h 6461760"/>
              <a:gd name="connsiteX119" fmla="*/ 1456365 w 8427720"/>
              <a:gd name="connsiteY119" fmla="*/ 1449849 h 6461760"/>
              <a:gd name="connsiteX120" fmla="*/ 1500251 w 8427720"/>
              <a:gd name="connsiteY120" fmla="*/ 1350266 h 6461760"/>
              <a:gd name="connsiteX121" fmla="*/ 1549013 w 8427720"/>
              <a:gd name="connsiteY121" fmla="*/ 1248996 h 6461760"/>
              <a:gd name="connsiteX122" fmla="*/ 1599401 w 8427720"/>
              <a:gd name="connsiteY122" fmla="*/ 1151102 h 6461760"/>
              <a:gd name="connsiteX123" fmla="*/ 1654664 w 8427720"/>
              <a:gd name="connsiteY123" fmla="*/ 1053208 h 6461760"/>
              <a:gd name="connsiteX124" fmla="*/ 1719681 w 8427720"/>
              <a:gd name="connsiteY124" fmla="*/ 960377 h 6461760"/>
              <a:gd name="connsiteX125" fmla="*/ 1752189 w 8427720"/>
              <a:gd name="connsiteY125" fmla="*/ 916494 h 6461760"/>
              <a:gd name="connsiteX126" fmla="*/ 1784697 w 8427720"/>
              <a:gd name="connsiteY126" fmla="*/ 870922 h 6461760"/>
              <a:gd name="connsiteX127" fmla="*/ 1820456 w 8427720"/>
              <a:gd name="connsiteY127" fmla="*/ 825351 h 6461760"/>
              <a:gd name="connsiteX128" fmla="*/ 1859466 w 8427720"/>
              <a:gd name="connsiteY128" fmla="*/ 781467 h 6461760"/>
              <a:gd name="connsiteX129" fmla="*/ 1896850 w 8427720"/>
              <a:gd name="connsiteY129" fmla="*/ 739271 h 6461760"/>
              <a:gd name="connsiteX130" fmla="*/ 1937485 w 8427720"/>
              <a:gd name="connsiteY130" fmla="*/ 697076 h 6461760"/>
              <a:gd name="connsiteX131" fmla="*/ 1981372 w 8427720"/>
              <a:gd name="connsiteY131" fmla="*/ 653192 h 6461760"/>
              <a:gd name="connsiteX132" fmla="*/ 2025257 w 8427720"/>
              <a:gd name="connsiteY132" fmla="*/ 614371 h 6461760"/>
              <a:gd name="connsiteX133" fmla="*/ 2070769 w 8427720"/>
              <a:gd name="connsiteY133" fmla="*/ 573863 h 6461760"/>
              <a:gd name="connsiteX134" fmla="*/ 2116280 w 8427720"/>
              <a:gd name="connsiteY134" fmla="*/ 536731 h 6461760"/>
              <a:gd name="connsiteX135" fmla="*/ 2165042 w 8427720"/>
              <a:gd name="connsiteY135" fmla="*/ 499599 h 6461760"/>
              <a:gd name="connsiteX136" fmla="*/ 2215430 w 8427720"/>
              <a:gd name="connsiteY136" fmla="*/ 464155 h 6461760"/>
              <a:gd name="connsiteX137" fmla="*/ 2269068 w 8427720"/>
              <a:gd name="connsiteY137" fmla="*/ 428710 h 6461760"/>
              <a:gd name="connsiteX138" fmla="*/ 2322707 w 8427720"/>
              <a:gd name="connsiteY138" fmla="*/ 394953 h 6461760"/>
              <a:gd name="connsiteX139" fmla="*/ 2377971 w 8427720"/>
              <a:gd name="connsiteY139" fmla="*/ 362885 h 6461760"/>
              <a:gd name="connsiteX140" fmla="*/ 2436485 w 8427720"/>
              <a:gd name="connsiteY140" fmla="*/ 330815 h 6461760"/>
              <a:gd name="connsiteX141" fmla="*/ 2498251 w 8427720"/>
              <a:gd name="connsiteY141" fmla="*/ 298747 h 6461760"/>
              <a:gd name="connsiteX142" fmla="*/ 2558390 w 8427720"/>
              <a:gd name="connsiteY142" fmla="*/ 270053 h 6461760"/>
              <a:gd name="connsiteX143" fmla="*/ 2625033 w 8427720"/>
              <a:gd name="connsiteY143" fmla="*/ 243048 h 6461760"/>
              <a:gd name="connsiteX144" fmla="*/ 2691674 w 8427720"/>
              <a:gd name="connsiteY144" fmla="*/ 217731 h 6461760"/>
              <a:gd name="connsiteX145" fmla="*/ 2759941 w 8427720"/>
              <a:gd name="connsiteY145" fmla="*/ 190726 h 6461760"/>
              <a:gd name="connsiteX146" fmla="*/ 2831459 w 8427720"/>
              <a:gd name="connsiteY146" fmla="*/ 167096 h 6461760"/>
              <a:gd name="connsiteX147" fmla="*/ 2902977 w 8427720"/>
              <a:gd name="connsiteY147" fmla="*/ 145154 h 6461760"/>
              <a:gd name="connsiteX148" fmla="*/ 2979371 w 8427720"/>
              <a:gd name="connsiteY148" fmla="*/ 124900 h 6461760"/>
              <a:gd name="connsiteX149" fmla="*/ 3055765 w 8427720"/>
              <a:gd name="connsiteY149" fmla="*/ 106334 h 6461760"/>
              <a:gd name="connsiteX150" fmla="*/ 3137035 w 8427720"/>
              <a:gd name="connsiteY150" fmla="*/ 89456 h 6461760"/>
              <a:gd name="connsiteX151" fmla="*/ 3297951 w 8427720"/>
              <a:gd name="connsiteY151" fmla="*/ 59075 h 6461760"/>
              <a:gd name="connsiteX152" fmla="*/ 3452364 w 8427720"/>
              <a:gd name="connsiteY152" fmla="*/ 35445 h 6461760"/>
              <a:gd name="connsiteX153" fmla="*/ 3603528 w 8427720"/>
              <a:gd name="connsiteY153" fmla="*/ 18567 h 6461760"/>
              <a:gd name="connsiteX154" fmla="*/ 3751439 w 8427720"/>
              <a:gd name="connsiteY154" fmla="*/ 8440 h 64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427720" h="6461760">
                <a:moveTo>
                  <a:pt x="3896101" y="0"/>
                </a:moveTo>
                <a:lnTo>
                  <a:pt x="4035886" y="0"/>
                </a:lnTo>
                <a:lnTo>
                  <a:pt x="4170794" y="5064"/>
                </a:lnTo>
                <a:lnTo>
                  <a:pt x="4304078" y="16878"/>
                </a:lnTo>
                <a:lnTo>
                  <a:pt x="4430859" y="28694"/>
                </a:lnTo>
                <a:lnTo>
                  <a:pt x="4556016" y="50635"/>
                </a:lnTo>
                <a:lnTo>
                  <a:pt x="4674670" y="74265"/>
                </a:lnTo>
                <a:lnTo>
                  <a:pt x="4791700" y="102958"/>
                </a:lnTo>
                <a:lnTo>
                  <a:pt x="4907103" y="135027"/>
                </a:lnTo>
                <a:lnTo>
                  <a:pt x="5016006" y="172159"/>
                </a:lnTo>
                <a:lnTo>
                  <a:pt x="5123282" y="212667"/>
                </a:lnTo>
                <a:lnTo>
                  <a:pt x="5225682" y="254863"/>
                </a:lnTo>
                <a:lnTo>
                  <a:pt x="5326458" y="302123"/>
                </a:lnTo>
                <a:lnTo>
                  <a:pt x="5423983" y="352758"/>
                </a:lnTo>
                <a:lnTo>
                  <a:pt x="5515006" y="401704"/>
                </a:lnTo>
                <a:lnTo>
                  <a:pt x="5607654" y="457403"/>
                </a:lnTo>
                <a:lnTo>
                  <a:pt x="5693800" y="516477"/>
                </a:lnTo>
                <a:lnTo>
                  <a:pt x="5776696" y="577239"/>
                </a:lnTo>
                <a:lnTo>
                  <a:pt x="5859592" y="638001"/>
                </a:lnTo>
                <a:lnTo>
                  <a:pt x="5935986" y="702139"/>
                </a:lnTo>
                <a:lnTo>
                  <a:pt x="6012380" y="767965"/>
                </a:lnTo>
                <a:lnTo>
                  <a:pt x="6082272" y="833789"/>
                </a:lnTo>
                <a:lnTo>
                  <a:pt x="6153790" y="902991"/>
                </a:lnTo>
                <a:lnTo>
                  <a:pt x="6220432" y="972192"/>
                </a:lnTo>
                <a:lnTo>
                  <a:pt x="6283823" y="1039705"/>
                </a:lnTo>
                <a:lnTo>
                  <a:pt x="6347214" y="1112282"/>
                </a:lnTo>
                <a:lnTo>
                  <a:pt x="6405729" y="1183171"/>
                </a:lnTo>
                <a:lnTo>
                  <a:pt x="6462618" y="1254060"/>
                </a:lnTo>
                <a:lnTo>
                  <a:pt x="6571520" y="1389087"/>
                </a:lnTo>
                <a:lnTo>
                  <a:pt x="6670670" y="1510611"/>
                </a:lnTo>
                <a:lnTo>
                  <a:pt x="6768194" y="1622008"/>
                </a:lnTo>
                <a:lnTo>
                  <a:pt x="6859217" y="1723278"/>
                </a:lnTo>
                <a:lnTo>
                  <a:pt x="6948614" y="1811045"/>
                </a:lnTo>
                <a:lnTo>
                  <a:pt x="6989250" y="1849865"/>
                </a:lnTo>
                <a:lnTo>
                  <a:pt x="7033135" y="1890373"/>
                </a:lnTo>
                <a:lnTo>
                  <a:pt x="7075396" y="1924130"/>
                </a:lnTo>
                <a:lnTo>
                  <a:pt x="7116031" y="1956199"/>
                </a:lnTo>
                <a:lnTo>
                  <a:pt x="7159918" y="1988267"/>
                </a:lnTo>
                <a:lnTo>
                  <a:pt x="7200552" y="2013585"/>
                </a:lnTo>
                <a:lnTo>
                  <a:pt x="7244439" y="2040590"/>
                </a:lnTo>
                <a:lnTo>
                  <a:pt x="7286698" y="2064220"/>
                </a:lnTo>
                <a:lnTo>
                  <a:pt x="7330585" y="2086161"/>
                </a:lnTo>
                <a:lnTo>
                  <a:pt x="7374472" y="2104728"/>
                </a:lnTo>
                <a:lnTo>
                  <a:pt x="7416731" y="2123294"/>
                </a:lnTo>
                <a:lnTo>
                  <a:pt x="7462242" y="2138485"/>
                </a:lnTo>
                <a:lnTo>
                  <a:pt x="7509380" y="2151988"/>
                </a:lnTo>
                <a:lnTo>
                  <a:pt x="7556517" y="2165490"/>
                </a:lnTo>
                <a:lnTo>
                  <a:pt x="7605278" y="2175617"/>
                </a:lnTo>
                <a:lnTo>
                  <a:pt x="7654042" y="2184056"/>
                </a:lnTo>
                <a:lnTo>
                  <a:pt x="7707680" y="2190807"/>
                </a:lnTo>
                <a:lnTo>
                  <a:pt x="7758068" y="2197558"/>
                </a:lnTo>
                <a:lnTo>
                  <a:pt x="7870220" y="2204310"/>
                </a:lnTo>
                <a:lnTo>
                  <a:pt x="7990500" y="2207685"/>
                </a:lnTo>
                <a:lnTo>
                  <a:pt x="8076647" y="2207685"/>
                </a:lnTo>
                <a:lnTo>
                  <a:pt x="8156292" y="2212749"/>
                </a:lnTo>
                <a:lnTo>
                  <a:pt x="8232686" y="2221188"/>
                </a:lnTo>
                <a:lnTo>
                  <a:pt x="8302578" y="2231315"/>
                </a:lnTo>
                <a:lnTo>
                  <a:pt x="8372470" y="2244818"/>
                </a:lnTo>
                <a:lnTo>
                  <a:pt x="8427720" y="2258058"/>
                </a:lnTo>
                <a:lnTo>
                  <a:pt x="8427720" y="6461760"/>
                </a:lnTo>
                <a:lnTo>
                  <a:pt x="192433" y="6461760"/>
                </a:lnTo>
                <a:lnTo>
                  <a:pt x="188548" y="6455961"/>
                </a:lnTo>
                <a:lnTo>
                  <a:pt x="162541" y="6415453"/>
                </a:lnTo>
                <a:lnTo>
                  <a:pt x="139785" y="6376632"/>
                </a:lnTo>
                <a:lnTo>
                  <a:pt x="117030" y="6336124"/>
                </a:lnTo>
                <a:lnTo>
                  <a:pt x="99151" y="6297304"/>
                </a:lnTo>
                <a:lnTo>
                  <a:pt x="79646" y="6256796"/>
                </a:lnTo>
                <a:lnTo>
                  <a:pt x="63392" y="6214600"/>
                </a:lnTo>
                <a:lnTo>
                  <a:pt x="48763" y="6172405"/>
                </a:lnTo>
                <a:lnTo>
                  <a:pt x="35759" y="6130208"/>
                </a:lnTo>
                <a:lnTo>
                  <a:pt x="26007" y="6088013"/>
                </a:lnTo>
                <a:lnTo>
                  <a:pt x="17880" y="6045817"/>
                </a:lnTo>
                <a:lnTo>
                  <a:pt x="9753" y="6000246"/>
                </a:lnTo>
                <a:lnTo>
                  <a:pt x="4877" y="5954674"/>
                </a:lnTo>
                <a:lnTo>
                  <a:pt x="0" y="5912479"/>
                </a:lnTo>
                <a:lnTo>
                  <a:pt x="0" y="5868595"/>
                </a:lnTo>
                <a:lnTo>
                  <a:pt x="0" y="5819647"/>
                </a:lnTo>
                <a:lnTo>
                  <a:pt x="4877" y="5775764"/>
                </a:lnTo>
                <a:lnTo>
                  <a:pt x="9753" y="5726817"/>
                </a:lnTo>
                <a:lnTo>
                  <a:pt x="16254" y="5682933"/>
                </a:lnTo>
                <a:lnTo>
                  <a:pt x="26007" y="5635674"/>
                </a:lnTo>
                <a:lnTo>
                  <a:pt x="39010" y="5586726"/>
                </a:lnTo>
                <a:lnTo>
                  <a:pt x="52013" y="5537780"/>
                </a:lnTo>
                <a:lnTo>
                  <a:pt x="66642" y="5488832"/>
                </a:lnTo>
                <a:lnTo>
                  <a:pt x="84521" y="5438197"/>
                </a:lnTo>
                <a:lnTo>
                  <a:pt x="107277" y="5390938"/>
                </a:lnTo>
                <a:lnTo>
                  <a:pt x="130033" y="5340303"/>
                </a:lnTo>
                <a:lnTo>
                  <a:pt x="156039" y="5291356"/>
                </a:lnTo>
                <a:lnTo>
                  <a:pt x="183672" y="5237345"/>
                </a:lnTo>
                <a:lnTo>
                  <a:pt x="211303" y="5188398"/>
                </a:lnTo>
                <a:lnTo>
                  <a:pt x="245437" y="5134387"/>
                </a:lnTo>
                <a:lnTo>
                  <a:pt x="281196" y="5082065"/>
                </a:lnTo>
                <a:lnTo>
                  <a:pt x="318580" y="5028054"/>
                </a:lnTo>
                <a:lnTo>
                  <a:pt x="398225" y="4918345"/>
                </a:lnTo>
                <a:lnTo>
                  <a:pt x="471368" y="4803572"/>
                </a:lnTo>
                <a:lnTo>
                  <a:pt x="539635" y="4687112"/>
                </a:lnTo>
                <a:lnTo>
                  <a:pt x="603027" y="4570651"/>
                </a:lnTo>
                <a:lnTo>
                  <a:pt x="661541" y="4452503"/>
                </a:lnTo>
                <a:lnTo>
                  <a:pt x="715179" y="4329292"/>
                </a:lnTo>
                <a:lnTo>
                  <a:pt x="767192" y="4206079"/>
                </a:lnTo>
                <a:lnTo>
                  <a:pt x="812704" y="4076116"/>
                </a:lnTo>
                <a:lnTo>
                  <a:pt x="856590" y="3944466"/>
                </a:lnTo>
                <a:lnTo>
                  <a:pt x="898851" y="3806063"/>
                </a:lnTo>
                <a:lnTo>
                  <a:pt x="937860" y="3662597"/>
                </a:lnTo>
                <a:lnTo>
                  <a:pt x="975244" y="3515756"/>
                </a:lnTo>
                <a:lnTo>
                  <a:pt x="1011003" y="3362163"/>
                </a:lnTo>
                <a:lnTo>
                  <a:pt x="1046762" y="3201819"/>
                </a:lnTo>
                <a:lnTo>
                  <a:pt x="1082521" y="3033036"/>
                </a:lnTo>
                <a:lnTo>
                  <a:pt x="1115029" y="2859189"/>
                </a:lnTo>
                <a:lnTo>
                  <a:pt x="1150788" y="2675215"/>
                </a:lnTo>
                <a:lnTo>
                  <a:pt x="1186547" y="2479427"/>
                </a:lnTo>
                <a:lnTo>
                  <a:pt x="1225557" y="2278574"/>
                </a:lnTo>
                <a:lnTo>
                  <a:pt x="1245062" y="2178993"/>
                </a:lnTo>
                <a:lnTo>
                  <a:pt x="1267818" y="2074347"/>
                </a:lnTo>
                <a:lnTo>
                  <a:pt x="1290573" y="1969701"/>
                </a:lnTo>
                <a:lnTo>
                  <a:pt x="1319831" y="1866743"/>
                </a:lnTo>
                <a:lnTo>
                  <a:pt x="1347463" y="1760410"/>
                </a:lnTo>
                <a:lnTo>
                  <a:pt x="1379971" y="1657452"/>
                </a:lnTo>
                <a:lnTo>
                  <a:pt x="1415730" y="1554495"/>
                </a:lnTo>
                <a:lnTo>
                  <a:pt x="1456365" y="1449849"/>
                </a:lnTo>
                <a:lnTo>
                  <a:pt x="1500251" y="1350266"/>
                </a:lnTo>
                <a:lnTo>
                  <a:pt x="1549013" y="1248996"/>
                </a:lnTo>
                <a:lnTo>
                  <a:pt x="1599401" y="1151102"/>
                </a:lnTo>
                <a:lnTo>
                  <a:pt x="1654664" y="1053208"/>
                </a:lnTo>
                <a:lnTo>
                  <a:pt x="1719681" y="960377"/>
                </a:lnTo>
                <a:lnTo>
                  <a:pt x="1752189" y="916494"/>
                </a:lnTo>
                <a:lnTo>
                  <a:pt x="1784697" y="870922"/>
                </a:lnTo>
                <a:lnTo>
                  <a:pt x="1820456" y="825351"/>
                </a:lnTo>
                <a:lnTo>
                  <a:pt x="1859466" y="781467"/>
                </a:lnTo>
                <a:lnTo>
                  <a:pt x="1896850" y="739271"/>
                </a:lnTo>
                <a:lnTo>
                  <a:pt x="1937485" y="697076"/>
                </a:lnTo>
                <a:lnTo>
                  <a:pt x="1981372" y="653192"/>
                </a:lnTo>
                <a:lnTo>
                  <a:pt x="2025257" y="614371"/>
                </a:lnTo>
                <a:lnTo>
                  <a:pt x="2070769" y="573863"/>
                </a:lnTo>
                <a:lnTo>
                  <a:pt x="2116280" y="536731"/>
                </a:lnTo>
                <a:lnTo>
                  <a:pt x="2165042" y="499599"/>
                </a:lnTo>
                <a:lnTo>
                  <a:pt x="2215430" y="464155"/>
                </a:lnTo>
                <a:lnTo>
                  <a:pt x="2269068" y="428710"/>
                </a:lnTo>
                <a:lnTo>
                  <a:pt x="2322707" y="394953"/>
                </a:lnTo>
                <a:lnTo>
                  <a:pt x="2377971" y="362885"/>
                </a:lnTo>
                <a:lnTo>
                  <a:pt x="2436485" y="330815"/>
                </a:lnTo>
                <a:lnTo>
                  <a:pt x="2498251" y="298747"/>
                </a:lnTo>
                <a:lnTo>
                  <a:pt x="2558390" y="270053"/>
                </a:lnTo>
                <a:lnTo>
                  <a:pt x="2625033" y="243048"/>
                </a:lnTo>
                <a:lnTo>
                  <a:pt x="2691674" y="217731"/>
                </a:lnTo>
                <a:lnTo>
                  <a:pt x="2759941" y="190726"/>
                </a:lnTo>
                <a:lnTo>
                  <a:pt x="2831459" y="167096"/>
                </a:lnTo>
                <a:lnTo>
                  <a:pt x="2902977" y="145154"/>
                </a:lnTo>
                <a:lnTo>
                  <a:pt x="2979371" y="124900"/>
                </a:lnTo>
                <a:lnTo>
                  <a:pt x="3055765" y="106334"/>
                </a:lnTo>
                <a:lnTo>
                  <a:pt x="3137035" y="89456"/>
                </a:lnTo>
                <a:lnTo>
                  <a:pt x="3297951" y="59075"/>
                </a:lnTo>
                <a:lnTo>
                  <a:pt x="3452364" y="35445"/>
                </a:lnTo>
                <a:lnTo>
                  <a:pt x="3603528" y="18567"/>
                </a:lnTo>
                <a:lnTo>
                  <a:pt x="3751439" y="8440"/>
                </a:lnTo>
                <a:close/>
              </a:path>
            </a:pathLst>
          </a:custGeom>
          <a:gradFill>
            <a:gsLst>
              <a:gs pos="100000">
                <a:srgbClr val="FCC283"/>
              </a:gs>
              <a:gs pos="2000">
                <a:srgbClr val="AF76B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69FEC89-D60C-4472-95E9-1AA01EE7EAC4}"/>
              </a:ext>
            </a:extLst>
          </p:cNvPr>
          <p:cNvSpPr>
            <a:spLocks noGrp="1"/>
          </p:cNvSpPr>
          <p:nvPr>
            <p:ph type="pic" sz="quarter" idx="10" hasCustomPrompt="1"/>
          </p:nvPr>
        </p:nvSpPr>
        <p:spPr>
          <a:xfrm>
            <a:off x="3841750" y="749300"/>
            <a:ext cx="8350250" cy="6108700"/>
          </a:xfrm>
          <a:custGeom>
            <a:avLst/>
            <a:gdLst>
              <a:gd name="connsiteX0" fmla="*/ 3805238 w 8350250"/>
              <a:gd name="connsiteY0" fmla="*/ 0 h 6108700"/>
              <a:gd name="connsiteX1" fmla="*/ 3941763 w 8350250"/>
              <a:gd name="connsiteY1" fmla="*/ 0 h 6108700"/>
              <a:gd name="connsiteX2" fmla="*/ 4073525 w 8350250"/>
              <a:gd name="connsiteY2" fmla="*/ 4763 h 6108700"/>
              <a:gd name="connsiteX3" fmla="*/ 4203700 w 8350250"/>
              <a:gd name="connsiteY3" fmla="*/ 15875 h 6108700"/>
              <a:gd name="connsiteX4" fmla="*/ 4327525 w 8350250"/>
              <a:gd name="connsiteY4" fmla="*/ 26988 h 6108700"/>
              <a:gd name="connsiteX5" fmla="*/ 4449763 w 8350250"/>
              <a:gd name="connsiteY5" fmla="*/ 47625 h 6108700"/>
              <a:gd name="connsiteX6" fmla="*/ 4565650 w 8350250"/>
              <a:gd name="connsiteY6" fmla="*/ 69850 h 6108700"/>
              <a:gd name="connsiteX7" fmla="*/ 4679950 w 8350250"/>
              <a:gd name="connsiteY7" fmla="*/ 96838 h 6108700"/>
              <a:gd name="connsiteX8" fmla="*/ 4792662 w 8350250"/>
              <a:gd name="connsiteY8" fmla="*/ 127000 h 6108700"/>
              <a:gd name="connsiteX9" fmla="*/ 4899025 w 8350250"/>
              <a:gd name="connsiteY9" fmla="*/ 161925 h 6108700"/>
              <a:gd name="connsiteX10" fmla="*/ 5003800 w 8350250"/>
              <a:gd name="connsiteY10" fmla="*/ 200025 h 6108700"/>
              <a:gd name="connsiteX11" fmla="*/ 5103812 w 8350250"/>
              <a:gd name="connsiteY11" fmla="*/ 239713 h 6108700"/>
              <a:gd name="connsiteX12" fmla="*/ 5202238 w 8350250"/>
              <a:gd name="connsiteY12" fmla="*/ 284163 h 6108700"/>
              <a:gd name="connsiteX13" fmla="*/ 5297488 w 8350250"/>
              <a:gd name="connsiteY13" fmla="*/ 331788 h 6108700"/>
              <a:gd name="connsiteX14" fmla="*/ 5386388 w 8350250"/>
              <a:gd name="connsiteY14" fmla="*/ 377825 h 6108700"/>
              <a:gd name="connsiteX15" fmla="*/ 5476875 w 8350250"/>
              <a:gd name="connsiteY15" fmla="*/ 430213 h 6108700"/>
              <a:gd name="connsiteX16" fmla="*/ 5561012 w 8350250"/>
              <a:gd name="connsiteY16" fmla="*/ 485775 h 6108700"/>
              <a:gd name="connsiteX17" fmla="*/ 5641975 w 8350250"/>
              <a:gd name="connsiteY17" fmla="*/ 542925 h 6108700"/>
              <a:gd name="connsiteX18" fmla="*/ 5722938 w 8350250"/>
              <a:gd name="connsiteY18" fmla="*/ 600075 h 6108700"/>
              <a:gd name="connsiteX19" fmla="*/ 5797550 w 8350250"/>
              <a:gd name="connsiteY19" fmla="*/ 660400 h 6108700"/>
              <a:gd name="connsiteX20" fmla="*/ 5872162 w 8350250"/>
              <a:gd name="connsiteY20" fmla="*/ 722313 h 6108700"/>
              <a:gd name="connsiteX21" fmla="*/ 5940425 w 8350250"/>
              <a:gd name="connsiteY21" fmla="*/ 784225 h 6108700"/>
              <a:gd name="connsiteX22" fmla="*/ 6010275 w 8350250"/>
              <a:gd name="connsiteY22" fmla="*/ 849313 h 6108700"/>
              <a:gd name="connsiteX23" fmla="*/ 6075362 w 8350250"/>
              <a:gd name="connsiteY23" fmla="*/ 914400 h 6108700"/>
              <a:gd name="connsiteX24" fmla="*/ 6137275 w 8350250"/>
              <a:gd name="connsiteY24" fmla="*/ 977900 h 6108700"/>
              <a:gd name="connsiteX25" fmla="*/ 6199188 w 8350250"/>
              <a:gd name="connsiteY25" fmla="*/ 1046163 h 6108700"/>
              <a:gd name="connsiteX26" fmla="*/ 6256338 w 8350250"/>
              <a:gd name="connsiteY26" fmla="*/ 1112838 h 6108700"/>
              <a:gd name="connsiteX27" fmla="*/ 6311900 w 8350250"/>
              <a:gd name="connsiteY27" fmla="*/ 1179513 h 6108700"/>
              <a:gd name="connsiteX28" fmla="*/ 6418262 w 8350250"/>
              <a:gd name="connsiteY28" fmla="*/ 1306513 h 6108700"/>
              <a:gd name="connsiteX29" fmla="*/ 6515100 w 8350250"/>
              <a:gd name="connsiteY29" fmla="*/ 1420813 h 6108700"/>
              <a:gd name="connsiteX30" fmla="*/ 6610350 w 8350250"/>
              <a:gd name="connsiteY30" fmla="*/ 1525588 h 6108700"/>
              <a:gd name="connsiteX31" fmla="*/ 6699250 w 8350250"/>
              <a:gd name="connsiteY31" fmla="*/ 1620838 h 6108700"/>
              <a:gd name="connsiteX32" fmla="*/ 6786562 w 8350250"/>
              <a:gd name="connsiteY32" fmla="*/ 1703388 h 6108700"/>
              <a:gd name="connsiteX33" fmla="*/ 6826250 w 8350250"/>
              <a:gd name="connsiteY33" fmla="*/ 1739900 h 6108700"/>
              <a:gd name="connsiteX34" fmla="*/ 6869112 w 8350250"/>
              <a:gd name="connsiteY34" fmla="*/ 1778000 h 6108700"/>
              <a:gd name="connsiteX35" fmla="*/ 6910388 w 8350250"/>
              <a:gd name="connsiteY35" fmla="*/ 1809750 h 6108700"/>
              <a:gd name="connsiteX36" fmla="*/ 6950075 w 8350250"/>
              <a:gd name="connsiteY36" fmla="*/ 1839913 h 6108700"/>
              <a:gd name="connsiteX37" fmla="*/ 6992938 w 8350250"/>
              <a:gd name="connsiteY37" fmla="*/ 1870075 h 6108700"/>
              <a:gd name="connsiteX38" fmla="*/ 7032625 w 8350250"/>
              <a:gd name="connsiteY38" fmla="*/ 1893888 h 6108700"/>
              <a:gd name="connsiteX39" fmla="*/ 7075488 w 8350250"/>
              <a:gd name="connsiteY39" fmla="*/ 1919288 h 6108700"/>
              <a:gd name="connsiteX40" fmla="*/ 7116762 w 8350250"/>
              <a:gd name="connsiteY40" fmla="*/ 1941513 h 6108700"/>
              <a:gd name="connsiteX41" fmla="*/ 7159625 w 8350250"/>
              <a:gd name="connsiteY41" fmla="*/ 1962150 h 6108700"/>
              <a:gd name="connsiteX42" fmla="*/ 7202488 w 8350250"/>
              <a:gd name="connsiteY42" fmla="*/ 1979613 h 6108700"/>
              <a:gd name="connsiteX43" fmla="*/ 7243762 w 8350250"/>
              <a:gd name="connsiteY43" fmla="*/ 1997075 h 6108700"/>
              <a:gd name="connsiteX44" fmla="*/ 7288212 w 8350250"/>
              <a:gd name="connsiteY44" fmla="*/ 2011363 h 6108700"/>
              <a:gd name="connsiteX45" fmla="*/ 7334250 w 8350250"/>
              <a:gd name="connsiteY45" fmla="*/ 2024063 h 6108700"/>
              <a:gd name="connsiteX46" fmla="*/ 7380288 w 8350250"/>
              <a:gd name="connsiteY46" fmla="*/ 2036763 h 6108700"/>
              <a:gd name="connsiteX47" fmla="*/ 7427912 w 8350250"/>
              <a:gd name="connsiteY47" fmla="*/ 2046288 h 6108700"/>
              <a:gd name="connsiteX48" fmla="*/ 7475538 w 8350250"/>
              <a:gd name="connsiteY48" fmla="*/ 2054225 h 6108700"/>
              <a:gd name="connsiteX49" fmla="*/ 7527925 w 8350250"/>
              <a:gd name="connsiteY49" fmla="*/ 2060575 h 6108700"/>
              <a:gd name="connsiteX50" fmla="*/ 7577138 w 8350250"/>
              <a:gd name="connsiteY50" fmla="*/ 2066925 h 6108700"/>
              <a:gd name="connsiteX51" fmla="*/ 7686675 w 8350250"/>
              <a:gd name="connsiteY51" fmla="*/ 2073275 h 6108700"/>
              <a:gd name="connsiteX52" fmla="*/ 7804150 w 8350250"/>
              <a:gd name="connsiteY52" fmla="*/ 2076450 h 6108700"/>
              <a:gd name="connsiteX53" fmla="*/ 7888288 w 8350250"/>
              <a:gd name="connsiteY53" fmla="*/ 2076450 h 6108700"/>
              <a:gd name="connsiteX54" fmla="*/ 7966075 w 8350250"/>
              <a:gd name="connsiteY54" fmla="*/ 2081213 h 6108700"/>
              <a:gd name="connsiteX55" fmla="*/ 8040688 w 8350250"/>
              <a:gd name="connsiteY55" fmla="*/ 2089150 h 6108700"/>
              <a:gd name="connsiteX56" fmla="*/ 8108950 w 8350250"/>
              <a:gd name="connsiteY56" fmla="*/ 2098675 h 6108700"/>
              <a:gd name="connsiteX57" fmla="*/ 8177212 w 8350250"/>
              <a:gd name="connsiteY57" fmla="*/ 2111375 h 6108700"/>
              <a:gd name="connsiteX58" fmla="*/ 8239125 w 8350250"/>
              <a:gd name="connsiteY58" fmla="*/ 2125663 h 6108700"/>
              <a:gd name="connsiteX59" fmla="*/ 8296275 w 8350250"/>
              <a:gd name="connsiteY59" fmla="*/ 2141538 h 6108700"/>
              <a:gd name="connsiteX60" fmla="*/ 8350250 w 8350250"/>
              <a:gd name="connsiteY60" fmla="*/ 2159000 h 6108700"/>
              <a:gd name="connsiteX61" fmla="*/ 8350250 w 8350250"/>
              <a:gd name="connsiteY61" fmla="*/ 6108700 h 6108700"/>
              <a:gd name="connsiteX62" fmla="*/ 209550 w 8350250"/>
              <a:gd name="connsiteY62" fmla="*/ 6108700 h 6108700"/>
              <a:gd name="connsiteX63" fmla="*/ 184150 w 8350250"/>
              <a:gd name="connsiteY63" fmla="*/ 6072188 h 6108700"/>
              <a:gd name="connsiteX64" fmla="*/ 158750 w 8350250"/>
              <a:gd name="connsiteY64" fmla="*/ 6034088 h 6108700"/>
              <a:gd name="connsiteX65" fmla="*/ 136525 w 8350250"/>
              <a:gd name="connsiteY65" fmla="*/ 5997575 h 6108700"/>
              <a:gd name="connsiteX66" fmla="*/ 114300 w 8350250"/>
              <a:gd name="connsiteY66" fmla="*/ 5959475 h 6108700"/>
              <a:gd name="connsiteX67" fmla="*/ 96838 w 8350250"/>
              <a:gd name="connsiteY67" fmla="*/ 5922963 h 6108700"/>
              <a:gd name="connsiteX68" fmla="*/ 77788 w 8350250"/>
              <a:gd name="connsiteY68" fmla="*/ 5884863 h 6108700"/>
              <a:gd name="connsiteX69" fmla="*/ 61913 w 8350250"/>
              <a:gd name="connsiteY69" fmla="*/ 5845175 h 6108700"/>
              <a:gd name="connsiteX70" fmla="*/ 47625 w 8350250"/>
              <a:gd name="connsiteY70" fmla="*/ 5805488 h 6108700"/>
              <a:gd name="connsiteX71" fmla="*/ 34925 w 8350250"/>
              <a:gd name="connsiteY71" fmla="*/ 5765800 h 6108700"/>
              <a:gd name="connsiteX72" fmla="*/ 25400 w 8350250"/>
              <a:gd name="connsiteY72" fmla="*/ 5726113 h 6108700"/>
              <a:gd name="connsiteX73" fmla="*/ 17463 w 8350250"/>
              <a:gd name="connsiteY73" fmla="*/ 5686425 h 6108700"/>
              <a:gd name="connsiteX74" fmla="*/ 9525 w 8350250"/>
              <a:gd name="connsiteY74" fmla="*/ 5643563 h 6108700"/>
              <a:gd name="connsiteX75" fmla="*/ 4763 w 8350250"/>
              <a:gd name="connsiteY75" fmla="*/ 5600700 h 6108700"/>
              <a:gd name="connsiteX76" fmla="*/ 0 w 8350250"/>
              <a:gd name="connsiteY76" fmla="*/ 5561013 h 6108700"/>
              <a:gd name="connsiteX77" fmla="*/ 0 w 8350250"/>
              <a:gd name="connsiteY77" fmla="*/ 5519738 h 6108700"/>
              <a:gd name="connsiteX78" fmla="*/ 0 w 8350250"/>
              <a:gd name="connsiteY78" fmla="*/ 5473700 h 6108700"/>
              <a:gd name="connsiteX79" fmla="*/ 4763 w 8350250"/>
              <a:gd name="connsiteY79" fmla="*/ 5432425 h 6108700"/>
              <a:gd name="connsiteX80" fmla="*/ 9525 w 8350250"/>
              <a:gd name="connsiteY80" fmla="*/ 5386388 h 6108700"/>
              <a:gd name="connsiteX81" fmla="*/ 15875 w 8350250"/>
              <a:gd name="connsiteY81" fmla="*/ 5345113 h 6108700"/>
              <a:gd name="connsiteX82" fmla="*/ 25400 w 8350250"/>
              <a:gd name="connsiteY82" fmla="*/ 5300663 h 6108700"/>
              <a:gd name="connsiteX83" fmla="*/ 38100 w 8350250"/>
              <a:gd name="connsiteY83" fmla="*/ 5254625 h 6108700"/>
              <a:gd name="connsiteX84" fmla="*/ 50800 w 8350250"/>
              <a:gd name="connsiteY84" fmla="*/ 5208588 h 6108700"/>
              <a:gd name="connsiteX85" fmla="*/ 65088 w 8350250"/>
              <a:gd name="connsiteY85" fmla="*/ 5162550 h 6108700"/>
              <a:gd name="connsiteX86" fmla="*/ 82550 w 8350250"/>
              <a:gd name="connsiteY86" fmla="*/ 5114925 h 6108700"/>
              <a:gd name="connsiteX87" fmla="*/ 104775 w 8350250"/>
              <a:gd name="connsiteY87" fmla="*/ 5070475 h 6108700"/>
              <a:gd name="connsiteX88" fmla="*/ 127000 w 8350250"/>
              <a:gd name="connsiteY88" fmla="*/ 5022850 h 6108700"/>
              <a:gd name="connsiteX89" fmla="*/ 152400 w 8350250"/>
              <a:gd name="connsiteY89" fmla="*/ 4976813 h 6108700"/>
              <a:gd name="connsiteX90" fmla="*/ 179388 w 8350250"/>
              <a:gd name="connsiteY90" fmla="*/ 4926013 h 6108700"/>
              <a:gd name="connsiteX91" fmla="*/ 206375 w 8350250"/>
              <a:gd name="connsiteY91" fmla="*/ 4879975 h 6108700"/>
              <a:gd name="connsiteX92" fmla="*/ 239713 w 8350250"/>
              <a:gd name="connsiteY92" fmla="*/ 4829175 h 6108700"/>
              <a:gd name="connsiteX93" fmla="*/ 274638 w 8350250"/>
              <a:gd name="connsiteY93" fmla="*/ 4779963 h 6108700"/>
              <a:gd name="connsiteX94" fmla="*/ 311150 w 8350250"/>
              <a:gd name="connsiteY94" fmla="*/ 4729163 h 6108700"/>
              <a:gd name="connsiteX95" fmla="*/ 388938 w 8350250"/>
              <a:gd name="connsiteY95" fmla="*/ 4625975 h 6108700"/>
              <a:gd name="connsiteX96" fmla="*/ 460375 w 8350250"/>
              <a:gd name="connsiteY96" fmla="*/ 4518025 h 6108700"/>
              <a:gd name="connsiteX97" fmla="*/ 527050 w 8350250"/>
              <a:gd name="connsiteY97" fmla="*/ 4408488 h 6108700"/>
              <a:gd name="connsiteX98" fmla="*/ 588963 w 8350250"/>
              <a:gd name="connsiteY98" fmla="*/ 4298950 h 6108700"/>
              <a:gd name="connsiteX99" fmla="*/ 646113 w 8350250"/>
              <a:gd name="connsiteY99" fmla="*/ 4187825 h 6108700"/>
              <a:gd name="connsiteX100" fmla="*/ 698500 w 8350250"/>
              <a:gd name="connsiteY100" fmla="*/ 4071938 h 6108700"/>
              <a:gd name="connsiteX101" fmla="*/ 749300 w 8350250"/>
              <a:gd name="connsiteY101" fmla="*/ 3956050 h 6108700"/>
              <a:gd name="connsiteX102" fmla="*/ 793750 w 8350250"/>
              <a:gd name="connsiteY102" fmla="*/ 3833813 h 6108700"/>
              <a:gd name="connsiteX103" fmla="*/ 836613 w 8350250"/>
              <a:gd name="connsiteY103" fmla="*/ 3709988 h 6108700"/>
              <a:gd name="connsiteX104" fmla="*/ 877888 w 8350250"/>
              <a:gd name="connsiteY104" fmla="*/ 3579813 h 6108700"/>
              <a:gd name="connsiteX105" fmla="*/ 915988 w 8350250"/>
              <a:gd name="connsiteY105" fmla="*/ 3444875 h 6108700"/>
              <a:gd name="connsiteX106" fmla="*/ 952500 w 8350250"/>
              <a:gd name="connsiteY106" fmla="*/ 3306763 h 6108700"/>
              <a:gd name="connsiteX107" fmla="*/ 987425 w 8350250"/>
              <a:gd name="connsiteY107" fmla="*/ 3162300 h 6108700"/>
              <a:gd name="connsiteX108" fmla="*/ 1022350 w 8350250"/>
              <a:gd name="connsiteY108" fmla="*/ 3011488 h 6108700"/>
              <a:gd name="connsiteX109" fmla="*/ 1057275 w 8350250"/>
              <a:gd name="connsiteY109" fmla="*/ 2852738 h 6108700"/>
              <a:gd name="connsiteX110" fmla="*/ 1089025 w 8350250"/>
              <a:gd name="connsiteY110" fmla="*/ 2689225 h 6108700"/>
              <a:gd name="connsiteX111" fmla="*/ 1123950 w 8350250"/>
              <a:gd name="connsiteY111" fmla="*/ 2516188 h 6108700"/>
              <a:gd name="connsiteX112" fmla="*/ 1158875 w 8350250"/>
              <a:gd name="connsiteY112" fmla="*/ 2332038 h 6108700"/>
              <a:gd name="connsiteX113" fmla="*/ 1196975 w 8350250"/>
              <a:gd name="connsiteY113" fmla="*/ 2143125 h 6108700"/>
              <a:gd name="connsiteX114" fmla="*/ 1216025 w 8350250"/>
              <a:gd name="connsiteY114" fmla="*/ 2049463 h 6108700"/>
              <a:gd name="connsiteX115" fmla="*/ 1238250 w 8350250"/>
              <a:gd name="connsiteY115" fmla="*/ 1951038 h 6108700"/>
              <a:gd name="connsiteX116" fmla="*/ 1260475 w 8350250"/>
              <a:gd name="connsiteY116" fmla="*/ 1852613 h 6108700"/>
              <a:gd name="connsiteX117" fmla="*/ 1289050 w 8350250"/>
              <a:gd name="connsiteY117" fmla="*/ 1755775 h 6108700"/>
              <a:gd name="connsiteX118" fmla="*/ 1316038 w 8350250"/>
              <a:gd name="connsiteY118" fmla="*/ 1655763 h 6108700"/>
              <a:gd name="connsiteX119" fmla="*/ 1347788 w 8350250"/>
              <a:gd name="connsiteY119" fmla="*/ 1558925 h 6108700"/>
              <a:gd name="connsiteX120" fmla="*/ 1382713 w 8350250"/>
              <a:gd name="connsiteY120" fmla="*/ 1462088 h 6108700"/>
              <a:gd name="connsiteX121" fmla="*/ 1422400 w 8350250"/>
              <a:gd name="connsiteY121" fmla="*/ 1363663 h 6108700"/>
              <a:gd name="connsiteX122" fmla="*/ 1465263 w 8350250"/>
              <a:gd name="connsiteY122" fmla="*/ 1270000 h 6108700"/>
              <a:gd name="connsiteX123" fmla="*/ 1512888 w 8350250"/>
              <a:gd name="connsiteY123" fmla="*/ 1174750 h 6108700"/>
              <a:gd name="connsiteX124" fmla="*/ 1562100 w 8350250"/>
              <a:gd name="connsiteY124" fmla="*/ 1082675 h 6108700"/>
              <a:gd name="connsiteX125" fmla="*/ 1616075 w 8350250"/>
              <a:gd name="connsiteY125" fmla="*/ 990600 h 6108700"/>
              <a:gd name="connsiteX126" fmla="*/ 1679575 w 8350250"/>
              <a:gd name="connsiteY126" fmla="*/ 903288 h 6108700"/>
              <a:gd name="connsiteX127" fmla="*/ 1711325 w 8350250"/>
              <a:gd name="connsiteY127" fmla="*/ 862013 h 6108700"/>
              <a:gd name="connsiteX128" fmla="*/ 1743075 w 8350250"/>
              <a:gd name="connsiteY128" fmla="*/ 819150 h 6108700"/>
              <a:gd name="connsiteX129" fmla="*/ 1778000 w 8350250"/>
              <a:gd name="connsiteY129" fmla="*/ 776288 h 6108700"/>
              <a:gd name="connsiteX130" fmla="*/ 1816100 w 8350250"/>
              <a:gd name="connsiteY130" fmla="*/ 735013 h 6108700"/>
              <a:gd name="connsiteX131" fmla="*/ 1852613 w 8350250"/>
              <a:gd name="connsiteY131" fmla="*/ 695325 h 6108700"/>
              <a:gd name="connsiteX132" fmla="*/ 1892300 w 8350250"/>
              <a:gd name="connsiteY132" fmla="*/ 655638 h 6108700"/>
              <a:gd name="connsiteX133" fmla="*/ 1935163 w 8350250"/>
              <a:gd name="connsiteY133" fmla="*/ 614363 h 6108700"/>
              <a:gd name="connsiteX134" fmla="*/ 1978025 w 8350250"/>
              <a:gd name="connsiteY134" fmla="*/ 577850 h 6108700"/>
              <a:gd name="connsiteX135" fmla="*/ 2022475 w 8350250"/>
              <a:gd name="connsiteY135" fmla="*/ 539750 h 6108700"/>
              <a:gd name="connsiteX136" fmla="*/ 2066925 w 8350250"/>
              <a:gd name="connsiteY136" fmla="*/ 504825 h 6108700"/>
              <a:gd name="connsiteX137" fmla="*/ 2114550 w 8350250"/>
              <a:gd name="connsiteY137" fmla="*/ 469900 h 6108700"/>
              <a:gd name="connsiteX138" fmla="*/ 2163763 w 8350250"/>
              <a:gd name="connsiteY138" fmla="*/ 436563 h 6108700"/>
              <a:gd name="connsiteX139" fmla="*/ 2216150 w 8350250"/>
              <a:gd name="connsiteY139" fmla="*/ 403225 h 6108700"/>
              <a:gd name="connsiteX140" fmla="*/ 2268538 w 8350250"/>
              <a:gd name="connsiteY140" fmla="*/ 371475 h 6108700"/>
              <a:gd name="connsiteX141" fmla="*/ 2322513 w 8350250"/>
              <a:gd name="connsiteY141" fmla="*/ 341313 h 6108700"/>
              <a:gd name="connsiteX142" fmla="*/ 2379663 w 8350250"/>
              <a:gd name="connsiteY142" fmla="*/ 311150 h 6108700"/>
              <a:gd name="connsiteX143" fmla="*/ 2439988 w 8350250"/>
              <a:gd name="connsiteY143" fmla="*/ 280988 h 6108700"/>
              <a:gd name="connsiteX144" fmla="*/ 2498725 w 8350250"/>
              <a:gd name="connsiteY144" fmla="*/ 254000 h 6108700"/>
              <a:gd name="connsiteX145" fmla="*/ 2563813 w 8350250"/>
              <a:gd name="connsiteY145" fmla="*/ 228600 h 6108700"/>
              <a:gd name="connsiteX146" fmla="*/ 2628900 w 8350250"/>
              <a:gd name="connsiteY146" fmla="*/ 204788 h 6108700"/>
              <a:gd name="connsiteX147" fmla="*/ 2695575 w 8350250"/>
              <a:gd name="connsiteY147" fmla="*/ 179388 h 6108700"/>
              <a:gd name="connsiteX148" fmla="*/ 2765425 w 8350250"/>
              <a:gd name="connsiteY148" fmla="*/ 157163 h 6108700"/>
              <a:gd name="connsiteX149" fmla="*/ 2835275 w 8350250"/>
              <a:gd name="connsiteY149" fmla="*/ 136525 h 6108700"/>
              <a:gd name="connsiteX150" fmla="*/ 2909888 w 8350250"/>
              <a:gd name="connsiteY150" fmla="*/ 117475 h 6108700"/>
              <a:gd name="connsiteX151" fmla="*/ 2984500 w 8350250"/>
              <a:gd name="connsiteY151" fmla="*/ 100013 h 6108700"/>
              <a:gd name="connsiteX152" fmla="*/ 3063875 w 8350250"/>
              <a:gd name="connsiteY152" fmla="*/ 84138 h 6108700"/>
              <a:gd name="connsiteX153" fmla="*/ 3221038 w 8350250"/>
              <a:gd name="connsiteY153" fmla="*/ 55563 h 6108700"/>
              <a:gd name="connsiteX154" fmla="*/ 3371850 w 8350250"/>
              <a:gd name="connsiteY154" fmla="*/ 33338 h 6108700"/>
              <a:gd name="connsiteX155" fmla="*/ 3519488 w 8350250"/>
              <a:gd name="connsiteY155" fmla="*/ 17463 h 6108700"/>
              <a:gd name="connsiteX156" fmla="*/ 3663950 w 8350250"/>
              <a:gd name="connsiteY156" fmla="*/ 7938 h 61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8350250" h="6108700">
                <a:moveTo>
                  <a:pt x="3805238" y="0"/>
                </a:moveTo>
                <a:lnTo>
                  <a:pt x="3941763" y="0"/>
                </a:lnTo>
                <a:lnTo>
                  <a:pt x="4073525" y="4763"/>
                </a:lnTo>
                <a:lnTo>
                  <a:pt x="4203700" y="15875"/>
                </a:lnTo>
                <a:lnTo>
                  <a:pt x="4327525" y="26988"/>
                </a:lnTo>
                <a:lnTo>
                  <a:pt x="4449763" y="47625"/>
                </a:lnTo>
                <a:lnTo>
                  <a:pt x="4565650" y="69850"/>
                </a:lnTo>
                <a:lnTo>
                  <a:pt x="4679950" y="96838"/>
                </a:lnTo>
                <a:lnTo>
                  <a:pt x="4792662" y="127000"/>
                </a:lnTo>
                <a:lnTo>
                  <a:pt x="4899025" y="161925"/>
                </a:lnTo>
                <a:lnTo>
                  <a:pt x="5003800" y="200025"/>
                </a:lnTo>
                <a:lnTo>
                  <a:pt x="5103812" y="239713"/>
                </a:lnTo>
                <a:lnTo>
                  <a:pt x="5202238" y="284163"/>
                </a:lnTo>
                <a:lnTo>
                  <a:pt x="5297488" y="331788"/>
                </a:lnTo>
                <a:lnTo>
                  <a:pt x="5386388" y="377825"/>
                </a:lnTo>
                <a:lnTo>
                  <a:pt x="5476875" y="430213"/>
                </a:lnTo>
                <a:lnTo>
                  <a:pt x="5561012" y="485775"/>
                </a:lnTo>
                <a:lnTo>
                  <a:pt x="5641975" y="542925"/>
                </a:lnTo>
                <a:lnTo>
                  <a:pt x="5722938" y="600075"/>
                </a:lnTo>
                <a:lnTo>
                  <a:pt x="5797550" y="660400"/>
                </a:lnTo>
                <a:lnTo>
                  <a:pt x="5872162" y="722313"/>
                </a:lnTo>
                <a:lnTo>
                  <a:pt x="5940425" y="784225"/>
                </a:lnTo>
                <a:lnTo>
                  <a:pt x="6010275" y="849313"/>
                </a:lnTo>
                <a:lnTo>
                  <a:pt x="6075362" y="914400"/>
                </a:lnTo>
                <a:lnTo>
                  <a:pt x="6137275" y="977900"/>
                </a:lnTo>
                <a:lnTo>
                  <a:pt x="6199188" y="1046163"/>
                </a:lnTo>
                <a:lnTo>
                  <a:pt x="6256338" y="1112838"/>
                </a:lnTo>
                <a:lnTo>
                  <a:pt x="6311900" y="1179513"/>
                </a:lnTo>
                <a:lnTo>
                  <a:pt x="6418262" y="1306513"/>
                </a:lnTo>
                <a:lnTo>
                  <a:pt x="6515100" y="1420813"/>
                </a:lnTo>
                <a:lnTo>
                  <a:pt x="6610350" y="1525588"/>
                </a:lnTo>
                <a:lnTo>
                  <a:pt x="6699250" y="1620838"/>
                </a:lnTo>
                <a:lnTo>
                  <a:pt x="6786562" y="1703388"/>
                </a:lnTo>
                <a:lnTo>
                  <a:pt x="6826250" y="1739900"/>
                </a:lnTo>
                <a:lnTo>
                  <a:pt x="6869112" y="1778000"/>
                </a:lnTo>
                <a:lnTo>
                  <a:pt x="6910388" y="1809750"/>
                </a:lnTo>
                <a:lnTo>
                  <a:pt x="6950075" y="1839913"/>
                </a:lnTo>
                <a:lnTo>
                  <a:pt x="6992938" y="1870075"/>
                </a:lnTo>
                <a:lnTo>
                  <a:pt x="7032625" y="1893888"/>
                </a:lnTo>
                <a:lnTo>
                  <a:pt x="7075488" y="1919288"/>
                </a:lnTo>
                <a:lnTo>
                  <a:pt x="7116762" y="1941513"/>
                </a:lnTo>
                <a:lnTo>
                  <a:pt x="7159625" y="1962150"/>
                </a:lnTo>
                <a:lnTo>
                  <a:pt x="7202488" y="1979613"/>
                </a:lnTo>
                <a:lnTo>
                  <a:pt x="7243762" y="1997075"/>
                </a:lnTo>
                <a:lnTo>
                  <a:pt x="7288212" y="2011363"/>
                </a:lnTo>
                <a:lnTo>
                  <a:pt x="7334250" y="2024063"/>
                </a:lnTo>
                <a:lnTo>
                  <a:pt x="7380288" y="2036763"/>
                </a:lnTo>
                <a:lnTo>
                  <a:pt x="7427912" y="2046288"/>
                </a:lnTo>
                <a:lnTo>
                  <a:pt x="7475538" y="2054225"/>
                </a:lnTo>
                <a:lnTo>
                  <a:pt x="7527925" y="2060575"/>
                </a:lnTo>
                <a:lnTo>
                  <a:pt x="7577138" y="2066925"/>
                </a:lnTo>
                <a:lnTo>
                  <a:pt x="7686675" y="2073275"/>
                </a:lnTo>
                <a:lnTo>
                  <a:pt x="7804150" y="2076450"/>
                </a:lnTo>
                <a:lnTo>
                  <a:pt x="7888288" y="2076450"/>
                </a:lnTo>
                <a:lnTo>
                  <a:pt x="7966075" y="2081213"/>
                </a:lnTo>
                <a:lnTo>
                  <a:pt x="8040688" y="2089150"/>
                </a:lnTo>
                <a:lnTo>
                  <a:pt x="8108950" y="2098675"/>
                </a:lnTo>
                <a:lnTo>
                  <a:pt x="8177212" y="2111375"/>
                </a:lnTo>
                <a:lnTo>
                  <a:pt x="8239125" y="2125663"/>
                </a:lnTo>
                <a:lnTo>
                  <a:pt x="8296275" y="2141538"/>
                </a:lnTo>
                <a:lnTo>
                  <a:pt x="8350250" y="2159000"/>
                </a:lnTo>
                <a:lnTo>
                  <a:pt x="8350250" y="6108700"/>
                </a:lnTo>
                <a:lnTo>
                  <a:pt x="209550" y="6108700"/>
                </a:lnTo>
                <a:lnTo>
                  <a:pt x="184150" y="6072188"/>
                </a:lnTo>
                <a:lnTo>
                  <a:pt x="158750" y="6034088"/>
                </a:lnTo>
                <a:lnTo>
                  <a:pt x="136525" y="5997575"/>
                </a:lnTo>
                <a:lnTo>
                  <a:pt x="114300" y="5959475"/>
                </a:lnTo>
                <a:lnTo>
                  <a:pt x="96838" y="5922963"/>
                </a:lnTo>
                <a:lnTo>
                  <a:pt x="77788" y="5884863"/>
                </a:lnTo>
                <a:lnTo>
                  <a:pt x="61913" y="5845175"/>
                </a:lnTo>
                <a:lnTo>
                  <a:pt x="47625" y="5805488"/>
                </a:lnTo>
                <a:lnTo>
                  <a:pt x="34925" y="5765800"/>
                </a:lnTo>
                <a:lnTo>
                  <a:pt x="25400" y="5726113"/>
                </a:lnTo>
                <a:lnTo>
                  <a:pt x="17463" y="5686425"/>
                </a:lnTo>
                <a:lnTo>
                  <a:pt x="9525" y="5643563"/>
                </a:lnTo>
                <a:lnTo>
                  <a:pt x="4763" y="5600700"/>
                </a:lnTo>
                <a:lnTo>
                  <a:pt x="0" y="5561013"/>
                </a:lnTo>
                <a:lnTo>
                  <a:pt x="0" y="5519738"/>
                </a:lnTo>
                <a:lnTo>
                  <a:pt x="0" y="5473700"/>
                </a:lnTo>
                <a:lnTo>
                  <a:pt x="4763" y="5432425"/>
                </a:lnTo>
                <a:lnTo>
                  <a:pt x="9525" y="5386388"/>
                </a:lnTo>
                <a:lnTo>
                  <a:pt x="15875" y="5345113"/>
                </a:lnTo>
                <a:lnTo>
                  <a:pt x="25400" y="5300663"/>
                </a:lnTo>
                <a:lnTo>
                  <a:pt x="38100" y="5254625"/>
                </a:lnTo>
                <a:lnTo>
                  <a:pt x="50800" y="5208588"/>
                </a:lnTo>
                <a:lnTo>
                  <a:pt x="65088" y="5162550"/>
                </a:lnTo>
                <a:lnTo>
                  <a:pt x="82550" y="5114925"/>
                </a:lnTo>
                <a:lnTo>
                  <a:pt x="104775" y="5070475"/>
                </a:lnTo>
                <a:lnTo>
                  <a:pt x="127000" y="5022850"/>
                </a:lnTo>
                <a:lnTo>
                  <a:pt x="152400" y="4976813"/>
                </a:lnTo>
                <a:lnTo>
                  <a:pt x="179388" y="4926013"/>
                </a:lnTo>
                <a:lnTo>
                  <a:pt x="206375" y="4879975"/>
                </a:lnTo>
                <a:lnTo>
                  <a:pt x="239713" y="4829175"/>
                </a:lnTo>
                <a:lnTo>
                  <a:pt x="274638" y="4779963"/>
                </a:lnTo>
                <a:lnTo>
                  <a:pt x="311150" y="4729163"/>
                </a:lnTo>
                <a:lnTo>
                  <a:pt x="388938" y="4625975"/>
                </a:lnTo>
                <a:lnTo>
                  <a:pt x="460375" y="4518025"/>
                </a:lnTo>
                <a:lnTo>
                  <a:pt x="527050" y="4408488"/>
                </a:lnTo>
                <a:lnTo>
                  <a:pt x="588963" y="4298950"/>
                </a:lnTo>
                <a:lnTo>
                  <a:pt x="646113" y="4187825"/>
                </a:lnTo>
                <a:lnTo>
                  <a:pt x="698500" y="4071938"/>
                </a:lnTo>
                <a:lnTo>
                  <a:pt x="749300" y="3956050"/>
                </a:lnTo>
                <a:lnTo>
                  <a:pt x="793750" y="3833813"/>
                </a:lnTo>
                <a:lnTo>
                  <a:pt x="836613" y="3709988"/>
                </a:lnTo>
                <a:lnTo>
                  <a:pt x="877888" y="3579813"/>
                </a:lnTo>
                <a:lnTo>
                  <a:pt x="915988" y="3444875"/>
                </a:lnTo>
                <a:lnTo>
                  <a:pt x="952500" y="3306763"/>
                </a:lnTo>
                <a:lnTo>
                  <a:pt x="987425" y="3162300"/>
                </a:lnTo>
                <a:lnTo>
                  <a:pt x="1022350" y="3011488"/>
                </a:lnTo>
                <a:lnTo>
                  <a:pt x="1057275" y="2852738"/>
                </a:lnTo>
                <a:lnTo>
                  <a:pt x="1089025" y="2689225"/>
                </a:lnTo>
                <a:lnTo>
                  <a:pt x="1123950" y="2516188"/>
                </a:lnTo>
                <a:lnTo>
                  <a:pt x="1158875" y="2332038"/>
                </a:lnTo>
                <a:lnTo>
                  <a:pt x="1196975" y="2143125"/>
                </a:lnTo>
                <a:lnTo>
                  <a:pt x="1216025" y="2049463"/>
                </a:lnTo>
                <a:lnTo>
                  <a:pt x="1238250" y="1951038"/>
                </a:lnTo>
                <a:lnTo>
                  <a:pt x="1260475" y="1852613"/>
                </a:lnTo>
                <a:lnTo>
                  <a:pt x="1289050" y="1755775"/>
                </a:lnTo>
                <a:lnTo>
                  <a:pt x="1316038" y="1655763"/>
                </a:lnTo>
                <a:lnTo>
                  <a:pt x="1347788" y="1558925"/>
                </a:lnTo>
                <a:lnTo>
                  <a:pt x="1382713" y="1462088"/>
                </a:lnTo>
                <a:lnTo>
                  <a:pt x="1422400" y="1363663"/>
                </a:lnTo>
                <a:lnTo>
                  <a:pt x="1465263" y="1270000"/>
                </a:lnTo>
                <a:lnTo>
                  <a:pt x="1512888" y="1174750"/>
                </a:lnTo>
                <a:lnTo>
                  <a:pt x="1562100" y="1082675"/>
                </a:lnTo>
                <a:lnTo>
                  <a:pt x="1616075" y="990600"/>
                </a:lnTo>
                <a:lnTo>
                  <a:pt x="1679575" y="903288"/>
                </a:lnTo>
                <a:lnTo>
                  <a:pt x="1711325" y="862013"/>
                </a:lnTo>
                <a:lnTo>
                  <a:pt x="1743075" y="819150"/>
                </a:lnTo>
                <a:lnTo>
                  <a:pt x="1778000" y="776288"/>
                </a:lnTo>
                <a:lnTo>
                  <a:pt x="1816100" y="735013"/>
                </a:lnTo>
                <a:lnTo>
                  <a:pt x="1852613" y="695325"/>
                </a:lnTo>
                <a:lnTo>
                  <a:pt x="1892300" y="655638"/>
                </a:lnTo>
                <a:lnTo>
                  <a:pt x="1935163" y="614363"/>
                </a:lnTo>
                <a:lnTo>
                  <a:pt x="1978025" y="577850"/>
                </a:lnTo>
                <a:lnTo>
                  <a:pt x="2022475" y="539750"/>
                </a:lnTo>
                <a:lnTo>
                  <a:pt x="2066925" y="504825"/>
                </a:lnTo>
                <a:lnTo>
                  <a:pt x="2114550" y="469900"/>
                </a:lnTo>
                <a:lnTo>
                  <a:pt x="2163763" y="436563"/>
                </a:lnTo>
                <a:lnTo>
                  <a:pt x="2216150" y="403225"/>
                </a:lnTo>
                <a:lnTo>
                  <a:pt x="2268538" y="371475"/>
                </a:lnTo>
                <a:lnTo>
                  <a:pt x="2322513" y="341313"/>
                </a:lnTo>
                <a:lnTo>
                  <a:pt x="2379663" y="311150"/>
                </a:lnTo>
                <a:lnTo>
                  <a:pt x="2439988" y="280988"/>
                </a:lnTo>
                <a:lnTo>
                  <a:pt x="2498725" y="254000"/>
                </a:lnTo>
                <a:lnTo>
                  <a:pt x="2563813" y="228600"/>
                </a:lnTo>
                <a:lnTo>
                  <a:pt x="2628900" y="204788"/>
                </a:lnTo>
                <a:lnTo>
                  <a:pt x="2695575" y="179388"/>
                </a:lnTo>
                <a:lnTo>
                  <a:pt x="2765425" y="157163"/>
                </a:lnTo>
                <a:lnTo>
                  <a:pt x="2835275" y="136525"/>
                </a:lnTo>
                <a:lnTo>
                  <a:pt x="2909888" y="117475"/>
                </a:lnTo>
                <a:lnTo>
                  <a:pt x="2984500" y="100013"/>
                </a:lnTo>
                <a:lnTo>
                  <a:pt x="3063875" y="84138"/>
                </a:lnTo>
                <a:lnTo>
                  <a:pt x="3221038" y="55563"/>
                </a:lnTo>
                <a:lnTo>
                  <a:pt x="3371850" y="33338"/>
                </a:lnTo>
                <a:lnTo>
                  <a:pt x="3519488" y="17463"/>
                </a:lnTo>
                <a:lnTo>
                  <a:pt x="3663950" y="793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6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2623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03925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2FDAF8-176F-4D42-AC53-20254809C04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F0391F-1D42-4A1F-84C4-7CDB982775A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459748E-983F-4DF7-B698-A0F21C5783B7}"/>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8C368EF8-5964-401B-A012-0016B21E02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C4A6DC-833A-4143-98C0-A447F8EB2217}"/>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14318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106DBA-97EB-4B60-B859-D7E835A69CF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993214-E738-44FC-82D6-282F1E6F1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8AB0EA-E57F-4BFA-B5E7-A6864C63642F}"/>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593ED8F4-BC14-4967-BAD3-EDE0CB8F1A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B72AC1-A144-40CF-9150-65E206E80F9A}"/>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1062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9C5E2E-FC66-4C0B-BD31-99D975C919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A6DEB2-8A8E-4EBF-BD85-D8D3BD0A3CA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4BA18EA-0D0F-4E8C-A24D-440EE82AE03B}"/>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E80D3A1-8C87-4928-B1FA-0D4BCF546995}"/>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6" name="页脚占位符 5">
            <a:extLst>
              <a:ext uri="{FF2B5EF4-FFF2-40B4-BE49-F238E27FC236}">
                <a16:creationId xmlns:a16="http://schemas.microsoft.com/office/drawing/2014/main" id="{C4CA4180-A8E1-4DB6-8BB1-2185618C3F8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F27B8D-A92E-4340-8D7E-F31BB31817C6}"/>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32791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132E6-0E97-4CEC-BA56-8349E2CC86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CC53D58-F5B0-4DCA-BFDF-7A1149CEA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5554690-5AF7-4FDF-A46F-2D624924A79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F17147-805A-4A07-BEDF-674104F0A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C5A12C6-7755-4E59-8A8E-0AC50C7FA10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BFB169D-85A8-4666-BBCA-A08ECF37F341}"/>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8" name="页脚占位符 7">
            <a:extLst>
              <a:ext uri="{FF2B5EF4-FFF2-40B4-BE49-F238E27FC236}">
                <a16:creationId xmlns:a16="http://schemas.microsoft.com/office/drawing/2014/main" id="{C5E2E0CF-69F9-47AF-BC32-72755FE2372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04DDEAE-C8AB-4654-A9FB-127BE9CC7CB7}"/>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84182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CB3F2-898E-43C8-81C3-1919B80F7DB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E2D5EA0-981F-4917-B226-6ECB27CC7530}"/>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4" name="页脚占位符 3">
            <a:extLst>
              <a:ext uri="{FF2B5EF4-FFF2-40B4-BE49-F238E27FC236}">
                <a16:creationId xmlns:a16="http://schemas.microsoft.com/office/drawing/2014/main" id="{C0DCAFDE-0282-4F4F-A0CC-05A4B590BF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7173EEB-58A6-448F-9668-056898D2D6E0}"/>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64825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EE5AEEC-3CF0-45A5-8E36-9CD96D274EB7}"/>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3" name="页脚占位符 2">
            <a:extLst>
              <a:ext uri="{FF2B5EF4-FFF2-40B4-BE49-F238E27FC236}">
                <a16:creationId xmlns:a16="http://schemas.microsoft.com/office/drawing/2014/main" id="{C8122148-5C12-4DBA-A72D-EB9FF114D05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655421C-36E4-4CF0-B4DF-D245DC965751}"/>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0872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C621D7-0916-4107-A8E0-CA0A2CB5B4A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F8DD032-0BF8-4958-BC04-F9A04E9AD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459FF9B-17DB-4F86-9500-E12EEAA0B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907F49A-6CEB-4836-BF56-D73CF57B8861}"/>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6" name="页脚占位符 5">
            <a:extLst>
              <a:ext uri="{FF2B5EF4-FFF2-40B4-BE49-F238E27FC236}">
                <a16:creationId xmlns:a16="http://schemas.microsoft.com/office/drawing/2014/main" id="{6CB5FA3C-B1D4-4817-A084-446BB52AA4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43A69E-533B-4005-BCE2-36F7E0C20BFD}"/>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40089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D956F4-BF19-453C-9E0D-8DADED7B2E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965C7F0-7D6C-4157-991D-43EFCF2C0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925392-24DB-4CBF-BD30-EB6169FAE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5D0CC50-411A-4C30-907F-19C82F98CA70}"/>
              </a:ext>
            </a:extLst>
          </p:cNvPr>
          <p:cNvSpPr>
            <a:spLocks noGrp="1"/>
          </p:cNvSpPr>
          <p:nvPr>
            <p:ph type="dt" sz="half" idx="10"/>
          </p:nvPr>
        </p:nvSpPr>
        <p:spPr/>
        <p:txBody>
          <a:bodyPr/>
          <a:lstStyle/>
          <a:p>
            <a:fld id="{1FABB6DF-9E5C-4DE0-BA79-ED2A3450241C}" type="datetimeFigureOut">
              <a:rPr lang="zh-CN" altLang="en-US" smtClean="0"/>
              <a:t>2020/9/18</a:t>
            </a:fld>
            <a:endParaRPr lang="zh-CN" altLang="en-US"/>
          </a:p>
        </p:txBody>
      </p:sp>
      <p:sp>
        <p:nvSpPr>
          <p:cNvPr id="6" name="页脚占位符 5">
            <a:extLst>
              <a:ext uri="{FF2B5EF4-FFF2-40B4-BE49-F238E27FC236}">
                <a16:creationId xmlns:a16="http://schemas.microsoft.com/office/drawing/2014/main" id="{47CAFAC3-0B4D-46E9-AB08-6B5DD0DDDE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3A68269-34AC-4D94-AD4B-E9730B28B210}"/>
              </a:ext>
            </a:extLst>
          </p:cNvPr>
          <p:cNvSpPr>
            <a:spLocks noGrp="1"/>
          </p:cNvSpPr>
          <p:nvPr>
            <p:ph type="sldNum" sz="quarter" idx="12"/>
          </p:nvPr>
        </p:nvSpPr>
        <p:spPr/>
        <p:txBody>
          <a:body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275878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7ED679-F34D-44FA-B7D4-4EB5CD15E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83A60FC-8B21-4EFF-95AF-B865E6B42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129C057-0705-4F48-B30E-56EC7405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BB6DF-9E5C-4DE0-BA79-ED2A3450241C}" type="datetimeFigureOut">
              <a:rPr lang="zh-CN" altLang="en-US" smtClean="0"/>
              <a:t>2020/9/18</a:t>
            </a:fld>
            <a:endParaRPr lang="zh-CN" altLang="en-US"/>
          </a:p>
        </p:txBody>
      </p:sp>
      <p:sp>
        <p:nvSpPr>
          <p:cNvPr id="5" name="页脚占位符 4">
            <a:extLst>
              <a:ext uri="{FF2B5EF4-FFF2-40B4-BE49-F238E27FC236}">
                <a16:creationId xmlns:a16="http://schemas.microsoft.com/office/drawing/2014/main" id="{0C9890CD-142C-4245-B090-19A108ACE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C33199-80DD-4A32-A2DD-05D699DFB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1A7FE-83B5-4DF8-8840-0D7BB83031AF}" type="slidenum">
              <a:rPr lang="zh-CN" altLang="en-US" smtClean="0"/>
              <a:t>‹#›</a:t>
            </a:fld>
            <a:endParaRPr lang="zh-CN" altLang="en-US"/>
          </a:p>
        </p:txBody>
      </p:sp>
    </p:spTree>
    <p:extLst>
      <p:ext uri="{BB962C8B-B14F-4D97-AF65-F5344CB8AC3E}">
        <p14:creationId xmlns:p14="http://schemas.microsoft.com/office/powerpoint/2010/main" val="88482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18" Type="http://schemas.microsoft.com/office/2007/relationships/hdphoto" Target="../media/hdphoto1.wdp"/><Relationship Id="rId3" Type="http://schemas.openxmlformats.org/officeDocument/2006/relationships/tags" Target="../tags/tag4.xml"/><Relationship Id="rId21" Type="http://schemas.openxmlformats.org/officeDocument/2006/relationships/image" Target="../media/image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png"/><Relationship Id="rId10" Type="http://schemas.openxmlformats.org/officeDocument/2006/relationships/tags" Target="../tags/tag11.xml"/><Relationship Id="rId19" Type="http://schemas.openxmlformats.org/officeDocument/2006/relationships/image" Target="../media/image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2.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24.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7.xml"/><Relationship Id="rId7" Type="http://schemas.openxmlformats.org/officeDocument/2006/relationships/image" Target="../media/image2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notesSlide" Target="../notesSlides/notesSlide18.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0.xml"/><Relationship Id="rId7" Type="http://schemas.openxmlformats.org/officeDocument/2006/relationships/image" Target="../media/image1.png"/><Relationship Id="rId12" Type="http://schemas.openxmlformats.org/officeDocument/2006/relationships/image" Target="../media/image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9.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3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17.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png"/><Relationship Id="rId3" Type="http://schemas.openxmlformats.org/officeDocument/2006/relationships/tags" Target="../tags/tag34.xml"/><Relationship Id="rId7" Type="http://schemas.openxmlformats.org/officeDocument/2006/relationships/notesSlide" Target="../notesSlides/notesSlide24.xml"/><Relationship Id="rId12" Type="http://schemas.openxmlformats.org/officeDocument/2006/relationships/image" Target="../media/image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36.xml"/><Relationship Id="rId10" Type="http://schemas.openxmlformats.org/officeDocument/2006/relationships/image" Target="../media/image4.png"/><Relationship Id="rId4" Type="http://schemas.openxmlformats.org/officeDocument/2006/relationships/tags" Target="../tags/tag35.xm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notesSlide" Target="../notesSlides/notesSlide6.xml"/><Relationship Id="rId10" Type="http://schemas.openxmlformats.org/officeDocument/2006/relationships/image" Target="../media/image17.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7" name="PA_图片 16">
            <a:extLst>
              <a:ext uri="{FF2B5EF4-FFF2-40B4-BE49-F238E27FC236}">
                <a16:creationId xmlns:a16="http://schemas.microsoft.com/office/drawing/2014/main" id="{AC38ED6A-708C-4C36-A95A-128709272B3A}"/>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8" name="PA_图片 7">
            <a:extLst>
              <a:ext uri="{FF2B5EF4-FFF2-40B4-BE49-F238E27FC236}">
                <a16:creationId xmlns:a16="http://schemas.microsoft.com/office/drawing/2014/main" id="{92DE02B8-F4E7-48F2-A94E-564FB3652F15}"/>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9" name="PA_图片 8">
            <a:extLst>
              <a:ext uri="{FF2B5EF4-FFF2-40B4-BE49-F238E27FC236}">
                <a16:creationId xmlns:a16="http://schemas.microsoft.com/office/drawing/2014/main" id="{273A6CA4-5994-4FA5-8AE1-4928EA48B857}"/>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21" name="PA_椭圆 20">
            <a:extLst>
              <a:ext uri="{FF2B5EF4-FFF2-40B4-BE49-F238E27FC236}">
                <a16:creationId xmlns:a16="http://schemas.microsoft.com/office/drawing/2014/main" id="{CF4975C4-3D2B-481C-8DD8-4A3867DF2325}"/>
              </a:ext>
            </a:extLst>
          </p:cNvPr>
          <p:cNvSpPr/>
          <p:nvPr>
            <p:custDataLst>
              <p:tags r:id="rId4"/>
            </p:custDataLst>
          </p:nvPr>
        </p:nvSpPr>
        <p:spPr>
          <a:xfrm>
            <a:off x="3755858" y="1132971"/>
            <a:ext cx="4680284" cy="4680284"/>
          </a:xfrm>
          <a:prstGeom prst="ellipse">
            <a:avLst/>
          </a:prstGeom>
          <a:solidFill>
            <a:srgbClr val="37355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2" name="PA_库_图片 21">
            <a:extLst>
              <a:ext uri="{FF2B5EF4-FFF2-40B4-BE49-F238E27FC236}">
                <a16:creationId xmlns:a16="http://schemas.microsoft.com/office/drawing/2014/main" id="{0F179371-8900-4CF5-9D7A-819BBDD7EE6F}"/>
              </a:ext>
            </a:extLst>
          </p:cNvPr>
          <p:cNvPicPr>
            <a:picLocks noChangeAspect="1"/>
          </p:cNvPicPr>
          <p:nvPr>
            <p:custDataLst>
              <p:tags r:id="rId5"/>
            </p:custDataLst>
          </p:nvPr>
        </p:nvPicPr>
        <p:blipFill>
          <a:blip r:embed="rId17">
            <a:extLst>
              <a:ext uri="{BEBA8EAE-BF5A-486C-A8C5-ECC9F3942E4B}">
                <a14:imgProps xmlns:a14="http://schemas.microsoft.com/office/drawing/2010/main">
                  <a14:imgLayer r:embed="rId18">
                    <a14:imgEffect>
                      <a14:backgroundRemoval t="10000" b="90000" l="10000" r="90000">
                        <a14:foregroundMark x1="22995" y1="25926" x2="31818" y2="25463"/>
                        <a14:foregroundMark x1="22995" y1="40278" x2="22727" y2="44907"/>
                        <a14:foregroundMark x1="32888" y1="41204" x2="36898" y2="41204"/>
                      </a14:backgroundRemoval>
                    </a14:imgEffect>
                    <a14:imgEffect>
                      <a14:brightnessContrast bright="35000"/>
                    </a14:imgEffect>
                  </a14:imgLayer>
                </a14:imgProps>
              </a:ext>
            </a:extLst>
          </a:blip>
          <a:stretch>
            <a:fillRect/>
          </a:stretch>
        </p:blipFill>
        <p:spPr>
          <a:xfrm>
            <a:off x="4818741" y="1259561"/>
            <a:ext cx="2637379" cy="1523192"/>
          </a:xfrm>
          <a:prstGeom prst="rect">
            <a:avLst/>
          </a:prstGeom>
          <a:effectLst>
            <a:outerShdw blurRad="50800" dist="38100" dir="5400000" algn="t" rotWithShape="0">
              <a:prstClr val="black">
                <a:alpha val="40000"/>
              </a:prstClr>
            </a:outerShdw>
          </a:effectLst>
        </p:spPr>
      </p:pic>
      <p:sp>
        <p:nvSpPr>
          <p:cNvPr id="23" name="PA_库_文本框 22">
            <a:extLst>
              <a:ext uri="{FF2B5EF4-FFF2-40B4-BE49-F238E27FC236}">
                <a16:creationId xmlns:a16="http://schemas.microsoft.com/office/drawing/2014/main" id="{55984969-56D5-4AA2-8EF9-7CFBECB62FA2}"/>
              </a:ext>
            </a:extLst>
          </p:cNvPr>
          <p:cNvSpPr txBox="1"/>
          <p:nvPr>
            <p:custDataLst>
              <p:tags r:id="rId6"/>
            </p:custDataLst>
          </p:nvPr>
        </p:nvSpPr>
        <p:spPr>
          <a:xfrm>
            <a:off x="3351699" y="2782753"/>
            <a:ext cx="5571461" cy="769441"/>
          </a:xfrm>
          <a:prstGeom prst="rect">
            <a:avLst/>
          </a:prstGeom>
          <a:noFill/>
        </p:spPr>
        <p:txBody>
          <a:bodyPr wrap="square" rtlCol="0">
            <a:spAutoFit/>
          </a:bodyPr>
          <a:lstStyle/>
          <a:p>
            <a:pPr algn="ct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PPT templates</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PA_库_圆角矩形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B93A1CEB-F2A8-4F3A-A75F-5B731C7C0D38}"/>
              </a:ext>
            </a:extLst>
          </p:cNvPr>
          <p:cNvSpPr/>
          <p:nvPr>
            <p:custDataLst>
              <p:tags r:id="rId7"/>
            </p:custDataLst>
          </p:nvPr>
        </p:nvSpPr>
        <p:spPr>
          <a:xfrm>
            <a:off x="5301602" y="4825989"/>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2">
                    <a:lumMod val="50000"/>
                  </a:schemeClr>
                </a:solidFill>
                <a:latin typeface="inpin heiti" panose="00000500000000000000" pitchFamily="2" charset="-122"/>
                <a:ea typeface="inpin heiti" panose="00000500000000000000" pitchFamily="2" charset="-122"/>
                <a:sym typeface="inpin heiti" panose="00000500000000000000" pitchFamily="2" charset="-122"/>
              </a:rPr>
              <a:t>www.jpppt.com</a:t>
            </a:r>
            <a:endParaRPr lang="zh-CN" altLang="en-US" sz="1400" dirty="0">
              <a:solidFill>
                <a:schemeClr val="bg2">
                  <a:lumMod val="50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5669C954-0C1F-4C17-885B-F7388BC3F1FD}"/>
              </a:ext>
            </a:extLst>
          </p:cNvPr>
          <p:cNvSpPr txBox="1"/>
          <p:nvPr>
            <p:custDataLst>
              <p:tags r:id="rId8"/>
            </p:custDataLst>
          </p:nvPr>
        </p:nvSpPr>
        <p:spPr>
          <a:xfrm>
            <a:off x="3787923" y="3518788"/>
            <a:ext cx="4585715" cy="7938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 a.</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 Deep inside you realize that this day is gone.</a:t>
            </a:r>
            <a:r>
              <a:rPr lang="zh-CN" altLang="en-US"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Looking into the sunset I can't help but. </a:t>
            </a:r>
            <a:r>
              <a:rPr lang="en-US" altLang="zh-CN" sz="8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8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a:t>
            </a:r>
          </a:p>
        </p:txBody>
      </p:sp>
      <p:pic>
        <p:nvPicPr>
          <p:cNvPr id="27" name="PA_库_图片 26">
            <a:extLst>
              <a:ext uri="{FF2B5EF4-FFF2-40B4-BE49-F238E27FC236}">
                <a16:creationId xmlns:a16="http://schemas.microsoft.com/office/drawing/2014/main" id="{160162E9-3355-4DC0-BB12-738B2A96AC95}"/>
              </a:ext>
            </a:extLst>
          </p:cNvPr>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29" name="PA_库_图片 28">
            <a:extLst>
              <a:ext uri="{FF2B5EF4-FFF2-40B4-BE49-F238E27FC236}">
                <a16:creationId xmlns:a16="http://schemas.microsoft.com/office/drawing/2014/main" id="{5E77C37F-6A24-4A6A-BFB9-1558E92AD94F}"/>
              </a:ext>
            </a:extLst>
          </p:cNvPr>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0" name="PA_库_图片 29">
            <a:extLst>
              <a:ext uri="{FF2B5EF4-FFF2-40B4-BE49-F238E27FC236}">
                <a16:creationId xmlns:a16="http://schemas.microsoft.com/office/drawing/2014/main" id="{5E531474-C801-4ECA-B593-C09B9F4DE8C5}"/>
              </a:ext>
            </a:extLst>
          </p:cNvPr>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32" name="PA_库_图片 31">
            <a:extLst>
              <a:ext uri="{FF2B5EF4-FFF2-40B4-BE49-F238E27FC236}">
                <a16:creationId xmlns:a16="http://schemas.microsoft.com/office/drawing/2014/main" id="{D67941BD-879C-4F56-8E23-BD79AE1A31D7}"/>
              </a:ext>
            </a:extLst>
          </p:cNvPr>
          <p:cNvPicPr>
            <a:picLocks noChangeAspect="1"/>
          </p:cNvPicPr>
          <p:nvPr>
            <p:custDataLst>
              <p:tags r:id="rId12"/>
            </p:custDataLst>
          </p:nvPr>
        </p:nvPicPr>
        <p:blipFill>
          <a:blip r:embed="rId22"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spTree>
    <p:extLst>
      <p:ext uri="{BB962C8B-B14F-4D97-AF65-F5344CB8AC3E}">
        <p14:creationId xmlns:p14="http://schemas.microsoft.com/office/powerpoint/2010/main" val="174694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500" fill="hold"/>
                                        <p:tgtEl>
                                          <p:spTgt spid="22"/>
                                        </p:tgtEl>
                                        <p:attrNameLst>
                                          <p:attrName>ppt_x</p:attrName>
                                        </p:attrNameLst>
                                      </p:cBhvr>
                                      <p:tavLst>
                                        <p:tav tm="0">
                                          <p:val>
                                            <p:strVal val="#ppt_x"/>
                                          </p:val>
                                        </p:tav>
                                        <p:tav tm="100000">
                                          <p:val>
                                            <p:strVal val="#ppt_x"/>
                                          </p:val>
                                        </p:tav>
                                      </p:tavLst>
                                    </p:anim>
                                    <p:anim calcmode="lin" valueType="num">
                                      <p:cBhvr additive="base">
                                        <p:cTn id="8" dur="1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par>
                                <p:cTn id="13" presetID="2" presetClass="entr" presetSubtype="2" decel="100000" fill="hold" grpId="0" nodeType="withEffect">
                                  <p:stCondLst>
                                    <p:cond delay="2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1+#ppt_w/2"/>
                                          </p:val>
                                        </p:tav>
                                        <p:tav tm="100000">
                                          <p:val>
                                            <p:strVal val="#ppt_x"/>
                                          </p:val>
                                        </p:tav>
                                      </p:tavLst>
                                    </p:anim>
                                    <p:anim calcmode="lin" valueType="num">
                                      <p:cBhvr additive="base">
                                        <p:cTn id="20" dur="75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4500"/>
                            </p:stCondLst>
                            <p:childTnLst>
                              <p:par>
                                <p:cTn id="22" presetID="2" presetClass="entr" presetSubtype="3" decel="10000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500" fill="hold"/>
                                        <p:tgtEl>
                                          <p:spTgt spid="27"/>
                                        </p:tgtEl>
                                        <p:attrNameLst>
                                          <p:attrName>ppt_x</p:attrName>
                                        </p:attrNameLst>
                                      </p:cBhvr>
                                      <p:tavLst>
                                        <p:tav tm="0">
                                          <p:val>
                                            <p:strVal val="1+#ppt_w/2"/>
                                          </p:val>
                                        </p:tav>
                                        <p:tav tm="100000">
                                          <p:val>
                                            <p:strVal val="#ppt_x"/>
                                          </p:val>
                                        </p:tav>
                                      </p:tavLst>
                                    </p:anim>
                                    <p:anim calcmode="lin" valueType="num">
                                      <p:cBhvr additive="base">
                                        <p:cTn id="25" dur="150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3" decel="100000" fill="hold" nodeType="withEffect">
                                  <p:stCondLst>
                                    <p:cond delay="25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500" fill="hold"/>
                                        <p:tgtEl>
                                          <p:spTgt spid="29"/>
                                        </p:tgtEl>
                                        <p:attrNameLst>
                                          <p:attrName>ppt_x</p:attrName>
                                        </p:attrNameLst>
                                      </p:cBhvr>
                                      <p:tavLst>
                                        <p:tav tm="0">
                                          <p:val>
                                            <p:strVal val="1+#ppt_w/2"/>
                                          </p:val>
                                        </p:tav>
                                        <p:tav tm="100000">
                                          <p:val>
                                            <p:strVal val="#ppt_x"/>
                                          </p:val>
                                        </p:tav>
                                      </p:tavLst>
                                    </p:anim>
                                    <p:anim calcmode="lin" valueType="num">
                                      <p:cBhvr additive="base">
                                        <p:cTn id="29" dur="1500" fill="hold"/>
                                        <p:tgtEl>
                                          <p:spTgt spid="29"/>
                                        </p:tgtEl>
                                        <p:attrNameLst>
                                          <p:attrName>ppt_y</p:attrName>
                                        </p:attrNameLst>
                                      </p:cBhvr>
                                      <p:tavLst>
                                        <p:tav tm="0">
                                          <p:val>
                                            <p:strVal val="0-#ppt_h/2"/>
                                          </p:val>
                                        </p:tav>
                                        <p:tav tm="100000">
                                          <p:val>
                                            <p:strVal val="#ppt_y"/>
                                          </p:val>
                                        </p:tav>
                                      </p:tavLst>
                                    </p:anim>
                                  </p:childTnLst>
                                </p:cTn>
                              </p:par>
                              <p:par>
                                <p:cTn id="30" presetID="2" presetClass="entr" presetSubtype="3" decel="100000" fill="hold" nodeType="withEffect">
                                  <p:stCondLst>
                                    <p:cond delay="5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1500" fill="hold"/>
                                        <p:tgtEl>
                                          <p:spTgt spid="30"/>
                                        </p:tgtEl>
                                        <p:attrNameLst>
                                          <p:attrName>ppt_x</p:attrName>
                                        </p:attrNameLst>
                                      </p:cBhvr>
                                      <p:tavLst>
                                        <p:tav tm="0">
                                          <p:val>
                                            <p:strVal val="1+#ppt_w/2"/>
                                          </p:val>
                                        </p:tav>
                                        <p:tav tm="100000">
                                          <p:val>
                                            <p:strVal val="#ppt_x"/>
                                          </p:val>
                                        </p:tav>
                                      </p:tavLst>
                                    </p:anim>
                                    <p:anim calcmode="lin" valueType="num">
                                      <p:cBhvr additive="base">
                                        <p:cTn id="33" dur="15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3" decel="100000" fill="hold" nodeType="withEffect">
                                  <p:stCondLst>
                                    <p:cond delay="75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500" fill="hold"/>
                                        <p:tgtEl>
                                          <p:spTgt spid="32"/>
                                        </p:tgtEl>
                                        <p:attrNameLst>
                                          <p:attrName>ppt_x</p:attrName>
                                        </p:attrNameLst>
                                      </p:cBhvr>
                                      <p:tavLst>
                                        <p:tav tm="0">
                                          <p:val>
                                            <p:strVal val="1+#ppt_w/2"/>
                                          </p:val>
                                        </p:tav>
                                        <p:tav tm="100000">
                                          <p:val>
                                            <p:strVal val="#ppt_x"/>
                                          </p:val>
                                        </p:tav>
                                      </p:tavLst>
                                    </p:anim>
                                    <p:anim calcmode="lin" valueType="num">
                                      <p:cBhvr additive="base">
                                        <p:cTn id="37" dur="1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5A94E1CC-A913-41D8-B661-5C7192316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5" name="图片 24">
            <a:extLst>
              <a:ext uri="{FF2B5EF4-FFF2-40B4-BE49-F238E27FC236}">
                <a16:creationId xmlns:a16="http://schemas.microsoft.com/office/drawing/2014/main" id="{7395D27B-E444-4680-9A4C-273D6241B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8" name="组合 7"/>
          <p:cNvGrpSpPr/>
          <p:nvPr/>
        </p:nvGrpSpPr>
        <p:grpSpPr>
          <a:xfrm>
            <a:off x="1642655" y="1921874"/>
            <a:ext cx="2417236" cy="3500578"/>
            <a:chOff x="1642655" y="1921874"/>
            <a:chExt cx="2417236" cy="3500578"/>
          </a:xfrm>
        </p:grpSpPr>
        <p:grpSp>
          <p:nvGrpSpPr>
            <p:cNvPr id="6" name="组合 5"/>
            <p:cNvGrpSpPr/>
            <p:nvPr/>
          </p:nvGrpSpPr>
          <p:grpSpPr>
            <a:xfrm>
              <a:off x="1642655" y="1921874"/>
              <a:ext cx="2417236" cy="3500578"/>
              <a:chOff x="1724297" y="2029097"/>
              <a:chExt cx="2613917" cy="4199866"/>
            </a:xfrm>
          </p:grpSpPr>
          <p:sp>
            <p:nvSpPr>
              <p:cNvPr id="5" name="矩形 4"/>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矩形 20"/>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4" name="矩形 43"/>
            <p:cNvSpPr/>
            <p:nvPr/>
          </p:nvSpPr>
          <p:spPr>
            <a:xfrm>
              <a:off x="223497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文本框 44"/>
            <p:cNvSpPr txBox="1"/>
            <p:nvPr/>
          </p:nvSpPr>
          <p:spPr>
            <a:xfrm>
              <a:off x="2481316" y="3307425"/>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sp>
          <p:nvSpPr>
            <p:cNvPr id="50" name="文本框 49"/>
            <p:cNvSpPr txBox="1"/>
            <p:nvPr/>
          </p:nvSpPr>
          <p:spPr>
            <a:xfrm>
              <a:off x="2554168" y="2530646"/>
              <a:ext cx="845104"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0" name="组合 9"/>
          <p:cNvGrpSpPr/>
          <p:nvPr/>
        </p:nvGrpSpPr>
        <p:grpSpPr>
          <a:xfrm>
            <a:off x="4975284" y="1921874"/>
            <a:ext cx="2417236" cy="3500578"/>
            <a:chOff x="4975284" y="1921874"/>
            <a:chExt cx="2417236" cy="3500578"/>
          </a:xfrm>
        </p:grpSpPr>
        <p:grpSp>
          <p:nvGrpSpPr>
            <p:cNvPr id="26" name="组合 25"/>
            <p:cNvGrpSpPr/>
            <p:nvPr/>
          </p:nvGrpSpPr>
          <p:grpSpPr>
            <a:xfrm>
              <a:off x="4975284" y="1921874"/>
              <a:ext cx="2417236" cy="3500578"/>
              <a:chOff x="1724297" y="2029097"/>
              <a:chExt cx="2613917" cy="4199866"/>
            </a:xfrm>
          </p:grpSpPr>
          <p:sp>
            <p:nvSpPr>
              <p:cNvPr id="27" name="矩形 26"/>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矩形 30"/>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6" name="矩形 45"/>
            <p:cNvSpPr/>
            <p:nvPr/>
          </p:nvSpPr>
          <p:spPr>
            <a:xfrm>
              <a:off x="556760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文本框 46"/>
            <p:cNvSpPr txBox="1"/>
            <p:nvPr/>
          </p:nvSpPr>
          <p:spPr>
            <a:xfrm>
              <a:off x="5813946" y="3287730"/>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sp>
          <p:nvSpPr>
            <p:cNvPr id="51" name="文本框 50"/>
            <p:cNvSpPr txBox="1"/>
            <p:nvPr/>
          </p:nvSpPr>
          <p:spPr>
            <a:xfrm>
              <a:off x="5872258" y="2530646"/>
              <a:ext cx="845103"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9" name="组合 8"/>
          <p:cNvGrpSpPr/>
          <p:nvPr/>
        </p:nvGrpSpPr>
        <p:grpSpPr>
          <a:xfrm>
            <a:off x="8307914" y="1921874"/>
            <a:ext cx="2417236" cy="3500578"/>
            <a:chOff x="8307914" y="1921874"/>
            <a:chExt cx="2417236" cy="3500578"/>
          </a:xfrm>
        </p:grpSpPr>
        <p:grpSp>
          <p:nvGrpSpPr>
            <p:cNvPr id="41" name="组合 40"/>
            <p:cNvGrpSpPr/>
            <p:nvPr/>
          </p:nvGrpSpPr>
          <p:grpSpPr>
            <a:xfrm>
              <a:off x="8307914" y="1921874"/>
              <a:ext cx="2417236" cy="3500578"/>
              <a:chOff x="1724297" y="2029097"/>
              <a:chExt cx="2613917" cy="4199866"/>
            </a:xfrm>
          </p:grpSpPr>
          <p:sp>
            <p:nvSpPr>
              <p:cNvPr id="42" name="矩形 41"/>
              <p:cNvSpPr/>
              <p:nvPr/>
            </p:nvSpPr>
            <p:spPr>
              <a:xfrm>
                <a:off x="1724297" y="2029097"/>
                <a:ext cx="2342606" cy="3910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矩形 42"/>
              <p:cNvSpPr/>
              <p:nvPr/>
            </p:nvSpPr>
            <p:spPr>
              <a:xfrm>
                <a:off x="1995608" y="2318814"/>
                <a:ext cx="2342606" cy="3910149"/>
              </a:xfrm>
              <a:prstGeom prst="rect">
                <a:avLst/>
              </a:pr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8" name="矩形 47"/>
            <p:cNvSpPr/>
            <p:nvPr/>
          </p:nvSpPr>
          <p:spPr>
            <a:xfrm>
              <a:off x="8882301" y="3723635"/>
              <a:ext cx="1521744" cy="1384995"/>
            </a:xfrm>
            <a:prstGeom prst="rect">
              <a:avLst/>
            </a:prstGeom>
            <a:noFill/>
          </p:spPr>
          <p:txBody>
            <a:bodyPr wrap="square" rtlCol="0">
              <a:spAutoFit/>
            </a:bodyPr>
            <a:lstStyle/>
            <a:p>
              <a:pPr algn="ct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文本框 48"/>
            <p:cNvSpPr txBox="1"/>
            <p:nvPr/>
          </p:nvSpPr>
          <p:spPr>
            <a:xfrm>
              <a:off x="9115925" y="3328827"/>
              <a:ext cx="1415773" cy="338554"/>
            </a:xfrm>
            <a:prstGeom prst="rect">
              <a:avLst/>
            </a:prstGeom>
            <a:noFill/>
          </p:spPr>
          <p:txBody>
            <a:bodyPr wrap="none" rtlCol="0">
              <a:spAutoFit/>
            </a:bodyPr>
            <a:lstStyle/>
            <a:p>
              <a:pPr algn="r"/>
              <a:r>
                <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sp>
          <p:nvSpPr>
            <p:cNvPr id="52" name="文本框 51"/>
            <p:cNvSpPr txBox="1"/>
            <p:nvPr/>
          </p:nvSpPr>
          <p:spPr>
            <a:xfrm>
              <a:off x="9185765" y="2530646"/>
              <a:ext cx="845103" cy="769441"/>
            </a:xfrm>
            <a:prstGeom prst="rect">
              <a:avLst/>
            </a:prstGeom>
            <a:noFill/>
          </p:spPr>
          <p:txBody>
            <a:bodyPr wrap="none" rtlCol="0">
              <a:spAutoFit/>
            </a:bodyPr>
            <a:lstStyle/>
            <a:p>
              <a:pPr algn="r"/>
              <a:r>
                <a:rPr lang="en-US" altLang="zh-CN"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4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9" name="文本框 28">
            <a:extLst>
              <a:ext uri="{FF2B5EF4-FFF2-40B4-BE49-F238E27FC236}">
                <a16:creationId xmlns:a16="http://schemas.microsoft.com/office/drawing/2014/main" id="{24E04A06-E1A9-4B4E-98DC-F5C4E4E71317}"/>
              </a:ext>
            </a:extLst>
          </p:cNvPr>
          <p:cNvSpPr txBox="1"/>
          <p:nvPr/>
        </p:nvSpPr>
        <p:spPr>
          <a:xfrm>
            <a:off x="3577009" y="855440"/>
            <a:ext cx="5037982"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384963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sp>
        <p:nvSpPr>
          <p:cNvPr id="2" name="Arc 20">
            <a:extLst>
              <a:ext uri="{FF2B5EF4-FFF2-40B4-BE49-F238E27FC236}">
                <a16:creationId xmlns:a16="http://schemas.microsoft.com/office/drawing/2014/main" id="{2E349284-C447-4B7E-A145-5B75731FE142}"/>
              </a:ext>
            </a:extLst>
          </p:cNvPr>
          <p:cNvSpPr/>
          <p:nvPr/>
        </p:nvSpPr>
        <p:spPr>
          <a:xfrm flipH="1">
            <a:off x="6472886" y="3517098"/>
            <a:ext cx="1871133" cy="1871133"/>
          </a:xfrm>
          <a:prstGeom prst="arc">
            <a:avLst>
              <a:gd name="adj1" fmla="val 427368"/>
              <a:gd name="adj2" fmla="val 10800137"/>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Arc 21">
            <a:extLst>
              <a:ext uri="{FF2B5EF4-FFF2-40B4-BE49-F238E27FC236}">
                <a16:creationId xmlns:a16="http://schemas.microsoft.com/office/drawing/2014/main" id="{D0486C61-995E-465F-9770-F8A7BA51AE15}"/>
              </a:ext>
            </a:extLst>
          </p:cNvPr>
          <p:cNvSpPr/>
          <p:nvPr/>
        </p:nvSpPr>
        <p:spPr>
          <a:xfrm>
            <a:off x="4112802" y="2132798"/>
            <a:ext cx="1871133" cy="1873251"/>
          </a:xfrm>
          <a:prstGeom prst="arc">
            <a:avLst>
              <a:gd name="adj1" fmla="val 10578021"/>
              <a:gd name="adj2" fmla="val 37338"/>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 name="Arc 23">
            <a:extLst>
              <a:ext uri="{FF2B5EF4-FFF2-40B4-BE49-F238E27FC236}">
                <a16:creationId xmlns:a16="http://schemas.microsoft.com/office/drawing/2014/main" id="{FBAFDB0B-54D7-4E44-AF72-9B68408B8664}"/>
              </a:ext>
            </a:extLst>
          </p:cNvPr>
          <p:cNvSpPr/>
          <p:nvPr/>
        </p:nvSpPr>
        <p:spPr>
          <a:xfrm flipH="1">
            <a:off x="8344019" y="2215348"/>
            <a:ext cx="1873251" cy="1871133"/>
          </a:xfrm>
          <a:prstGeom prst="arc">
            <a:avLst>
              <a:gd name="adj1" fmla="val 10286108"/>
              <a:gd name="adj2" fmla="val 37338"/>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Arc 19">
            <a:extLst>
              <a:ext uri="{FF2B5EF4-FFF2-40B4-BE49-F238E27FC236}">
                <a16:creationId xmlns:a16="http://schemas.microsoft.com/office/drawing/2014/main" id="{06CADBE0-13F8-43ED-B191-B6A934A6F21E}"/>
              </a:ext>
            </a:extLst>
          </p:cNvPr>
          <p:cNvSpPr/>
          <p:nvPr/>
        </p:nvSpPr>
        <p:spPr>
          <a:xfrm>
            <a:off x="2241668" y="3324481"/>
            <a:ext cx="1871133" cy="1871133"/>
          </a:xfrm>
          <a:prstGeom prst="arc">
            <a:avLst>
              <a:gd name="adj1" fmla="val 427368"/>
              <a:gd name="adj2" fmla="val 10800137"/>
            </a:avLst>
          </a:prstGeom>
          <a:ln>
            <a:solidFill>
              <a:srgbClr val="00CBF8"/>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Oval 1">
            <a:extLst>
              <a:ext uri="{FF2B5EF4-FFF2-40B4-BE49-F238E27FC236}">
                <a16:creationId xmlns:a16="http://schemas.microsoft.com/office/drawing/2014/main" id="{1896FF4C-4366-4938-B98A-F8762EB099CD}"/>
              </a:ext>
            </a:extLst>
          </p:cNvPr>
          <p:cNvSpPr/>
          <p:nvPr/>
        </p:nvSpPr>
        <p:spPr>
          <a:xfrm>
            <a:off x="1752719" y="3282147"/>
            <a:ext cx="1041400" cy="10414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Oval 2">
            <a:extLst>
              <a:ext uri="{FF2B5EF4-FFF2-40B4-BE49-F238E27FC236}">
                <a16:creationId xmlns:a16="http://schemas.microsoft.com/office/drawing/2014/main" id="{1BB43AEB-7364-41F7-A0EB-C714695B1391}"/>
              </a:ext>
            </a:extLst>
          </p:cNvPr>
          <p:cNvSpPr/>
          <p:nvPr/>
        </p:nvSpPr>
        <p:spPr>
          <a:xfrm>
            <a:off x="9662701" y="3282147"/>
            <a:ext cx="1041400" cy="1041400"/>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Oval 3">
            <a:extLst>
              <a:ext uri="{FF2B5EF4-FFF2-40B4-BE49-F238E27FC236}">
                <a16:creationId xmlns:a16="http://schemas.microsoft.com/office/drawing/2014/main" id="{BBEDDFF9-A8B6-4368-B6C3-58867B2518AD}"/>
              </a:ext>
            </a:extLst>
          </p:cNvPr>
          <p:cNvSpPr/>
          <p:nvPr/>
        </p:nvSpPr>
        <p:spPr>
          <a:xfrm>
            <a:off x="3433353" y="3150915"/>
            <a:ext cx="1301751" cy="1301751"/>
          </a:xfrm>
          <a:prstGeom prst="ellipse">
            <a:avLst/>
          </a:prstGeom>
          <a:gradFill>
            <a:gsLst>
              <a:gs pos="0">
                <a:srgbClr val="AF76B0"/>
              </a:gs>
              <a:gs pos="100000">
                <a:schemeClr val="accent2"/>
              </a:gs>
            </a:gsLst>
            <a:path path="circle">
              <a:fillToRect l="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Oval 4">
            <a:extLst>
              <a:ext uri="{FF2B5EF4-FFF2-40B4-BE49-F238E27FC236}">
                <a16:creationId xmlns:a16="http://schemas.microsoft.com/office/drawing/2014/main" id="{E9DB513D-3A85-4645-BEDF-820B0FA5AFA4}"/>
              </a:ext>
            </a:extLst>
          </p:cNvPr>
          <p:cNvSpPr/>
          <p:nvPr/>
        </p:nvSpPr>
        <p:spPr>
          <a:xfrm>
            <a:off x="7721719" y="3150915"/>
            <a:ext cx="1301751" cy="1301751"/>
          </a:xfrm>
          <a:prstGeom prst="ellipse">
            <a:avLst/>
          </a:prstGeom>
          <a:gradFill>
            <a:gsLst>
              <a:gs pos="0">
                <a:srgbClr val="AF76B0"/>
              </a:gs>
              <a:gs pos="100000">
                <a:schemeClr val="accent2"/>
              </a:gs>
            </a:gsLst>
            <a:path path="circle">
              <a:fillToRect l="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Oval 5">
            <a:extLst>
              <a:ext uri="{FF2B5EF4-FFF2-40B4-BE49-F238E27FC236}">
                <a16:creationId xmlns:a16="http://schemas.microsoft.com/office/drawing/2014/main" id="{1F8F1BDC-575E-498B-9B55-513762D8F22C}"/>
              </a:ext>
            </a:extLst>
          </p:cNvPr>
          <p:cNvSpPr/>
          <p:nvPr/>
        </p:nvSpPr>
        <p:spPr>
          <a:xfrm>
            <a:off x="5374335" y="2947715"/>
            <a:ext cx="1708151" cy="1708151"/>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1" name="Group 29">
            <a:extLst>
              <a:ext uri="{FF2B5EF4-FFF2-40B4-BE49-F238E27FC236}">
                <a16:creationId xmlns:a16="http://schemas.microsoft.com/office/drawing/2014/main" id="{DF651726-51C2-4FF4-8E44-94FB92353069}"/>
              </a:ext>
            </a:extLst>
          </p:cNvPr>
          <p:cNvGrpSpPr/>
          <p:nvPr/>
        </p:nvGrpSpPr>
        <p:grpSpPr>
          <a:xfrm>
            <a:off x="3840142" y="3561963"/>
            <a:ext cx="488317" cy="480568"/>
            <a:chOff x="1335088" y="2644775"/>
            <a:chExt cx="300038" cy="295275"/>
          </a:xfrm>
          <a:solidFill>
            <a:schemeClr val="bg1"/>
          </a:solidFill>
        </p:grpSpPr>
        <p:sp>
          <p:nvSpPr>
            <p:cNvPr id="12" name="Freeform 312">
              <a:extLst>
                <a:ext uri="{FF2B5EF4-FFF2-40B4-BE49-F238E27FC236}">
                  <a16:creationId xmlns:a16="http://schemas.microsoft.com/office/drawing/2014/main" id="{C3760A38-03CF-43FD-BC9A-0B562E70586B}"/>
                </a:ext>
              </a:extLst>
            </p:cNvPr>
            <p:cNvSpPr>
              <a:spLocks noEditPoints="1"/>
            </p:cNvSpPr>
            <p:nvPr/>
          </p:nvSpPr>
          <p:spPr bwMode="auto">
            <a:xfrm>
              <a:off x="1335088" y="2644775"/>
              <a:ext cx="300038" cy="295275"/>
            </a:xfrm>
            <a:custGeom>
              <a:avLst/>
              <a:gdLst/>
              <a:ahLst/>
              <a:cxnLst>
                <a:cxn ang="0">
                  <a:pos x="115" y="7"/>
                </a:cxn>
                <a:cxn ang="0">
                  <a:pos x="116" y="6"/>
                </a:cxn>
                <a:cxn ang="0">
                  <a:pos x="115" y="4"/>
                </a:cxn>
                <a:cxn ang="0">
                  <a:pos x="88" y="9"/>
                </a:cxn>
                <a:cxn ang="0">
                  <a:pos x="82" y="36"/>
                </a:cxn>
                <a:cxn ang="0">
                  <a:pos x="36" y="82"/>
                </a:cxn>
                <a:cxn ang="0">
                  <a:pos x="28" y="80"/>
                </a:cxn>
                <a:cxn ang="0">
                  <a:pos x="9" y="88"/>
                </a:cxn>
                <a:cxn ang="0">
                  <a:pos x="4" y="115"/>
                </a:cxn>
                <a:cxn ang="0">
                  <a:pos x="6" y="116"/>
                </a:cxn>
                <a:cxn ang="0">
                  <a:pos x="7" y="115"/>
                </a:cxn>
                <a:cxn ang="0">
                  <a:pos x="21" y="101"/>
                </a:cxn>
                <a:cxn ang="0">
                  <a:pos x="25" y="101"/>
                </a:cxn>
                <a:cxn ang="0">
                  <a:pos x="31" y="107"/>
                </a:cxn>
                <a:cxn ang="0">
                  <a:pos x="30" y="111"/>
                </a:cxn>
                <a:cxn ang="0">
                  <a:pos x="17" y="125"/>
                </a:cxn>
                <a:cxn ang="0">
                  <a:pos x="16" y="126"/>
                </a:cxn>
                <a:cxn ang="0">
                  <a:pos x="17" y="128"/>
                </a:cxn>
                <a:cxn ang="0">
                  <a:pos x="28" y="130"/>
                </a:cxn>
                <a:cxn ang="0">
                  <a:pos x="44" y="123"/>
                </a:cxn>
                <a:cxn ang="0">
                  <a:pos x="50" y="96"/>
                </a:cxn>
                <a:cxn ang="0">
                  <a:pos x="96" y="50"/>
                </a:cxn>
                <a:cxn ang="0">
                  <a:pos x="104" y="52"/>
                </a:cxn>
                <a:cxn ang="0">
                  <a:pos x="123" y="44"/>
                </a:cxn>
                <a:cxn ang="0">
                  <a:pos x="128" y="17"/>
                </a:cxn>
                <a:cxn ang="0">
                  <a:pos x="126" y="16"/>
                </a:cxn>
                <a:cxn ang="0">
                  <a:pos x="125" y="17"/>
                </a:cxn>
                <a:cxn ang="0">
                  <a:pos x="111" y="31"/>
                </a:cxn>
                <a:cxn ang="0">
                  <a:pos x="107" y="31"/>
                </a:cxn>
                <a:cxn ang="0">
                  <a:pos x="101" y="25"/>
                </a:cxn>
                <a:cxn ang="0">
                  <a:pos x="101" y="21"/>
                </a:cxn>
                <a:cxn ang="0">
                  <a:pos x="115" y="7"/>
                </a:cxn>
                <a:cxn ang="0">
                  <a:pos x="99" y="27"/>
                </a:cxn>
                <a:cxn ang="0">
                  <a:pos x="105" y="33"/>
                </a:cxn>
                <a:cxn ang="0">
                  <a:pos x="113" y="33"/>
                </a:cxn>
                <a:cxn ang="0">
                  <a:pos x="125" y="22"/>
                </a:cxn>
                <a:cxn ang="0">
                  <a:pos x="120" y="41"/>
                </a:cxn>
                <a:cxn ang="0">
                  <a:pos x="104" y="48"/>
                </a:cxn>
                <a:cxn ang="0">
                  <a:pos x="97" y="46"/>
                </a:cxn>
                <a:cxn ang="0">
                  <a:pos x="95" y="47"/>
                </a:cxn>
                <a:cxn ang="0">
                  <a:pos x="47" y="95"/>
                </a:cxn>
                <a:cxn ang="0">
                  <a:pos x="46" y="97"/>
                </a:cxn>
                <a:cxn ang="0">
                  <a:pos x="42" y="120"/>
                </a:cxn>
                <a:cxn ang="0">
                  <a:pos x="22" y="125"/>
                </a:cxn>
                <a:cxn ang="0">
                  <a:pos x="33" y="113"/>
                </a:cxn>
                <a:cxn ang="0">
                  <a:pos x="33" y="105"/>
                </a:cxn>
                <a:cxn ang="0">
                  <a:pos x="27" y="98"/>
                </a:cxn>
                <a:cxn ang="0">
                  <a:pos x="19" y="99"/>
                </a:cxn>
                <a:cxn ang="0">
                  <a:pos x="7" y="110"/>
                </a:cxn>
                <a:cxn ang="0">
                  <a:pos x="12" y="91"/>
                </a:cxn>
                <a:cxn ang="0">
                  <a:pos x="28" y="84"/>
                </a:cxn>
                <a:cxn ang="0">
                  <a:pos x="35" y="86"/>
                </a:cxn>
                <a:cxn ang="0">
                  <a:pos x="37" y="85"/>
                </a:cxn>
                <a:cxn ang="0">
                  <a:pos x="85" y="37"/>
                </a:cxn>
                <a:cxn ang="0">
                  <a:pos x="86" y="35"/>
                </a:cxn>
                <a:cxn ang="0">
                  <a:pos x="90" y="12"/>
                </a:cxn>
                <a:cxn ang="0">
                  <a:pos x="110" y="7"/>
                </a:cxn>
                <a:cxn ang="0">
                  <a:pos x="99" y="19"/>
                </a:cxn>
                <a:cxn ang="0">
                  <a:pos x="99" y="27"/>
                </a:cxn>
              </a:cxnLst>
              <a:rect l="0" t="0" r="r" b="b"/>
              <a:pathLst>
                <a:path w="132" h="130">
                  <a:moveTo>
                    <a:pt x="115" y="7"/>
                  </a:moveTo>
                  <a:cubicBezTo>
                    <a:pt x="116" y="7"/>
                    <a:pt x="116" y="6"/>
                    <a:pt x="116" y="6"/>
                  </a:cubicBezTo>
                  <a:cubicBezTo>
                    <a:pt x="116" y="5"/>
                    <a:pt x="115" y="4"/>
                    <a:pt x="115" y="4"/>
                  </a:cubicBezTo>
                  <a:cubicBezTo>
                    <a:pt x="106" y="0"/>
                    <a:pt x="95" y="2"/>
                    <a:pt x="88" y="9"/>
                  </a:cubicBezTo>
                  <a:cubicBezTo>
                    <a:pt x="81" y="16"/>
                    <a:pt x="78" y="27"/>
                    <a:pt x="82" y="36"/>
                  </a:cubicBezTo>
                  <a:cubicBezTo>
                    <a:pt x="36" y="82"/>
                    <a:pt x="36" y="82"/>
                    <a:pt x="36" y="82"/>
                  </a:cubicBezTo>
                  <a:cubicBezTo>
                    <a:pt x="33" y="81"/>
                    <a:pt x="30" y="80"/>
                    <a:pt x="28" y="80"/>
                  </a:cubicBezTo>
                  <a:cubicBezTo>
                    <a:pt x="21" y="80"/>
                    <a:pt x="14" y="83"/>
                    <a:pt x="9" y="88"/>
                  </a:cubicBezTo>
                  <a:cubicBezTo>
                    <a:pt x="2" y="95"/>
                    <a:pt x="0" y="106"/>
                    <a:pt x="4" y="115"/>
                  </a:cubicBezTo>
                  <a:cubicBezTo>
                    <a:pt x="4" y="115"/>
                    <a:pt x="5" y="116"/>
                    <a:pt x="6" y="116"/>
                  </a:cubicBezTo>
                  <a:cubicBezTo>
                    <a:pt x="6" y="116"/>
                    <a:pt x="7" y="116"/>
                    <a:pt x="7" y="115"/>
                  </a:cubicBezTo>
                  <a:cubicBezTo>
                    <a:pt x="21" y="101"/>
                    <a:pt x="21" y="101"/>
                    <a:pt x="21" y="101"/>
                  </a:cubicBezTo>
                  <a:cubicBezTo>
                    <a:pt x="22" y="100"/>
                    <a:pt x="24" y="100"/>
                    <a:pt x="25" y="101"/>
                  </a:cubicBezTo>
                  <a:cubicBezTo>
                    <a:pt x="31" y="107"/>
                    <a:pt x="31" y="107"/>
                    <a:pt x="31" y="107"/>
                  </a:cubicBezTo>
                  <a:cubicBezTo>
                    <a:pt x="31" y="108"/>
                    <a:pt x="31" y="110"/>
                    <a:pt x="30" y="111"/>
                  </a:cubicBezTo>
                  <a:cubicBezTo>
                    <a:pt x="17" y="125"/>
                    <a:pt x="17" y="125"/>
                    <a:pt x="17" y="125"/>
                  </a:cubicBezTo>
                  <a:cubicBezTo>
                    <a:pt x="16" y="125"/>
                    <a:pt x="16" y="126"/>
                    <a:pt x="16" y="126"/>
                  </a:cubicBezTo>
                  <a:cubicBezTo>
                    <a:pt x="16" y="127"/>
                    <a:pt x="17" y="128"/>
                    <a:pt x="17" y="128"/>
                  </a:cubicBezTo>
                  <a:cubicBezTo>
                    <a:pt x="20" y="129"/>
                    <a:pt x="24" y="130"/>
                    <a:pt x="28" y="130"/>
                  </a:cubicBezTo>
                  <a:cubicBezTo>
                    <a:pt x="34" y="130"/>
                    <a:pt x="40" y="128"/>
                    <a:pt x="44" y="123"/>
                  </a:cubicBezTo>
                  <a:cubicBezTo>
                    <a:pt x="51" y="116"/>
                    <a:pt x="54" y="105"/>
                    <a:pt x="50" y="96"/>
                  </a:cubicBezTo>
                  <a:cubicBezTo>
                    <a:pt x="96" y="50"/>
                    <a:pt x="96" y="50"/>
                    <a:pt x="96" y="50"/>
                  </a:cubicBezTo>
                  <a:cubicBezTo>
                    <a:pt x="99" y="51"/>
                    <a:pt x="102" y="52"/>
                    <a:pt x="104" y="52"/>
                  </a:cubicBezTo>
                  <a:cubicBezTo>
                    <a:pt x="111" y="52"/>
                    <a:pt x="118" y="49"/>
                    <a:pt x="123" y="44"/>
                  </a:cubicBezTo>
                  <a:cubicBezTo>
                    <a:pt x="130" y="37"/>
                    <a:pt x="132" y="26"/>
                    <a:pt x="128" y="17"/>
                  </a:cubicBezTo>
                  <a:cubicBezTo>
                    <a:pt x="128" y="17"/>
                    <a:pt x="127" y="16"/>
                    <a:pt x="126" y="16"/>
                  </a:cubicBezTo>
                  <a:cubicBezTo>
                    <a:pt x="126" y="16"/>
                    <a:pt x="125" y="16"/>
                    <a:pt x="125" y="17"/>
                  </a:cubicBezTo>
                  <a:cubicBezTo>
                    <a:pt x="111" y="31"/>
                    <a:pt x="111" y="31"/>
                    <a:pt x="111" y="31"/>
                  </a:cubicBezTo>
                  <a:cubicBezTo>
                    <a:pt x="110" y="31"/>
                    <a:pt x="108" y="31"/>
                    <a:pt x="107" y="31"/>
                  </a:cubicBezTo>
                  <a:cubicBezTo>
                    <a:pt x="101" y="25"/>
                    <a:pt x="101" y="25"/>
                    <a:pt x="101" y="25"/>
                  </a:cubicBezTo>
                  <a:cubicBezTo>
                    <a:pt x="101" y="24"/>
                    <a:pt x="101" y="22"/>
                    <a:pt x="101" y="21"/>
                  </a:cubicBezTo>
                  <a:lnTo>
                    <a:pt x="115" y="7"/>
                  </a:lnTo>
                  <a:close/>
                  <a:moveTo>
                    <a:pt x="99" y="27"/>
                  </a:moveTo>
                  <a:cubicBezTo>
                    <a:pt x="105" y="33"/>
                    <a:pt x="105" y="33"/>
                    <a:pt x="105" y="33"/>
                  </a:cubicBezTo>
                  <a:cubicBezTo>
                    <a:pt x="107" y="36"/>
                    <a:pt x="111" y="36"/>
                    <a:pt x="113" y="33"/>
                  </a:cubicBezTo>
                  <a:cubicBezTo>
                    <a:pt x="125" y="22"/>
                    <a:pt x="125" y="22"/>
                    <a:pt x="125" y="22"/>
                  </a:cubicBezTo>
                  <a:cubicBezTo>
                    <a:pt x="127" y="29"/>
                    <a:pt x="125" y="36"/>
                    <a:pt x="120" y="41"/>
                  </a:cubicBezTo>
                  <a:cubicBezTo>
                    <a:pt x="116" y="45"/>
                    <a:pt x="110" y="48"/>
                    <a:pt x="104" y="48"/>
                  </a:cubicBezTo>
                  <a:cubicBezTo>
                    <a:pt x="102" y="48"/>
                    <a:pt x="99" y="47"/>
                    <a:pt x="97" y="46"/>
                  </a:cubicBezTo>
                  <a:cubicBezTo>
                    <a:pt x="96" y="46"/>
                    <a:pt x="95" y="46"/>
                    <a:pt x="95" y="47"/>
                  </a:cubicBezTo>
                  <a:cubicBezTo>
                    <a:pt x="47" y="95"/>
                    <a:pt x="47" y="95"/>
                    <a:pt x="47" y="95"/>
                  </a:cubicBezTo>
                  <a:cubicBezTo>
                    <a:pt x="46" y="95"/>
                    <a:pt x="46" y="96"/>
                    <a:pt x="46" y="97"/>
                  </a:cubicBezTo>
                  <a:cubicBezTo>
                    <a:pt x="49" y="104"/>
                    <a:pt x="47" y="114"/>
                    <a:pt x="42" y="120"/>
                  </a:cubicBezTo>
                  <a:cubicBezTo>
                    <a:pt x="36" y="126"/>
                    <a:pt x="29" y="127"/>
                    <a:pt x="22" y="125"/>
                  </a:cubicBezTo>
                  <a:cubicBezTo>
                    <a:pt x="33" y="113"/>
                    <a:pt x="33" y="113"/>
                    <a:pt x="33" y="113"/>
                  </a:cubicBezTo>
                  <a:cubicBezTo>
                    <a:pt x="36" y="111"/>
                    <a:pt x="36" y="107"/>
                    <a:pt x="33" y="105"/>
                  </a:cubicBezTo>
                  <a:cubicBezTo>
                    <a:pt x="27" y="98"/>
                    <a:pt x="27" y="98"/>
                    <a:pt x="27" y="98"/>
                  </a:cubicBezTo>
                  <a:cubicBezTo>
                    <a:pt x="25" y="96"/>
                    <a:pt x="21" y="96"/>
                    <a:pt x="19" y="99"/>
                  </a:cubicBezTo>
                  <a:cubicBezTo>
                    <a:pt x="7" y="110"/>
                    <a:pt x="7" y="110"/>
                    <a:pt x="7" y="110"/>
                  </a:cubicBezTo>
                  <a:cubicBezTo>
                    <a:pt x="5" y="103"/>
                    <a:pt x="7" y="96"/>
                    <a:pt x="12" y="91"/>
                  </a:cubicBezTo>
                  <a:cubicBezTo>
                    <a:pt x="16" y="87"/>
                    <a:pt x="22" y="84"/>
                    <a:pt x="28" y="84"/>
                  </a:cubicBezTo>
                  <a:cubicBezTo>
                    <a:pt x="30" y="84"/>
                    <a:pt x="33" y="85"/>
                    <a:pt x="35" y="86"/>
                  </a:cubicBezTo>
                  <a:cubicBezTo>
                    <a:pt x="36" y="86"/>
                    <a:pt x="37" y="86"/>
                    <a:pt x="37" y="85"/>
                  </a:cubicBezTo>
                  <a:cubicBezTo>
                    <a:pt x="85" y="37"/>
                    <a:pt x="85" y="37"/>
                    <a:pt x="85" y="37"/>
                  </a:cubicBezTo>
                  <a:cubicBezTo>
                    <a:pt x="86" y="37"/>
                    <a:pt x="86" y="36"/>
                    <a:pt x="86" y="35"/>
                  </a:cubicBezTo>
                  <a:cubicBezTo>
                    <a:pt x="83" y="28"/>
                    <a:pt x="85" y="18"/>
                    <a:pt x="90" y="12"/>
                  </a:cubicBezTo>
                  <a:cubicBezTo>
                    <a:pt x="96" y="6"/>
                    <a:pt x="103" y="5"/>
                    <a:pt x="110" y="7"/>
                  </a:cubicBezTo>
                  <a:cubicBezTo>
                    <a:pt x="99" y="19"/>
                    <a:pt x="99" y="19"/>
                    <a:pt x="99" y="19"/>
                  </a:cubicBezTo>
                  <a:cubicBezTo>
                    <a:pt x="96" y="21"/>
                    <a:pt x="96" y="25"/>
                    <a:pt x="99" y="27"/>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313">
              <a:extLst>
                <a:ext uri="{FF2B5EF4-FFF2-40B4-BE49-F238E27FC236}">
                  <a16:creationId xmlns:a16="http://schemas.microsoft.com/office/drawing/2014/main" id="{41403737-C347-4454-AB7A-94991F84D010}"/>
                </a:ext>
              </a:extLst>
            </p:cNvPr>
            <p:cNvSpPr/>
            <p:nvPr/>
          </p:nvSpPr>
          <p:spPr bwMode="auto">
            <a:xfrm>
              <a:off x="1498601" y="2808288"/>
              <a:ext cx="131763" cy="128588"/>
            </a:xfrm>
            <a:custGeom>
              <a:avLst/>
              <a:gdLst/>
              <a:ahLst/>
              <a:cxnLst>
                <a:cxn ang="0">
                  <a:pos x="47" y="53"/>
                </a:cxn>
                <a:cxn ang="0">
                  <a:pos x="44" y="53"/>
                </a:cxn>
                <a:cxn ang="0">
                  <a:pos x="3" y="13"/>
                </a:cxn>
                <a:cxn ang="0">
                  <a:pos x="1" y="13"/>
                </a:cxn>
                <a:cxn ang="0">
                  <a:pos x="1" y="15"/>
                </a:cxn>
                <a:cxn ang="0">
                  <a:pos x="41" y="55"/>
                </a:cxn>
                <a:cxn ang="0">
                  <a:pos x="45" y="57"/>
                </a:cxn>
                <a:cxn ang="0">
                  <a:pos x="45" y="57"/>
                </a:cxn>
                <a:cxn ang="0">
                  <a:pos x="50" y="55"/>
                </a:cxn>
                <a:cxn ang="0">
                  <a:pos x="55" y="49"/>
                </a:cxn>
                <a:cxn ang="0">
                  <a:pos x="55" y="41"/>
                </a:cxn>
                <a:cxn ang="0">
                  <a:pos x="15" y="1"/>
                </a:cxn>
                <a:cxn ang="0">
                  <a:pos x="13" y="1"/>
                </a:cxn>
                <a:cxn ang="0">
                  <a:pos x="13" y="3"/>
                </a:cxn>
                <a:cxn ang="0">
                  <a:pos x="53" y="43"/>
                </a:cxn>
                <a:cxn ang="0">
                  <a:pos x="53" y="47"/>
                </a:cxn>
                <a:cxn ang="0">
                  <a:pos x="47" y="53"/>
                </a:cxn>
              </a:cxnLst>
              <a:rect l="0" t="0" r="r" b="b"/>
              <a:pathLst>
                <a:path w="58" h="57">
                  <a:moveTo>
                    <a:pt x="47" y="53"/>
                  </a:moveTo>
                  <a:cubicBezTo>
                    <a:pt x="46" y="53"/>
                    <a:pt x="44" y="53"/>
                    <a:pt x="44" y="53"/>
                  </a:cubicBezTo>
                  <a:cubicBezTo>
                    <a:pt x="3" y="13"/>
                    <a:pt x="3" y="13"/>
                    <a:pt x="3" y="13"/>
                  </a:cubicBezTo>
                  <a:cubicBezTo>
                    <a:pt x="3" y="12"/>
                    <a:pt x="1" y="12"/>
                    <a:pt x="1" y="13"/>
                  </a:cubicBezTo>
                  <a:cubicBezTo>
                    <a:pt x="0" y="13"/>
                    <a:pt x="0" y="15"/>
                    <a:pt x="1" y="15"/>
                  </a:cubicBezTo>
                  <a:cubicBezTo>
                    <a:pt x="41" y="55"/>
                    <a:pt x="41" y="55"/>
                    <a:pt x="41" y="55"/>
                  </a:cubicBezTo>
                  <a:cubicBezTo>
                    <a:pt x="42" y="57"/>
                    <a:pt x="43" y="57"/>
                    <a:pt x="45" y="57"/>
                  </a:cubicBezTo>
                  <a:cubicBezTo>
                    <a:pt x="45" y="57"/>
                    <a:pt x="45" y="57"/>
                    <a:pt x="45" y="57"/>
                  </a:cubicBezTo>
                  <a:cubicBezTo>
                    <a:pt x="47" y="57"/>
                    <a:pt x="48" y="57"/>
                    <a:pt x="50" y="55"/>
                  </a:cubicBezTo>
                  <a:cubicBezTo>
                    <a:pt x="55" y="49"/>
                    <a:pt x="55" y="49"/>
                    <a:pt x="55" y="49"/>
                  </a:cubicBezTo>
                  <a:cubicBezTo>
                    <a:pt x="58" y="47"/>
                    <a:pt x="58" y="43"/>
                    <a:pt x="55" y="41"/>
                  </a:cubicBezTo>
                  <a:cubicBezTo>
                    <a:pt x="15" y="1"/>
                    <a:pt x="15" y="1"/>
                    <a:pt x="15" y="1"/>
                  </a:cubicBezTo>
                  <a:cubicBezTo>
                    <a:pt x="15" y="0"/>
                    <a:pt x="13" y="0"/>
                    <a:pt x="13" y="1"/>
                  </a:cubicBezTo>
                  <a:cubicBezTo>
                    <a:pt x="12" y="1"/>
                    <a:pt x="12" y="3"/>
                    <a:pt x="13" y="3"/>
                  </a:cubicBezTo>
                  <a:cubicBezTo>
                    <a:pt x="53" y="43"/>
                    <a:pt x="53" y="43"/>
                    <a:pt x="53" y="43"/>
                  </a:cubicBezTo>
                  <a:cubicBezTo>
                    <a:pt x="54" y="44"/>
                    <a:pt x="54" y="46"/>
                    <a:pt x="53" y="47"/>
                  </a:cubicBezTo>
                  <a:lnTo>
                    <a:pt x="47" y="53"/>
                  </a:ln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314">
              <a:extLst>
                <a:ext uri="{FF2B5EF4-FFF2-40B4-BE49-F238E27FC236}">
                  <a16:creationId xmlns:a16="http://schemas.microsoft.com/office/drawing/2014/main" id="{CFA2C13F-1C82-4545-82ED-D3BDA5493722}"/>
                </a:ext>
              </a:extLst>
            </p:cNvPr>
            <p:cNvSpPr>
              <a:spLocks noEditPoints="1"/>
            </p:cNvSpPr>
            <p:nvPr/>
          </p:nvSpPr>
          <p:spPr bwMode="auto">
            <a:xfrm>
              <a:off x="1339851" y="2649538"/>
              <a:ext cx="117475" cy="117475"/>
            </a:xfrm>
            <a:custGeom>
              <a:avLst/>
              <a:gdLst/>
              <a:ahLst/>
              <a:cxnLst>
                <a:cxn ang="0">
                  <a:pos x="23" y="13"/>
                </a:cxn>
                <a:cxn ang="0">
                  <a:pos x="11" y="1"/>
                </a:cxn>
                <a:cxn ang="0">
                  <a:pos x="9" y="1"/>
                </a:cxn>
                <a:cxn ang="0">
                  <a:pos x="1" y="9"/>
                </a:cxn>
                <a:cxn ang="0">
                  <a:pos x="1" y="11"/>
                </a:cxn>
                <a:cxn ang="0">
                  <a:pos x="13" y="23"/>
                </a:cxn>
                <a:cxn ang="0">
                  <a:pos x="14" y="24"/>
                </a:cxn>
                <a:cxn ang="0">
                  <a:pos x="15" y="23"/>
                </a:cxn>
                <a:cxn ang="0">
                  <a:pos x="18" y="21"/>
                </a:cxn>
                <a:cxn ang="0">
                  <a:pos x="49" y="51"/>
                </a:cxn>
                <a:cxn ang="0">
                  <a:pos x="50" y="52"/>
                </a:cxn>
                <a:cxn ang="0">
                  <a:pos x="51" y="51"/>
                </a:cxn>
                <a:cxn ang="0">
                  <a:pos x="51" y="49"/>
                </a:cxn>
                <a:cxn ang="0">
                  <a:pos x="21" y="18"/>
                </a:cxn>
                <a:cxn ang="0">
                  <a:pos x="23" y="15"/>
                </a:cxn>
                <a:cxn ang="0">
                  <a:pos x="23" y="13"/>
                </a:cxn>
                <a:cxn ang="0">
                  <a:pos x="14" y="19"/>
                </a:cxn>
                <a:cxn ang="0">
                  <a:pos x="5" y="10"/>
                </a:cxn>
                <a:cxn ang="0">
                  <a:pos x="10" y="5"/>
                </a:cxn>
                <a:cxn ang="0">
                  <a:pos x="19" y="14"/>
                </a:cxn>
                <a:cxn ang="0">
                  <a:pos x="14" y="19"/>
                </a:cxn>
              </a:cxnLst>
              <a:rect l="0" t="0" r="r" b="b"/>
              <a:pathLst>
                <a:path w="52" h="52">
                  <a:moveTo>
                    <a:pt x="23" y="13"/>
                  </a:moveTo>
                  <a:cubicBezTo>
                    <a:pt x="11" y="1"/>
                    <a:pt x="11" y="1"/>
                    <a:pt x="11" y="1"/>
                  </a:cubicBezTo>
                  <a:cubicBezTo>
                    <a:pt x="11" y="0"/>
                    <a:pt x="9" y="0"/>
                    <a:pt x="9" y="1"/>
                  </a:cubicBezTo>
                  <a:cubicBezTo>
                    <a:pt x="1" y="9"/>
                    <a:pt x="1" y="9"/>
                    <a:pt x="1" y="9"/>
                  </a:cubicBezTo>
                  <a:cubicBezTo>
                    <a:pt x="0" y="9"/>
                    <a:pt x="0" y="11"/>
                    <a:pt x="1" y="11"/>
                  </a:cubicBezTo>
                  <a:cubicBezTo>
                    <a:pt x="13" y="23"/>
                    <a:pt x="13" y="23"/>
                    <a:pt x="13" y="23"/>
                  </a:cubicBezTo>
                  <a:cubicBezTo>
                    <a:pt x="13" y="24"/>
                    <a:pt x="13" y="24"/>
                    <a:pt x="14" y="24"/>
                  </a:cubicBezTo>
                  <a:cubicBezTo>
                    <a:pt x="15" y="24"/>
                    <a:pt x="15" y="24"/>
                    <a:pt x="15" y="23"/>
                  </a:cubicBezTo>
                  <a:cubicBezTo>
                    <a:pt x="18" y="21"/>
                    <a:pt x="18" y="21"/>
                    <a:pt x="18" y="21"/>
                  </a:cubicBezTo>
                  <a:cubicBezTo>
                    <a:pt x="49" y="51"/>
                    <a:pt x="49" y="51"/>
                    <a:pt x="49" y="51"/>
                  </a:cubicBezTo>
                  <a:cubicBezTo>
                    <a:pt x="49" y="52"/>
                    <a:pt x="49" y="52"/>
                    <a:pt x="50" y="52"/>
                  </a:cubicBezTo>
                  <a:cubicBezTo>
                    <a:pt x="51" y="52"/>
                    <a:pt x="51" y="52"/>
                    <a:pt x="51" y="51"/>
                  </a:cubicBezTo>
                  <a:cubicBezTo>
                    <a:pt x="52" y="51"/>
                    <a:pt x="52" y="49"/>
                    <a:pt x="51" y="49"/>
                  </a:cubicBezTo>
                  <a:cubicBezTo>
                    <a:pt x="21" y="18"/>
                    <a:pt x="21" y="18"/>
                    <a:pt x="21" y="18"/>
                  </a:cubicBezTo>
                  <a:cubicBezTo>
                    <a:pt x="23" y="15"/>
                    <a:pt x="23" y="15"/>
                    <a:pt x="23" y="15"/>
                  </a:cubicBezTo>
                  <a:cubicBezTo>
                    <a:pt x="24" y="15"/>
                    <a:pt x="24" y="13"/>
                    <a:pt x="23" y="13"/>
                  </a:cubicBezTo>
                  <a:close/>
                  <a:moveTo>
                    <a:pt x="14" y="19"/>
                  </a:moveTo>
                  <a:cubicBezTo>
                    <a:pt x="5" y="10"/>
                    <a:pt x="5" y="10"/>
                    <a:pt x="5" y="10"/>
                  </a:cubicBezTo>
                  <a:cubicBezTo>
                    <a:pt x="10" y="5"/>
                    <a:pt x="10" y="5"/>
                    <a:pt x="10" y="5"/>
                  </a:cubicBezTo>
                  <a:cubicBezTo>
                    <a:pt x="19" y="14"/>
                    <a:pt x="19" y="14"/>
                    <a:pt x="19" y="14"/>
                  </a:cubicBezTo>
                  <a:lnTo>
                    <a:pt x="14" y="19"/>
                  </a:ln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5" name="Group 33">
            <a:extLst>
              <a:ext uri="{FF2B5EF4-FFF2-40B4-BE49-F238E27FC236}">
                <a16:creationId xmlns:a16="http://schemas.microsoft.com/office/drawing/2014/main" id="{99147854-A82A-4A6F-A38E-6BFDE51923AF}"/>
              </a:ext>
            </a:extLst>
          </p:cNvPr>
          <p:cNvGrpSpPr/>
          <p:nvPr/>
        </p:nvGrpSpPr>
        <p:grpSpPr>
          <a:xfrm>
            <a:off x="5961145" y="3425433"/>
            <a:ext cx="535367" cy="753629"/>
            <a:chOff x="5280026" y="2649538"/>
            <a:chExt cx="206375" cy="290512"/>
          </a:xfrm>
          <a:solidFill>
            <a:schemeClr val="bg1"/>
          </a:solidFill>
        </p:grpSpPr>
        <p:sp>
          <p:nvSpPr>
            <p:cNvPr id="16" name="Freeform 329">
              <a:extLst>
                <a:ext uri="{FF2B5EF4-FFF2-40B4-BE49-F238E27FC236}">
                  <a16:creationId xmlns:a16="http://schemas.microsoft.com/office/drawing/2014/main" id="{2D417F63-C849-46BF-8F70-B472D1F7AED7}"/>
                </a:ext>
              </a:extLst>
            </p:cNvPr>
            <p:cNvSpPr/>
            <p:nvPr/>
          </p:nvSpPr>
          <p:spPr bwMode="auto">
            <a:xfrm>
              <a:off x="5305426" y="2930525"/>
              <a:ext cx="171450" cy="9525"/>
            </a:xfrm>
            <a:custGeom>
              <a:avLst/>
              <a:gdLst/>
              <a:ahLst/>
              <a:cxnLst>
                <a:cxn ang="0">
                  <a:pos x="76" y="2"/>
                </a:cxn>
                <a:cxn ang="0">
                  <a:pos x="74" y="0"/>
                </a:cxn>
                <a:cxn ang="0">
                  <a:pos x="2" y="0"/>
                </a:cxn>
                <a:cxn ang="0">
                  <a:pos x="0" y="2"/>
                </a:cxn>
                <a:cxn ang="0">
                  <a:pos x="2" y="4"/>
                </a:cxn>
                <a:cxn ang="0">
                  <a:pos x="74" y="4"/>
                </a:cxn>
                <a:cxn ang="0">
                  <a:pos x="76" y="2"/>
                </a:cxn>
              </a:cxnLst>
              <a:rect l="0" t="0" r="r" b="b"/>
              <a:pathLst>
                <a:path w="76" h="4">
                  <a:moveTo>
                    <a:pt x="76" y="2"/>
                  </a:moveTo>
                  <a:cubicBezTo>
                    <a:pt x="76" y="1"/>
                    <a:pt x="75" y="0"/>
                    <a:pt x="74" y="0"/>
                  </a:cubicBezTo>
                  <a:cubicBezTo>
                    <a:pt x="2" y="0"/>
                    <a:pt x="2" y="0"/>
                    <a:pt x="2" y="0"/>
                  </a:cubicBezTo>
                  <a:cubicBezTo>
                    <a:pt x="1" y="0"/>
                    <a:pt x="0" y="1"/>
                    <a:pt x="0" y="2"/>
                  </a:cubicBezTo>
                  <a:cubicBezTo>
                    <a:pt x="0" y="3"/>
                    <a:pt x="1" y="4"/>
                    <a:pt x="2" y="4"/>
                  </a:cubicBezTo>
                  <a:cubicBezTo>
                    <a:pt x="74" y="4"/>
                    <a:pt x="74" y="4"/>
                    <a:pt x="74" y="4"/>
                  </a:cubicBezTo>
                  <a:cubicBezTo>
                    <a:pt x="75" y="4"/>
                    <a:pt x="76" y="3"/>
                    <a:pt x="76" y="2"/>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330">
              <a:extLst>
                <a:ext uri="{FF2B5EF4-FFF2-40B4-BE49-F238E27FC236}">
                  <a16:creationId xmlns:a16="http://schemas.microsoft.com/office/drawing/2014/main" id="{9F05042E-7570-4211-88A9-D679E2ED4D0E}"/>
                </a:ext>
              </a:extLst>
            </p:cNvPr>
            <p:cNvSpPr/>
            <p:nvPr/>
          </p:nvSpPr>
          <p:spPr bwMode="auto">
            <a:xfrm>
              <a:off x="5280026" y="2649538"/>
              <a:ext cx="187325" cy="271463"/>
            </a:xfrm>
            <a:custGeom>
              <a:avLst/>
              <a:gdLst/>
              <a:ahLst/>
              <a:cxnLst>
                <a:cxn ang="0">
                  <a:pos x="4" y="37"/>
                </a:cxn>
                <a:cxn ang="0">
                  <a:pos x="2" y="47"/>
                </a:cxn>
                <a:cxn ang="0">
                  <a:pos x="13" y="57"/>
                </a:cxn>
                <a:cxn ang="0">
                  <a:pos x="19" y="56"/>
                </a:cxn>
                <a:cxn ang="0">
                  <a:pos x="31" y="48"/>
                </a:cxn>
                <a:cxn ang="0">
                  <a:pos x="41" y="49"/>
                </a:cxn>
                <a:cxn ang="0">
                  <a:pos x="41" y="49"/>
                </a:cxn>
                <a:cxn ang="0">
                  <a:pos x="28" y="70"/>
                </a:cxn>
                <a:cxn ang="0">
                  <a:pos x="12" y="102"/>
                </a:cxn>
                <a:cxn ang="0">
                  <a:pos x="20" y="119"/>
                </a:cxn>
                <a:cxn ang="0">
                  <a:pos x="21" y="120"/>
                </a:cxn>
                <a:cxn ang="0">
                  <a:pos x="77" y="120"/>
                </a:cxn>
                <a:cxn ang="0">
                  <a:pos x="79" y="118"/>
                </a:cxn>
                <a:cxn ang="0">
                  <a:pos x="77" y="116"/>
                </a:cxn>
                <a:cxn ang="0">
                  <a:pos x="22" y="116"/>
                </a:cxn>
                <a:cxn ang="0">
                  <a:pos x="16" y="102"/>
                </a:cxn>
                <a:cxn ang="0">
                  <a:pos x="30" y="73"/>
                </a:cxn>
                <a:cxn ang="0">
                  <a:pos x="45" y="48"/>
                </a:cxn>
                <a:cxn ang="0">
                  <a:pos x="45" y="48"/>
                </a:cxn>
                <a:cxn ang="0">
                  <a:pos x="50" y="43"/>
                </a:cxn>
                <a:cxn ang="0">
                  <a:pos x="53" y="29"/>
                </a:cxn>
                <a:cxn ang="0">
                  <a:pos x="50" y="28"/>
                </a:cxn>
                <a:cxn ang="0">
                  <a:pos x="49" y="31"/>
                </a:cxn>
                <a:cxn ang="0">
                  <a:pos x="47" y="41"/>
                </a:cxn>
                <a:cxn ang="0">
                  <a:pos x="40" y="45"/>
                </a:cxn>
                <a:cxn ang="0">
                  <a:pos x="32" y="44"/>
                </a:cxn>
                <a:cxn ang="0">
                  <a:pos x="30" y="44"/>
                </a:cxn>
                <a:cxn ang="0">
                  <a:pos x="17" y="53"/>
                </a:cxn>
                <a:cxn ang="0">
                  <a:pos x="14" y="53"/>
                </a:cxn>
                <a:cxn ang="0">
                  <a:pos x="6" y="45"/>
                </a:cxn>
                <a:cxn ang="0">
                  <a:pos x="7" y="41"/>
                </a:cxn>
                <a:cxn ang="0">
                  <a:pos x="28" y="16"/>
                </a:cxn>
                <a:cxn ang="0">
                  <a:pos x="28" y="14"/>
                </a:cxn>
                <a:cxn ang="0">
                  <a:pos x="25" y="6"/>
                </a:cxn>
                <a:cxn ang="0">
                  <a:pos x="44" y="12"/>
                </a:cxn>
                <a:cxn ang="0">
                  <a:pos x="79" y="52"/>
                </a:cxn>
                <a:cxn ang="0">
                  <a:pos x="71" y="93"/>
                </a:cxn>
                <a:cxn ang="0">
                  <a:pos x="72" y="96"/>
                </a:cxn>
                <a:cxn ang="0">
                  <a:pos x="73" y="96"/>
                </a:cxn>
                <a:cxn ang="0">
                  <a:pos x="75" y="95"/>
                </a:cxn>
                <a:cxn ang="0">
                  <a:pos x="83" y="52"/>
                </a:cxn>
                <a:cxn ang="0">
                  <a:pos x="44" y="8"/>
                </a:cxn>
                <a:cxn ang="0">
                  <a:pos x="24" y="0"/>
                </a:cxn>
                <a:cxn ang="0">
                  <a:pos x="22" y="0"/>
                </a:cxn>
                <a:cxn ang="0">
                  <a:pos x="21" y="2"/>
                </a:cxn>
                <a:cxn ang="0">
                  <a:pos x="24" y="15"/>
                </a:cxn>
                <a:cxn ang="0">
                  <a:pos x="4" y="37"/>
                </a:cxn>
              </a:cxnLst>
              <a:rect l="0" t="0" r="r" b="b"/>
              <a:pathLst>
                <a:path w="83" h="120">
                  <a:moveTo>
                    <a:pt x="4" y="37"/>
                  </a:moveTo>
                  <a:cubicBezTo>
                    <a:pt x="2" y="39"/>
                    <a:pt x="0" y="42"/>
                    <a:pt x="2" y="47"/>
                  </a:cubicBezTo>
                  <a:cubicBezTo>
                    <a:pt x="4" y="51"/>
                    <a:pt x="8" y="56"/>
                    <a:pt x="13" y="57"/>
                  </a:cubicBezTo>
                  <a:cubicBezTo>
                    <a:pt x="15" y="58"/>
                    <a:pt x="17" y="57"/>
                    <a:pt x="19" y="56"/>
                  </a:cubicBezTo>
                  <a:cubicBezTo>
                    <a:pt x="24" y="53"/>
                    <a:pt x="29" y="50"/>
                    <a:pt x="31" y="48"/>
                  </a:cubicBezTo>
                  <a:cubicBezTo>
                    <a:pt x="34" y="50"/>
                    <a:pt x="37" y="50"/>
                    <a:pt x="41" y="49"/>
                  </a:cubicBezTo>
                  <a:cubicBezTo>
                    <a:pt x="41" y="49"/>
                    <a:pt x="41" y="49"/>
                    <a:pt x="41" y="49"/>
                  </a:cubicBezTo>
                  <a:cubicBezTo>
                    <a:pt x="41" y="56"/>
                    <a:pt x="39" y="60"/>
                    <a:pt x="28" y="70"/>
                  </a:cubicBezTo>
                  <a:cubicBezTo>
                    <a:pt x="18" y="79"/>
                    <a:pt x="12" y="91"/>
                    <a:pt x="12" y="102"/>
                  </a:cubicBezTo>
                  <a:cubicBezTo>
                    <a:pt x="12" y="109"/>
                    <a:pt x="15" y="115"/>
                    <a:pt x="20" y="119"/>
                  </a:cubicBezTo>
                  <a:cubicBezTo>
                    <a:pt x="20" y="120"/>
                    <a:pt x="21" y="120"/>
                    <a:pt x="21" y="120"/>
                  </a:cubicBezTo>
                  <a:cubicBezTo>
                    <a:pt x="77" y="120"/>
                    <a:pt x="77" y="120"/>
                    <a:pt x="77" y="120"/>
                  </a:cubicBezTo>
                  <a:cubicBezTo>
                    <a:pt x="78" y="120"/>
                    <a:pt x="79" y="119"/>
                    <a:pt x="79" y="118"/>
                  </a:cubicBezTo>
                  <a:cubicBezTo>
                    <a:pt x="79" y="117"/>
                    <a:pt x="78" y="116"/>
                    <a:pt x="77" y="116"/>
                  </a:cubicBezTo>
                  <a:cubicBezTo>
                    <a:pt x="22" y="116"/>
                    <a:pt x="22" y="116"/>
                    <a:pt x="22" y="116"/>
                  </a:cubicBezTo>
                  <a:cubicBezTo>
                    <a:pt x="18" y="112"/>
                    <a:pt x="16" y="107"/>
                    <a:pt x="16" y="102"/>
                  </a:cubicBezTo>
                  <a:cubicBezTo>
                    <a:pt x="16" y="92"/>
                    <a:pt x="22" y="81"/>
                    <a:pt x="30" y="73"/>
                  </a:cubicBezTo>
                  <a:cubicBezTo>
                    <a:pt x="42" y="62"/>
                    <a:pt x="45" y="57"/>
                    <a:pt x="45" y="48"/>
                  </a:cubicBezTo>
                  <a:cubicBezTo>
                    <a:pt x="45" y="48"/>
                    <a:pt x="45" y="48"/>
                    <a:pt x="45" y="48"/>
                  </a:cubicBezTo>
                  <a:cubicBezTo>
                    <a:pt x="47" y="46"/>
                    <a:pt x="49" y="45"/>
                    <a:pt x="50" y="43"/>
                  </a:cubicBezTo>
                  <a:cubicBezTo>
                    <a:pt x="52" y="41"/>
                    <a:pt x="55" y="34"/>
                    <a:pt x="53" y="29"/>
                  </a:cubicBezTo>
                  <a:cubicBezTo>
                    <a:pt x="52" y="28"/>
                    <a:pt x="51" y="28"/>
                    <a:pt x="50" y="28"/>
                  </a:cubicBezTo>
                  <a:cubicBezTo>
                    <a:pt x="49" y="29"/>
                    <a:pt x="49" y="30"/>
                    <a:pt x="49" y="31"/>
                  </a:cubicBezTo>
                  <a:cubicBezTo>
                    <a:pt x="50" y="33"/>
                    <a:pt x="50" y="37"/>
                    <a:pt x="47" y="41"/>
                  </a:cubicBezTo>
                  <a:cubicBezTo>
                    <a:pt x="46" y="43"/>
                    <a:pt x="43" y="45"/>
                    <a:pt x="40" y="45"/>
                  </a:cubicBezTo>
                  <a:cubicBezTo>
                    <a:pt x="37" y="46"/>
                    <a:pt x="34" y="46"/>
                    <a:pt x="32" y="44"/>
                  </a:cubicBezTo>
                  <a:cubicBezTo>
                    <a:pt x="31" y="44"/>
                    <a:pt x="31" y="44"/>
                    <a:pt x="30" y="44"/>
                  </a:cubicBezTo>
                  <a:cubicBezTo>
                    <a:pt x="30" y="44"/>
                    <a:pt x="23" y="49"/>
                    <a:pt x="17" y="53"/>
                  </a:cubicBezTo>
                  <a:cubicBezTo>
                    <a:pt x="16" y="53"/>
                    <a:pt x="15" y="53"/>
                    <a:pt x="14" y="53"/>
                  </a:cubicBezTo>
                  <a:cubicBezTo>
                    <a:pt x="11" y="52"/>
                    <a:pt x="8" y="48"/>
                    <a:pt x="6" y="45"/>
                  </a:cubicBezTo>
                  <a:cubicBezTo>
                    <a:pt x="5" y="42"/>
                    <a:pt x="6" y="41"/>
                    <a:pt x="7" y="41"/>
                  </a:cubicBezTo>
                  <a:cubicBezTo>
                    <a:pt x="20" y="29"/>
                    <a:pt x="27" y="16"/>
                    <a:pt x="28" y="16"/>
                  </a:cubicBezTo>
                  <a:cubicBezTo>
                    <a:pt x="28" y="15"/>
                    <a:pt x="28" y="15"/>
                    <a:pt x="28" y="14"/>
                  </a:cubicBezTo>
                  <a:cubicBezTo>
                    <a:pt x="28" y="14"/>
                    <a:pt x="26" y="10"/>
                    <a:pt x="25" y="6"/>
                  </a:cubicBezTo>
                  <a:cubicBezTo>
                    <a:pt x="30" y="9"/>
                    <a:pt x="37" y="12"/>
                    <a:pt x="44" y="12"/>
                  </a:cubicBezTo>
                  <a:cubicBezTo>
                    <a:pt x="55" y="12"/>
                    <a:pt x="79" y="16"/>
                    <a:pt x="79" y="52"/>
                  </a:cubicBezTo>
                  <a:cubicBezTo>
                    <a:pt x="79" y="52"/>
                    <a:pt x="79" y="72"/>
                    <a:pt x="71" y="93"/>
                  </a:cubicBezTo>
                  <a:cubicBezTo>
                    <a:pt x="71" y="94"/>
                    <a:pt x="71" y="96"/>
                    <a:pt x="72" y="96"/>
                  </a:cubicBezTo>
                  <a:cubicBezTo>
                    <a:pt x="73" y="96"/>
                    <a:pt x="73" y="96"/>
                    <a:pt x="73" y="96"/>
                  </a:cubicBezTo>
                  <a:cubicBezTo>
                    <a:pt x="74" y="96"/>
                    <a:pt x="75" y="95"/>
                    <a:pt x="75" y="95"/>
                  </a:cubicBezTo>
                  <a:cubicBezTo>
                    <a:pt x="83" y="72"/>
                    <a:pt x="83" y="53"/>
                    <a:pt x="83" y="52"/>
                  </a:cubicBezTo>
                  <a:cubicBezTo>
                    <a:pt x="83" y="11"/>
                    <a:pt x="53" y="8"/>
                    <a:pt x="44" y="8"/>
                  </a:cubicBezTo>
                  <a:cubicBezTo>
                    <a:pt x="34" y="8"/>
                    <a:pt x="24" y="0"/>
                    <a:pt x="24" y="0"/>
                  </a:cubicBezTo>
                  <a:cubicBezTo>
                    <a:pt x="24" y="0"/>
                    <a:pt x="23" y="0"/>
                    <a:pt x="22" y="0"/>
                  </a:cubicBezTo>
                  <a:cubicBezTo>
                    <a:pt x="21" y="1"/>
                    <a:pt x="21" y="1"/>
                    <a:pt x="21" y="2"/>
                  </a:cubicBezTo>
                  <a:cubicBezTo>
                    <a:pt x="21" y="6"/>
                    <a:pt x="23" y="12"/>
                    <a:pt x="24" y="15"/>
                  </a:cubicBezTo>
                  <a:cubicBezTo>
                    <a:pt x="22" y="17"/>
                    <a:pt x="15" y="28"/>
                    <a:pt x="4" y="37"/>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331">
              <a:extLst>
                <a:ext uri="{FF2B5EF4-FFF2-40B4-BE49-F238E27FC236}">
                  <a16:creationId xmlns:a16="http://schemas.microsoft.com/office/drawing/2014/main" id="{81D9AC70-D187-4346-A3D9-41D8DB953DAE}"/>
                </a:ext>
              </a:extLst>
            </p:cNvPr>
            <p:cNvSpPr/>
            <p:nvPr/>
          </p:nvSpPr>
          <p:spPr bwMode="auto">
            <a:xfrm>
              <a:off x="5376863" y="2649538"/>
              <a:ext cx="109538" cy="190500"/>
            </a:xfrm>
            <a:custGeom>
              <a:avLst/>
              <a:gdLst/>
              <a:ahLst/>
              <a:cxnLst>
                <a:cxn ang="0">
                  <a:pos x="26" y="6"/>
                </a:cxn>
                <a:cxn ang="0">
                  <a:pos x="2" y="0"/>
                </a:cxn>
                <a:cxn ang="0">
                  <a:pos x="0" y="2"/>
                </a:cxn>
                <a:cxn ang="0">
                  <a:pos x="2" y="4"/>
                </a:cxn>
                <a:cxn ang="0">
                  <a:pos x="24" y="9"/>
                </a:cxn>
                <a:cxn ang="0">
                  <a:pos x="44" y="52"/>
                </a:cxn>
                <a:cxn ang="0">
                  <a:pos x="40" y="82"/>
                </a:cxn>
                <a:cxn ang="0">
                  <a:pos x="42" y="84"/>
                </a:cxn>
                <a:cxn ang="0">
                  <a:pos x="42" y="84"/>
                </a:cxn>
                <a:cxn ang="0">
                  <a:pos x="44" y="82"/>
                </a:cxn>
                <a:cxn ang="0">
                  <a:pos x="48" y="52"/>
                </a:cxn>
                <a:cxn ang="0">
                  <a:pos x="26" y="6"/>
                </a:cxn>
              </a:cxnLst>
              <a:rect l="0" t="0" r="r" b="b"/>
              <a:pathLst>
                <a:path w="48" h="84">
                  <a:moveTo>
                    <a:pt x="26" y="6"/>
                  </a:moveTo>
                  <a:cubicBezTo>
                    <a:pt x="20" y="2"/>
                    <a:pt x="12" y="0"/>
                    <a:pt x="2" y="0"/>
                  </a:cubicBezTo>
                  <a:cubicBezTo>
                    <a:pt x="1" y="0"/>
                    <a:pt x="0" y="1"/>
                    <a:pt x="0" y="2"/>
                  </a:cubicBezTo>
                  <a:cubicBezTo>
                    <a:pt x="0" y="3"/>
                    <a:pt x="1" y="4"/>
                    <a:pt x="2" y="4"/>
                  </a:cubicBezTo>
                  <a:cubicBezTo>
                    <a:pt x="12" y="4"/>
                    <a:pt x="18" y="6"/>
                    <a:pt x="24" y="9"/>
                  </a:cubicBezTo>
                  <a:cubicBezTo>
                    <a:pt x="33" y="16"/>
                    <a:pt x="44" y="28"/>
                    <a:pt x="44" y="52"/>
                  </a:cubicBezTo>
                  <a:cubicBezTo>
                    <a:pt x="44" y="58"/>
                    <a:pt x="44" y="66"/>
                    <a:pt x="40" y="82"/>
                  </a:cubicBezTo>
                  <a:cubicBezTo>
                    <a:pt x="40" y="83"/>
                    <a:pt x="40" y="84"/>
                    <a:pt x="42" y="84"/>
                  </a:cubicBezTo>
                  <a:cubicBezTo>
                    <a:pt x="42" y="84"/>
                    <a:pt x="42" y="84"/>
                    <a:pt x="42" y="84"/>
                  </a:cubicBezTo>
                  <a:cubicBezTo>
                    <a:pt x="43" y="84"/>
                    <a:pt x="44" y="83"/>
                    <a:pt x="44" y="82"/>
                  </a:cubicBezTo>
                  <a:cubicBezTo>
                    <a:pt x="48" y="66"/>
                    <a:pt x="48" y="58"/>
                    <a:pt x="48" y="52"/>
                  </a:cubicBezTo>
                  <a:cubicBezTo>
                    <a:pt x="48" y="26"/>
                    <a:pt x="36" y="13"/>
                    <a:pt x="26" y="6"/>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9" name="Group 77">
            <a:extLst>
              <a:ext uri="{FF2B5EF4-FFF2-40B4-BE49-F238E27FC236}">
                <a16:creationId xmlns:a16="http://schemas.microsoft.com/office/drawing/2014/main" id="{FF12704B-1CFC-45D2-A76C-0E529A49A974}"/>
              </a:ext>
            </a:extLst>
          </p:cNvPr>
          <p:cNvGrpSpPr/>
          <p:nvPr/>
        </p:nvGrpSpPr>
        <p:grpSpPr>
          <a:xfrm>
            <a:off x="4785902" y="1933832"/>
            <a:ext cx="488951" cy="486833"/>
            <a:chOff x="3498608" y="2077474"/>
            <a:chExt cx="366237" cy="366237"/>
          </a:xfrm>
        </p:grpSpPr>
        <p:sp>
          <p:nvSpPr>
            <p:cNvPr id="20" name="Oval 16">
              <a:extLst>
                <a:ext uri="{FF2B5EF4-FFF2-40B4-BE49-F238E27FC236}">
                  <a16:creationId xmlns:a16="http://schemas.microsoft.com/office/drawing/2014/main" id="{6615B3B4-6E05-47AA-B676-3BA572DC6E37}"/>
                </a:ext>
              </a:extLst>
            </p:cNvPr>
            <p:cNvSpPr/>
            <p:nvPr/>
          </p:nvSpPr>
          <p:spPr>
            <a:xfrm>
              <a:off x="3498608" y="2077474"/>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1" name="Group 37">
              <a:extLst>
                <a:ext uri="{FF2B5EF4-FFF2-40B4-BE49-F238E27FC236}">
                  <a16:creationId xmlns:a16="http://schemas.microsoft.com/office/drawing/2014/main" id="{DDCD6847-AD38-4419-9899-A4A6F2C4E49E}"/>
                </a:ext>
              </a:extLst>
            </p:cNvPr>
            <p:cNvGrpSpPr/>
            <p:nvPr/>
          </p:nvGrpSpPr>
          <p:grpSpPr>
            <a:xfrm>
              <a:off x="3559648" y="2167507"/>
              <a:ext cx="244158" cy="186172"/>
              <a:chOff x="1892301" y="2176463"/>
              <a:chExt cx="381000" cy="290513"/>
            </a:xfrm>
          </p:grpSpPr>
          <p:sp>
            <p:nvSpPr>
              <p:cNvPr id="22" name="Freeform 335">
                <a:extLst>
                  <a:ext uri="{FF2B5EF4-FFF2-40B4-BE49-F238E27FC236}">
                    <a16:creationId xmlns:a16="http://schemas.microsoft.com/office/drawing/2014/main" id="{A92BE85F-EDBD-4485-A43E-693D5DA3A4E4}"/>
                  </a:ext>
                </a:extLst>
              </p:cNvPr>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336">
                <a:extLst>
                  <a:ext uri="{FF2B5EF4-FFF2-40B4-BE49-F238E27FC236}">
                    <a16:creationId xmlns:a16="http://schemas.microsoft.com/office/drawing/2014/main" id="{DCA831DE-CD9E-4A09-9873-CF7F1FE64924}"/>
                  </a:ext>
                </a:extLst>
              </p:cNvPr>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337">
                <a:extLst>
                  <a:ext uri="{FF2B5EF4-FFF2-40B4-BE49-F238E27FC236}">
                    <a16:creationId xmlns:a16="http://schemas.microsoft.com/office/drawing/2014/main" id="{7795355D-222E-441B-A90F-07E4410EC04A}"/>
                  </a:ext>
                </a:extLst>
              </p:cNvPr>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338">
                <a:extLst>
                  <a:ext uri="{FF2B5EF4-FFF2-40B4-BE49-F238E27FC236}">
                    <a16:creationId xmlns:a16="http://schemas.microsoft.com/office/drawing/2014/main" id="{70054BA0-E814-405D-B617-AC78459D7C42}"/>
                  </a:ext>
                </a:extLst>
              </p:cNvPr>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6" name="Group 42">
            <a:extLst>
              <a:ext uri="{FF2B5EF4-FFF2-40B4-BE49-F238E27FC236}">
                <a16:creationId xmlns:a16="http://schemas.microsoft.com/office/drawing/2014/main" id="{2BE57E11-6B0B-437E-97C9-AE8D0538EFCA}"/>
              </a:ext>
            </a:extLst>
          </p:cNvPr>
          <p:cNvGrpSpPr/>
          <p:nvPr/>
        </p:nvGrpSpPr>
        <p:grpSpPr>
          <a:xfrm>
            <a:off x="2093502" y="3637747"/>
            <a:ext cx="359833" cy="330200"/>
            <a:chOff x="1350963" y="2176463"/>
            <a:chExt cx="315913" cy="290513"/>
          </a:xfrm>
          <a:solidFill>
            <a:schemeClr val="bg1"/>
          </a:solidFill>
        </p:grpSpPr>
        <p:sp>
          <p:nvSpPr>
            <p:cNvPr id="27" name="Freeform 339">
              <a:extLst>
                <a:ext uri="{FF2B5EF4-FFF2-40B4-BE49-F238E27FC236}">
                  <a16:creationId xmlns:a16="http://schemas.microsoft.com/office/drawing/2014/main" id="{43DB9227-4803-4C3B-A1CF-361EC723221D}"/>
                </a:ext>
              </a:extLst>
            </p:cNvPr>
            <p:cNvSpPr>
              <a:spLocks noEditPoints="1"/>
            </p:cNvSpPr>
            <p:nvPr/>
          </p:nvSpPr>
          <p:spPr>
            <a:xfrm>
              <a:off x="1350963" y="2193925"/>
              <a:ext cx="292100" cy="187325"/>
            </a:xfrm>
            <a:custGeom>
              <a:avLst/>
              <a:gdLst/>
              <a:ahLst/>
              <a:cxnLst>
                <a:cxn ang="0">
                  <a:pos x="109" y="1"/>
                </a:cxn>
                <a:cxn ang="0">
                  <a:pos x="108" y="0"/>
                </a:cxn>
                <a:cxn ang="0">
                  <a:pos x="106" y="0"/>
                </a:cxn>
                <a:cxn ang="0">
                  <a:pos x="58" y="25"/>
                </a:cxn>
                <a:cxn ang="0">
                  <a:pos x="58" y="28"/>
                </a:cxn>
                <a:cxn ang="0">
                  <a:pos x="58" y="30"/>
                </a:cxn>
                <a:cxn ang="0">
                  <a:pos x="31" y="45"/>
                </a:cxn>
                <a:cxn ang="0">
                  <a:pos x="30" y="48"/>
                </a:cxn>
                <a:cxn ang="0">
                  <a:pos x="31" y="50"/>
                </a:cxn>
                <a:cxn ang="0">
                  <a:pos x="2" y="64"/>
                </a:cxn>
                <a:cxn ang="0">
                  <a:pos x="1" y="67"/>
                </a:cxn>
                <a:cxn ang="0">
                  <a:pos x="7" y="81"/>
                </a:cxn>
                <a:cxn ang="0">
                  <a:pos x="9" y="82"/>
                </a:cxn>
                <a:cxn ang="0">
                  <a:pos x="9" y="82"/>
                </a:cxn>
                <a:cxn ang="0">
                  <a:pos x="40" y="71"/>
                </a:cxn>
                <a:cxn ang="0">
                  <a:pos x="41" y="74"/>
                </a:cxn>
                <a:cxn ang="0">
                  <a:pos x="43" y="75"/>
                </a:cxn>
                <a:cxn ang="0">
                  <a:pos x="43" y="75"/>
                </a:cxn>
                <a:cxn ang="0">
                  <a:pos x="72" y="66"/>
                </a:cxn>
                <a:cxn ang="0">
                  <a:pos x="73" y="69"/>
                </a:cxn>
                <a:cxn ang="0">
                  <a:pos x="75" y="70"/>
                </a:cxn>
                <a:cxn ang="0">
                  <a:pos x="76" y="70"/>
                </a:cxn>
                <a:cxn ang="0">
                  <a:pos x="128" y="54"/>
                </a:cxn>
                <a:cxn ang="0">
                  <a:pos x="129" y="53"/>
                </a:cxn>
                <a:cxn ang="0">
                  <a:pos x="129" y="51"/>
                </a:cxn>
                <a:cxn ang="0">
                  <a:pos x="109" y="1"/>
                </a:cxn>
                <a:cxn ang="0">
                  <a:pos x="10" y="78"/>
                </a:cxn>
                <a:cxn ang="0">
                  <a:pos x="5" y="67"/>
                </a:cxn>
                <a:cxn ang="0">
                  <a:pos x="33" y="54"/>
                </a:cxn>
                <a:cxn ang="0">
                  <a:pos x="38" y="68"/>
                </a:cxn>
                <a:cxn ang="0">
                  <a:pos x="10" y="78"/>
                </a:cxn>
                <a:cxn ang="0">
                  <a:pos x="44" y="70"/>
                </a:cxn>
                <a:cxn ang="0">
                  <a:pos x="43" y="68"/>
                </a:cxn>
                <a:cxn ang="0">
                  <a:pos x="43" y="68"/>
                </a:cxn>
                <a:cxn ang="0">
                  <a:pos x="35" y="50"/>
                </a:cxn>
                <a:cxn ang="0">
                  <a:pos x="35" y="50"/>
                </a:cxn>
                <a:cxn ang="0">
                  <a:pos x="34" y="48"/>
                </a:cxn>
                <a:cxn ang="0">
                  <a:pos x="60" y="34"/>
                </a:cxn>
                <a:cxn ang="0">
                  <a:pos x="69" y="59"/>
                </a:cxn>
                <a:cxn ang="0">
                  <a:pos x="71" y="63"/>
                </a:cxn>
                <a:cxn ang="0">
                  <a:pos x="44" y="70"/>
                </a:cxn>
                <a:cxn ang="0">
                  <a:pos x="76" y="66"/>
                </a:cxn>
                <a:cxn ang="0">
                  <a:pos x="75" y="63"/>
                </a:cxn>
                <a:cxn ang="0">
                  <a:pos x="75" y="63"/>
                </a:cxn>
                <a:cxn ang="0">
                  <a:pos x="73" y="57"/>
                </a:cxn>
                <a:cxn ang="0">
                  <a:pos x="62" y="28"/>
                </a:cxn>
                <a:cxn ang="0">
                  <a:pos x="106" y="5"/>
                </a:cxn>
                <a:cxn ang="0">
                  <a:pos x="124" y="51"/>
                </a:cxn>
                <a:cxn ang="0">
                  <a:pos x="76" y="66"/>
                </a:cxn>
              </a:cxnLst>
              <a:rect l="0" t="0" r="0" b="0"/>
              <a:pathLst>
                <a:path w="129" h="82">
                  <a:moveTo>
                    <a:pt x="109" y="1"/>
                  </a:moveTo>
                  <a:cubicBezTo>
                    <a:pt x="109" y="1"/>
                    <a:pt x="108" y="0"/>
                    <a:pt x="108" y="0"/>
                  </a:cubicBezTo>
                  <a:cubicBezTo>
                    <a:pt x="107" y="0"/>
                    <a:pt x="107" y="0"/>
                    <a:pt x="106" y="0"/>
                  </a:cubicBezTo>
                  <a:cubicBezTo>
                    <a:pt x="58" y="25"/>
                    <a:pt x="58" y="25"/>
                    <a:pt x="58" y="25"/>
                  </a:cubicBezTo>
                  <a:cubicBezTo>
                    <a:pt x="58" y="26"/>
                    <a:pt x="57" y="27"/>
                    <a:pt x="58" y="28"/>
                  </a:cubicBezTo>
                  <a:cubicBezTo>
                    <a:pt x="58" y="30"/>
                    <a:pt x="58" y="30"/>
                    <a:pt x="58" y="30"/>
                  </a:cubicBezTo>
                  <a:cubicBezTo>
                    <a:pt x="31" y="45"/>
                    <a:pt x="31" y="45"/>
                    <a:pt x="31" y="45"/>
                  </a:cubicBezTo>
                  <a:cubicBezTo>
                    <a:pt x="30" y="46"/>
                    <a:pt x="30" y="47"/>
                    <a:pt x="30" y="48"/>
                  </a:cubicBezTo>
                  <a:cubicBezTo>
                    <a:pt x="31" y="50"/>
                    <a:pt x="31" y="50"/>
                    <a:pt x="31" y="50"/>
                  </a:cubicBezTo>
                  <a:cubicBezTo>
                    <a:pt x="2" y="64"/>
                    <a:pt x="2" y="64"/>
                    <a:pt x="2" y="64"/>
                  </a:cubicBezTo>
                  <a:cubicBezTo>
                    <a:pt x="1" y="65"/>
                    <a:pt x="0" y="66"/>
                    <a:pt x="1" y="67"/>
                  </a:cubicBezTo>
                  <a:cubicBezTo>
                    <a:pt x="7" y="81"/>
                    <a:pt x="7" y="81"/>
                    <a:pt x="7" y="81"/>
                  </a:cubicBezTo>
                  <a:cubicBezTo>
                    <a:pt x="7" y="82"/>
                    <a:pt x="8" y="82"/>
                    <a:pt x="9" y="82"/>
                  </a:cubicBezTo>
                  <a:cubicBezTo>
                    <a:pt x="9" y="82"/>
                    <a:pt x="9" y="82"/>
                    <a:pt x="9" y="82"/>
                  </a:cubicBezTo>
                  <a:cubicBezTo>
                    <a:pt x="40" y="71"/>
                    <a:pt x="40" y="71"/>
                    <a:pt x="40" y="71"/>
                  </a:cubicBezTo>
                  <a:cubicBezTo>
                    <a:pt x="41" y="74"/>
                    <a:pt x="41" y="74"/>
                    <a:pt x="41" y="74"/>
                  </a:cubicBezTo>
                  <a:cubicBezTo>
                    <a:pt x="41" y="74"/>
                    <a:pt x="42" y="75"/>
                    <a:pt x="43" y="75"/>
                  </a:cubicBezTo>
                  <a:cubicBezTo>
                    <a:pt x="43" y="75"/>
                    <a:pt x="43" y="75"/>
                    <a:pt x="43" y="75"/>
                  </a:cubicBezTo>
                  <a:cubicBezTo>
                    <a:pt x="72" y="66"/>
                    <a:pt x="72" y="66"/>
                    <a:pt x="72" y="66"/>
                  </a:cubicBezTo>
                  <a:cubicBezTo>
                    <a:pt x="73" y="69"/>
                    <a:pt x="73" y="69"/>
                    <a:pt x="73" y="69"/>
                  </a:cubicBezTo>
                  <a:cubicBezTo>
                    <a:pt x="73" y="70"/>
                    <a:pt x="74" y="70"/>
                    <a:pt x="75" y="70"/>
                  </a:cubicBezTo>
                  <a:cubicBezTo>
                    <a:pt x="75" y="70"/>
                    <a:pt x="75" y="70"/>
                    <a:pt x="76" y="70"/>
                  </a:cubicBezTo>
                  <a:cubicBezTo>
                    <a:pt x="128" y="54"/>
                    <a:pt x="128" y="54"/>
                    <a:pt x="128" y="54"/>
                  </a:cubicBezTo>
                  <a:cubicBezTo>
                    <a:pt x="128" y="54"/>
                    <a:pt x="129" y="53"/>
                    <a:pt x="129" y="53"/>
                  </a:cubicBezTo>
                  <a:cubicBezTo>
                    <a:pt x="129" y="52"/>
                    <a:pt x="129" y="52"/>
                    <a:pt x="129" y="51"/>
                  </a:cubicBezTo>
                  <a:lnTo>
                    <a:pt x="109" y="1"/>
                  </a:lnTo>
                  <a:close/>
                  <a:moveTo>
                    <a:pt x="10" y="78"/>
                  </a:moveTo>
                  <a:cubicBezTo>
                    <a:pt x="5" y="67"/>
                    <a:pt x="5" y="67"/>
                    <a:pt x="5" y="67"/>
                  </a:cubicBezTo>
                  <a:cubicBezTo>
                    <a:pt x="33" y="54"/>
                    <a:pt x="33" y="54"/>
                    <a:pt x="33" y="54"/>
                  </a:cubicBezTo>
                  <a:cubicBezTo>
                    <a:pt x="38" y="68"/>
                    <a:pt x="38" y="68"/>
                    <a:pt x="38" y="68"/>
                  </a:cubicBezTo>
                  <a:lnTo>
                    <a:pt x="10" y="78"/>
                  </a:lnTo>
                  <a:close/>
                  <a:moveTo>
                    <a:pt x="44" y="70"/>
                  </a:moveTo>
                  <a:cubicBezTo>
                    <a:pt x="43" y="68"/>
                    <a:pt x="43" y="68"/>
                    <a:pt x="43" y="68"/>
                  </a:cubicBezTo>
                  <a:cubicBezTo>
                    <a:pt x="43" y="68"/>
                    <a:pt x="43" y="68"/>
                    <a:pt x="43" y="68"/>
                  </a:cubicBezTo>
                  <a:cubicBezTo>
                    <a:pt x="35" y="50"/>
                    <a:pt x="35" y="50"/>
                    <a:pt x="35" y="50"/>
                  </a:cubicBezTo>
                  <a:cubicBezTo>
                    <a:pt x="35" y="50"/>
                    <a:pt x="35" y="50"/>
                    <a:pt x="35" y="50"/>
                  </a:cubicBezTo>
                  <a:cubicBezTo>
                    <a:pt x="34" y="48"/>
                    <a:pt x="34" y="48"/>
                    <a:pt x="34" y="48"/>
                  </a:cubicBezTo>
                  <a:cubicBezTo>
                    <a:pt x="60" y="34"/>
                    <a:pt x="60" y="34"/>
                    <a:pt x="60" y="34"/>
                  </a:cubicBezTo>
                  <a:cubicBezTo>
                    <a:pt x="69" y="59"/>
                    <a:pt x="69" y="59"/>
                    <a:pt x="69" y="59"/>
                  </a:cubicBezTo>
                  <a:cubicBezTo>
                    <a:pt x="71" y="63"/>
                    <a:pt x="71" y="63"/>
                    <a:pt x="71" y="63"/>
                  </a:cubicBezTo>
                  <a:lnTo>
                    <a:pt x="44" y="70"/>
                  </a:lnTo>
                  <a:close/>
                  <a:moveTo>
                    <a:pt x="76" y="66"/>
                  </a:moveTo>
                  <a:cubicBezTo>
                    <a:pt x="75" y="63"/>
                    <a:pt x="75" y="63"/>
                    <a:pt x="75" y="63"/>
                  </a:cubicBezTo>
                  <a:cubicBezTo>
                    <a:pt x="75" y="63"/>
                    <a:pt x="75" y="63"/>
                    <a:pt x="75" y="63"/>
                  </a:cubicBezTo>
                  <a:cubicBezTo>
                    <a:pt x="73" y="57"/>
                    <a:pt x="73" y="57"/>
                    <a:pt x="73" y="57"/>
                  </a:cubicBezTo>
                  <a:cubicBezTo>
                    <a:pt x="62" y="28"/>
                    <a:pt x="62" y="28"/>
                    <a:pt x="62" y="28"/>
                  </a:cubicBezTo>
                  <a:cubicBezTo>
                    <a:pt x="106" y="5"/>
                    <a:pt x="106" y="5"/>
                    <a:pt x="106" y="5"/>
                  </a:cubicBezTo>
                  <a:cubicBezTo>
                    <a:pt x="124" y="51"/>
                    <a:pt x="124" y="51"/>
                    <a:pt x="124" y="51"/>
                  </a:cubicBezTo>
                  <a:lnTo>
                    <a:pt x="76" y="66"/>
                  </a:ln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340">
              <a:extLst>
                <a:ext uri="{FF2B5EF4-FFF2-40B4-BE49-F238E27FC236}">
                  <a16:creationId xmlns:a16="http://schemas.microsoft.com/office/drawing/2014/main" id="{28997B5D-C442-4FF9-934B-99E8C0E98560}"/>
                </a:ext>
              </a:extLst>
            </p:cNvPr>
            <p:cNvSpPr/>
            <p:nvPr/>
          </p:nvSpPr>
          <p:spPr>
            <a:xfrm>
              <a:off x="1603376" y="2176463"/>
              <a:ext cx="63500" cy="144463"/>
            </a:xfrm>
            <a:custGeom>
              <a:avLst/>
              <a:gdLst/>
              <a:ahLst/>
              <a:cxnLst>
                <a:cxn ang="0">
                  <a:pos x="4" y="1"/>
                </a:cxn>
                <a:cxn ang="0">
                  <a:pos x="1" y="0"/>
                </a:cxn>
                <a:cxn ang="0">
                  <a:pos x="0" y="3"/>
                </a:cxn>
                <a:cxn ang="0">
                  <a:pos x="24" y="63"/>
                </a:cxn>
                <a:cxn ang="0">
                  <a:pos x="26" y="64"/>
                </a:cxn>
                <a:cxn ang="0">
                  <a:pos x="27" y="64"/>
                </a:cxn>
                <a:cxn ang="0">
                  <a:pos x="28" y="61"/>
                </a:cxn>
                <a:cxn ang="0">
                  <a:pos x="4" y="1"/>
                </a:cxn>
              </a:cxnLst>
              <a:rect l="0" t="0" r="0" b="0"/>
              <a:pathLst>
                <a:path w="28" h="64">
                  <a:moveTo>
                    <a:pt x="4" y="1"/>
                  </a:moveTo>
                  <a:cubicBezTo>
                    <a:pt x="3" y="0"/>
                    <a:pt x="2" y="0"/>
                    <a:pt x="1" y="0"/>
                  </a:cubicBezTo>
                  <a:cubicBezTo>
                    <a:pt x="0" y="1"/>
                    <a:pt x="0" y="2"/>
                    <a:pt x="0" y="3"/>
                  </a:cubicBezTo>
                  <a:cubicBezTo>
                    <a:pt x="24" y="63"/>
                    <a:pt x="24" y="63"/>
                    <a:pt x="24" y="63"/>
                  </a:cubicBezTo>
                  <a:cubicBezTo>
                    <a:pt x="24" y="64"/>
                    <a:pt x="25" y="64"/>
                    <a:pt x="26" y="64"/>
                  </a:cubicBezTo>
                  <a:cubicBezTo>
                    <a:pt x="26" y="64"/>
                    <a:pt x="27" y="64"/>
                    <a:pt x="27" y="64"/>
                  </a:cubicBezTo>
                  <a:cubicBezTo>
                    <a:pt x="28" y="63"/>
                    <a:pt x="28" y="62"/>
                    <a:pt x="28" y="61"/>
                  </a:cubicBezTo>
                  <a:lnTo>
                    <a:pt x="4" y="1"/>
                  </a:ln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341">
              <a:extLst>
                <a:ext uri="{FF2B5EF4-FFF2-40B4-BE49-F238E27FC236}">
                  <a16:creationId xmlns:a16="http://schemas.microsoft.com/office/drawing/2014/main" id="{35648B36-7230-4E38-BF43-D609C3B35C78}"/>
                </a:ext>
              </a:extLst>
            </p:cNvPr>
            <p:cNvSpPr>
              <a:spLocks noEditPoints="1"/>
            </p:cNvSpPr>
            <p:nvPr/>
          </p:nvSpPr>
          <p:spPr>
            <a:xfrm>
              <a:off x="1411288" y="2366963"/>
              <a:ext cx="173038" cy="100013"/>
            </a:xfrm>
            <a:custGeom>
              <a:avLst/>
              <a:gdLst/>
              <a:ahLst/>
              <a:cxnLst>
                <a:cxn ang="0">
                  <a:pos x="44" y="0"/>
                </a:cxn>
                <a:cxn ang="0">
                  <a:pos x="32" y="0"/>
                </a:cxn>
                <a:cxn ang="0">
                  <a:pos x="24" y="8"/>
                </a:cxn>
                <a:cxn ang="0">
                  <a:pos x="24" y="13"/>
                </a:cxn>
                <a:cxn ang="0">
                  <a:pos x="0" y="41"/>
                </a:cxn>
                <a:cxn ang="0">
                  <a:pos x="1" y="44"/>
                </a:cxn>
                <a:cxn ang="0">
                  <a:pos x="2" y="44"/>
                </a:cxn>
                <a:cxn ang="0">
                  <a:pos x="4" y="43"/>
                </a:cxn>
                <a:cxn ang="0">
                  <a:pos x="27" y="16"/>
                </a:cxn>
                <a:cxn ang="0">
                  <a:pos x="36" y="16"/>
                </a:cxn>
                <a:cxn ang="0">
                  <a:pos x="36" y="42"/>
                </a:cxn>
                <a:cxn ang="0">
                  <a:pos x="38" y="44"/>
                </a:cxn>
                <a:cxn ang="0">
                  <a:pos x="40" y="42"/>
                </a:cxn>
                <a:cxn ang="0">
                  <a:pos x="40" y="16"/>
                </a:cxn>
                <a:cxn ang="0">
                  <a:pos x="49" y="16"/>
                </a:cxn>
                <a:cxn ang="0">
                  <a:pos x="72" y="43"/>
                </a:cxn>
                <a:cxn ang="0">
                  <a:pos x="74" y="44"/>
                </a:cxn>
                <a:cxn ang="0">
                  <a:pos x="75" y="44"/>
                </a:cxn>
                <a:cxn ang="0">
                  <a:pos x="76" y="41"/>
                </a:cxn>
                <a:cxn ang="0">
                  <a:pos x="52" y="13"/>
                </a:cxn>
                <a:cxn ang="0">
                  <a:pos x="52" y="8"/>
                </a:cxn>
                <a:cxn ang="0">
                  <a:pos x="44" y="0"/>
                </a:cxn>
                <a:cxn ang="0">
                  <a:pos x="48" y="12"/>
                </a:cxn>
                <a:cxn ang="0">
                  <a:pos x="28" y="12"/>
                </a:cxn>
                <a:cxn ang="0">
                  <a:pos x="28" y="8"/>
                </a:cxn>
                <a:cxn ang="0">
                  <a:pos x="32" y="4"/>
                </a:cxn>
                <a:cxn ang="0">
                  <a:pos x="44" y="4"/>
                </a:cxn>
                <a:cxn ang="0">
                  <a:pos x="48" y="8"/>
                </a:cxn>
                <a:cxn ang="0">
                  <a:pos x="48" y="12"/>
                </a:cxn>
              </a:cxnLst>
              <a:rect l="0" t="0" r="0" b="0"/>
              <a:pathLst>
                <a:path w="76" h="44">
                  <a:moveTo>
                    <a:pt x="44" y="0"/>
                  </a:moveTo>
                  <a:cubicBezTo>
                    <a:pt x="32" y="0"/>
                    <a:pt x="32" y="0"/>
                    <a:pt x="32" y="0"/>
                  </a:cubicBezTo>
                  <a:cubicBezTo>
                    <a:pt x="27" y="0"/>
                    <a:pt x="24" y="3"/>
                    <a:pt x="24" y="8"/>
                  </a:cubicBezTo>
                  <a:cubicBezTo>
                    <a:pt x="24" y="13"/>
                    <a:pt x="24" y="13"/>
                    <a:pt x="24" y="13"/>
                  </a:cubicBezTo>
                  <a:cubicBezTo>
                    <a:pt x="0" y="41"/>
                    <a:pt x="0" y="41"/>
                    <a:pt x="0" y="41"/>
                  </a:cubicBezTo>
                  <a:cubicBezTo>
                    <a:pt x="0" y="42"/>
                    <a:pt x="0" y="43"/>
                    <a:pt x="1" y="44"/>
                  </a:cubicBezTo>
                  <a:cubicBezTo>
                    <a:pt x="1" y="44"/>
                    <a:pt x="2" y="44"/>
                    <a:pt x="2" y="44"/>
                  </a:cubicBezTo>
                  <a:cubicBezTo>
                    <a:pt x="3" y="44"/>
                    <a:pt x="3" y="44"/>
                    <a:pt x="4" y="43"/>
                  </a:cubicBezTo>
                  <a:cubicBezTo>
                    <a:pt x="27" y="16"/>
                    <a:pt x="27" y="16"/>
                    <a:pt x="27" y="16"/>
                  </a:cubicBezTo>
                  <a:cubicBezTo>
                    <a:pt x="36" y="16"/>
                    <a:pt x="36" y="16"/>
                    <a:pt x="36" y="16"/>
                  </a:cubicBezTo>
                  <a:cubicBezTo>
                    <a:pt x="36" y="42"/>
                    <a:pt x="36" y="42"/>
                    <a:pt x="36" y="42"/>
                  </a:cubicBezTo>
                  <a:cubicBezTo>
                    <a:pt x="36" y="43"/>
                    <a:pt x="37" y="44"/>
                    <a:pt x="38" y="44"/>
                  </a:cubicBezTo>
                  <a:cubicBezTo>
                    <a:pt x="39" y="44"/>
                    <a:pt x="40" y="43"/>
                    <a:pt x="40" y="42"/>
                  </a:cubicBezTo>
                  <a:cubicBezTo>
                    <a:pt x="40" y="16"/>
                    <a:pt x="40" y="16"/>
                    <a:pt x="40" y="16"/>
                  </a:cubicBezTo>
                  <a:cubicBezTo>
                    <a:pt x="49" y="16"/>
                    <a:pt x="49" y="16"/>
                    <a:pt x="49" y="16"/>
                  </a:cubicBezTo>
                  <a:cubicBezTo>
                    <a:pt x="72" y="43"/>
                    <a:pt x="72" y="43"/>
                    <a:pt x="72" y="43"/>
                  </a:cubicBezTo>
                  <a:cubicBezTo>
                    <a:pt x="73" y="44"/>
                    <a:pt x="73" y="44"/>
                    <a:pt x="74" y="44"/>
                  </a:cubicBezTo>
                  <a:cubicBezTo>
                    <a:pt x="74" y="44"/>
                    <a:pt x="75" y="44"/>
                    <a:pt x="75" y="44"/>
                  </a:cubicBezTo>
                  <a:cubicBezTo>
                    <a:pt x="76" y="43"/>
                    <a:pt x="76" y="42"/>
                    <a:pt x="76" y="41"/>
                  </a:cubicBezTo>
                  <a:cubicBezTo>
                    <a:pt x="52" y="13"/>
                    <a:pt x="52" y="13"/>
                    <a:pt x="52" y="13"/>
                  </a:cubicBezTo>
                  <a:cubicBezTo>
                    <a:pt x="52" y="8"/>
                    <a:pt x="52" y="8"/>
                    <a:pt x="52" y="8"/>
                  </a:cubicBezTo>
                  <a:cubicBezTo>
                    <a:pt x="52" y="4"/>
                    <a:pt x="48" y="0"/>
                    <a:pt x="44" y="0"/>
                  </a:cubicBezTo>
                  <a:close/>
                  <a:moveTo>
                    <a:pt x="48" y="12"/>
                  </a:moveTo>
                  <a:cubicBezTo>
                    <a:pt x="28" y="12"/>
                    <a:pt x="28" y="12"/>
                    <a:pt x="28" y="12"/>
                  </a:cubicBezTo>
                  <a:cubicBezTo>
                    <a:pt x="28" y="8"/>
                    <a:pt x="28" y="8"/>
                    <a:pt x="28" y="8"/>
                  </a:cubicBezTo>
                  <a:cubicBezTo>
                    <a:pt x="28" y="6"/>
                    <a:pt x="30" y="4"/>
                    <a:pt x="32" y="4"/>
                  </a:cubicBezTo>
                  <a:cubicBezTo>
                    <a:pt x="44" y="4"/>
                    <a:pt x="44" y="4"/>
                    <a:pt x="44" y="4"/>
                  </a:cubicBezTo>
                  <a:cubicBezTo>
                    <a:pt x="46" y="4"/>
                    <a:pt x="48" y="6"/>
                    <a:pt x="48" y="8"/>
                  </a:cubicBezTo>
                  <a:lnTo>
                    <a:pt x="48" y="12"/>
                  </a:ln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0" name="Group 50">
            <a:extLst>
              <a:ext uri="{FF2B5EF4-FFF2-40B4-BE49-F238E27FC236}">
                <a16:creationId xmlns:a16="http://schemas.microsoft.com/office/drawing/2014/main" id="{9ACCAC94-43D6-4B88-9759-21DF97B91568}"/>
              </a:ext>
            </a:extLst>
          </p:cNvPr>
          <p:cNvGrpSpPr/>
          <p:nvPr/>
        </p:nvGrpSpPr>
        <p:grpSpPr>
          <a:xfrm>
            <a:off x="10020419" y="3635632"/>
            <a:ext cx="328083" cy="334433"/>
            <a:chOff x="5327651" y="2173288"/>
            <a:chExt cx="287338" cy="293687"/>
          </a:xfrm>
          <a:solidFill>
            <a:schemeClr val="bg1"/>
          </a:solidFill>
        </p:grpSpPr>
        <p:sp>
          <p:nvSpPr>
            <p:cNvPr id="31" name="Freeform 358">
              <a:extLst>
                <a:ext uri="{FF2B5EF4-FFF2-40B4-BE49-F238E27FC236}">
                  <a16:creationId xmlns:a16="http://schemas.microsoft.com/office/drawing/2014/main" id="{5B00BFCB-9FFE-45B3-89CC-7910918864ED}"/>
                </a:ext>
              </a:extLst>
            </p:cNvPr>
            <p:cNvSpPr>
              <a:spLocks noEditPoints="1"/>
            </p:cNvSpPr>
            <p:nvPr/>
          </p:nvSpPr>
          <p:spPr>
            <a:xfrm>
              <a:off x="5327651" y="2173288"/>
              <a:ext cx="287338" cy="171450"/>
            </a:xfrm>
            <a:custGeom>
              <a:avLst/>
              <a:gdLst/>
              <a:ahLst/>
              <a:cxnLst>
                <a:cxn ang="0">
                  <a:pos x="121" y="30"/>
                </a:cxn>
                <a:cxn ang="0">
                  <a:pos x="75" y="4"/>
                </a:cxn>
                <a:cxn ang="0">
                  <a:pos x="52" y="4"/>
                </a:cxn>
                <a:cxn ang="0">
                  <a:pos x="5" y="30"/>
                </a:cxn>
                <a:cxn ang="0">
                  <a:pos x="0" y="38"/>
                </a:cxn>
                <a:cxn ang="0">
                  <a:pos x="5" y="46"/>
                </a:cxn>
                <a:cxn ang="0">
                  <a:pos x="52" y="72"/>
                </a:cxn>
                <a:cxn ang="0">
                  <a:pos x="63" y="75"/>
                </a:cxn>
                <a:cxn ang="0">
                  <a:pos x="75" y="72"/>
                </a:cxn>
                <a:cxn ang="0">
                  <a:pos x="121" y="46"/>
                </a:cxn>
                <a:cxn ang="0">
                  <a:pos x="127" y="38"/>
                </a:cxn>
                <a:cxn ang="0">
                  <a:pos x="121" y="30"/>
                </a:cxn>
                <a:cxn ang="0">
                  <a:pos x="119" y="42"/>
                </a:cxn>
                <a:cxn ang="0">
                  <a:pos x="73" y="68"/>
                </a:cxn>
                <a:cxn ang="0">
                  <a:pos x="54" y="68"/>
                </a:cxn>
                <a:cxn ang="0">
                  <a:pos x="7" y="42"/>
                </a:cxn>
                <a:cxn ang="0">
                  <a:pos x="4" y="38"/>
                </a:cxn>
                <a:cxn ang="0">
                  <a:pos x="7" y="34"/>
                </a:cxn>
                <a:cxn ang="0">
                  <a:pos x="54" y="8"/>
                </a:cxn>
                <a:cxn ang="0">
                  <a:pos x="63" y="6"/>
                </a:cxn>
                <a:cxn ang="0">
                  <a:pos x="73" y="8"/>
                </a:cxn>
                <a:cxn ang="0">
                  <a:pos x="119" y="34"/>
                </a:cxn>
                <a:cxn ang="0">
                  <a:pos x="122" y="38"/>
                </a:cxn>
                <a:cxn ang="0">
                  <a:pos x="119" y="42"/>
                </a:cxn>
              </a:cxnLst>
              <a:rect l="0" t="0" r="0" b="0"/>
              <a:pathLst>
                <a:path w="127" h="75">
                  <a:moveTo>
                    <a:pt x="121" y="30"/>
                  </a:moveTo>
                  <a:cubicBezTo>
                    <a:pt x="75" y="4"/>
                    <a:pt x="75" y="4"/>
                    <a:pt x="75" y="4"/>
                  </a:cubicBezTo>
                  <a:cubicBezTo>
                    <a:pt x="69" y="0"/>
                    <a:pt x="58" y="0"/>
                    <a:pt x="52" y="4"/>
                  </a:cubicBezTo>
                  <a:cubicBezTo>
                    <a:pt x="5" y="30"/>
                    <a:pt x="5" y="30"/>
                    <a:pt x="5" y="30"/>
                  </a:cubicBezTo>
                  <a:cubicBezTo>
                    <a:pt x="2" y="32"/>
                    <a:pt x="0" y="35"/>
                    <a:pt x="0" y="38"/>
                  </a:cubicBezTo>
                  <a:cubicBezTo>
                    <a:pt x="0" y="41"/>
                    <a:pt x="2" y="44"/>
                    <a:pt x="5" y="46"/>
                  </a:cubicBezTo>
                  <a:cubicBezTo>
                    <a:pt x="52" y="72"/>
                    <a:pt x="52" y="72"/>
                    <a:pt x="52" y="72"/>
                  </a:cubicBezTo>
                  <a:cubicBezTo>
                    <a:pt x="55" y="74"/>
                    <a:pt x="59" y="75"/>
                    <a:pt x="63" y="75"/>
                  </a:cubicBezTo>
                  <a:cubicBezTo>
                    <a:pt x="68" y="75"/>
                    <a:pt x="72" y="74"/>
                    <a:pt x="75" y="72"/>
                  </a:cubicBezTo>
                  <a:cubicBezTo>
                    <a:pt x="121" y="46"/>
                    <a:pt x="121" y="46"/>
                    <a:pt x="121" y="46"/>
                  </a:cubicBezTo>
                  <a:cubicBezTo>
                    <a:pt x="125" y="44"/>
                    <a:pt x="127" y="41"/>
                    <a:pt x="127" y="38"/>
                  </a:cubicBezTo>
                  <a:cubicBezTo>
                    <a:pt x="127" y="35"/>
                    <a:pt x="125" y="32"/>
                    <a:pt x="121" y="30"/>
                  </a:cubicBezTo>
                  <a:close/>
                  <a:moveTo>
                    <a:pt x="119" y="42"/>
                  </a:moveTo>
                  <a:cubicBezTo>
                    <a:pt x="73" y="68"/>
                    <a:pt x="73" y="68"/>
                    <a:pt x="73" y="68"/>
                  </a:cubicBezTo>
                  <a:cubicBezTo>
                    <a:pt x="68" y="71"/>
                    <a:pt x="59" y="71"/>
                    <a:pt x="54" y="68"/>
                  </a:cubicBezTo>
                  <a:cubicBezTo>
                    <a:pt x="7" y="42"/>
                    <a:pt x="7" y="42"/>
                    <a:pt x="7" y="42"/>
                  </a:cubicBezTo>
                  <a:cubicBezTo>
                    <a:pt x="5" y="41"/>
                    <a:pt x="4" y="39"/>
                    <a:pt x="4" y="38"/>
                  </a:cubicBezTo>
                  <a:cubicBezTo>
                    <a:pt x="4" y="36"/>
                    <a:pt x="5" y="35"/>
                    <a:pt x="7" y="34"/>
                  </a:cubicBezTo>
                  <a:cubicBezTo>
                    <a:pt x="54" y="8"/>
                    <a:pt x="54" y="8"/>
                    <a:pt x="54" y="8"/>
                  </a:cubicBezTo>
                  <a:cubicBezTo>
                    <a:pt x="56" y="6"/>
                    <a:pt x="60" y="6"/>
                    <a:pt x="63" y="6"/>
                  </a:cubicBezTo>
                  <a:cubicBezTo>
                    <a:pt x="67" y="6"/>
                    <a:pt x="70" y="6"/>
                    <a:pt x="73" y="8"/>
                  </a:cubicBezTo>
                  <a:cubicBezTo>
                    <a:pt x="119" y="34"/>
                    <a:pt x="119" y="34"/>
                    <a:pt x="119" y="34"/>
                  </a:cubicBezTo>
                  <a:cubicBezTo>
                    <a:pt x="121" y="35"/>
                    <a:pt x="122" y="36"/>
                    <a:pt x="122" y="38"/>
                  </a:cubicBezTo>
                  <a:cubicBezTo>
                    <a:pt x="122" y="39"/>
                    <a:pt x="121" y="41"/>
                    <a:pt x="119" y="42"/>
                  </a:cubicBez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359">
              <a:extLst>
                <a:ext uri="{FF2B5EF4-FFF2-40B4-BE49-F238E27FC236}">
                  <a16:creationId xmlns:a16="http://schemas.microsoft.com/office/drawing/2014/main" id="{24C1FF11-7787-4CB7-9F74-C93D23FAB9E7}"/>
                </a:ext>
              </a:extLst>
            </p:cNvPr>
            <p:cNvSpPr/>
            <p:nvPr/>
          </p:nvSpPr>
          <p:spPr>
            <a:xfrm>
              <a:off x="5327651" y="2303463"/>
              <a:ext cx="287338" cy="101600"/>
            </a:xfrm>
            <a:custGeom>
              <a:avLst/>
              <a:gdLst/>
              <a:ahLst/>
              <a:cxnLst>
                <a:cxn ang="0">
                  <a:pos x="121" y="0"/>
                </a:cxn>
                <a:cxn ang="0">
                  <a:pos x="118" y="1"/>
                </a:cxn>
                <a:cxn ang="0">
                  <a:pos x="119" y="4"/>
                </a:cxn>
                <a:cxn ang="0">
                  <a:pos x="122" y="8"/>
                </a:cxn>
                <a:cxn ang="0">
                  <a:pos x="119" y="12"/>
                </a:cxn>
                <a:cxn ang="0">
                  <a:pos x="73" y="38"/>
                </a:cxn>
                <a:cxn ang="0">
                  <a:pos x="54" y="38"/>
                </a:cxn>
                <a:cxn ang="0">
                  <a:pos x="7" y="12"/>
                </a:cxn>
                <a:cxn ang="0">
                  <a:pos x="4" y="8"/>
                </a:cxn>
                <a:cxn ang="0">
                  <a:pos x="7" y="4"/>
                </a:cxn>
                <a:cxn ang="0">
                  <a:pos x="8" y="1"/>
                </a:cxn>
                <a:cxn ang="0">
                  <a:pos x="5" y="0"/>
                </a:cxn>
                <a:cxn ang="0">
                  <a:pos x="0" y="8"/>
                </a:cxn>
                <a:cxn ang="0">
                  <a:pos x="5" y="16"/>
                </a:cxn>
                <a:cxn ang="0">
                  <a:pos x="52" y="42"/>
                </a:cxn>
                <a:cxn ang="0">
                  <a:pos x="63" y="45"/>
                </a:cxn>
                <a:cxn ang="0">
                  <a:pos x="75" y="42"/>
                </a:cxn>
                <a:cxn ang="0">
                  <a:pos x="121" y="16"/>
                </a:cxn>
                <a:cxn ang="0">
                  <a:pos x="127" y="8"/>
                </a:cxn>
                <a:cxn ang="0">
                  <a:pos x="121" y="0"/>
                </a:cxn>
              </a:cxnLst>
              <a:rect l="0" t="0" r="0" b="0"/>
              <a:pathLst>
                <a:path w="127" h="45">
                  <a:moveTo>
                    <a:pt x="121" y="0"/>
                  </a:moveTo>
                  <a:cubicBezTo>
                    <a:pt x="120" y="0"/>
                    <a:pt x="119" y="0"/>
                    <a:pt x="118" y="1"/>
                  </a:cubicBezTo>
                  <a:cubicBezTo>
                    <a:pt x="118" y="2"/>
                    <a:pt x="118" y="4"/>
                    <a:pt x="119" y="4"/>
                  </a:cubicBezTo>
                  <a:cubicBezTo>
                    <a:pt x="121" y="5"/>
                    <a:pt x="122" y="7"/>
                    <a:pt x="122" y="8"/>
                  </a:cubicBezTo>
                  <a:cubicBezTo>
                    <a:pt x="122" y="10"/>
                    <a:pt x="121" y="11"/>
                    <a:pt x="119" y="12"/>
                  </a:cubicBezTo>
                  <a:cubicBezTo>
                    <a:pt x="73" y="38"/>
                    <a:pt x="73" y="38"/>
                    <a:pt x="73" y="38"/>
                  </a:cubicBezTo>
                  <a:cubicBezTo>
                    <a:pt x="68" y="41"/>
                    <a:pt x="59" y="41"/>
                    <a:pt x="54" y="38"/>
                  </a:cubicBezTo>
                  <a:cubicBezTo>
                    <a:pt x="7" y="12"/>
                    <a:pt x="7" y="12"/>
                    <a:pt x="7" y="12"/>
                  </a:cubicBezTo>
                  <a:cubicBezTo>
                    <a:pt x="5" y="11"/>
                    <a:pt x="4" y="10"/>
                    <a:pt x="4" y="8"/>
                  </a:cubicBezTo>
                  <a:cubicBezTo>
                    <a:pt x="4" y="7"/>
                    <a:pt x="5" y="5"/>
                    <a:pt x="7" y="4"/>
                  </a:cubicBezTo>
                  <a:cubicBezTo>
                    <a:pt x="8" y="4"/>
                    <a:pt x="9" y="2"/>
                    <a:pt x="8" y="1"/>
                  </a:cubicBezTo>
                  <a:cubicBezTo>
                    <a:pt x="8" y="0"/>
                    <a:pt x="6" y="0"/>
                    <a:pt x="5" y="0"/>
                  </a:cubicBezTo>
                  <a:cubicBezTo>
                    <a:pt x="2" y="2"/>
                    <a:pt x="0" y="5"/>
                    <a:pt x="0" y="8"/>
                  </a:cubicBezTo>
                  <a:cubicBezTo>
                    <a:pt x="0" y="11"/>
                    <a:pt x="2" y="14"/>
                    <a:pt x="5" y="16"/>
                  </a:cubicBezTo>
                  <a:cubicBezTo>
                    <a:pt x="52" y="42"/>
                    <a:pt x="52" y="42"/>
                    <a:pt x="52" y="42"/>
                  </a:cubicBezTo>
                  <a:cubicBezTo>
                    <a:pt x="55" y="44"/>
                    <a:pt x="59" y="45"/>
                    <a:pt x="63" y="45"/>
                  </a:cubicBezTo>
                  <a:cubicBezTo>
                    <a:pt x="67" y="45"/>
                    <a:pt x="72" y="44"/>
                    <a:pt x="75" y="42"/>
                  </a:cubicBezTo>
                  <a:cubicBezTo>
                    <a:pt x="121" y="16"/>
                    <a:pt x="121" y="16"/>
                    <a:pt x="121" y="16"/>
                  </a:cubicBezTo>
                  <a:cubicBezTo>
                    <a:pt x="125" y="14"/>
                    <a:pt x="127" y="11"/>
                    <a:pt x="127" y="8"/>
                  </a:cubicBezTo>
                  <a:cubicBezTo>
                    <a:pt x="127" y="5"/>
                    <a:pt x="125" y="2"/>
                    <a:pt x="121" y="0"/>
                  </a:cubicBez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360">
              <a:extLst>
                <a:ext uri="{FF2B5EF4-FFF2-40B4-BE49-F238E27FC236}">
                  <a16:creationId xmlns:a16="http://schemas.microsoft.com/office/drawing/2014/main" id="{D879B60D-5B02-4B0D-8934-C3E1B5D03F8F}"/>
                </a:ext>
              </a:extLst>
            </p:cNvPr>
            <p:cNvSpPr/>
            <p:nvPr/>
          </p:nvSpPr>
          <p:spPr>
            <a:xfrm>
              <a:off x="5327651" y="2365375"/>
              <a:ext cx="287338" cy="101600"/>
            </a:xfrm>
            <a:custGeom>
              <a:avLst/>
              <a:gdLst/>
              <a:ahLst/>
              <a:cxnLst>
                <a:cxn ang="0">
                  <a:pos x="121" y="0"/>
                </a:cxn>
                <a:cxn ang="0">
                  <a:pos x="118" y="1"/>
                </a:cxn>
                <a:cxn ang="0">
                  <a:pos x="119" y="4"/>
                </a:cxn>
                <a:cxn ang="0">
                  <a:pos x="122" y="8"/>
                </a:cxn>
                <a:cxn ang="0">
                  <a:pos x="119" y="12"/>
                </a:cxn>
                <a:cxn ang="0">
                  <a:pos x="73" y="38"/>
                </a:cxn>
                <a:cxn ang="0">
                  <a:pos x="54" y="38"/>
                </a:cxn>
                <a:cxn ang="0">
                  <a:pos x="7" y="12"/>
                </a:cxn>
                <a:cxn ang="0">
                  <a:pos x="4" y="8"/>
                </a:cxn>
                <a:cxn ang="0">
                  <a:pos x="7" y="4"/>
                </a:cxn>
                <a:cxn ang="0">
                  <a:pos x="8" y="1"/>
                </a:cxn>
                <a:cxn ang="0">
                  <a:pos x="5" y="0"/>
                </a:cxn>
                <a:cxn ang="0">
                  <a:pos x="0" y="8"/>
                </a:cxn>
                <a:cxn ang="0">
                  <a:pos x="5" y="16"/>
                </a:cxn>
                <a:cxn ang="0">
                  <a:pos x="52" y="42"/>
                </a:cxn>
                <a:cxn ang="0">
                  <a:pos x="63" y="45"/>
                </a:cxn>
                <a:cxn ang="0">
                  <a:pos x="75" y="42"/>
                </a:cxn>
                <a:cxn ang="0">
                  <a:pos x="121" y="16"/>
                </a:cxn>
                <a:cxn ang="0">
                  <a:pos x="127" y="8"/>
                </a:cxn>
                <a:cxn ang="0">
                  <a:pos x="121" y="0"/>
                </a:cxn>
              </a:cxnLst>
              <a:rect l="0" t="0" r="0" b="0"/>
              <a:pathLst>
                <a:path w="127" h="45">
                  <a:moveTo>
                    <a:pt x="121" y="0"/>
                  </a:moveTo>
                  <a:cubicBezTo>
                    <a:pt x="120" y="0"/>
                    <a:pt x="119" y="0"/>
                    <a:pt x="118" y="1"/>
                  </a:cubicBezTo>
                  <a:cubicBezTo>
                    <a:pt x="118" y="2"/>
                    <a:pt x="118" y="3"/>
                    <a:pt x="119" y="4"/>
                  </a:cubicBezTo>
                  <a:cubicBezTo>
                    <a:pt x="121" y="5"/>
                    <a:pt x="122" y="7"/>
                    <a:pt x="122" y="8"/>
                  </a:cubicBezTo>
                  <a:cubicBezTo>
                    <a:pt x="122" y="10"/>
                    <a:pt x="121" y="11"/>
                    <a:pt x="119" y="12"/>
                  </a:cubicBezTo>
                  <a:cubicBezTo>
                    <a:pt x="73" y="38"/>
                    <a:pt x="73" y="38"/>
                    <a:pt x="73" y="38"/>
                  </a:cubicBezTo>
                  <a:cubicBezTo>
                    <a:pt x="68" y="41"/>
                    <a:pt x="59" y="41"/>
                    <a:pt x="54" y="38"/>
                  </a:cubicBezTo>
                  <a:cubicBezTo>
                    <a:pt x="7" y="12"/>
                    <a:pt x="7" y="12"/>
                    <a:pt x="7" y="12"/>
                  </a:cubicBezTo>
                  <a:cubicBezTo>
                    <a:pt x="5" y="11"/>
                    <a:pt x="4" y="10"/>
                    <a:pt x="4" y="8"/>
                  </a:cubicBezTo>
                  <a:cubicBezTo>
                    <a:pt x="4" y="7"/>
                    <a:pt x="5" y="5"/>
                    <a:pt x="7" y="4"/>
                  </a:cubicBezTo>
                  <a:cubicBezTo>
                    <a:pt x="8" y="3"/>
                    <a:pt x="9" y="2"/>
                    <a:pt x="8" y="1"/>
                  </a:cubicBezTo>
                  <a:cubicBezTo>
                    <a:pt x="8" y="0"/>
                    <a:pt x="6" y="0"/>
                    <a:pt x="5" y="0"/>
                  </a:cubicBezTo>
                  <a:cubicBezTo>
                    <a:pt x="2" y="2"/>
                    <a:pt x="0" y="5"/>
                    <a:pt x="0" y="8"/>
                  </a:cubicBezTo>
                  <a:cubicBezTo>
                    <a:pt x="0" y="11"/>
                    <a:pt x="2" y="14"/>
                    <a:pt x="5" y="16"/>
                  </a:cubicBezTo>
                  <a:cubicBezTo>
                    <a:pt x="52" y="42"/>
                    <a:pt x="52" y="42"/>
                    <a:pt x="52" y="42"/>
                  </a:cubicBezTo>
                  <a:cubicBezTo>
                    <a:pt x="55" y="44"/>
                    <a:pt x="59" y="45"/>
                    <a:pt x="63" y="45"/>
                  </a:cubicBezTo>
                  <a:cubicBezTo>
                    <a:pt x="67" y="45"/>
                    <a:pt x="72" y="44"/>
                    <a:pt x="75" y="42"/>
                  </a:cubicBezTo>
                  <a:cubicBezTo>
                    <a:pt x="121" y="16"/>
                    <a:pt x="121" y="16"/>
                    <a:pt x="121" y="16"/>
                  </a:cubicBezTo>
                  <a:cubicBezTo>
                    <a:pt x="125" y="14"/>
                    <a:pt x="127" y="11"/>
                    <a:pt x="127" y="8"/>
                  </a:cubicBezTo>
                  <a:cubicBezTo>
                    <a:pt x="127" y="5"/>
                    <a:pt x="125" y="2"/>
                    <a:pt x="121" y="0"/>
                  </a:cubicBezTo>
                  <a:close/>
                </a:path>
              </a:pathLst>
            </a:custGeom>
            <a:grp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4" name="Group 54">
            <a:extLst>
              <a:ext uri="{FF2B5EF4-FFF2-40B4-BE49-F238E27FC236}">
                <a16:creationId xmlns:a16="http://schemas.microsoft.com/office/drawing/2014/main" id="{B3551149-180D-4907-BE2F-BE7751DE3F33}"/>
              </a:ext>
            </a:extLst>
          </p:cNvPr>
          <p:cNvGrpSpPr/>
          <p:nvPr/>
        </p:nvGrpSpPr>
        <p:grpSpPr>
          <a:xfrm>
            <a:off x="8210584" y="3565839"/>
            <a:ext cx="325545" cy="472815"/>
            <a:chOff x="4795838" y="2176463"/>
            <a:chExt cx="200025" cy="290512"/>
          </a:xfrm>
          <a:solidFill>
            <a:schemeClr val="bg1"/>
          </a:solidFill>
        </p:grpSpPr>
        <p:sp>
          <p:nvSpPr>
            <p:cNvPr id="35" name="Freeform 369">
              <a:extLst>
                <a:ext uri="{FF2B5EF4-FFF2-40B4-BE49-F238E27FC236}">
                  <a16:creationId xmlns:a16="http://schemas.microsoft.com/office/drawing/2014/main" id="{FFFBA24B-A2E5-4594-8808-37595D6D4557}"/>
                </a:ext>
              </a:extLst>
            </p:cNvPr>
            <p:cNvSpPr/>
            <p:nvPr/>
          </p:nvSpPr>
          <p:spPr bwMode="auto">
            <a:xfrm>
              <a:off x="4795838" y="2176463"/>
              <a:ext cx="200025" cy="242888"/>
            </a:xfrm>
            <a:custGeom>
              <a:avLst/>
              <a:gdLst/>
              <a:ahLst/>
              <a:cxnLst>
                <a:cxn ang="0">
                  <a:pos x="44" y="0"/>
                </a:cxn>
                <a:cxn ang="0">
                  <a:pos x="0" y="44"/>
                </a:cxn>
                <a:cxn ang="0">
                  <a:pos x="16" y="77"/>
                </a:cxn>
                <a:cxn ang="0">
                  <a:pos x="16" y="78"/>
                </a:cxn>
                <a:cxn ang="0">
                  <a:pos x="24" y="91"/>
                </a:cxn>
                <a:cxn ang="0">
                  <a:pos x="24" y="93"/>
                </a:cxn>
                <a:cxn ang="0">
                  <a:pos x="24" y="94"/>
                </a:cxn>
                <a:cxn ang="0">
                  <a:pos x="28" y="100"/>
                </a:cxn>
                <a:cxn ang="0">
                  <a:pos x="60" y="107"/>
                </a:cxn>
                <a:cxn ang="0">
                  <a:pos x="60" y="107"/>
                </a:cxn>
                <a:cxn ang="0">
                  <a:pos x="62" y="106"/>
                </a:cxn>
                <a:cxn ang="0">
                  <a:pos x="61" y="103"/>
                </a:cxn>
                <a:cxn ang="0">
                  <a:pos x="29" y="96"/>
                </a:cxn>
                <a:cxn ang="0">
                  <a:pos x="28" y="94"/>
                </a:cxn>
                <a:cxn ang="0">
                  <a:pos x="28" y="93"/>
                </a:cxn>
                <a:cxn ang="0">
                  <a:pos x="28" y="91"/>
                </a:cxn>
                <a:cxn ang="0">
                  <a:pos x="19" y="75"/>
                </a:cxn>
                <a:cxn ang="0">
                  <a:pos x="18" y="74"/>
                </a:cxn>
                <a:cxn ang="0">
                  <a:pos x="4" y="44"/>
                </a:cxn>
                <a:cxn ang="0">
                  <a:pos x="44" y="4"/>
                </a:cxn>
                <a:cxn ang="0">
                  <a:pos x="84" y="44"/>
                </a:cxn>
                <a:cxn ang="0">
                  <a:pos x="70" y="74"/>
                </a:cxn>
                <a:cxn ang="0">
                  <a:pos x="69" y="75"/>
                </a:cxn>
                <a:cxn ang="0">
                  <a:pos x="60" y="91"/>
                </a:cxn>
                <a:cxn ang="0">
                  <a:pos x="60" y="91"/>
                </a:cxn>
                <a:cxn ang="0">
                  <a:pos x="60" y="92"/>
                </a:cxn>
                <a:cxn ang="0">
                  <a:pos x="60" y="92"/>
                </a:cxn>
                <a:cxn ang="0">
                  <a:pos x="59" y="92"/>
                </a:cxn>
                <a:cxn ang="0">
                  <a:pos x="43" y="88"/>
                </a:cxn>
                <a:cxn ang="0">
                  <a:pos x="40" y="90"/>
                </a:cxn>
                <a:cxn ang="0">
                  <a:pos x="42" y="92"/>
                </a:cxn>
                <a:cxn ang="0">
                  <a:pos x="58" y="96"/>
                </a:cxn>
                <a:cxn ang="0">
                  <a:pos x="62" y="95"/>
                </a:cxn>
                <a:cxn ang="0">
                  <a:pos x="64" y="92"/>
                </a:cxn>
                <a:cxn ang="0">
                  <a:pos x="64" y="92"/>
                </a:cxn>
                <a:cxn ang="0">
                  <a:pos x="64" y="91"/>
                </a:cxn>
                <a:cxn ang="0">
                  <a:pos x="64" y="91"/>
                </a:cxn>
                <a:cxn ang="0">
                  <a:pos x="64" y="91"/>
                </a:cxn>
                <a:cxn ang="0">
                  <a:pos x="72" y="78"/>
                </a:cxn>
                <a:cxn ang="0">
                  <a:pos x="72" y="78"/>
                </a:cxn>
                <a:cxn ang="0">
                  <a:pos x="88" y="44"/>
                </a:cxn>
                <a:cxn ang="0">
                  <a:pos x="44" y="0"/>
                </a:cxn>
              </a:cxnLst>
              <a:rect l="0" t="0" r="r" b="b"/>
              <a:pathLst>
                <a:path w="88" h="107">
                  <a:moveTo>
                    <a:pt x="44" y="0"/>
                  </a:moveTo>
                  <a:cubicBezTo>
                    <a:pt x="23" y="0"/>
                    <a:pt x="0" y="17"/>
                    <a:pt x="0" y="44"/>
                  </a:cubicBezTo>
                  <a:cubicBezTo>
                    <a:pt x="0" y="57"/>
                    <a:pt x="5" y="69"/>
                    <a:pt x="16" y="77"/>
                  </a:cubicBezTo>
                  <a:cubicBezTo>
                    <a:pt x="16" y="77"/>
                    <a:pt x="16" y="78"/>
                    <a:pt x="16" y="78"/>
                  </a:cubicBezTo>
                  <a:cubicBezTo>
                    <a:pt x="24" y="86"/>
                    <a:pt x="24" y="87"/>
                    <a:pt x="24" y="91"/>
                  </a:cubicBezTo>
                  <a:cubicBezTo>
                    <a:pt x="24" y="92"/>
                    <a:pt x="24" y="93"/>
                    <a:pt x="24" y="93"/>
                  </a:cubicBezTo>
                  <a:cubicBezTo>
                    <a:pt x="24" y="94"/>
                    <a:pt x="24" y="94"/>
                    <a:pt x="24" y="94"/>
                  </a:cubicBezTo>
                  <a:cubicBezTo>
                    <a:pt x="24" y="96"/>
                    <a:pt x="24" y="99"/>
                    <a:pt x="28" y="100"/>
                  </a:cubicBezTo>
                  <a:cubicBezTo>
                    <a:pt x="60" y="107"/>
                    <a:pt x="60" y="107"/>
                    <a:pt x="60" y="107"/>
                  </a:cubicBezTo>
                  <a:cubicBezTo>
                    <a:pt x="60" y="107"/>
                    <a:pt x="60" y="107"/>
                    <a:pt x="60" y="107"/>
                  </a:cubicBezTo>
                  <a:cubicBezTo>
                    <a:pt x="61" y="107"/>
                    <a:pt x="62" y="106"/>
                    <a:pt x="62" y="106"/>
                  </a:cubicBezTo>
                  <a:cubicBezTo>
                    <a:pt x="63" y="104"/>
                    <a:pt x="62" y="103"/>
                    <a:pt x="61" y="103"/>
                  </a:cubicBezTo>
                  <a:cubicBezTo>
                    <a:pt x="29" y="96"/>
                    <a:pt x="29" y="96"/>
                    <a:pt x="29" y="96"/>
                  </a:cubicBezTo>
                  <a:cubicBezTo>
                    <a:pt x="28" y="96"/>
                    <a:pt x="28" y="96"/>
                    <a:pt x="28" y="94"/>
                  </a:cubicBezTo>
                  <a:cubicBezTo>
                    <a:pt x="28" y="93"/>
                    <a:pt x="28" y="93"/>
                    <a:pt x="28" y="93"/>
                  </a:cubicBezTo>
                  <a:cubicBezTo>
                    <a:pt x="28" y="93"/>
                    <a:pt x="28" y="93"/>
                    <a:pt x="28" y="91"/>
                  </a:cubicBezTo>
                  <a:cubicBezTo>
                    <a:pt x="28" y="86"/>
                    <a:pt x="27" y="83"/>
                    <a:pt x="19" y="75"/>
                  </a:cubicBezTo>
                  <a:cubicBezTo>
                    <a:pt x="19" y="75"/>
                    <a:pt x="18" y="74"/>
                    <a:pt x="18" y="74"/>
                  </a:cubicBezTo>
                  <a:cubicBezTo>
                    <a:pt x="9" y="66"/>
                    <a:pt x="4" y="56"/>
                    <a:pt x="4" y="44"/>
                  </a:cubicBezTo>
                  <a:cubicBezTo>
                    <a:pt x="4" y="19"/>
                    <a:pt x="25" y="4"/>
                    <a:pt x="44" y="4"/>
                  </a:cubicBezTo>
                  <a:cubicBezTo>
                    <a:pt x="64" y="4"/>
                    <a:pt x="84" y="19"/>
                    <a:pt x="84" y="44"/>
                  </a:cubicBezTo>
                  <a:cubicBezTo>
                    <a:pt x="84" y="60"/>
                    <a:pt x="76" y="69"/>
                    <a:pt x="70" y="74"/>
                  </a:cubicBezTo>
                  <a:cubicBezTo>
                    <a:pt x="70" y="74"/>
                    <a:pt x="70" y="74"/>
                    <a:pt x="69" y="75"/>
                  </a:cubicBezTo>
                  <a:cubicBezTo>
                    <a:pt x="61" y="83"/>
                    <a:pt x="60" y="86"/>
                    <a:pt x="60" y="91"/>
                  </a:cubicBezTo>
                  <a:cubicBezTo>
                    <a:pt x="60" y="91"/>
                    <a:pt x="60" y="91"/>
                    <a:pt x="60" y="91"/>
                  </a:cubicBezTo>
                  <a:cubicBezTo>
                    <a:pt x="60" y="92"/>
                    <a:pt x="60" y="92"/>
                    <a:pt x="60" y="92"/>
                  </a:cubicBezTo>
                  <a:cubicBezTo>
                    <a:pt x="60" y="92"/>
                    <a:pt x="60" y="92"/>
                    <a:pt x="60" y="92"/>
                  </a:cubicBezTo>
                  <a:cubicBezTo>
                    <a:pt x="60" y="92"/>
                    <a:pt x="59" y="92"/>
                    <a:pt x="59" y="92"/>
                  </a:cubicBezTo>
                  <a:cubicBezTo>
                    <a:pt x="43" y="88"/>
                    <a:pt x="43" y="88"/>
                    <a:pt x="43" y="88"/>
                  </a:cubicBezTo>
                  <a:cubicBezTo>
                    <a:pt x="42" y="88"/>
                    <a:pt x="41" y="88"/>
                    <a:pt x="40" y="90"/>
                  </a:cubicBezTo>
                  <a:cubicBezTo>
                    <a:pt x="40" y="91"/>
                    <a:pt x="41" y="92"/>
                    <a:pt x="42" y="92"/>
                  </a:cubicBezTo>
                  <a:cubicBezTo>
                    <a:pt x="58" y="96"/>
                    <a:pt x="58" y="96"/>
                    <a:pt x="58" y="96"/>
                  </a:cubicBezTo>
                  <a:cubicBezTo>
                    <a:pt x="59" y="96"/>
                    <a:pt x="61" y="97"/>
                    <a:pt x="62" y="95"/>
                  </a:cubicBezTo>
                  <a:cubicBezTo>
                    <a:pt x="63" y="95"/>
                    <a:pt x="64" y="94"/>
                    <a:pt x="64" y="92"/>
                  </a:cubicBezTo>
                  <a:cubicBezTo>
                    <a:pt x="64" y="92"/>
                    <a:pt x="64" y="92"/>
                    <a:pt x="64" y="92"/>
                  </a:cubicBezTo>
                  <a:cubicBezTo>
                    <a:pt x="64" y="92"/>
                    <a:pt x="64" y="91"/>
                    <a:pt x="64" y="91"/>
                  </a:cubicBezTo>
                  <a:cubicBezTo>
                    <a:pt x="64" y="91"/>
                    <a:pt x="64" y="91"/>
                    <a:pt x="64" y="91"/>
                  </a:cubicBezTo>
                  <a:cubicBezTo>
                    <a:pt x="64" y="91"/>
                    <a:pt x="64" y="91"/>
                    <a:pt x="64" y="91"/>
                  </a:cubicBezTo>
                  <a:cubicBezTo>
                    <a:pt x="64" y="87"/>
                    <a:pt x="64" y="86"/>
                    <a:pt x="72" y="78"/>
                  </a:cubicBezTo>
                  <a:cubicBezTo>
                    <a:pt x="72" y="78"/>
                    <a:pt x="72" y="78"/>
                    <a:pt x="72" y="78"/>
                  </a:cubicBezTo>
                  <a:cubicBezTo>
                    <a:pt x="83" y="69"/>
                    <a:pt x="88" y="58"/>
                    <a:pt x="88" y="44"/>
                  </a:cubicBezTo>
                  <a:cubicBezTo>
                    <a:pt x="88" y="16"/>
                    <a:pt x="66" y="0"/>
                    <a:pt x="44" y="0"/>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Freeform 370">
              <a:extLst>
                <a:ext uri="{FF2B5EF4-FFF2-40B4-BE49-F238E27FC236}">
                  <a16:creationId xmlns:a16="http://schemas.microsoft.com/office/drawing/2014/main" id="{76E79FFE-58B0-44FD-9564-8C35E2C7FCED}"/>
                </a:ext>
              </a:extLst>
            </p:cNvPr>
            <p:cNvSpPr/>
            <p:nvPr/>
          </p:nvSpPr>
          <p:spPr bwMode="auto">
            <a:xfrm>
              <a:off x="4856163" y="2419350"/>
              <a:ext cx="80963" cy="25400"/>
            </a:xfrm>
            <a:custGeom>
              <a:avLst/>
              <a:gdLst/>
              <a:ahLst/>
              <a:cxnLst>
                <a:cxn ang="0">
                  <a:pos x="34" y="11"/>
                </a:cxn>
                <a:cxn ang="0">
                  <a:pos x="36" y="9"/>
                </a:cxn>
                <a:cxn ang="0">
                  <a:pos x="34" y="7"/>
                </a:cxn>
                <a:cxn ang="0">
                  <a:pos x="2" y="0"/>
                </a:cxn>
                <a:cxn ang="0">
                  <a:pos x="0" y="1"/>
                </a:cxn>
                <a:cxn ang="0">
                  <a:pos x="2" y="4"/>
                </a:cxn>
                <a:cxn ang="0">
                  <a:pos x="34" y="11"/>
                </a:cxn>
                <a:cxn ang="0">
                  <a:pos x="34" y="11"/>
                </a:cxn>
              </a:cxnLst>
              <a:rect l="0" t="0" r="r" b="b"/>
              <a:pathLst>
                <a:path w="36" h="11">
                  <a:moveTo>
                    <a:pt x="34" y="11"/>
                  </a:moveTo>
                  <a:cubicBezTo>
                    <a:pt x="35" y="11"/>
                    <a:pt x="36" y="10"/>
                    <a:pt x="36" y="9"/>
                  </a:cubicBezTo>
                  <a:cubicBezTo>
                    <a:pt x="36" y="8"/>
                    <a:pt x="36" y="7"/>
                    <a:pt x="34" y="7"/>
                  </a:cubicBezTo>
                  <a:cubicBezTo>
                    <a:pt x="2" y="0"/>
                    <a:pt x="2" y="0"/>
                    <a:pt x="2" y="0"/>
                  </a:cubicBezTo>
                  <a:cubicBezTo>
                    <a:pt x="1" y="0"/>
                    <a:pt x="0" y="0"/>
                    <a:pt x="0" y="1"/>
                  </a:cubicBezTo>
                  <a:cubicBezTo>
                    <a:pt x="0" y="2"/>
                    <a:pt x="0" y="3"/>
                    <a:pt x="2" y="4"/>
                  </a:cubicBezTo>
                  <a:cubicBezTo>
                    <a:pt x="34" y="11"/>
                    <a:pt x="34" y="11"/>
                    <a:pt x="34" y="11"/>
                  </a:cubicBezTo>
                  <a:cubicBezTo>
                    <a:pt x="34" y="11"/>
                    <a:pt x="34" y="11"/>
                    <a:pt x="34" y="11"/>
                  </a:cubicBez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371">
              <a:extLst>
                <a:ext uri="{FF2B5EF4-FFF2-40B4-BE49-F238E27FC236}">
                  <a16:creationId xmlns:a16="http://schemas.microsoft.com/office/drawing/2014/main" id="{4A930209-B5A4-41FE-8B36-EAB7A5EBCDD6}"/>
                </a:ext>
              </a:extLst>
            </p:cNvPr>
            <p:cNvSpPr/>
            <p:nvPr/>
          </p:nvSpPr>
          <p:spPr bwMode="auto">
            <a:xfrm>
              <a:off x="4859338" y="2444750"/>
              <a:ext cx="68263" cy="22225"/>
            </a:xfrm>
            <a:custGeom>
              <a:avLst/>
              <a:gdLst/>
              <a:ahLst/>
              <a:cxnLst>
                <a:cxn ang="0">
                  <a:pos x="2" y="0"/>
                </a:cxn>
                <a:cxn ang="0">
                  <a:pos x="0" y="2"/>
                </a:cxn>
                <a:cxn ang="0">
                  <a:pos x="2" y="4"/>
                </a:cxn>
                <a:cxn ang="0">
                  <a:pos x="28" y="10"/>
                </a:cxn>
                <a:cxn ang="0">
                  <a:pos x="28" y="10"/>
                </a:cxn>
                <a:cxn ang="0">
                  <a:pos x="30" y="8"/>
                </a:cxn>
                <a:cxn ang="0">
                  <a:pos x="28" y="6"/>
                </a:cxn>
                <a:cxn ang="0">
                  <a:pos x="2" y="0"/>
                </a:cxn>
              </a:cxnLst>
              <a:rect l="0" t="0" r="r" b="b"/>
              <a:pathLst>
                <a:path w="30" h="10">
                  <a:moveTo>
                    <a:pt x="2" y="0"/>
                  </a:moveTo>
                  <a:cubicBezTo>
                    <a:pt x="1" y="0"/>
                    <a:pt x="0" y="1"/>
                    <a:pt x="0" y="2"/>
                  </a:cubicBezTo>
                  <a:cubicBezTo>
                    <a:pt x="0" y="3"/>
                    <a:pt x="0" y="4"/>
                    <a:pt x="2" y="4"/>
                  </a:cubicBezTo>
                  <a:cubicBezTo>
                    <a:pt x="28" y="10"/>
                    <a:pt x="28" y="10"/>
                    <a:pt x="28" y="10"/>
                  </a:cubicBezTo>
                  <a:cubicBezTo>
                    <a:pt x="28" y="10"/>
                    <a:pt x="28" y="10"/>
                    <a:pt x="28" y="10"/>
                  </a:cubicBezTo>
                  <a:cubicBezTo>
                    <a:pt x="29" y="10"/>
                    <a:pt x="30" y="9"/>
                    <a:pt x="30" y="8"/>
                  </a:cubicBezTo>
                  <a:cubicBezTo>
                    <a:pt x="30" y="7"/>
                    <a:pt x="30" y="6"/>
                    <a:pt x="28" y="6"/>
                  </a:cubicBezTo>
                  <a:lnTo>
                    <a:pt x="2" y="0"/>
                  </a:lnTo>
                  <a:close/>
                </a:path>
              </a:pathLst>
            </a:custGeom>
            <a:grpFill/>
            <a:ln w="12700">
              <a:noFill/>
              <a:round/>
            </a:ln>
          </p:spPr>
          <p:txBody>
            <a:bodyPr vert="horz" wrap="square" lIns="121920" tIns="60960" rIns="121920" bIns="60960" numCol="1" anchor="t" anchorCtr="0" compatLnSpc="1"/>
            <a:lstStyle/>
            <a:p>
              <a:pPr defTabSz="1219170">
                <a:defRPr/>
              </a:pPr>
              <a:endParaRPr lang="id-ID"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8" name="Group 74">
            <a:extLst>
              <a:ext uri="{FF2B5EF4-FFF2-40B4-BE49-F238E27FC236}">
                <a16:creationId xmlns:a16="http://schemas.microsoft.com/office/drawing/2014/main" id="{A449BD7E-8302-4D52-A85F-90B5E7AD3B90}"/>
              </a:ext>
            </a:extLst>
          </p:cNvPr>
          <p:cNvGrpSpPr/>
          <p:nvPr/>
        </p:nvGrpSpPr>
        <p:grpSpPr>
          <a:xfrm>
            <a:off x="2974036" y="4933148"/>
            <a:ext cx="486833" cy="488951"/>
            <a:chOff x="2139461" y="4327799"/>
            <a:chExt cx="366237" cy="366237"/>
          </a:xfrm>
        </p:grpSpPr>
        <p:sp>
          <p:nvSpPr>
            <p:cNvPr id="39" name="Oval 7">
              <a:extLst>
                <a:ext uri="{FF2B5EF4-FFF2-40B4-BE49-F238E27FC236}">
                  <a16:creationId xmlns:a16="http://schemas.microsoft.com/office/drawing/2014/main" id="{4CE25556-4063-4B39-B7A8-E10088BA2D5A}"/>
                </a:ext>
              </a:extLst>
            </p:cNvPr>
            <p:cNvSpPr/>
            <p:nvPr/>
          </p:nvSpPr>
          <p:spPr>
            <a:xfrm>
              <a:off x="2139461" y="4327799"/>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0" name="Group 58">
              <a:extLst>
                <a:ext uri="{FF2B5EF4-FFF2-40B4-BE49-F238E27FC236}">
                  <a16:creationId xmlns:a16="http://schemas.microsoft.com/office/drawing/2014/main" id="{0C057D4E-701B-4922-A798-6DB36BB6CD72}"/>
                </a:ext>
              </a:extLst>
            </p:cNvPr>
            <p:cNvGrpSpPr/>
            <p:nvPr/>
          </p:nvGrpSpPr>
          <p:grpSpPr>
            <a:xfrm>
              <a:off x="2200500" y="4417832"/>
              <a:ext cx="244158" cy="186172"/>
              <a:chOff x="1892301" y="2176463"/>
              <a:chExt cx="381000" cy="290513"/>
            </a:xfrm>
          </p:grpSpPr>
          <p:sp>
            <p:nvSpPr>
              <p:cNvPr id="41" name="Freeform 335">
                <a:extLst>
                  <a:ext uri="{FF2B5EF4-FFF2-40B4-BE49-F238E27FC236}">
                    <a16:creationId xmlns:a16="http://schemas.microsoft.com/office/drawing/2014/main" id="{47A031BF-6199-4631-8F80-20E238A9F466}"/>
                  </a:ext>
                </a:extLst>
              </p:cNvPr>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Freeform 336">
                <a:extLst>
                  <a:ext uri="{FF2B5EF4-FFF2-40B4-BE49-F238E27FC236}">
                    <a16:creationId xmlns:a16="http://schemas.microsoft.com/office/drawing/2014/main" id="{1565C31B-C78B-4076-8413-AF136713F7EE}"/>
                  </a:ext>
                </a:extLst>
              </p:cNvPr>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Freeform 337">
                <a:extLst>
                  <a:ext uri="{FF2B5EF4-FFF2-40B4-BE49-F238E27FC236}">
                    <a16:creationId xmlns:a16="http://schemas.microsoft.com/office/drawing/2014/main" id="{5D5A44C1-B9B3-4015-B418-75BE34976C2E}"/>
                  </a:ext>
                </a:extLst>
              </p:cNvPr>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Freeform 338">
                <a:extLst>
                  <a:ext uri="{FF2B5EF4-FFF2-40B4-BE49-F238E27FC236}">
                    <a16:creationId xmlns:a16="http://schemas.microsoft.com/office/drawing/2014/main" id="{215FBF1A-6156-4EBF-8707-0D94DE9A9C63}"/>
                  </a:ext>
                </a:extLst>
              </p:cNvPr>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45" name="Group 78">
            <a:extLst>
              <a:ext uri="{FF2B5EF4-FFF2-40B4-BE49-F238E27FC236}">
                <a16:creationId xmlns:a16="http://schemas.microsoft.com/office/drawing/2014/main" id="{D2A92DDB-08C6-48C6-ACEC-E2844E64904D}"/>
              </a:ext>
            </a:extLst>
          </p:cNvPr>
          <p:cNvGrpSpPr/>
          <p:nvPr/>
        </p:nvGrpSpPr>
        <p:grpSpPr>
          <a:xfrm>
            <a:off x="7156569" y="5106715"/>
            <a:ext cx="488951" cy="488951"/>
            <a:chOff x="5276894" y="4458017"/>
            <a:chExt cx="366237" cy="366237"/>
          </a:xfrm>
        </p:grpSpPr>
        <p:sp>
          <p:nvSpPr>
            <p:cNvPr id="46" name="Oval 18">
              <a:extLst>
                <a:ext uri="{FF2B5EF4-FFF2-40B4-BE49-F238E27FC236}">
                  <a16:creationId xmlns:a16="http://schemas.microsoft.com/office/drawing/2014/main" id="{48D1AD58-E5EC-4C7B-AF9F-0984C7A30259}"/>
                </a:ext>
              </a:extLst>
            </p:cNvPr>
            <p:cNvSpPr/>
            <p:nvPr/>
          </p:nvSpPr>
          <p:spPr>
            <a:xfrm>
              <a:off x="5276894" y="4458017"/>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7" name="Group 63">
              <a:extLst>
                <a:ext uri="{FF2B5EF4-FFF2-40B4-BE49-F238E27FC236}">
                  <a16:creationId xmlns:a16="http://schemas.microsoft.com/office/drawing/2014/main" id="{AAB1C5D2-0A33-473F-8AC8-2D6DDF346463}"/>
                </a:ext>
              </a:extLst>
            </p:cNvPr>
            <p:cNvGrpSpPr/>
            <p:nvPr/>
          </p:nvGrpSpPr>
          <p:grpSpPr>
            <a:xfrm>
              <a:off x="5337934" y="4548050"/>
              <a:ext cx="244158" cy="186172"/>
              <a:chOff x="1892301" y="2176463"/>
              <a:chExt cx="381000" cy="290513"/>
            </a:xfrm>
          </p:grpSpPr>
          <p:sp>
            <p:nvSpPr>
              <p:cNvPr id="48" name="Freeform 335">
                <a:extLst>
                  <a:ext uri="{FF2B5EF4-FFF2-40B4-BE49-F238E27FC236}">
                    <a16:creationId xmlns:a16="http://schemas.microsoft.com/office/drawing/2014/main" id="{1EDE41E3-F7EE-442D-AE6C-18BDE54DA17E}"/>
                  </a:ext>
                </a:extLst>
              </p:cNvPr>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336">
                <a:extLst>
                  <a:ext uri="{FF2B5EF4-FFF2-40B4-BE49-F238E27FC236}">
                    <a16:creationId xmlns:a16="http://schemas.microsoft.com/office/drawing/2014/main" id="{A8C2DCB9-960F-44F1-8FB8-2FA1DA6A0EB9}"/>
                  </a:ext>
                </a:extLst>
              </p:cNvPr>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337">
                <a:extLst>
                  <a:ext uri="{FF2B5EF4-FFF2-40B4-BE49-F238E27FC236}">
                    <a16:creationId xmlns:a16="http://schemas.microsoft.com/office/drawing/2014/main" id="{F2389A10-06AF-4670-9499-A129ACBB046E}"/>
                  </a:ext>
                </a:extLst>
              </p:cNvPr>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338">
                <a:extLst>
                  <a:ext uri="{FF2B5EF4-FFF2-40B4-BE49-F238E27FC236}">
                    <a16:creationId xmlns:a16="http://schemas.microsoft.com/office/drawing/2014/main" id="{25D4ACB6-56DC-4582-B98A-E521415FF117}"/>
                  </a:ext>
                </a:extLst>
              </p:cNvPr>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bg1"/>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52" name="Group 79">
            <a:extLst>
              <a:ext uri="{FF2B5EF4-FFF2-40B4-BE49-F238E27FC236}">
                <a16:creationId xmlns:a16="http://schemas.microsoft.com/office/drawing/2014/main" id="{01B9AA36-DC8F-4017-88BC-50280D39DCD1}"/>
              </a:ext>
            </a:extLst>
          </p:cNvPr>
          <p:cNvGrpSpPr/>
          <p:nvPr/>
        </p:nvGrpSpPr>
        <p:grpSpPr>
          <a:xfrm>
            <a:off x="9044635" y="2014265"/>
            <a:ext cx="488951" cy="488949"/>
            <a:chOff x="6693013" y="2138514"/>
            <a:chExt cx="366237" cy="366237"/>
          </a:xfrm>
        </p:grpSpPr>
        <p:sp>
          <p:nvSpPr>
            <p:cNvPr id="53" name="Oval 17">
              <a:extLst>
                <a:ext uri="{FF2B5EF4-FFF2-40B4-BE49-F238E27FC236}">
                  <a16:creationId xmlns:a16="http://schemas.microsoft.com/office/drawing/2014/main" id="{75CADD9F-7219-47C6-B9EE-4857EEB2D6CC}"/>
                </a:ext>
              </a:extLst>
            </p:cNvPr>
            <p:cNvSpPr/>
            <p:nvPr/>
          </p:nvSpPr>
          <p:spPr>
            <a:xfrm>
              <a:off x="6693013" y="2138514"/>
              <a:ext cx="366237" cy="366237"/>
            </a:xfrm>
            <a:prstGeom prst="ellipse">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54" name="Group 68">
              <a:extLst>
                <a:ext uri="{FF2B5EF4-FFF2-40B4-BE49-F238E27FC236}">
                  <a16:creationId xmlns:a16="http://schemas.microsoft.com/office/drawing/2014/main" id="{3842BD6C-FA5F-429A-8B54-48B680941396}"/>
                </a:ext>
              </a:extLst>
            </p:cNvPr>
            <p:cNvGrpSpPr/>
            <p:nvPr/>
          </p:nvGrpSpPr>
          <p:grpSpPr>
            <a:xfrm>
              <a:off x="6754052" y="2228547"/>
              <a:ext cx="244158" cy="186172"/>
              <a:chOff x="1892301" y="2176463"/>
              <a:chExt cx="381000" cy="290513"/>
            </a:xfrm>
          </p:grpSpPr>
          <p:sp>
            <p:nvSpPr>
              <p:cNvPr id="55" name="Freeform 335">
                <a:extLst>
                  <a:ext uri="{FF2B5EF4-FFF2-40B4-BE49-F238E27FC236}">
                    <a16:creationId xmlns:a16="http://schemas.microsoft.com/office/drawing/2014/main" id="{D4BC6400-6240-4ED8-8BD1-97107172E3DF}"/>
                  </a:ext>
                </a:extLst>
              </p:cNvPr>
              <p:cNvSpPr>
                <a:spLocks noEditPoints="1"/>
              </p:cNvSpPr>
              <p:nvPr/>
            </p:nvSpPr>
            <p:spPr>
              <a:xfrm>
                <a:off x="1892301" y="2230438"/>
                <a:ext cx="236538" cy="236538"/>
              </a:xfrm>
              <a:custGeom>
                <a:avLst/>
                <a:gdLst/>
                <a:ahLst/>
                <a:cxnLst>
                  <a:cxn ang="0">
                    <a:pos x="18" y="68"/>
                  </a:cxn>
                  <a:cxn ang="0">
                    <a:pos x="13" y="86"/>
                  </a:cxn>
                  <a:cxn ang="0">
                    <a:pos x="33" y="86"/>
                  </a:cxn>
                  <a:cxn ang="0">
                    <a:pos x="41" y="89"/>
                  </a:cxn>
                  <a:cxn ang="0">
                    <a:pos x="52" y="104"/>
                  </a:cxn>
                  <a:cxn ang="0">
                    <a:pos x="63" y="89"/>
                  </a:cxn>
                  <a:cxn ang="0">
                    <a:pos x="71" y="86"/>
                  </a:cxn>
                  <a:cxn ang="0">
                    <a:pos x="86" y="91"/>
                  </a:cxn>
                  <a:cxn ang="0">
                    <a:pos x="86" y="71"/>
                  </a:cxn>
                  <a:cxn ang="0">
                    <a:pos x="89" y="63"/>
                  </a:cxn>
                  <a:cxn ang="0">
                    <a:pos x="104" y="52"/>
                  </a:cxn>
                  <a:cxn ang="0">
                    <a:pos x="89" y="41"/>
                  </a:cxn>
                  <a:cxn ang="0">
                    <a:pos x="86" y="33"/>
                  </a:cxn>
                  <a:cxn ang="0">
                    <a:pos x="86" y="13"/>
                  </a:cxn>
                  <a:cxn ang="0">
                    <a:pos x="68" y="18"/>
                  </a:cxn>
                  <a:cxn ang="0">
                    <a:pos x="60" y="4"/>
                  </a:cxn>
                  <a:cxn ang="0">
                    <a:pos x="49" y="0"/>
                  </a:cxn>
                  <a:cxn ang="0">
                    <a:pos x="39" y="17"/>
                  </a:cxn>
                  <a:cxn ang="0">
                    <a:pos x="24" y="12"/>
                  </a:cxn>
                  <a:cxn ang="0">
                    <a:pos x="12" y="24"/>
                  </a:cxn>
                  <a:cxn ang="0">
                    <a:pos x="17" y="39"/>
                  </a:cxn>
                  <a:cxn ang="0">
                    <a:pos x="0" y="49"/>
                  </a:cxn>
                  <a:cxn ang="0">
                    <a:pos x="4" y="60"/>
                  </a:cxn>
                  <a:cxn ang="0">
                    <a:pos x="4" y="49"/>
                  </a:cxn>
                  <a:cxn ang="0">
                    <a:pos x="20" y="41"/>
                  </a:cxn>
                  <a:cxn ang="0">
                    <a:pos x="16" y="22"/>
                  </a:cxn>
                  <a:cxn ang="0">
                    <a:pos x="22" y="16"/>
                  </a:cxn>
                  <a:cxn ang="0">
                    <a:pos x="41" y="20"/>
                  </a:cxn>
                  <a:cxn ang="0">
                    <a:pos x="49" y="4"/>
                  </a:cxn>
                  <a:cxn ang="0">
                    <a:pos x="56" y="5"/>
                  </a:cxn>
                  <a:cxn ang="0">
                    <a:pos x="66" y="22"/>
                  </a:cxn>
                  <a:cxn ang="0">
                    <a:pos x="83" y="16"/>
                  </a:cxn>
                  <a:cxn ang="0">
                    <a:pos x="83" y="31"/>
                  </a:cxn>
                  <a:cxn ang="0">
                    <a:pos x="88" y="45"/>
                  </a:cxn>
                  <a:cxn ang="0">
                    <a:pos x="100" y="52"/>
                  </a:cxn>
                  <a:cxn ang="0">
                    <a:pos x="88" y="59"/>
                  </a:cxn>
                  <a:cxn ang="0">
                    <a:pos x="83" y="73"/>
                  </a:cxn>
                  <a:cxn ang="0">
                    <a:pos x="84" y="88"/>
                  </a:cxn>
                  <a:cxn ang="0">
                    <a:pos x="73" y="83"/>
                  </a:cxn>
                  <a:cxn ang="0">
                    <a:pos x="59" y="88"/>
                  </a:cxn>
                  <a:cxn ang="0">
                    <a:pos x="52" y="100"/>
                  </a:cxn>
                  <a:cxn ang="0">
                    <a:pos x="45" y="88"/>
                  </a:cxn>
                  <a:cxn ang="0">
                    <a:pos x="35" y="82"/>
                  </a:cxn>
                  <a:cxn ang="0">
                    <a:pos x="21" y="88"/>
                  </a:cxn>
                  <a:cxn ang="0">
                    <a:pos x="21" y="73"/>
                  </a:cxn>
                  <a:cxn ang="0">
                    <a:pos x="16" y="59"/>
                  </a:cxn>
                  <a:cxn ang="0">
                    <a:pos x="4" y="52"/>
                  </a:cxn>
                </a:cxnLst>
                <a:rect l="0" t="0" r="0" b="0"/>
                <a:pathLst>
                  <a:path w="104" h="104">
                    <a:moveTo>
                      <a:pt x="15" y="63"/>
                    </a:moveTo>
                    <a:cubicBezTo>
                      <a:pt x="15" y="63"/>
                      <a:pt x="16" y="64"/>
                      <a:pt x="17" y="65"/>
                    </a:cubicBezTo>
                    <a:cubicBezTo>
                      <a:pt x="18" y="68"/>
                      <a:pt x="18" y="68"/>
                      <a:pt x="18" y="68"/>
                    </a:cubicBezTo>
                    <a:cubicBezTo>
                      <a:pt x="18" y="69"/>
                      <a:pt x="18" y="70"/>
                      <a:pt x="18" y="71"/>
                    </a:cubicBezTo>
                    <a:cubicBezTo>
                      <a:pt x="12" y="80"/>
                      <a:pt x="12" y="80"/>
                      <a:pt x="12" y="80"/>
                    </a:cubicBezTo>
                    <a:cubicBezTo>
                      <a:pt x="11" y="82"/>
                      <a:pt x="11" y="85"/>
                      <a:pt x="13" y="86"/>
                    </a:cubicBezTo>
                    <a:cubicBezTo>
                      <a:pt x="18" y="91"/>
                      <a:pt x="18" y="91"/>
                      <a:pt x="18" y="91"/>
                    </a:cubicBezTo>
                    <a:cubicBezTo>
                      <a:pt x="19" y="92"/>
                      <a:pt x="22" y="93"/>
                      <a:pt x="24" y="92"/>
                    </a:cubicBezTo>
                    <a:cubicBezTo>
                      <a:pt x="33" y="86"/>
                      <a:pt x="33" y="86"/>
                      <a:pt x="33" y="86"/>
                    </a:cubicBezTo>
                    <a:cubicBezTo>
                      <a:pt x="34" y="86"/>
                      <a:pt x="35" y="86"/>
                      <a:pt x="36" y="86"/>
                    </a:cubicBezTo>
                    <a:cubicBezTo>
                      <a:pt x="39" y="87"/>
                      <a:pt x="39" y="87"/>
                      <a:pt x="39" y="87"/>
                    </a:cubicBezTo>
                    <a:cubicBezTo>
                      <a:pt x="40" y="88"/>
                      <a:pt x="41" y="89"/>
                      <a:pt x="41" y="89"/>
                    </a:cubicBezTo>
                    <a:cubicBezTo>
                      <a:pt x="44" y="100"/>
                      <a:pt x="44" y="100"/>
                      <a:pt x="44" y="100"/>
                    </a:cubicBezTo>
                    <a:cubicBezTo>
                      <a:pt x="44" y="102"/>
                      <a:pt x="46" y="104"/>
                      <a:pt x="49" y="104"/>
                    </a:cubicBezTo>
                    <a:cubicBezTo>
                      <a:pt x="49" y="104"/>
                      <a:pt x="50" y="104"/>
                      <a:pt x="52" y="104"/>
                    </a:cubicBezTo>
                    <a:cubicBezTo>
                      <a:pt x="54" y="104"/>
                      <a:pt x="55" y="104"/>
                      <a:pt x="55" y="104"/>
                    </a:cubicBezTo>
                    <a:cubicBezTo>
                      <a:pt x="58" y="104"/>
                      <a:pt x="60" y="102"/>
                      <a:pt x="60" y="100"/>
                    </a:cubicBezTo>
                    <a:cubicBezTo>
                      <a:pt x="63" y="89"/>
                      <a:pt x="63" y="89"/>
                      <a:pt x="63" y="89"/>
                    </a:cubicBezTo>
                    <a:cubicBezTo>
                      <a:pt x="63" y="89"/>
                      <a:pt x="64" y="88"/>
                      <a:pt x="65" y="87"/>
                    </a:cubicBezTo>
                    <a:cubicBezTo>
                      <a:pt x="68" y="86"/>
                      <a:pt x="68" y="86"/>
                      <a:pt x="68" y="86"/>
                    </a:cubicBezTo>
                    <a:cubicBezTo>
                      <a:pt x="69" y="86"/>
                      <a:pt x="70" y="86"/>
                      <a:pt x="71" y="86"/>
                    </a:cubicBezTo>
                    <a:cubicBezTo>
                      <a:pt x="80" y="92"/>
                      <a:pt x="80" y="92"/>
                      <a:pt x="80" y="92"/>
                    </a:cubicBezTo>
                    <a:cubicBezTo>
                      <a:pt x="81" y="92"/>
                      <a:pt x="82" y="92"/>
                      <a:pt x="83" y="92"/>
                    </a:cubicBezTo>
                    <a:cubicBezTo>
                      <a:pt x="84" y="92"/>
                      <a:pt x="85" y="92"/>
                      <a:pt x="86" y="91"/>
                    </a:cubicBezTo>
                    <a:cubicBezTo>
                      <a:pt x="91" y="86"/>
                      <a:pt x="91" y="86"/>
                      <a:pt x="91" y="86"/>
                    </a:cubicBezTo>
                    <a:cubicBezTo>
                      <a:pt x="93" y="85"/>
                      <a:pt x="93" y="82"/>
                      <a:pt x="92" y="80"/>
                    </a:cubicBezTo>
                    <a:cubicBezTo>
                      <a:pt x="86" y="71"/>
                      <a:pt x="86" y="71"/>
                      <a:pt x="86" y="71"/>
                    </a:cubicBezTo>
                    <a:cubicBezTo>
                      <a:pt x="86" y="70"/>
                      <a:pt x="86" y="69"/>
                      <a:pt x="86" y="68"/>
                    </a:cubicBezTo>
                    <a:cubicBezTo>
                      <a:pt x="87" y="65"/>
                      <a:pt x="87" y="65"/>
                      <a:pt x="87" y="65"/>
                    </a:cubicBezTo>
                    <a:cubicBezTo>
                      <a:pt x="88" y="64"/>
                      <a:pt x="89" y="63"/>
                      <a:pt x="89" y="63"/>
                    </a:cubicBezTo>
                    <a:cubicBezTo>
                      <a:pt x="100" y="60"/>
                      <a:pt x="100" y="60"/>
                      <a:pt x="100" y="60"/>
                    </a:cubicBezTo>
                    <a:cubicBezTo>
                      <a:pt x="102" y="60"/>
                      <a:pt x="104" y="58"/>
                      <a:pt x="104" y="55"/>
                    </a:cubicBezTo>
                    <a:cubicBezTo>
                      <a:pt x="104" y="55"/>
                      <a:pt x="104" y="54"/>
                      <a:pt x="104" y="52"/>
                    </a:cubicBezTo>
                    <a:cubicBezTo>
                      <a:pt x="104" y="50"/>
                      <a:pt x="104" y="49"/>
                      <a:pt x="104" y="49"/>
                    </a:cubicBezTo>
                    <a:cubicBezTo>
                      <a:pt x="104" y="46"/>
                      <a:pt x="102" y="44"/>
                      <a:pt x="100" y="44"/>
                    </a:cubicBezTo>
                    <a:cubicBezTo>
                      <a:pt x="89" y="41"/>
                      <a:pt x="89" y="41"/>
                      <a:pt x="89" y="41"/>
                    </a:cubicBezTo>
                    <a:cubicBezTo>
                      <a:pt x="89" y="41"/>
                      <a:pt x="88" y="40"/>
                      <a:pt x="87" y="39"/>
                    </a:cubicBezTo>
                    <a:cubicBezTo>
                      <a:pt x="86" y="36"/>
                      <a:pt x="86" y="36"/>
                      <a:pt x="86" y="36"/>
                    </a:cubicBezTo>
                    <a:cubicBezTo>
                      <a:pt x="86" y="35"/>
                      <a:pt x="86" y="34"/>
                      <a:pt x="86" y="33"/>
                    </a:cubicBezTo>
                    <a:cubicBezTo>
                      <a:pt x="92" y="24"/>
                      <a:pt x="92" y="24"/>
                      <a:pt x="92" y="24"/>
                    </a:cubicBezTo>
                    <a:cubicBezTo>
                      <a:pt x="93" y="22"/>
                      <a:pt x="93" y="20"/>
                      <a:pt x="91" y="18"/>
                    </a:cubicBezTo>
                    <a:cubicBezTo>
                      <a:pt x="86" y="13"/>
                      <a:pt x="86" y="13"/>
                      <a:pt x="86" y="13"/>
                    </a:cubicBezTo>
                    <a:cubicBezTo>
                      <a:pt x="85" y="12"/>
                      <a:pt x="82" y="11"/>
                      <a:pt x="80" y="12"/>
                    </a:cubicBezTo>
                    <a:cubicBezTo>
                      <a:pt x="71" y="18"/>
                      <a:pt x="71" y="18"/>
                      <a:pt x="71" y="18"/>
                    </a:cubicBezTo>
                    <a:cubicBezTo>
                      <a:pt x="70" y="18"/>
                      <a:pt x="69" y="18"/>
                      <a:pt x="68" y="18"/>
                    </a:cubicBezTo>
                    <a:cubicBezTo>
                      <a:pt x="65" y="17"/>
                      <a:pt x="65" y="17"/>
                      <a:pt x="65" y="17"/>
                    </a:cubicBezTo>
                    <a:cubicBezTo>
                      <a:pt x="64" y="16"/>
                      <a:pt x="63" y="15"/>
                      <a:pt x="63" y="15"/>
                    </a:cubicBezTo>
                    <a:cubicBezTo>
                      <a:pt x="60" y="4"/>
                      <a:pt x="60" y="4"/>
                      <a:pt x="60" y="4"/>
                    </a:cubicBezTo>
                    <a:cubicBezTo>
                      <a:pt x="60" y="2"/>
                      <a:pt x="58" y="0"/>
                      <a:pt x="55" y="0"/>
                    </a:cubicBezTo>
                    <a:cubicBezTo>
                      <a:pt x="55" y="0"/>
                      <a:pt x="54" y="0"/>
                      <a:pt x="52" y="0"/>
                    </a:cubicBezTo>
                    <a:cubicBezTo>
                      <a:pt x="50" y="0"/>
                      <a:pt x="49" y="0"/>
                      <a:pt x="49" y="0"/>
                    </a:cubicBezTo>
                    <a:cubicBezTo>
                      <a:pt x="46" y="0"/>
                      <a:pt x="44" y="2"/>
                      <a:pt x="44" y="4"/>
                    </a:cubicBezTo>
                    <a:cubicBezTo>
                      <a:pt x="41" y="15"/>
                      <a:pt x="41" y="15"/>
                      <a:pt x="41" y="15"/>
                    </a:cubicBezTo>
                    <a:cubicBezTo>
                      <a:pt x="41" y="15"/>
                      <a:pt x="40" y="16"/>
                      <a:pt x="39" y="17"/>
                    </a:cubicBezTo>
                    <a:cubicBezTo>
                      <a:pt x="36" y="18"/>
                      <a:pt x="36" y="18"/>
                      <a:pt x="36" y="18"/>
                    </a:cubicBezTo>
                    <a:cubicBezTo>
                      <a:pt x="35" y="18"/>
                      <a:pt x="34" y="18"/>
                      <a:pt x="33" y="18"/>
                    </a:cubicBezTo>
                    <a:cubicBezTo>
                      <a:pt x="24" y="12"/>
                      <a:pt x="24" y="12"/>
                      <a:pt x="24" y="12"/>
                    </a:cubicBezTo>
                    <a:cubicBezTo>
                      <a:pt x="22" y="11"/>
                      <a:pt x="19" y="11"/>
                      <a:pt x="18" y="13"/>
                    </a:cubicBezTo>
                    <a:cubicBezTo>
                      <a:pt x="13" y="18"/>
                      <a:pt x="13" y="18"/>
                      <a:pt x="13" y="18"/>
                    </a:cubicBezTo>
                    <a:cubicBezTo>
                      <a:pt x="11" y="20"/>
                      <a:pt x="11" y="22"/>
                      <a:pt x="12" y="24"/>
                    </a:cubicBezTo>
                    <a:cubicBezTo>
                      <a:pt x="18" y="33"/>
                      <a:pt x="18" y="33"/>
                      <a:pt x="18" y="33"/>
                    </a:cubicBezTo>
                    <a:cubicBezTo>
                      <a:pt x="18" y="34"/>
                      <a:pt x="18" y="35"/>
                      <a:pt x="18" y="36"/>
                    </a:cubicBezTo>
                    <a:cubicBezTo>
                      <a:pt x="17" y="39"/>
                      <a:pt x="17" y="39"/>
                      <a:pt x="17" y="39"/>
                    </a:cubicBezTo>
                    <a:cubicBezTo>
                      <a:pt x="16" y="40"/>
                      <a:pt x="15" y="41"/>
                      <a:pt x="15" y="41"/>
                    </a:cubicBezTo>
                    <a:cubicBezTo>
                      <a:pt x="4" y="44"/>
                      <a:pt x="4" y="44"/>
                      <a:pt x="4" y="44"/>
                    </a:cubicBezTo>
                    <a:cubicBezTo>
                      <a:pt x="2" y="44"/>
                      <a:pt x="0" y="46"/>
                      <a:pt x="0" y="49"/>
                    </a:cubicBezTo>
                    <a:cubicBezTo>
                      <a:pt x="0" y="49"/>
                      <a:pt x="0" y="50"/>
                      <a:pt x="0" y="52"/>
                    </a:cubicBezTo>
                    <a:cubicBezTo>
                      <a:pt x="0" y="54"/>
                      <a:pt x="0" y="55"/>
                      <a:pt x="0" y="55"/>
                    </a:cubicBezTo>
                    <a:cubicBezTo>
                      <a:pt x="0" y="58"/>
                      <a:pt x="2" y="60"/>
                      <a:pt x="4" y="60"/>
                    </a:cubicBezTo>
                    <a:lnTo>
                      <a:pt x="15" y="63"/>
                    </a:lnTo>
                    <a:close/>
                    <a:moveTo>
                      <a:pt x="4" y="52"/>
                    </a:moveTo>
                    <a:cubicBezTo>
                      <a:pt x="4" y="50"/>
                      <a:pt x="4" y="49"/>
                      <a:pt x="4" y="49"/>
                    </a:cubicBezTo>
                    <a:cubicBezTo>
                      <a:pt x="4" y="48"/>
                      <a:pt x="5" y="48"/>
                      <a:pt x="5" y="48"/>
                    </a:cubicBezTo>
                    <a:cubicBezTo>
                      <a:pt x="16" y="45"/>
                      <a:pt x="16" y="45"/>
                      <a:pt x="16" y="45"/>
                    </a:cubicBezTo>
                    <a:cubicBezTo>
                      <a:pt x="18" y="45"/>
                      <a:pt x="20" y="43"/>
                      <a:pt x="20" y="41"/>
                    </a:cubicBezTo>
                    <a:cubicBezTo>
                      <a:pt x="22" y="38"/>
                      <a:pt x="22" y="38"/>
                      <a:pt x="22" y="38"/>
                    </a:cubicBezTo>
                    <a:cubicBezTo>
                      <a:pt x="23" y="36"/>
                      <a:pt x="22" y="33"/>
                      <a:pt x="21" y="31"/>
                    </a:cubicBezTo>
                    <a:cubicBezTo>
                      <a:pt x="16" y="22"/>
                      <a:pt x="16" y="22"/>
                      <a:pt x="16" y="22"/>
                    </a:cubicBezTo>
                    <a:cubicBezTo>
                      <a:pt x="16" y="22"/>
                      <a:pt x="16" y="21"/>
                      <a:pt x="16" y="21"/>
                    </a:cubicBezTo>
                    <a:cubicBezTo>
                      <a:pt x="20" y="16"/>
                      <a:pt x="20" y="16"/>
                      <a:pt x="20" y="16"/>
                    </a:cubicBezTo>
                    <a:cubicBezTo>
                      <a:pt x="21" y="16"/>
                      <a:pt x="22" y="16"/>
                      <a:pt x="22" y="16"/>
                    </a:cubicBezTo>
                    <a:cubicBezTo>
                      <a:pt x="31" y="21"/>
                      <a:pt x="31" y="21"/>
                      <a:pt x="31" y="21"/>
                    </a:cubicBezTo>
                    <a:cubicBezTo>
                      <a:pt x="33" y="22"/>
                      <a:pt x="36" y="23"/>
                      <a:pt x="38" y="22"/>
                    </a:cubicBezTo>
                    <a:cubicBezTo>
                      <a:pt x="41" y="20"/>
                      <a:pt x="41" y="20"/>
                      <a:pt x="41" y="20"/>
                    </a:cubicBezTo>
                    <a:cubicBezTo>
                      <a:pt x="43" y="20"/>
                      <a:pt x="45" y="18"/>
                      <a:pt x="45" y="16"/>
                    </a:cubicBezTo>
                    <a:cubicBezTo>
                      <a:pt x="48" y="5"/>
                      <a:pt x="48" y="5"/>
                      <a:pt x="48" y="5"/>
                    </a:cubicBezTo>
                    <a:cubicBezTo>
                      <a:pt x="48" y="5"/>
                      <a:pt x="48" y="4"/>
                      <a:pt x="49" y="4"/>
                    </a:cubicBezTo>
                    <a:cubicBezTo>
                      <a:pt x="49" y="4"/>
                      <a:pt x="50" y="4"/>
                      <a:pt x="52" y="4"/>
                    </a:cubicBezTo>
                    <a:cubicBezTo>
                      <a:pt x="54" y="4"/>
                      <a:pt x="55" y="4"/>
                      <a:pt x="55" y="4"/>
                    </a:cubicBezTo>
                    <a:cubicBezTo>
                      <a:pt x="56" y="4"/>
                      <a:pt x="56" y="5"/>
                      <a:pt x="56" y="5"/>
                    </a:cubicBezTo>
                    <a:cubicBezTo>
                      <a:pt x="59" y="16"/>
                      <a:pt x="59" y="16"/>
                      <a:pt x="59" y="16"/>
                    </a:cubicBezTo>
                    <a:cubicBezTo>
                      <a:pt x="59" y="18"/>
                      <a:pt x="61" y="20"/>
                      <a:pt x="63" y="20"/>
                    </a:cubicBezTo>
                    <a:cubicBezTo>
                      <a:pt x="66" y="22"/>
                      <a:pt x="66" y="22"/>
                      <a:pt x="66" y="22"/>
                    </a:cubicBezTo>
                    <a:cubicBezTo>
                      <a:pt x="68" y="23"/>
                      <a:pt x="71" y="22"/>
                      <a:pt x="73" y="21"/>
                    </a:cubicBezTo>
                    <a:cubicBezTo>
                      <a:pt x="82" y="16"/>
                      <a:pt x="82" y="16"/>
                      <a:pt x="82" y="16"/>
                    </a:cubicBezTo>
                    <a:cubicBezTo>
                      <a:pt x="82" y="16"/>
                      <a:pt x="83" y="16"/>
                      <a:pt x="83" y="16"/>
                    </a:cubicBezTo>
                    <a:cubicBezTo>
                      <a:pt x="88" y="20"/>
                      <a:pt x="88" y="20"/>
                      <a:pt x="88" y="20"/>
                    </a:cubicBezTo>
                    <a:cubicBezTo>
                      <a:pt x="88" y="21"/>
                      <a:pt x="88" y="22"/>
                      <a:pt x="88" y="22"/>
                    </a:cubicBezTo>
                    <a:cubicBezTo>
                      <a:pt x="83" y="31"/>
                      <a:pt x="83" y="31"/>
                      <a:pt x="83" y="31"/>
                    </a:cubicBezTo>
                    <a:cubicBezTo>
                      <a:pt x="82" y="33"/>
                      <a:pt x="81" y="36"/>
                      <a:pt x="82" y="38"/>
                    </a:cubicBezTo>
                    <a:cubicBezTo>
                      <a:pt x="84" y="41"/>
                      <a:pt x="84" y="41"/>
                      <a:pt x="84" y="41"/>
                    </a:cubicBezTo>
                    <a:cubicBezTo>
                      <a:pt x="84" y="43"/>
                      <a:pt x="86" y="45"/>
                      <a:pt x="88" y="45"/>
                    </a:cubicBezTo>
                    <a:cubicBezTo>
                      <a:pt x="99" y="48"/>
                      <a:pt x="99" y="48"/>
                      <a:pt x="99" y="48"/>
                    </a:cubicBezTo>
                    <a:cubicBezTo>
                      <a:pt x="99" y="48"/>
                      <a:pt x="100" y="48"/>
                      <a:pt x="100" y="49"/>
                    </a:cubicBezTo>
                    <a:cubicBezTo>
                      <a:pt x="100" y="49"/>
                      <a:pt x="100" y="50"/>
                      <a:pt x="100" y="52"/>
                    </a:cubicBezTo>
                    <a:cubicBezTo>
                      <a:pt x="100" y="54"/>
                      <a:pt x="100" y="55"/>
                      <a:pt x="100" y="55"/>
                    </a:cubicBezTo>
                    <a:cubicBezTo>
                      <a:pt x="100" y="56"/>
                      <a:pt x="99" y="56"/>
                      <a:pt x="99" y="56"/>
                    </a:cubicBezTo>
                    <a:cubicBezTo>
                      <a:pt x="88" y="59"/>
                      <a:pt x="88" y="59"/>
                      <a:pt x="88" y="59"/>
                    </a:cubicBezTo>
                    <a:cubicBezTo>
                      <a:pt x="86" y="59"/>
                      <a:pt x="84" y="61"/>
                      <a:pt x="84" y="63"/>
                    </a:cubicBezTo>
                    <a:cubicBezTo>
                      <a:pt x="82" y="66"/>
                      <a:pt x="82" y="66"/>
                      <a:pt x="82" y="66"/>
                    </a:cubicBezTo>
                    <a:cubicBezTo>
                      <a:pt x="81" y="68"/>
                      <a:pt x="82" y="71"/>
                      <a:pt x="83" y="73"/>
                    </a:cubicBezTo>
                    <a:cubicBezTo>
                      <a:pt x="88" y="82"/>
                      <a:pt x="88" y="82"/>
                      <a:pt x="88" y="82"/>
                    </a:cubicBezTo>
                    <a:cubicBezTo>
                      <a:pt x="88" y="82"/>
                      <a:pt x="88" y="83"/>
                      <a:pt x="88" y="83"/>
                    </a:cubicBezTo>
                    <a:cubicBezTo>
                      <a:pt x="84" y="88"/>
                      <a:pt x="84" y="88"/>
                      <a:pt x="84" y="88"/>
                    </a:cubicBezTo>
                    <a:cubicBezTo>
                      <a:pt x="83" y="88"/>
                      <a:pt x="83" y="88"/>
                      <a:pt x="83" y="88"/>
                    </a:cubicBezTo>
                    <a:cubicBezTo>
                      <a:pt x="82" y="88"/>
                      <a:pt x="82" y="88"/>
                      <a:pt x="82" y="88"/>
                    </a:cubicBezTo>
                    <a:cubicBezTo>
                      <a:pt x="73" y="83"/>
                      <a:pt x="73" y="83"/>
                      <a:pt x="73" y="83"/>
                    </a:cubicBezTo>
                    <a:cubicBezTo>
                      <a:pt x="71" y="82"/>
                      <a:pt x="68" y="81"/>
                      <a:pt x="66" y="82"/>
                    </a:cubicBezTo>
                    <a:cubicBezTo>
                      <a:pt x="63" y="84"/>
                      <a:pt x="63" y="84"/>
                      <a:pt x="63" y="84"/>
                    </a:cubicBezTo>
                    <a:cubicBezTo>
                      <a:pt x="61" y="84"/>
                      <a:pt x="59" y="86"/>
                      <a:pt x="59" y="88"/>
                    </a:cubicBezTo>
                    <a:cubicBezTo>
                      <a:pt x="56" y="99"/>
                      <a:pt x="56" y="99"/>
                      <a:pt x="56" y="99"/>
                    </a:cubicBezTo>
                    <a:cubicBezTo>
                      <a:pt x="56" y="99"/>
                      <a:pt x="56" y="100"/>
                      <a:pt x="55" y="100"/>
                    </a:cubicBezTo>
                    <a:cubicBezTo>
                      <a:pt x="55" y="100"/>
                      <a:pt x="54" y="100"/>
                      <a:pt x="52" y="100"/>
                    </a:cubicBezTo>
                    <a:cubicBezTo>
                      <a:pt x="50" y="100"/>
                      <a:pt x="49" y="100"/>
                      <a:pt x="49" y="100"/>
                    </a:cubicBezTo>
                    <a:cubicBezTo>
                      <a:pt x="48" y="100"/>
                      <a:pt x="48" y="99"/>
                      <a:pt x="48" y="99"/>
                    </a:cubicBezTo>
                    <a:cubicBezTo>
                      <a:pt x="45" y="88"/>
                      <a:pt x="45" y="88"/>
                      <a:pt x="45" y="88"/>
                    </a:cubicBezTo>
                    <a:cubicBezTo>
                      <a:pt x="45" y="86"/>
                      <a:pt x="43" y="84"/>
                      <a:pt x="41" y="84"/>
                    </a:cubicBezTo>
                    <a:cubicBezTo>
                      <a:pt x="38" y="82"/>
                      <a:pt x="38" y="82"/>
                      <a:pt x="38" y="82"/>
                    </a:cubicBezTo>
                    <a:cubicBezTo>
                      <a:pt x="37" y="82"/>
                      <a:pt x="36" y="82"/>
                      <a:pt x="35" y="82"/>
                    </a:cubicBezTo>
                    <a:cubicBezTo>
                      <a:pt x="33" y="82"/>
                      <a:pt x="32" y="82"/>
                      <a:pt x="31" y="83"/>
                    </a:cubicBezTo>
                    <a:cubicBezTo>
                      <a:pt x="22" y="88"/>
                      <a:pt x="22" y="88"/>
                      <a:pt x="22" y="88"/>
                    </a:cubicBezTo>
                    <a:cubicBezTo>
                      <a:pt x="22" y="88"/>
                      <a:pt x="21" y="88"/>
                      <a:pt x="21" y="88"/>
                    </a:cubicBezTo>
                    <a:cubicBezTo>
                      <a:pt x="16" y="84"/>
                      <a:pt x="16" y="84"/>
                      <a:pt x="16" y="84"/>
                    </a:cubicBezTo>
                    <a:cubicBezTo>
                      <a:pt x="16" y="83"/>
                      <a:pt x="16" y="82"/>
                      <a:pt x="16" y="82"/>
                    </a:cubicBezTo>
                    <a:cubicBezTo>
                      <a:pt x="21" y="73"/>
                      <a:pt x="21" y="73"/>
                      <a:pt x="21" y="73"/>
                    </a:cubicBezTo>
                    <a:cubicBezTo>
                      <a:pt x="22" y="71"/>
                      <a:pt x="23" y="68"/>
                      <a:pt x="22" y="66"/>
                    </a:cubicBezTo>
                    <a:cubicBezTo>
                      <a:pt x="20" y="63"/>
                      <a:pt x="20" y="63"/>
                      <a:pt x="20" y="63"/>
                    </a:cubicBezTo>
                    <a:cubicBezTo>
                      <a:pt x="20" y="61"/>
                      <a:pt x="18" y="59"/>
                      <a:pt x="16" y="59"/>
                    </a:cubicBezTo>
                    <a:cubicBezTo>
                      <a:pt x="5" y="56"/>
                      <a:pt x="5" y="56"/>
                      <a:pt x="5" y="56"/>
                    </a:cubicBezTo>
                    <a:cubicBezTo>
                      <a:pt x="5" y="56"/>
                      <a:pt x="4" y="56"/>
                      <a:pt x="4" y="55"/>
                    </a:cubicBezTo>
                    <a:cubicBezTo>
                      <a:pt x="4" y="55"/>
                      <a:pt x="4" y="54"/>
                      <a:pt x="4" y="52"/>
                    </a:cubicBezTo>
                    <a:close/>
                  </a:path>
                </a:pathLst>
              </a:custGeom>
              <a:solidFill>
                <a:schemeClr val="accent1">
                  <a:alpha val="100000"/>
                </a:schemeClr>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Freeform 336">
                <a:extLst>
                  <a:ext uri="{FF2B5EF4-FFF2-40B4-BE49-F238E27FC236}">
                    <a16:creationId xmlns:a16="http://schemas.microsoft.com/office/drawing/2014/main" id="{D1AA2E5A-F998-45C6-89A6-6F3EEDBA6C58}"/>
                  </a:ext>
                </a:extLst>
              </p:cNvPr>
              <p:cNvSpPr>
                <a:spLocks noEditPoints="1"/>
              </p:cNvSpPr>
              <p:nvPr/>
            </p:nvSpPr>
            <p:spPr>
              <a:xfrm>
                <a:off x="1960563" y="2298700"/>
                <a:ext cx="100013" cy="100013"/>
              </a:xfrm>
              <a:custGeom>
                <a:avLst/>
                <a:gdLst/>
                <a:ahLst/>
                <a:cxnLst>
                  <a:cxn ang="0">
                    <a:pos x="22" y="44"/>
                  </a:cxn>
                  <a:cxn ang="0">
                    <a:pos x="44" y="22"/>
                  </a:cxn>
                  <a:cxn ang="0">
                    <a:pos x="22" y="0"/>
                  </a:cxn>
                  <a:cxn ang="0">
                    <a:pos x="0" y="22"/>
                  </a:cxn>
                  <a:cxn ang="0">
                    <a:pos x="22" y="44"/>
                  </a:cxn>
                  <a:cxn ang="0">
                    <a:pos x="22" y="4"/>
                  </a:cxn>
                  <a:cxn ang="0">
                    <a:pos x="40" y="22"/>
                  </a:cxn>
                  <a:cxn ang="0">
                    <a:pos x="22" y="40"/>
                  </a:cxn>
                  <a:cxn ang="0">
                    <a:pos x="4" y="22"/>
                  </a:cxn>
                  <a:cxn ang="0">
                    <a:pos x="22" y="4"/>
                  </a:cxn>
                </a:cxnLst>
                <a:rect l="0" t="0" r="0" b="0"/>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4"/>
                    </a:moveTo>
                    <a:cubicBezTo>
                      <a:pt x="32" y="4"/>
                      <a:pt x="40" y="12"/>
                      <a:pt x="40" y="22"/>
                    </a:cubicBezTo>
                    <a:cubicBezTo>
                      <a:pt x="40" y="32"/>
                      <a:pt x="32" y="40"/>
                      <a:pt x="22" y="40"/>
                    </a:cubicBezTo>
                    <a:cubicBezTo>
                      <a:pt x="12" y="40"/>
                      <a:pt x="4" y="32"/>
                      <a:pt x="4" y="22"/>
                    </a:cubicBezTo>
                    <a:cubicBezTo>
                      <a:pt x="4" y="12"/>
                      <a:pt x="12" y="4"/>
                      <a:pt x="22" y="4"/>
                    </a:cubicBezTo>
                    <a:close/>
                  </a:path>
                </a:pathLst>
              </a:custGeom>
              <a:solidFill>
                <a:schemeClr val="accent1">
                  <a:alpha val="100000"/>
                </a:schemeClr>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Freeform 337">
                <a:extLst>
                  <a:ext uri="{FF2B5EF4-FFF2-40B4-BE49-F238E27FC236}">
                    <a16:creationId xmlns:a16="http://schemas.microsoft.com/office/drawing/2014/main" id="{60099127-EB5F-4F36-B86C-198ECEE77CFB}"/>
                  </a:ext>
                </a:extLst>
              </p:cNvPr>
              <p:cNvSpPr>
                <a:spLocks noEditPoints="1"/>
              </p:cNvSpPr>
              <p:nvPr/>
            </p:nvSpPr>
            <p:spPr>
              <a:xfrm>
                <a:off x="2111376" y="2176463"/>
                <a:ext cx="161925" cy="163513"/>
              </a:xfrm>
              <a:custGeom>
                <a:avLst/>
                <a:gdLst/>
                <a:ahLst/>
                <a:cxnLst>
                  <a:cxn ang="0">
                    <a:pos x="5" y="22"/>
                  </a:cxn>
                  <a:cxn ang="0">
                    <a:pos x="0" y="29"/>
                  </a:cxn>
                  <a:cxn ang="0">
                    <a:pos x="10" y="39"/>
                  </a:cxn>
                  <a:cxn ang="0">
                    <a:pos x="4" y="48"/>
                  </a:cxn>
                  <a:cxn ang="0">
                    <a:pos x="11" y="58"/>
                  </a:cxn>
                  <a:cxn ang="0">
                    <a:pos x="21" y="58"/>
                  </a:cxn>
                  <a:cxn ang="0">
                    <a:pos x="25" y="71"/>
                  </a:cxn>
                  <a:cxn ang="0">
                    <a:pos x="30" y="72"/>
                  </a:cxn>
                  <a:cxn ang="0">
                    <a:pos x="39" y="62"/>
                  </a:cxn>
                  <a:cxn ang="0">
                    <a:pos x="48" y="68"/>
                  </a:cxn>
                  <a:cxn ang="0">
                    <a:pos x="58" y="61"/>
                  </a:cxn>
                  <a:cxn ang="0">
                    <a:pos x="58" y="51"/>
                  </a:cxn>
                  <a:cxn ang="0">
                    <a:pos x="71" y="47"/>
                  </a:cxn>
                  <a:cxn ang="0">
                    <a:pos x="70" y="38"/>
                  </a:cxn>
                  <a:cxn ang="0">
                    <a:pos x="62" y="31"/>
                  </a:cxn>
                  <a:cxn ang="0">
                    <a:pos x="68" y="19"/>
                  </a:cxn>
                  <a:cxn ang="0">
                    <a:pos x="54" y="16"/>
                  </a:cxn>
                  <a:cxn ang="0">
                    <a:pos x="50" y="13"/>
                  </a:cxn>
                  <a:cxn ang="0">
                    <a:pos x="45" y="1"/>
                  </a:cxn>
                  <a:cxn ang="0">
                    <a:pos x="38" y="2"/>
                  </a:cxn>
                  <a:cxn ang="0">
                    <a:pos x="31" y="10"/>
                  </a:cxn>
                  <a:cxn ang="0">
                    <a:pos x="19" y="4"/>
                  </a:cxn>
                  <a:cxn ang="0">
                    <a:pos x="16" y="18"/>
                  </a:cxn>
                  <a:cxn ang="0">
                    <a:pos x="17" y="24"/>
                  </a:cxn>
                  <a:cxn ang="0">
                    <a:pos x="17" y="10"/>
                  </a:cxn>
                  <a:cxn ang="0">
                    <a:pos x="22" y="7"/>
                  </a:cxn>
                  <a:cxn ang="0">
                    <a:pos x="32" y="14"/>
                  </a:cxn>
                  <a:cxn ang="0">
                    <a:pos x="41" y="4"/>
                  </a:cxn>
                  <a:cxn ang="0">
                    <a:pos x="46" y="5"/>
                  </a:cxn>
                  <a:cxn ang="0">
                    <a:pos x="48" y="17"/>
                  </a:cxn>
                  <a:cxn ang="0">
                    <a:pos x="62" y="17"/>
                  </a:cxn>
                  <a:cxn ang="0">
                    <a:pos x="65" y="22"/>
                  </a:cxn>
                  <a:cxn ang="0">
                    <a:pos x="58" y="34"/>
                  </a:cxn>
                  <a:cxn ang="0">
                    <a:pos x="68" y="42"/>
                  </a:cxn>
                  <a:cxn ang="0">
                    <a:pos x="67" y="46"/>
                  </a:cxn>
                  <a:cxn ang="0">
                    <a:pos x="53" y="50"/>
                  </a:cxn>
                  <a:cxn ang="0">
                    <a:pos x="55" y="63"/>
                  </a:cxn>
                  <a:cxn ang="0">
                    <a:pos x="45" y="60"/>
                  </a:cxn>
                  <a:cxn ang="0">
                    <a:pos x="38" y="58"/>
                  </a:cxn>
                  <a:cxn ang="0">
                    <a:pos x="30" y="68"/>
                  </a:cxn>
                  <a:cxn ang="0">
                    <a:pos x="26" y="67"/>
                  </a:cxn>
                  <a:cxn ang="0">
                    <a:pos x="24" y="55"/>
                  </a:cxn>
                  <a:cxn ang="0">
                    <a:pos x="17" y="52"/>
                  </a:cxn>
                  <a:cxn ang="0">
                    <a:pos x="7" y="51"/>
                  </a:cxn>
                  <a:cxn ang="0">
                    <a:pos x="14" y="40"/>
                  </a:cxn>
                  <a:cxn ang="0">
                    <a:pos x="4" y="31"/>
                  </a:cxn>
                  <a:cxn ang="0">
                    <a:pos x="5" y="26"/>
                  </a:cxn>
                  <a:cxn ang="0">
                    <a:pos x="17" y="24"/>
                  </a:cxn>
                </a:cxnLst>
                <a:rect l="0" t="0" r="0" b="0"/>
                <a:pathLst>
                  <a:path w="72" h="72">
                    <a:moveTo>
                      <a:pt x="14" y="21"/>
                    </a:moveTo>
                    <a:cubicBezTo>
                      <a:pt x="14" y="22"/>
                      <a:pt x="13" y="22"/>
                      <a:pt x="13" y="22"/>
                    </a:cubicBezTo>
                    <a:cubicBezTo>
                      <a:pt x="5" y="22"/>
                      <a:pt x="5" y="22"/>
                      <a:pt x="5" y="22"/>
                    </a:cubicBezTo>
                    <a:cubicBezTo>
                      <a:pt x="4" y="22"/>
                      <a:pt x="2" y="23"/>
                      <a:pt x="1" y="25"/>
                    </a:cubicBezTo>
                    <a:cubicBezTo>
                      <a:pt x="1" y="25"/>
                      <a:pt x="1" y="26"/>
                      <a:pt x="1" y="27"/>
                    </a:cubicBezTo>
                    <a:cubicBezTo>
                      <a:pt x="0" y="29"/>
                      <a:pt x="0" y="29"/>
                      <a:pt x="0" y="29"/>
                    </a:cubicBezTo>
                    <a:cubicBezTo>
                      <a:pt x="0" y="31"/>
                      <a:pt x="1" y="33"/>
                      <a:pt x="2" y="34"/>
                    </a:cubicBezTo>
                    <a:cubicBezTo>
                      <a:pt x="9" y="38"/>
                      <a:pt x="9" y="38"/>
                      <a:pt x="9" y="38"/>
                    </a:cubicBezTo>
                    <a:cubicBezTo>
                      <a:pt x="9" y="38"/>
                      <a:pt x="10" y="38"/>
                      <a:pt x="10" y="39"/>
                    </a:cubicBezTo>
                    <a:cubicBezTo>
                      <a:pt x="10" y="41"/>
                      <a:pt x="10" y="41"/>
                      <a:pt x="10" y="41"/>
                    </a:cubicBezTo>
                    <a:cubicBezTo>
                      <a:pt x="10" y="41"/>
                      <a:pt x="10" y="42"/>
                      <a:pt x="10" y="42"/>
                    </a:cubicBezTo>
                    <a:cubicBezTo>
                      <a:pt x="4" y="48"/>
                      <a:pt x="4" y="48"/>
                      <a:pt x="4" y="48"/>
                    </a:cubicBezTo>
                    <a:cubicBezTo>
                      <a:pt x="3" y="49"/>
                      <a:pt x="3" y="51"/>
                      <a:pt x="4" y="53"/>
                    </a:cubicBezTo>
                    <a:cubicBezTo>
                      <a:pt x="6" y="57"/>
                      <a:pt x="6" y="57"/>
                      <a:pt x="6" y="57"/>
                    </a:cubicBezTo>
                    <a:cubicBezTo>
                      <a:pt x="7" y="58"/>
                      <a:pt x="9" y="59"/>
                      <a:pt x="11" y="58"/>
                    </a:cubicBezTo>
                    <a:cubicBezTo>
                      <a:pt x="18" y="56"/>
                      <a:pt x="18" y="56"/>
                      <a:pt x="18" y="56"/>
                    </a:cubicBezTo>
                    <a:cubicBezTo>
                      <a:pt x="19" y="56"/>
                      <a:pt x="19" y="56"/>
                      <a:pt x="19" y="57"/>
                    </a:cubicBezTo>
                    <a:cubicBezTo>
                      <a:pt x="21" y="58"/>
                      <a:pt x="21" y="58"/>
                      <a:pt x="21" y="58"/>
                    </a:cubicBezTo>
                    <a:cubicBezTo>
                      <a:pt x="21" y="58"/>
                      <a:pt x="22" y="59"/>
                      <a:pt x="22" y="59"/>
                    </a:cubicBezTo>
                    <a:cubicBezTo>
                      <a:pt x="22" y="67"/>
                      <a:pt x="22" y="67"/>
                      <a:pt x="22" y="67"/>
                    </a:cubicBezTo>
                    <a:cubicBezTo>
                      <a:pt x="22" y="68"/>
                      <a:pt x="23" y="70"/>
                      <a:pt x="25" y="71"/>
                    </a:cubicBezTo>
                    <a:cubicBezTo>
                      <a:pt x="25" y="71"/>
                      <a:pt x="26" y="71"/>
                      <a:pt x="27" y="71"/>
                    </a:cubicBezTo>
                    <a:cubicBezTo>
                      <a:pt x="29" y="72"/>
                      <a:pt x="29" y="72"/>
                      <a:pt x="29" y="72"/>
                    </a:cubicBezTo>
                    <a:cubicBezTo>
                      <a:pt x="30" y="72"/>
                      <a:pt x="30" y="72"/>
                      <a:pt x="30" y="72"/>
                    </a:cubicBezTo>
                    <a:cubicBezTo>
                      <a:pt x="32" y="72"/>
                      <a:pt x="33" y="71"/>
                      <a:pt x="34" y="70"/>
                    </a:cubicBezTo>
                    <a:cubicBezTo>
                      <a:pt x="38" y="63"/>
                      <a:pt x="38" y="63"/>
                      <a:pt x="38" y="63"/>
                    </a:cubicBezTo>
                    <a:cubicBezTo>
                      <a:pt x="38" y="63"/>
                      <a:pt x="38" y="62"/>
                      <a:pt x="39" y="62"/>
                    </a:cubicBezTo>
                    <a:cubicBezTo>
                      <a:pt x="41" y="62"/>
                      <a:pt x="41" y="62"/>
                      <a:pt x="41" y="62"/>
                    </a:cubicBezTo>
                    <a:cubicBezTo>
                      <a:pt x="42" y="62"/>
                      <a:pt x="42" y="62"/>
                      <a:pt x="42" y="62"/>
                    </a:cubicBezTo>
                    <a:cubicBezTo>
                      <a:pt x="48" y="68"/>
                      <a:pt x="48" y="68"/>
                      <a:pt x="48" y="68"/>
                    </a:cubicBezTo>
                    <a:cubicBezTo>
                      <a:pt x="49" y="69"/>
                      <a:pt x="51" y="69"/>
                      <a:pt x="53" y="68"/>
                    </a:cubicBezTo>
                    <a:cubicBezTo>
                      <a:pt x="57" y="66"/>
                      <a:pt x="57" y="66"/>
                      <a:pt x="57" y="66"/>
                    </a:cubicBezTo>
                    <a:cubicBezTo>
                      <a:pt x="58" y="65"/>
                      <a:pt x="59" y="63"/>
                      <a:pt x="58" y="61"/>
                    </a:cubicBezTo>
                    <a:cubicBezTo>
                      <a:pt x="56" y="54"/>
                      <a:pt x="56" y="54"/>
                      <a:pt x="56" y="54"/>
                    </a:cubicBezTo>
                    <a:cubicBezTo>
                      <a:pt x="56" y="54"/>
                      <a:pt x="56" y="53"/>
                      <a:pt x="57" y="53"/>
                    </a:cubicBezTo>
                    <a:cubicBezTo>
                      <a:pt x="58" y="51"/>
                      <a:pt x="58" y="51"/>
                      <a:pt x="58" y="51"/>
                    </a:cubicBezTo>
                    <a:cubicBezTo>
                      <a:pt x="58" y="51"/>
                      <a:pt x="59" y="50"/>
                      <a:pt x="59" y="50"/>
                    </a:cubicBezTo>
                    <a:cubicBezTo>
                      <a:pt x="67" y="50"/>
                      <a:pt x="67" y="50"/>
                      <a:pt x="67" y="50"/>
                    </a:cubicBezTo>
                    <a:cubicBezTo>
                      <a:pt x="68" y="50"/>
                      <a:pt x="70" y="49"/>
                      <a:pt x="71" y="47"/>
                    </a:cubicBezTo>
                    <a:cubicBezTo>
                      <a:pt x="71" y="47"/>
                      <a:pt x="71" y="46"/>
                      <a:pt x="71" y="45"/>
                    </a:cubicBezTo>
                    <a:cubicBezTo>
                      <a:pt x="72" y="43"/>
                      <a:pt x="72" y="43"/>
                      <a:pt x="72" y="43"/>
                    </a:cubicBezTo>
                    <a:cubicBezTo>
                      <a:pt x="72" y="41"/>
                      <a:pt x="71" y="39"/>
                      <a:pt x="70" y="38"/>
                    </a:cubicBezTo>
                    <a:cubicBezTo>
                      <a:pt x="63" y="34"/>
                      <a:pt x="63" y="34"/>
                      <a:pt x="63" y="34"/>
                    </a:cubicBezTo>
                    <a:cubicBezTo>
                      <a:pt x="63" y="34"/>
                      <a:pt x="62" y="34"/>
                      <a:pt x="62" y="33"/>
                    </a:cubicBezTo>
                    <a:cubicBezTo>
                      <a:pt x="62" y="31"/>
                      <a:pt x="62" y="31"/>
                      <a:pt x="62" y="31"/>
                    </a:cubicBezTo>
                    <a:cubicBezTo>
                      <a:pt x="62" y="31"/>
                      <a:pt x="62" y="30"/>
                      <a:pt x="62" y="30"/>
                    </a:cubicBezTo>
                    <a:cubicBezTo>
                      <a:pt x="68" y="24"/>
                      <a:pt x="68" y="24"/>
                      <a:pt x="68" y="24"/>
                    </a:cubicBezTo>
                    <a:cubicBezTo>
                      <a:pt x="69" y="23"/>
                      <a:pt x="69" y="21"/>
                      <a:pt x="68" y="19"/>
                    </a:cubicBezTo>
                    <a:cubicBezTo>
                      <a:pt x="66" y="15"/>
                      <a:pt x="66" y="15"/>
                      <a:pt x="66" y="15"/>
                    </a:cubicBezTo>
                    <a:cubicBezTo>
                      <a:pt x="65" y="14"/>
                      <a:pt x="63" y="13"/>
                      <a:pt x="61" y="14"/>
                    </a:cubicBezTo>
                    <a:cubicBezTo>
                      <a:pt x="54" y="16"/>
                      <a:pt x="54" y="16"/>
                      <a:pt x="54" y="16"/>
                    </a:cubicBezTo>
                    <a:cubicBezTo>
                      <a:pt x="53" y="16"/>
                      <a:pt x="53" y="16"/>
                      <a:pt x="53" y="15"/>
                    </a:cubicBezTo>
                    <a:cubicBezTo>
                      <a:pt x="51" y="14"/>
                      <a:pt x="51" y="14"/>
                      <a:pt x="51" y="14"/>
                    </a:cubicBezTo>
                    <a:cubicBezTo>
                      <a:pt x="51" y="14"/>
                      <a:pt x="50" y="13"/>
                      <a:pt x="50" y="13"/>
                    </a:cubicBezTo>
                    <a:cubicBezTo>
                      <a:pt x="50" y="5"/>
                      <a:pt x="50" y="5"/>
                      <a:pt x="50" y="5"/>
                    </a:cubicBezTo>
                    <a:cubicBezTo>
                      <a:pt x="50" y="4"/>
                      <a:pt x="49" y="2"/>
                      <a:pt x="47" y="1"/>
                    </a:cubicBezTo>
                    <a:cubicBezTo>
                      <a:pt x="47" y="1"/>
                      <a:pt x="46" y="1"/>
                      <a:pt x="45" y="1"/>
                    </a:cubicBezTo>
                    <a:cubicBezTo>
                      <a:pt x="43" y="0"/>
                      <a:pt x="43" y="0"/>
                      <a:pt x="43" y="0"/>
                    </a:cubicBezTo>
                    <a:cubicBezTo>
                      <a:pt x="42" y="0"/>
                      <a:pt x="42" y="0"/>
                      <a:pt x="42" y="0"/>
                    </a:cubicBezTo>
                    <a:cubicBezTo>
                      <a:pt x="40" y="0"/>
                      <a:pt x="39" y="1"/>
                      <a:pt x="38" y="2"/>
                    </a:cubicBezTo>
                    <a:cubicBezTo>
                      <a:pt x="34" y="9"/>
                      <a:pt x="34" y="9"/>
                      <a:pt x="34" y="9"/>
                    </a:cubicBezTo>
                    <a:cubicBezTo>
                      <a:pt x="34" y="9"/>
                      <a:pt x="34" y="10"/>
                      <a:pt x="33" y="10"/>
                    </a:cubicBezTo>
                    <a:cubicBezTo>
                      <a:pt x="31" y="10"/>
                      <a:pt x="31" y="10"/>
                      <a:pt x="31" y="10"/>
                    </a:cubicBezTo>
                    <a:cubicBezTo>
                      <a:pt x="30" y="10"/>
                      <a:pt x="30" y="10"/>
                      <a:pt x="30" y="10"/>
                    </a:cubicBezTo>
                    <a:cubicBezTo>
                      <a:pt x="24" y="4"/>
                      <a:pt x="24" y="4"/>
                      <a:pt x="24" y="4"/>
                    </a:cubicBezTo>
                    <a:cubicBezTo>
                      <a:pt x="23" y="3"/>
                      <a:pt x="21" y="3"/>
                      <a:pt x="19" y="4"/>
                    </a:cubicBezTo>
                    <a:cubicBezTo>
                      <a:pt x="15" y="6"/>
                      <a:pt x="15" y="6"/>
                      <a:pt x="15" y="6"/>
                    </a:cubicBezTo>
                    <a:cubicBezTo>
                      <a:pt x="14" y="7"/>
                      <a:pt x="13" y="9"/>
                      <a:pt x="14" y="11"/>
                    </a:cubicBezTo>
                    <a:cubicBezTo>
                      <a:pt x="16" y="18"/>
                      <a:pt x="16" y="18"/>
                      <a:pt x="16" y="18"/>
                    </a:cubicBezTo>
                    <a:cubicBezTo>
                      <a:pt x="16" y="18"/>
                      <a:pt x="16" y="19"/>
                      <a:pt x="15" y="19"/>
                    </a:cubicBezTo>
                    <a:lnTo>
                      <a:pt x="14" y="21"/>
                    </a:lnTo>
                    <a:close/>
                    <a:moveTo>
                      <a:pt x="17" y="24"/>
                    </a:moveTo>
                    <a:cubicBezTo>
                      <a:pt x="19" y="22"/>
                      <a:pt x="19" y="22"/>
                      <a:pt x="19" y="22"/>
                    </a:cubicBezTo>
                    <a:cubicBezTo>
                      <a:pt x="20" y="20"/>
                      <a:pt x="20" y="18"/>
                      <a:pt x="20" y="17"/>
                    </a:cubicBezTo>
                    <a:cubicBezTo>
                      <a:pt x="17" y="10"/>
                      <a:pt x="17" y="10"/>
                      <a:pt x="17" y="10"/>
                    </a:cubicBezTo>
                    <a:cubicBezTo>
                      <a:pt x="17" y="10"/>
                      <a:pt x="17" y="9"/>
                      <a:pt x="17" y="9"/>
                    </a:cubicBezTo>
                    <a:cubicBezTo>
                      <a:pt x="21" y="7"/>
                      <a:pt x="21" y="7"/>
                      <a:pt x="21" y="7"/>
                    </a:cubicBezTo>
                    <a:cubicBezTo>
                      <a:pt x="22" y="7"/>
                      <a:pt x="22" y="7"/>
                      <a:pt x="22" y="7"/>
                    </a:cubicBezTo>
                    <a:cubicBezTo>
                      <a:pt x="27" y="12"/>
                      <a:pt x="27" y="12"/>
                      <a:pt x="27" y="12"/>
                    </a:cubicBezTo>
                    <a:cubicBezTo>
                      <a:pt x="28" y="13"/>
                      <a:pt x="29" y="14"/>
                      <a:pt x="31" y="14"/>
                    </a:cubicBezTo>
                    <a:cubicBezTo>
                      <a:pt x="31" y="14"/>
                      <a:pt x="31" y="14"/>
                      <a:pt x="32" y="14"/>
                    </a:cubicBezTo>
                    <a:cubicBezTo>
                      <a:pt x="34" y="14"/>
                      <a:pt x="34" y="14"/>
                      <a:pt x="34" y="14"/>
                    </a:cubicBezTo>
                    <a:cubicBezTo>
                      <a:pt x="35" y="13"/>
                      <a:pt x="37" y="12"/>
                      <a:pt x="38" y="11"/>
                    </a:cubicBezTo>
                    <a:cubicBezTo>
                      <a:pt x="41" y="4"/>
                      <a:pt x="41" y="4"/>
                      <a:pt x="41" y="4"/>
                    </a:cubicBezTo>
                    <a:cubicBezTo>
                      <a:pt x="41" y="4"/>
                      <a:pt x="42" y="4"/>
                      <a:pt x="42" y="4"/>
                    </a:cubicBezTo>
                    <a:cubicBezTo>
                      <a:pt x="42" y="4"/>
                      <a:pt x="43" y="4"/>
                      <a:pt x="44" y="4"/>
                    </a:cubicBezTo>
                    <a:cubicBezTo>
                      <a:pt x="45" y="5"/>
                      <a:pt x="46" y="5"/>
                      <a:pt x="46" y="5"/>
                    </a:cubicBezTo>
                    <a:cubicBezTo>
                      <a:pt x="46" y="5"/>
                      <a:pt x="46" y="5"/>
                      <a:pt x="46" y="5"/>
                    </a:cubicBezTo>
                    <a:cubicBezTo>
                      <a:pt x="46" y="13"/>
                      <a:pt x="46" y="13"/>
                      <a:pt x="46" y="13"/>
                    </a:cubicBezTo>
                    <a:cubicBezTo>
                      <a:pt x="46" y="14"/>
                      <a:pt x="47" y="16"/>
                      <a:pt x="48" y="17"/>
                    </a:cubicBezTo>
                    <a:cubicBezTo>
                      <a:pt x="50" y="19"/>
                      <a:pt x="50" y="19"/>
                      <a:pt x="50" y="19"/>
                    </a:cubicBezTo>
                    <a:cubicBezTo>
                      <a:pt x="52" y="20"/>
                      <a:pt x="54" y="20"/>
                      <a:pt x="55" y="20"/>
                    </a:cubicBezTo>
                    <a:cubicBezTo>
                      <a:pt x="62" y="17"/>
                      <a:pt x="62" y="17"/>
                      <a:pt x="62" y="17"/>
                    </a:cubicBezTo>
                    <a:cubicBezTo>
                      <a:pt x="63" y="17"/>
                      <a:pt x="63" y="17"/>
                      <a:pt x="63" y="17"/>
                    </a:cubicBezTo>
                    <a:cubicBezTo>
                      <a:pt x="65" y="21"/>
                      <a:pt x="65" y="21"/>
                      <a:pt x="65" y="21"/>
                    </a:cubicBezTo>
                    <a:cubicBezTo>
                      <a:pt x="65" y="21"/>
                      <a:pt x="65" y="22"/>
                      <a:pt x="65" y="22"/>
                    </a:cubicBezTo>
                    <a:cubicBezTo>
                      <a:pt x="60" y="27"/>
                      <a:pt x="60" y="27"/>
                      <a:pt x="60" y="27"/>
                    </a:cubicBezTo>
                    <a:cubicBezTo>
                      <a:pt x="58" y="28"/>
                      <a:pt x="58" y="30"/>
                      <a:pt x="58" y="32"/>
                    </a:cubicBezTo>
                    <a:cubicBezTo>
                      <a:pt x="58" y="34"/>
                      <a:pt x="58" y="34"/>
                      <a:pt x="58" y="34"/>
                    </a:cubicBezTo>
                    <a:cubicBezTo>
                      <a:pt x="59" y="35"/>
                      <a:pt x="60" y="37"/>
                      <a:pt x="61" y="38"/>
                    </a:cubicBezTo>
                    <a:cubicBezTo>
                      <a:pt x="68" y="41"/>
                      <a:pt x="68" y="41"/>
                      <a:pt x="68" y="41"/>
                    </a:cubicBezTo>
                    <a:cubicBezTo>
                      <a:pt x="68" y="41"/>
                      <a:pt x="68" y="42"/>
                      <a:pt x="68" y="42"/>
                    </a:cubicBezTo>
                    <a:cubicBezTo>
                      <a:pt x="68" y="42"/>
                      <a:pt x="68" y="43"/>
                      <a:pt x="68" y="44"/>
                    </a:cubicBezTo>
                    <a:cubicBezTo>
                      <a:pt x="67" y="45"/>
                      <a:pt x="67" y="46"/>
                      <a:pt x="67" y="46"/>
                    </a:cubicBezTo>
                    <a:cubicBezTo>
                      <a:pt x="67" y="46"/>
                      <a:pt x="67" y="46"/>
                      <a:pt x="67" y="46"/>
                    </a:cubicBezTo>
                    <a:cubicBezTo>
                      <a:pt x="59" y="46"/>
                      <a:pt x="59" y="46"/>
                      <a:pt x="59" y="46"/>
                    </a:cubicBezTo>
                    <a:cubicBezTo>
                      <a:pt x="57" y="46"/>
                      <a:pt x="56" y="47"/>
                      <a:pt x="55" y="48"/>
                    </a:cubicBezTo>
                    <a:cubicBezTo>
                      <a:pt x="53" y="50"/>
                      <a:pt x="53" y="50"/>
                      <a:pt x="53" y="50"/>
                    </a:cubicBezTo>
                    <a:cubicBezTo>
                      <a:pt x="52" y="52"/>
                      <a:pt x="52" y="54"/>
                      <a:pt x="52" y="55"/>
                    </a:cubicBezTo>
                    <a:cubicBezTo>
                      <a:pt x="55" y="62"/>
                      <a:pt x="55" y="62"/>
                      <a:pt x="55" y="62"/>
                    </a:cubicBezTo>
                    <a:cubicBezTo>
                      <a:pt x="55" y="62"/>
                      <a:pt x="55" y="63"/>
                      <a:pt x="55" y="63"/>
                    </a:cubicBezTo>
                    <a:cubicBezTo>
                      <a:pt x="51" y="65"/>
                      <a:pt x="51" y="65"/>
                      <a:pt x="51" y="65"/>
                    </a:cubicBezTo>
                    <a:cubicBezTo>
                      <a:pt x="50" y="65"/>
                      <a:pt x="50" y="65"/>
                      <a:pt x="50" y="65"/>
                    </a:cubicBezTo>
                    <a:cubicBezTo>
                      <a:pt x="45" y="60"/>
                      <a:pt x="45" y="60"/>
                      <a:pt x="45" y="60"/>
                    </a:cubicBezTo>
                    <a:cubicBezTo>
                      <a:pt x="44" y="59"/>
                      <a:pt x="43" y="58"/>
                      <a:pt x="41" y="58"/>
                    </a:cubicBezTo>
                    <a:cubicBezTo>
                      <a:pt x="41" y="58"/>
                      <a:pt x="41" y="58"/>
                      <a:pt x="40" y="58"/>
                    </a:cubicBezTo>
                    <a:cubicBezTo>
                      <a:pt x="38" y="58"/>
                      <a:pt x="38" y="58"/>
                      <a:pt x="38" y="58"/>
                    </a:cubicBezTo>
                    <a:cubicBezTo>
                      <a:pt x="37" y="59"/>
                      <a:pt x="35" y="60"/>
                      <a:pt x="34" y="61"/>
                    </a:cubicBezTo>
                    <a:cubicBezTo>
                      <a:pt x="31" y="68"/>
                      <a:pt x="31" y="68"/>
                      <a:pt x="31" y="68"/>
                    </a:cubicBezTo>
                    <a:cubicBezTo>
                      <a:pt x="31" y="68"/>
                      <a:pt x="30" y="68"/>
                      <a:pt x="30" y="68"/>
                    </a:cubicBezTo>
                    <a:cubicBezTo>
                      <a:pt x="30" y="68"/>
                      <a:pt x="30" y="68"/>
                      <a:pt x="30" y="68"/>
                    </a:cubicBezTo>
                    <a:cubicBezTo>
                      <a:pt x="30" y="68"/>
                      <a:pt x="29" y="68"/>
                      <a:pt x="28" y="68"/>
                    </a:cubicBezTo>
                    <a:cubicBezTo>
                      <a:pt x="27" y="67"/>
                      <a:pt x="26" y="67"/>
                      <a:pt x="26" y="67"/>
                    </a:cubicBezTo>
                    <a:cubicBezTo>
                      <a:pt x="26" y="67"/>
                      <a:pt x="26" y="67"/>
                      <a:pt x="26" y="67"/>
                    </a:cubicBezTo>
                    <a:cubicBezTo>
                      <a:pt x="26" y="59"/>
                      <a:pt x="26" y="59"/>
                      <a:pt x="26" y="59"/>
                    </a:cubicBezTo>
                    <a:cubicBezTo>
                      <a:pt x="26" y="58"/>
                      <a:pt x="25" y="56"/>
                      <a:pt x="24" y="55"/>
                    </a:cubicBezTo>
                    <a:cubicBezTo>
                      <a:pt x="22" y="53"/>
                      <a:pt x="22" y="53"/>
                      <a:pt x="22" y="53"/>
                    </a:cubicBezTo>
                    <a:cubicBezTo>
                      <a:pt x="21" y="53"/>
                      <a:pt x="19" y="52"/>
                      <a:pt x="18" y="52"/>
                    </a:cubicBezTo>
                    <a:cubicBezTo>
                      <a:pt x="18" y="52"/>
                      <a:pt x="17" y="52"/>
                      <a:pt x="17" y="52"/>
                    </a:cubicBezTo>
                    <a:cubicBezTo>
                      <a:pt x="10" y="55"/>
                      <a:pt x="10" y="55"/>
                      <a:pt x="10" y="55"/>
                    </a:cubicBezTo>
                    <a:cubicBezTo>
                      <a:pt x="9" y="55"/>
                      <a:pt x="9" y="55"/>
                      <a:pt x="9" y="55"/>
                    </a:cubicBezTo>
                    <a:cubicBezTo>
                      <a:pt x="7" y="51"/>
                      <a:pt x="7" y="51"/>
                      <a:pt x="7" y="51"/>
                    </a:cubicBezTo>
                    <a:cubicBezTo>
                      <a:pt x="7" y="51"/>
                      <a:pt x="7" y="50"/>
                      <a:pt x="7" y="50"/>
                    </a:cubicBezTo>
                    <a:cubicBezTo>
                      <a:pt x="12" y="45"/>
                      <a:pt x="12" y="45"/>
                      <a:pt x="12" y="45"/>
                    </a:cubicBezTo>
                    <a:cubicBezTo>
                      <a:pt x="14" y="44"/>
                      <a:pt x="14" y="42"/>
                      <a:pt x="14" y="40"/>
                    </a:cubicBezTo>
                    <a:cubicBezTo>
                      <a:pt x="14" y="38"/>
                      <a:pt x="14" y="38"/>
                      <a:pt x="14" y="38"/>
                    </a:cubicBezTo>
                    <a:cubicBezTo>
                      <a:pt x="13" y="37"/>
                      <a:pt x="12" y="35"/>
                      <a:pt x="11" y="34"/>
                    </a:cubicBezTo>
                    <a:cubicBezTo>
                      <a:pt x="4" y="31"/>
                      <a:pt x="4" y="31"/>
                      <a:pt x="4" y="31"/>
                    </a:cubicBezTo>
                    <a:cubicBezTo>
                      <a:pt x="4" y="31"/>
                      <a:pt x="4" y="30"/>
                      <a:pt x="4" y="30"/>
                    </a:cubicBezTo>
                    <a:cubicBezTo>
                      <a:pt x="4" y="30"/>
                      <a:pt x="4" y="29"/>
                      <a:pt x="4" y="28"/>
                    </a:cubicBezTo>
                    <a:cubicBezTo>
                      <a:pt x="5" y="27"/>
                      <a:pt x="5" y="26"/>
                      <a:pt x="5" y="26"/>
                    </a:cubicBezTo>
                    <a:cubicBezTo>
                      <a:pt x="5" y="26"/>
                      <a:pt x="5" y="26"/>
                      <a:pt x="5" y="26"/>
                    </a:cubicBezTo>
                    <a:cubicBezTo>
                      <a:pt x="13" y="26"/>
                      <a:pt x="13" y="26"/>
                      <a:pt x="13" y="26"/>
                    </a:cubicBezTo>
                    <a:cubicBezTo>
                      <a:pt x="15" y="26"/>
                      <a:pt x="16" y="25"/>
                      <a:pt x="17" y="24"/>
                    </a:cubicBezTo>
                    <a:close/>
                  </a:path>
                </a:pathLst>
              </a:custGeom>
              <a:solidFill>
                <a:schemeClr val="accent1">
                  <a:alpha val="100000"/>
                </a:schemeClr>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338">
                <a:extLst>
                  <a:ext uri="{FF2B5EF4-FFF2-40B4-BE49-F238E27FC236}">
                    <a16:creationId xmlns:a16="http://schemas.microsoft.com/office/drawing/2014/main" id="{1EA61A1C-9EA7-4B40-9D32-2BF84593564A}"/>
                  </a:ext>
                </a:extLst>
              </p:cNvPr>
              <p:cNvSpPr>
                <a:spLocks noEditPoints="1"/>
              </p:cNvSpPr>
              <p:nvPr/>
            </p:nvSpPr>
            <p:spPr>
              <a:xfrm>
                <a:off x="2165351" y="2230438"/>
                <a:ext cx="53975" cy="55563"/>
              </a:xfrm>
              <a:custGeom>
                <a:avLst/>
                <a:gdLst/>
                <a:ahLst/>
                <a:cxnLst>
                  <a:cxn ang="0">
                    <a:pos x="12" y="24"/>
                  </a:cxn>
                  <a:cxn ang="0">
                    <a:pos x="24" y="12"/>
                  </a:cxn>
                  <a:cxn ang="0">
                    <a:pos x="12" y="0"/>
                  </a:cxn>
                  <a:cxn ang="0">
                    <a:pos x="0" y="12"/>
                  </a:cxn>
                  <a:cxn ang="0">
                    <a:pos x="12" y="24"/>
                  </a:cxn>
                  <a:cxn ang="0">
                    <a:pos x="12" y="4"/>
                  </a:cxn>
                  <a:cxn ang="0">
                    <a:pos x="20" y="12"/>
                  </a:cxn>
                  <a:cxn ang="0">
                    <a:pos x="12" y="20"/>
                  </a:cxn>
                  <a:cxn ang="0">
                    <a:pos x="4" y="12"/>
                  </a:cxn>
                  <a:cxn ang="0">
                    <a:pos x="12" y="4"/>
                  </a:cxn>
                </a:cxnLst>
                <a:rect l="0" t="0" r="0" b="0"/>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solidFill>
                <a:schemeClr val="accent1">
                  <a:alpha val="100000"/>
                </a:schemeClr>
              </a:solidFill>
              <a:ln w="12700">
                <a:noFill/>
              </a:ln>
            </p:spPr>
            <p:txBody>
              <a:bodyPr/>
              <a:lstStyle/>
              <a:p>
                <a:pPr defTabSz="1219170" eaLnBrk="0" fontAlgn="base" hangingPunct="0">
                  <a:spcBef>
                    <a:spcPct val="0"/>
                  </a:spcBef>
                  <a:spcAft>
                    <a:spcPct val="0"/>
                  </a:spcAft>
                </a:pPr>
                <a:endParaRPr lang="zh-CN" altLang="en-US" sz="240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cxnSp>
        <p:nvCxnSpPr>
          <p:cNvPr id="59" name="Straight Connector 75">
            <a:extLst>
              <a:ext uri="{FF2B5EF4-FFF2-40B4-BE49-F238E27FC236}">
                <a16:creationId xmlns:a16="http://schemas.microsoft.com/office/drawing/2014/main" id="{9FF5E552-D730-440C-A80A-73B0D1A9D306}"/>
              </a:ext>
            </a:extLst>
          </p:cNvPr>
          <p:cNvCxnSpPr>
            <a:stCxn id="8" idx="1"/>
          </p:cNvCxnSpPr>
          <p:nvPr/>
        </p:nvCxnSpPr>
        <p:spPr>
          <a:xfrm rot="16200000" flipV="1">
            <a:off x="2911594" y="2629156"/>
            <a:ext cx="774700" cy="649817"/>
          </a:xfrm>
          <a:prstGeom prst="line">
            <a:avLst/>
          </a:prstGeom>
          <a:ln>
            <a:solidFill>
              <a:srgbClr val="00CBF8"/>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80">
            <a:extLst>
              <a:ext uri="{FF2B5EF4-FFF2-40B4-BE49-F238E27FC236}">
                <a16:creationId xmlns:a16="http://schemas.microsoft.com/office/drawing/2014/main" id="{FE24778F-0EB4-409E-B56F-F0816A995319}"/>
              </a:ext>
            </a:extLst>
          </p:cNvPr>
          <p:cNvCxnSpPr>
            <a:endCxn id="9" idx="5"/>
          </p:cNvCxnSpPr>
          <p:nvPr/>
        </p:nvCxnSpPr>
        <p:spPr>
          <a:xfrm rot="16200000" flipV="1">
            <a:off x="8759943" y="4335189"/>
            <a:ext cx="778933" cy="632884"/>
          </a:xfrm>
          <a:prstGeom prst="line">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1" name="Rectangle 85">
            <a:extLst>
              <a:ext uri="{FF2B5EF4-FFF2-40B4-BE49-F238E27FC236}">
                <a16:creationId xmlns:a16="http://schemas.microsoft.com/office/drawing/2014/main" id="{43910C87-7E50-4C5C-B7B4-ABCD01FB396A}"/>
              </a:ext>
            </a:extLst>
          </p:cNvPr>
          <p:cNvSpPr/>
          <p:nvPr/>
        </p:nvSpPr>
        <p:spPr>
          <a:xfrm>
            <a:off x="417101" y="4916214"/>
            <a:ext cx="1862667" cy="1118255"/>
          </a:xfrm>
          <a:prstGeom prst="rect">
            <a:avLst/>
          </a:prstGeom>
        </p:spPr>
        <p:txBody>
          <a:bodyPr wrap="square">
            <a:spAutoFit/>
          </a:bodyPr>
          <a:lstStyle/>
          <a:p>
            <a:pPr algn="ctr" defTabSz="121917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Times</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ctr" defTabSz="121917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Rectangle 86">
            <a:extLst>
              <a:ext uri="{FF2B5EF4-FFF2-40B4-BE49-F238E27FC236}">
                <a16:creationId xmlns:a16="http://schemas.microsoft.com/office/drawing/2014/main" id="{10B48FBF-F85C-420B-B68D-C225BED22C37}"/>
              </a:ext>
            </a:extLst>
          </p:cNvPr>
          <p:cNvSpPr/>
          <p:nvPr/>
        </p:nvSpPr>
        <p:spPr>
          <a:xfrm>
            <a:off x="9573801" y="4823081"/>
            <a:ext cx="1862667" cy="1118255"/>
          </a:xfrm>
          <a:prstGeom prst="rect">
            <a:avLst/>
          </a:prstGeom>
        </p:spPr>
        <p:txBody>
          <a:bodyPr wrap="square">
            <a:spAutoFit/>
          </a:bodyPr>
          <a:lstStyle/>
          <a:p>
            <a:pPr defTabSz="121917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Times</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3" name="Straight Connector 87">
            <a:extLst>
              <a:ext uri="{FF2B5EF4-FFF2-40B4-BE49-F238E27FC236}">
                <a16:creationId xmlns:a16="http://schemas.microsoft.com/office/drawing/2014/main" id="{E6120075-0AEB-44B9-8FD9-B7F0FA684A7E}"/>
              </a:ext>
            </a:extLst>
          </p:cNvPr>
          <p:cNvCxnSpPr>
            <a:endCxn id="7" idx="6"/>
          </p:cNvCxnSpPr>
          <p:nvPr/>
        </p:nvCxnSpPr>
        <p:spPr>
          <a:xfrm rot="5400000">
            <a:off x="10425760" y="3115989"/>
            <a:ext cx="965200" cy="408517"/>
          </a:xfrm>
          <a:prstGeom prst="bentConnector2">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87">
            <a:extLst>
              <a:ext uri="{FF2B5EF4-FFF2-40B4-BE49-F238E27FC236}">
                <a16:creationId xmlns:a16="http://schemas.microsoft.com/office/drawing/2014/main" id="{AEB24033-3B5D-424B-890F-AB2715DFED6A}"/>
              </a:ext>
            </a:extLst>
          </p:cNvPr>
          <p:cNvCxnSpPr>
            <a:endCxn id="6" idx="2"/>
          </p:cNvCxnSpPr>
          <p:nvPr/>
        </p:nvCxnSpPr>
        <p:spPr>
          <a:xfrm rot="5400000" flipH="1" flipV="1">
            <a:off x="1055277" y="4093889"/>
            <a:ext cx="988484" cy="406400"/>
          </a:xfrm>
          <a:prstGeom prst="bentConnector2">
            <a:avLst/>
          </a:prstGeom>
          <a:ln>
            <a:solidFill>
              <a:srgbClr val="00CBF8"/>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Rectangle 96">
            <a:extLst>
              <a:ext uri="{FF2B5EF4-FFF2-40B4-BE49-F238E27FC236}">
                <a16:creationId xmlns:a16="http://schemas.microsoft.com/office/drawing/2014/main" id="{226E41A4-4F81-4B47-9471-2797628A911E}"/>
              </a:ext>
            </a:extLst>
          </p:cNvPr>
          <p:cNvSpPr/>
          <p:nvPr/>
        </p:nvSpPr>
        <p:spPr>
          <a:xfrm>
            <a:off x="10153768" y="1887265"/>
            <a:ext cx="1862667" cy="1118255"/>
          </a:xfrm>
          <a:prstGeom prst="rect">
            <a:avLst/>
          </a:prstGeom>
        </p:spPr>
        <p:txBody>
          <a:bodyPr wrap="square">
            <a:spAutoFit/>
          </a:bodyPr>
          <a:lstStyle/>
          <a:p>
            <a:pPr algn="ctr" defTabSz="121917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Times</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ctr" defTabSz="121917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Rectangle 97">
            <a:extLst>
              <a:ext uri="{FF2B5EF4-FFF2-40B4-BE49-F238E27FC236}">
                <a16:creationId xmlns:a16="http://schemas.microsoft.com/office/drawing/2014/main" id="{47A68AF7-7240-43E1-A295-CEF4B4E673F1}"/>
              </a:ext>
            </a:extLst>
          </p:cNvPr>
          <p:cNvSpPr/>
          <p:nvPr/>
        </p:nvSpPr>
        <p:spPr>
          <a:xfrm>
            <a:off x="1020352" y="2054481"/>
            <a:ext cx="1862667" cy="1118255"/>
          </a:xfrm>
          <a:prstGeom prst="rect">
            <a:avLst/>
          </a:prstGeom>
        </p:spPr>
        <p:txBody>
          <a:bodyPr wrap="square">
            <a:spAutoFit/>
          </a:bodyPr>
          <a:lstStyle/>
          <a:p>
            <a:pPr algn="r" defTabSz="1219170" eaLnBrk="0" fontAlgn="base" hangingPunct="0">
              <a:spcBef>
                <a:spcPts val="800"/>
              </a:spcBef>
              <a:spcAft>
                <a:spcPct val="0"/>
              </a:spcAft>
            </a:pPr>
            <a:r>
              <a:rPr lang="en-US"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Times</a:t>
            </a:r>
            <a:endParaRPr lang="id-ID" altLang="zh-CN"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170" eaLnBrk="0" fontAlgn="base" hangingPunct="0">
              <a:spcBef>
                <a:spcPts val="800"/>
              </a:spcBef>
              <a:spcAft>
                <a:spcPct val="0"/>
              </a:spcAft>
            </a:pPr>
            <a:r>
              <a:rPr lang="id-ID"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diri selalu ucapkan.</a:t>
            </a:r>
            <a:endParaRPr lang="es-ES" altLang="zh-CN" sz="105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TextBox 99">
            <a:extLst>
              <a:ext uri="{FF2B5EF4-FFF2-40B4-BE49-F238E27FC236}">
                <a16:creationId xmlns:a16="http://schemas.microsoft.com/office/drawing/2014/main" id="{F058757C-433D-4E83-BDF8-4DD21B639641}"/>
              </a:ext>
            </a:extLst>
          </p:cNvPr>
          <p:cNvSpPr txBox="1"/>
          <p:nvPr/>
        </p:nvSpPr>
        <p:spPr>
          <a:xfrm>
            <a:off x="501769" y="1065998"/>
            <a:ext cx="8989484" cy="953723"/>
          </a:xfrm>
          <a:prstGeom prst="rect">
            <a:avLst/>
          </a:prstGeom>
          <a:noFill/>
        </p:spPr>
        <p:txBody>
          <a:bodyPr wrap="square" rtlCol="0">
            <a:spAutoFit/>
          </a:bodyPr>
          <a:lstStyle/>
          <a:p>
            <a:pPr defTabSz="1219170">
              <a:defRPr/>
            </a:pPr>
            <a:r>
              <a:rPr lang="id-ID" sz="933"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 selalu ucapkan kata yang baik sesama karyawan agar tercipta lingkungan yang komunikatif sehingga pekerjaan akan terasa sangat menyangkan. Jangan lupa menunaikan ibadah agar tenang hati saat menjalankan rutinits awal masa depan aksi terbaikmu kusam berkurang wajah. Anda bisa menghubungi kami melalui kontak coustemer services kami jangan ragu untuk meminta pertolongan kepada kami melalui coustemer yang sudah kami sediakan. </a:t>
            </a:r>
          </a:p>
          <a:p>
            <a:pPr defTabSz="1219170">
              <a:defRPr/>
            </a:pPr>
            <a:endParaRPr lang="id-ID" sz="933"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a:defRPr/>
            </a:pPr>
            <a:endParaRPr lang="id-ID" sz="933"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文本框 67">
            <a:extLst>
              <a:ext uri="{FF2B5EF4-FFF2-40B4-BE49-F238E27FC236}">
                <a16:creationId xmlns:a16="http://schemas.microsoft.com/office/drawing/2014/main" id="{2BB0F36D-B895-4F58-B803-044D1FBC527B}"/>
              </a:ext>
            </a:extLst>
          </p:cNvPr>
          <p:cNvSpPr txBox="1"/>
          <p:nvPr/>
        </p:nvSpPr>
        <p:spPr>
          <a:xfrm>
            <a:off x="455044" y="473331"/>
            <a:ext cx="5037982"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1631744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up)">
                                      <p:cBhvr>
                                        <p:cTn id="25" dur="500"/>
                                        <p:tgtEl>
                                          <p:spTgt spid="6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right)">
                                      <p:cBhvr>
                                        <p:cTn id="47" dur="500"/>
                                        <p:tgtEl>
                                          <p:spTgt spid="59"/>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right)">
                                      <p:cBhvr>
                                        <p:cTn id="51" dur="500"/>
                                        <p:tgtEl>
                                          <p:spTgt spid="66"/>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par>
                          <p:cTn id="84" fill="hold">
                            <p:stCondLst>
                              <p:cond delay="9000"/>
                            </p:stCondLst>
                            <p:childTnLst>
                              <p:par>
                                <p:cTn id="85" presetID="10"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9500"/>
                            </p:stCondLst>
                            <p:childTnLst>
                              <p:par>
                                <p:cTn id="89" presetID="22" presetClass="entr" presetSubtype="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wipe(left)">
                                      <p:cBhvr>
                                        <p:cTn id="91" dur="500"/>
                                        <p:tgtEl>
                                          <p:spTgt spid="60"/>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0500"/>
                            </p:stCondLst>
                            <p:childTnLst>
                              <p:par>
                                <p:cTn id="97" presetID="22" presetClass="entr" presetSubtype="8"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left)">
                                      <p:cBhvr>
                                        <p:cTn id="99" dur="500"/>
                                        <p:tgtEl>
                                          <p:spTgt spid="4"/>
                                        </p:tgtEl>
                                      </p:cBhvr>
                                    </p:animEffect>
                                  </p:childTnLst>
                                </p:cTn>
                              </p:par>
                            </p:childTnLst>
                          </p:cTn>
                        </p:par>
                        <p:par>
                          <p:cTn id="100" fill="hold">
                            <p:stCondLst>
                              <p:cond delay="11000"/>
                            </p:stCondLst>
                            <p:childTnLst>
                              <p:par>
                                <p:cTn id="101" presetID="10" presetClass="entr" presetSubtype="0" fill="hold"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par>
                          <p:cTn id="104" fill="hold">
                            <p:stCondLst>
                              <p:cond delay="11500"/>
                            </p:stCondLst>
                            <p:childTnLst>
                              <p:par>
                                <p:cTn id="105" presetID="53" presetClass="entr" presetSubtype="16" fill="hold" grpId="0" nodeType="after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p:cTn id="107" dur="500" fill="hold"/>
                                        <p:tgtEl>
                                          <p:spTgt spid="7"/>
                                        </p:tgtEl>
                                        <p:attrNameLst>
                                          <p:attrName>ppt_w</p:attrName>
                                        </p:attrNameLst>
                                      </p:cBhvr>
                                      <p:tavLst>
                                        <p:tav tm="0">
                                          <p:val>
                                            <p:fltVal val="0"/>
                                          </p:val>
                                        </p:tav>
                                        <p:tav tm="100000">
                                          <p:val>
                                            <p:strVal val="#ppt_w"/>
                                          </p:val>
                                        </p:tav>
                                      </p:tavLst>
                                    </p:anim>
                                    <p:anim calcmode="lin" valueType="num">
                                      <p:cBhvr>
                                        <p:cTn id="108" dur="500" fill="hold"/>
                                        <p:tgtEl>
                                          <p:spTgt spid="7"/>
                                        </p:tgtEl>
                                        <p:attrNameLst>
                                          <p:attrName>ppt_h</p:attrName>
                                        </p:attrNameLst>
                                      </p:cBhvr>
                                      <p:tavLst>
                                        <p:tav tm="0">
                                          <p:val>
                                            <p:fltVal val="0"/>
                                          </p:val>
                                        </p:tav>
                                        <p:tav tm="100000">
                                          <p:val>
                                            <p:strVal val="#ppt_h"/>
                                          </p:val>
                                        </p:tav>
                                      </p:tavLst>
                                    </p:anim>
                                    <p:animEffect transition="in" filter="fade">
                                      <p:cBhvr>
                                        <p:cTn id="109" dur="500"/>
                                        <p:tgtEl>
                                          <p:spTgt spid="7"/>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p:stCondLst>
                              <p:cond delay="12500"/>
                            </p:stCondLst>
                            <p:childTnLst>
                              <p:par>
                                <p:cTn id="115" presetID="22" presetClass="entr" presetSubtype="4"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down)">
                                      <p:cBhvr>
                                        <p:cTn id="117" dur="500"/>
                                        <p:tgtEl>
                                          <p:spTgt spid="63"/>
                                        </p:tgtEl>
                                      </p:cBhvr>
                                    </p:animEffect>
                                  </p:childTnLst>
                                </p:cTn>
                              </p:par>
                            </p:childTnLst>
                          </p:cTn>
                        </p:par>
                        <p:par>
                          <p:cTn id="118" fill="hold">
                            <p:stCondLst>
                              <p:cond delay="13000"/>
                            </p:stCondLst>
                            <p:childTnLst>
                              <p:par>
                                <p:cTn id="119" presetID="22" presetClass="entr" presetSubtype="4"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ipe(down)">
                                      <p:cBhvr>
                                        <p:cTn id="1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61" grpId="0"/>
      <p:bldP spid="62"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A5A795C-BE8E-4D59-B5A3-24942FAE34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a:extLst>
              <a:ext uri="{FF2B5EF4-FFF2-40B4-BE49-F238E27FC236}">
                <a16:creationId xmlns:a16="http://schemas.microsoft.com/office/drawing/2014/main" id="{DA1402B6-8FB0-45F8-8D50-8C606B95DA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a:extLst>
              <a:ext uri="{FF2B5EF4-FFF2-40B4-BE49-F238E27FC236}">
                <a16:creationId xmlns:a16="http://schemas.microsoft.com/office/drawing/2014/main" id="{42E79092-AEAA-4353-87A4-2C14A24D6E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9783" y="775554"/>
            <a:ext cx="5124254" cy="5124254"/>
          </a:xfrm>
          <a:prstGeom prst="rect">
            <a:avLst/>
          </a:prstGeom>
        </p:spPr>
      </p:pic>
      <p:sp>
        <p:nvSpPr>
          <p:cNvPr id="8" name="PA_库_文本框 22">
            <a:extLst>
              <a:ext uri="{FF2B5EF4-FFF2-40B4-BE49-F238E27FC236}">
                <a16:creationId xmlns:a16="http://schemas.microsoft.com/office/drawing/2014/main" id="{34932D71-311F-4690-B7B4-0CC948950E1A}"/>
              </a:ext>
            </a:extLst>
          </p:cNvPr>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three</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8125C04D-CF00-48EE-8B96-A9F5F5A9BDE2}"/>
              </a:ext>
            </a:extLst>
          </p:cNvPr>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 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a:extLst>
              <a:ext uri="{FF2B5EF4-FFF2-40B4-BE49-F238E27FC236}">
                <a16:creationId xmlns:a16="http://schemas.microsoft.com/office/drawing/2014/main" id="{8EE6A827-45D4-437A-9CD7-4F962CAF4C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1007" y="952187"/>
            <a:ext cx="3971170" cy="2025150"/>
          </a:xfrm>
          <a:prstGeom prst="rect">
            <a:avLst/>
          </a:prstGeom>
        </p:spPr>
      </p:pic>
      <p:pic>
        <p:nvPicPr>
          <p:cNvPr id="12" name="PA_库_图片 26">
            <a:extLst>
              <a:ext uri="{FF2B5EF4-FFF2-40B4-BE49-F238E27FC236}">
                <a16:creationId xmlns:a16="http://schemas.microsoft.com/office/drawing/2014/main" id="{F12353E5-2C4B-4654-8C22-968B6486A39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3" name="PA_库_图片 28">
            <a:extLst>
              <a:ext uri="{FF2B5EF4-FFF2-40B4-BE49-F238E27FC236}">
                <a16:creationId xmlns:a16="http://schemas.microsoft.com/office/drawing/2014/main" id="{7E890EA7-314A-4289-BDFA-76A02F820364}"/>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Tree>
    <p:extLst>
      <p:ext uri="{BB962C8B-B14F-4D97-AF65-F5344CB8AC3E}">
        <p14:creationId xmlns:p14="http://schemas.microsoft.com/office/powerpoint/2010/main" val="424043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2" presetClass="entr" presetSubtype="3" decel="10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9C49450-D1D9-4BBC-B6D5-3503D9B98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6" name="图片 5">
            <a:extLst>
              <a:ext uri="{FF2B5EF4-FFF2-40B4-BE49-F238E27FC236}">
                <a16:creationId xmlns:a16="http://schemas.microsoft.com/office/drawing/2014/main" id="{E9B4074C-C46E-448F-929D-BC5F00D01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2" name="图表 1">
            <a:extLst>
              <a:ext uri="{FF2B5EF4-FFF2-40B4-BE49-F238E27FC236}">
                <a16:creationId xmlns:a16="http://schemas.microsoft.com/office/drawing/2014/main" id="{B0A892EC-3BB9-4EA1-A25C-085F0F1FF951}"/>
              </a:ext>
            </a:extLst>
          </p:cNvPr>
          <p:cNvGraphicFramePr/>
          <p:nvPr/>
        </p:nvGraphicFramePr>
        <p:xfrm>
          <a:off x="658813" y="944563"/>
          <a:ext cx="10874375" cy="5437187"/>
        </p:xfrm>
        <a:graphic>
          <a:graphicData uri="http://schemas.openxmlformats.org/drawingml/2006/chart">
            <c:chart xmlns:c="http://schemas.openxmlformats.org/drawingml/2006/chart" xmlns:r="http://schemas.openxmlformats.org/officeDocument/2006/relationships" r:id="rId4"/>
          </a:graphicData>
        </a:graphic>
      </p:graphicFrame>
      <p:sp>
        <p:nvSpPr>
          <p:cNvPr id="4" name="文本框 3">
            <a:extLst>
              <a:ext uri="{FF2B5EF4-FFF2-40B4-BE49-F238E27FC236}">
                <a16:creationId xmlns:a16="http://schemas.microsoft.com/office/drawing/2014/main" id="{DF24CF40-34C4-4F47-B8F4-3BDE692266B9}"/>
              </a:ext>
            </a:extLst>
          </p:cNvPr>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89022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109C6143-1EF6-4742-B049-2778D5DFC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44" name="图片 43">
            <a:extLst>
              <a:ext uri="{FF2B5EF4-FFF2-40B4-BE49-F238E27FC236}">
                <a16:creationId xmlns:a16="http://schemas.microsoft.com/office/drawing/2014/main" id="{9B1B898A-8420-41A8-B62B-40CB9C9C1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66" name="图表 65">
            <a:extLst>
              <a:ext uri="{FF2B5EF4-FFF2-40B4-BE49-F238E27FC236}">
                <a16:creationId xmlns:a16="http://schemas.microsoft.com/office/drawing/2014/main" id="{E208A1FB-C13B-4780-85F2-EEF827930A2F}"/>
              </a:ext>
            </a:extLst>
          </p:cNvPr>
          <p:cNvGraphicFramePr/>
          <p:nvPr/>
        </p:nvGraphicFramePr>
        <p:xfrm>
          <a:off x="5821952" y="1376728"/>
          <a:ext cx="6079503" cy="4146515"/>
        </p:xfrm>
        <a:graphic>
          <a:graphicData uri="http://schemas.openxmlformats.org/drawingml/2006/chart">
            <c:chart xmlns:c="http://schemas.openxmlformats.org/drawingml/2006/chart" xmlns:r="http://schemas.openxmlformats.org/officeDocument/2006/relationships" r:id="rId4"/>
          </a:graphicData>
        </a:graphic>
      </p:graphicFrame>
      <p:sp>
        <p:nvSpPr>
          <p:cNvPr id="67" name="圆: 空心 66">
            <a:extLst>
              <a:ext uri="{FF2B5EF4-FFF2-40B4-BE49-F238E27FC236}">
                <a16:creationId xmlns:a16="http://schemas.microsoft.com/office/drawing/2014/main" id="{3B9424DC-4E6E-4B85-B4AE-E5472E6D8E2B}"/>
              </a:ext>
            </a:extLst>
          </p:cNvPr>
          <p:cNvSpPr/>
          <p:nvPr/>
        </p:nvSpPr>
        <p:spPr>
          <a:xfrm>
            <a:off x="6365981" y="964981"/>
            <a:ext cx="4978372" cy="4978372"/>
          </a:xfrm>
          <a:prstGeom prst="donut">
            <a:avLst>
              <a:gd name="adj" fmla="val 7348"/>
            </a:avLst>
          </a:prstGeom>
          <a:solidFill>
            <a:schemeClr val="bg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68" name="组合 67">
            <a:extLst>
              <a:ext uri="{FF2B5EF4-FFF2-40B4-BE49-F238E27FC236}">
                <a16:creationId xmlns:a16="http://schemas.microsoft.com/office/drawing/2014/main" id="{EE8F0D35-DFAC-4EF3-AD2C-7BF5D8BFC135}"/>
              </a:ext>
            </a:extLst>
          </p:cNvPr>
          <p:cNvGrpSpPr/>
          <p:nvPr/>
        </p:nvGrpSpPr>
        <p:grpSpPr>
          <a:xfrm>
            <a:off x="6351801" y="964980"/>
            <a:ext cx="5308019" cy="4928040"/>
            <a:chOff x="1054849" y="962301"/>
            <a:chExt cx="5884368" cy="5463131"/>
          </a:xfrm>
        </p:grpSpPr>
        <p:sp>
          <p:nvSpPr>
            <p:cNvPr id="69" name="文本框 68">
              <a:extLst>
                <a:ext uri="{FF2B5EF4-FFF2-40B4-BE49-F238E27FC236}">
                  <a16:creationId xmlns:a16="http://schemas.microsoft.com/office/drawing/2014/main" id="{10D95138-C48D-4967-9851-AC2DCBB19716}"/>
                </a:ext>
              </a:extLst>
            </p:cNvPr>
            <p:cNvSpPr txBox="1"/>
            <p:nvPr/>
          </p:nvSpPr>
          <p:spPr>
            <a:xfrm>
              <a:off x="3584556" y="962301"/>
              <a:ext cx="768986"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0" name="文本框 69">
              <a:extLst>
                <a:ext uri="{FF2B5EF4-FFF2-40B4-BE49-F238E27FC236}">
                  <a16:creationId xmlns:a16="http://schemas.microsoft.com/office/drawing/2014/main" id="{194F751E-2EB6-4976-9C75-A64FC9CE6F3E}"/>
                </a:ext>
              </a:extLst>
            </p:cNvPr>
            <p:cNvSpPr txBox="1"/>
            <p:nvPr/>
          </p:nvSpPr>
          <p:spPr>
            <a:xfrm>
              <a:off x="5052034" y="1466777"/>
              <a:ext cx="984057"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10%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1" name="文本框 70">
              <a:extLst>
                <a:ext uri="{FF2B5EF4-FFF2-40B4-BE49-F238E27FC236}">
                  <a16:creationId xmlns:a16="http://schemas.microsoft.com/office/drawing/2014/main" id="{C95A7C1E-DB9D-4543-BA06-AC60285DC5B3}"/>
                </a:ext>
              </a:extLst>
            </p:cNvPr>
            <p:cNvSpPr txBox="1"/>
            <p:nvPr/>
          </p:nvSpPr>
          <p:spPr>
            <a:xfrm>
              <a:off x="5996654" y="2754116"/>
              <a:ext cx="910763"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2" name="文本框 71">
              <a:extLst>
                <a:ext uri="{FF2B5EF4-FFF2-40B4-BE49-F238E27FC236}">
                  <a16:creationId xmlns:a16="http://schemas.microsoft.com/office/drawing/2014/main" id="{4896E150-2D02-4750-8A9C-CC40E41E6651}"/>
                </a:ext>
              </a:extLst>
            </p:cNvPr>
            <p:cNvSpPr txBox="1"/>
            <p:nvPr/>
          </p:nvSpPr>
          <p:spPr>
            <a:xfrm>
              <a:off x="5992537" y="4281852"/>
              <a:ext cx="94668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30%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3" name="文本框 72">
              <a:extLst>
                <a:ext uri="{FF2B5EF4-FFF2-40B4-BE49-F238E27FC236}">
                  <a16:creationId xmlns:a16="http://schemas.microsoft.com/office/drawing/2014/main" id="{2C71A10B-B3C6-4702-B135-1F342567AA1E}"/>
                </a:ext>
              </a:extLst>
            </p:cNvPr>
            <p:cNvSpPr txBox="1"/>
            <p:nvPr/>
          </p:nvSpPr>
          <p:spPr>
            <a:xfrm>
              <a:off x="5043014" y="5520843"/>
              <a:ext cx="983401"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40%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4" name="文本框 73">
              <a:extLst>
                <a:ext uri="{FF2B5EF4-FFF2-40B4-BE49-F238E27FC236}">
                  <a16:creationId xmlns:a16="http://schemas.microsoft.com/office/drawing/2014/main" id="{26769E81-D826-4A14-B676-DBB8E91E333A}"/>
                </a:ext>
              </a:extLst>
            </p:cNvPr>
            <p:cNvSpPr txBox="1"/>
            <p:nvPr/>
          </p:nvSpPr>
          <p:spPr>
            <a:xfrm>
              <a:off x="3508111" y="6015998"/>
              <a:ext cx="977792"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5" name="文本框 74">
              <a:extLst>
                <a:ext uri="{FF2B5EF4-FFF2-40B4-BE49-F238E27FC236}">
                  <a16:creationId xmlns:a16="http://schemas.microsoft.com/office/drawing/2014/main" id="{6E6CFED1-DA6A-484B-A8F0-421CE0861F30}"/>
                </a:ext>
              </a:extLst>
            </p:cNvPr>
            <p:cNvSpPr txBox="1"/>
            <p:nvPr/>
          </p:nvSpPr>
          <p:spPr>
            <a:xfrm>
              <a:off x="2032717" y="5534878"/>
              <a:ext cx="1013813"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60%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6" name="文本框 75">
              <a:extLst>
                <a:ext uri="{FF2B5EF4-FFF2-40B4-BE49-F238E27FC236}">
                  <a16:creationId xmlns:a16="http://schemas.microsoft.com/office/drawing/2014/main" id="{2CB0A503-5114-4339-B7D7-E990C44B48F9}"/>
                </a:ext>
              </a:extLst>
            </p:cNvPr>
            <p:cNvSpPr txBox="1"/>
            <p:nvPr/>
          </p:nvSpPr>
          <p:spPr>
            <a:xfrm>
              <a:off x="1054849" y="4252182"/>
              <a:ext cx="901991"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70%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7" name="文本框 76">
              <a:extLst>
                <a:ext uri="{FF2B5EF4-FFF2-40B4-BE49-F238E27FC236}">
                  <a16:creationId xmlns:a16="http://schemas.microsoft.com/office/drawing/2014/main" id="{B19CCB32-EC92-4886-9F32-73877FCC0516}"/>
                </a:ext>
              </a:extLst>
            </p:cNvPr>
            <p:cNvSpPr txBox="1"/>
            <p:nvPr/>
          </p:nvSpPr>
          <p:spPr>
            <a:xfrm>
              <a:off x="1067414" y="2691521"/>
              <a:ext cx="94994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80%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8" name="文本框 77">
              <a:extLst>
                <a:ext uri="{FF2B5EF4-FFF2-40B4-BE49-F238E27FC236}">
                  <a16:creationId xmlns:a16="http://schemas.microsoft.com/office/drawing/2014/main" id="{FA3FA323-0F3F-47EA-A508-D35CCB1F25ED}"/>
                </a:ext>
              </a:extLst>
            </p:cNvPr>
            <p:cNvSpPr txBox="1"/>
            <p:nvPr/>
          </p:nvSpPr>
          <p:spPr>
            <a:xfrm>
              <a:off x="1920214" y="1489951"/>
              <a:ext cx="944819"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90%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79" name="文本框 78">
            <a:extLst>
              <a:ext uri="{FF2B5EF4-FFF2-40B4-BE49-F238E27FC236}">
                <a16:creationId xmlns:a16="http://schemas.microsoft.com/office/drawing/2014/main" id="{5FF28DE7-175E-4232-A60D-F77B25DC8ED4}"/>
              </a:ext>
            </a:extLst>
          </p:cNvPr>
          <p:cNvSpPr txBox="1"/>
          <p:nvPr/>
        </p:nvSpPr>
        <p:spPr>
          <a:xfrm>
            <a:off x="8406190" y="14505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Housing.</a:t>
            </a:r>
          </a:p>
        </p:txBody>
      </p:sp>
      <p:sp>
        <p:nvSpPr>
          <p:cNvPr id="80" name="文本框 79">
            <a:extLst>
              <a:ext uri="{FF2B5EF4-FFF2-40B4-BE49-F238E27FC236}">
                <a16:creationId xmlns:a16="http://schemas.microsoft.com/office/drawing/2014/main" id="{6934AFE7-79C5-41F1-9ECC-7A5464445F71}"/>
              </a:ext>
            </a:extLst>
          </p:cNvPr>
          <p:cNvSpPr txBox="1"/>
          <p:nvPr/>
        </p:nvSpPr>
        <p:spPr>
          <a:xfrm>
            <a:off x="8406190" y="17272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Car.</a:t>
            </a:r>
          </a:p>
        </p:txBody>
      </p:sp>
      <p:sp>
        <p:nvSpPr>
          <p:cNvPr id="81" name="文本框 80">
            <a:extLst>
              <a:ext uri="{FF2B5EF4-FFF2-40B4-BE49-F238E27FC236}">
                <a16:creationId xmlns:a16="http://schemas.microsoft.com/office/drawing/2014/main" id="{5F5AA01E-C133-4720-8551-905DE01B5B4D}"/>
              </a:ext>
            </a:extLst>
          </p:cNvPr>
          <p:cNvSpPr txBox="1"/>
          <p:nvPr/>
        </p:nvSpPr>
        <p:spPr>
          <a:xfrm>
            <a:off x="8406191" y="20039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Clothing.</a:t>
            </a:r>
          </a:p>
        </p:txBody>
      </p:sp>
      <p:sp>
        <p:nvSpPr>
          <p:cNvPr id="82" name="文本框 81">
            <a:extLst>
              <a:ext uri="{FF2B5EF4-FFF2-40B4-BE49-F238E27FC236}">
                <a16:creationId xmlns:a16="http://schemas.microsoft.com/office/drawing/2014/main" id="{C88CCF29-C1A5-42C1-A73F-E15D3836589A}"/>
              </a:ext>
            </a:extLst>
          </p:cNvPr>
          <p:cNvSpPr txBox="1"/>
          <p:nvPr/>
        </p:nvSpPr>
        <p:spPr>
          <a:xfrm>
            <a:off x="8406190" y="2280616"/>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Food.</a:t>
            </a:r>
          </a:p>
        </p:txBody>
      </p:sp>
      <p:sp>
        <p:nvSpPr>
          <p:cNvPr id="83" name="文本框 82">
            <a:extLst>
              <a:ext uri="{FF2B5EF4-FFF2-40B4-BE49-F238E27FC236}">
                <a16:creationId xmlns:a16="http://schemas.microsoft.com/office/drawing/2014/main" id="{525AD0A3-FF28-4C69-B6D9-A64DAA9CB790}"/>
              </a:ext>
            </a:extLst>
          </p:cNvPr>
          <p:cNvSpPr txBox="1"/>
          <p:nvPr/>
        </p:nvSpPr>
        <p:spPr>
          <a:xfrm>
            <a:off x="8406190" y="2557317"/>
            <a:ext cx="492444" cy="276999"/>
          </a:xfrm>
          <a:prstGeom prst="rect">
            <a:avLst/>
          </a:prstGeom>
          <a:noFill/>
        </p:spPr>
        <p:txBody>
          <a:bodyPr wrap="none" rtlCol="0">
            <a:spAutoFit/>
          </a:bodyPr>
          <a:lstStyle/>
          <a:p>
            <a:pPr algn="r"/>
            <a:r>
              <a:rPr lang="zh-CN" altLang="en-US" sz="1200" dirty="0">
                <a:solidFill>
                  <a:schemeClr val="bg1">
                    <a:lumMod val="40000"/>
                    <a:lumOff val="60000"/>
                  </a:schemeClr>
                </a:solidFill>
                <a:latin typeface="inpin heiti" panose="00000500000000000000" pitchFamily="2" charset="-122"/>
                <a:ea typeface="inpin heiti" panose="00000500000000000000" pitchFamily="2" charset="-122"/>
                <a:cs typeface="+mn-ea"/>
                <a:sym typeface="inpin heiti" panose="00000500000000000000" pitchFamily="2" charset="-122"/>
              </a:rPr>
              <a:t>Environment.</a:t>
            </a:r>
          </a:p>
        </p:txBody>
      </p:sp>
      <p:grpSp>
        <p:nvGrpSpPr>
          <p:cNvPr id="2" name="组合 1"/>
          <p:cNvGrpSpPr/>
          <p:nvPr/>
        </p:nvGrpSpPr>
        <p:grpSpPr>
          <a:xfrm>
            <a:off x="412678" y="964980"/>
            <a:ext cx="6079503" cy="4978373"/>
            <a:chOff x="412678" y="1293813"/>
            <a:chExt cx="6079503" cy="4978373"/>
          </a:xfrm>
        </p:grpSpPr>
        <p:graphicFrame>
          <p:nvGraphicFramePr>
            <p:cNvPr id="25" name="图表 24">
              <a:extLst>
                <a:ext uri="{FF2B5EF4-FFF2-40B4-BE49-F238E27FC236}">
                  <a16:creationId xmlns:a16="http://schemas.microsoft.com/office/drawing/2014/main" id="{578268FF-657A-4701-AA42-21541676DF14}"/>
                </a:ext>
              </a:extLst>
            </p:cNvPr>
            <p:cNvGraphicFramePr/>
            <p:nvPr/>
          </p:nvGraphicFramePr>
          <p:xfrm>
            <a:off x="412678" y="1705561"/>
            <a:ext cx="6079503" cy="4146515"/>
          </p:xfrm>
          <a:graphic>
            <a:graphicData uri="http://schemas.openxmlformats.org/drawingml/2006/chart">
              <c:chart xmlns:c="http://schemas.openxmlformats.org/drawingml/2006/chart" xmlns:r="http://schemas.openxmlformats.org/officeDocument/2006/relationships" r:id="rId5"/>
            </a:graphicData>
          </a:graphic>
        </p:graphicFrame>
        <p:sp>
          <p:nvSpPr>
            <p:cNvPr id="26" name="圆: 空心 25">
              <a:extLst>
                <a:ext uri="{FF2B5EF4-FFF2-40B4-BE49-F238E27FC236}">
                  <a16:creationId xmlns:a16="http://schemas.microsoft.com/office/drawing/2014/main" id="{9D91B37D-F1C0-415C-A043-4595663249A1}"/>
                </a:ext>
              </a:extLst>
            </p:cNvPr>
            <p:cNvSpPr/>
            <p:nvPr/>
          </p:nvSpPr>
          <p:spPr>
            <a:xfrm>
              <a:off x="956707" y="1293814"/>
              <a:ext cx="4978372" cy="4978372"/>
            </a:xfrm>
            <a:prstGeom prst="donut">
              <a:avLst>
                <a:gd name="adj" fmla="val 7871"/>
              </a:avLst>
            </a:prstGeom>
            <a:solidFill>
              <a:schemeClr val="bg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7" name="组合 26">
              <a:extLst>
                <a:ext uri="{FF2B5EF4-FFF2-40B4-BE49-F238E27FC236}">
                  <a16:creationId xmlns:a16="http://schemas.microsoft.com/office/drawing/2014/main" id="{6226EED4-C089-4C37-A938-6076AA231FDB}"/>
                </a:ext>
              </a:extLst>
            </p:cNvPr>
            <p:cNvGrpSpPr/>
            <p:nvPr/>
          </p:nvGrpSpPr>
          <p:grpSpPr>
            <a:xfrm>
              <a:off x="942528" y="1293813"/>
              <a:ext cx="5164923" cy="4928040"/>
              <a:chOff x="1054850" y="962301"/>
              <a:chExt cx="5725735" cy="5463131"/>
            </a:xfrm>
          </p:grpSpPr>
          <p:sp>
            <p:nvSpPr>
              <p:cNvPr id="28" name="文本框 27">
                <a:extLst>
                  <a:ext uri="{FF2B5EF4-FFF2-40B4-BE49-F238E27FC236}">
                    <a16:creationId xmlns:a16="http://schemas.microsoft.com/office/drawing/2014/main" id="{6BFD698B-217D-4537-9624-AD86828E5591}"/>
                  </a:ext>
                </a:extLst>
              </p:cNvPr>
              <p:cNvSpPr txBox="1"/>
              <p:nvPr/>
            </p:nvSpPr>
            <p:spPr>
              <a:xfrm>
                <a:off x="3584556" y="962301"/>
                <a:ext cx="640129"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9" name="文本框 28">
                <a:extLst>
                  <a:ext uri="{FF2B5EF4-FFF2-40B4-BE49-F238E27FC236}">
                    <a16:creationId xmlns:a16="http://schemas.microsoft.com/office/drawing/2014/main" id="{06799BBE-D13E-4697-B601-7BF8AFCD6B79}"/>
                  </a:ext>
                </a:extLst>
              </p:cNvPr>
              <p:cNvSpPr txBox="1"/>
              <p:nvPr/>
            </p:nvSpPr>
            <p:spPr>
              <a:xfrm>
                <a:off x="5052036" y="1466777"/>
                <a:ext cx="819161"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10%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0" name="文本框 29">
                <a:extLst>
                  <a:ext uri="{FF2B5EF4-FFF2-40B4-BE49-F238E27FC236}">
                    <a16:creationId xmlns:a16="http://schemas.microsoft.com/office/drawing/2014/main" id="{DABEB36C-F612-4442-84B0-C07CF1089E4A}"/>
                  </a:ext>
                </a:extLst>
              </p:cNvPr>
              <p:cNvSpPr txBox="1"/>
              <p:nvPr/>
            </p:nvSpPr>
            <p:spPr>
              <a:xfrm>
                <a:off x="5996654" y="2754116"/>
                <a:ext cx="75815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1" name="文本框 30">
                <a:extLst>
                  <a:ext uri="{FF2B5EF4-FFF2-40B4-BE49-F238E27FC236}">
                    <a16:creationId xmlns:a16="http://schemas.microsoft.com/office/drawing/2014/main" id="{7E2A4135-DCDC-427B-93DE-C1DC6D441BED}"/>
                  </a:ext>
                </a:extLst>
              </p:cNvPr>
              <p:cNvSpPr txBox="1"/>
              <p:nvPr/>
            </p:nvSpPr>
            <p:spPr>
              <a:xfrm>
                <a:off x="5992538" y="4281852"/>
                <a:ext cx="788047"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30%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2" name="文本框 31">
                <a:extLst>
                  <a:ext uri="{FF2B5EF4-FFF2-40B4-BE49-F238E27FC236}">
                    <a16:creationId xmlns:a16="http://schemas.microsoft.com/office/drawing/2014/main" id="{7B6180E7-D229-444F-A54B-C0390713B4A5}"/>
                  </a:ext>
                </a:extLst>
              </p:cNvPr>
              <p:cNvSpPr txBox="1"/>
              <p:nvPr/>
            </p:nvSpPr>
            <p:spPr>
              <a:xfrm>
                <a:off x="5043014" y="5520843"/>
                <a:ext cx="818615"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40%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3" name="文本框 32">
                <a:extLst>
                  <a:ext uri="{FF2B5EF4-FFF2-40B4-BE49-F238E27FC236}">
                    <a16:creationId xmlns:a16="http://schemas.microsoft.com/office/drawing/2014/main" id="{2005E70D-0E59-406F-8817-0B83D0E9048C}"/>
                  </a:ext>
                </a:extLst>
              </p:cNvPr>
              <p:cNvSpPr txBox="1"/>
              <p:nvPr/>
            </p:nvSpPr>
            <p:spPr>
              <a:xfrm>
                <a:off x="3508111" y="6015998"/>
                <a:ext cx="813946"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4" name="文本框 33">
                <a:extLst>
                  <a:ext uri="{FF2B5EF4-FFF2-40B4-BE49-F238E27FC236}">
                    <a16:creationId xmlns:a16="http://schemas.microsoft.com/office/drawing/2014/main" id="{C38BBBC8-D18A-4A9E-BE91-5C0939091970}"/>
                  </a:ext>
                </a:extLst>
              </p:cNvPr>
              <p:cNvSpPr txBox="1"/>
              <p:nvPr/>
            </p:nvSpPr>
            <p:spPr>
              <a:xfrm>
                <a:off x="2032717" y="5534878"/>
                <a:ext cx="843930"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60%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5" name="文本框 34">
                <a:extLst>
                  <a:ext uri="{FF2B5EF4-FFF2-40B4-BE49-F238E27FC236}">
                    <a16:creationId xmlns:a16="http://schemas.microsoft.com/office/drawing/2014/main" id="{5E79BE5E-16B1-4D2A-831D-6E0FD2A131F1}"/>
                  </a:ext>
                </a:extLst>
              </p:cNvPr>
              <p:cNvSpPr txBox="1"/>
              <p:nvPr/>
            </p:nvSpPr>
            <p:spPr>
              <a:xfrm>
                <a:off x="1054850" y="4252182"/>
                <a:ext cx="750846"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70%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6" name="文本框 35">
                <a:extLst>
                  <a:ext uri="{FF2B5EF4-FFF2-40B4-BE49-F238E27FC236}">
                    <a16:creationId xmlns:a16="http://schemas.microsoft.com/office/drawing/2014/main" id="{7FC65CB5-4491-44E3-BAD3-563FFE670CD6}"/>
                  </a:ext>
                </a:extLst>
              </p:cNvPr>
              <p:cNvSpPr txBox="1"/>
              <p:nvPr/>
            </p:nvSpPr>
            <p:spPr>
              <a:xfrm>
                <a:off x="1067414" y="2691521"/>
                <a:ext cx="790761"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80%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7" name="文本框 36">
                <a:extLst>
                  <a:ext uri="{FF2B5EF4-FFF2-40B4-BE49-F238E27FC236}">
                    <a16:creationId xmlns:a16="http://schemas.microsoft.com/office/drawing/2014/main" id="{7B3AD03D-6E2B-4FD7-AEA7-B155907CCEA1}"/>
                  </a:ext>
                </a:extLst>
              </p:cNvPr>
              <p:cNvSpPr txBox="1"/>
              <p:nvPr/>
            </p:nvSpPr>
            <p:spPr>
              <a:xfrm>
                <a:off x="1920214" y="1489951"/>
                <a:ext cx="786498" cy="409434"/>
              </a:xfrm>
              <a:prstGeom prst="rect">
                <a:avLst/>
              </a:prstGeom>
              <a:noFill/>
            </p:spPr>
            <p:txBody>
              <a:bodyPr wrap="square" rtlCol="0">
                <a:spAutoFit/>
              </a:bodyPr>
              <a:lstStyle/>
              <a:p>
                <a:r>
                  <a:rPr lang="en-US" altLang="zh-CN"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90%</a:t>
                </a: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38" name="文本框 37">
              <a:extLst>
                <a:ext uri="{FF2B5EF4-FFF2-40B4-BE49-F238E27FC236}">
                  <a16:creationId xmlns:a16="http://schemas.microsoft.com/office/drawing/2014/main" id="{DAEE376A-51CE-4C0C-B977-35FD43858DED}"/>
                </a:ext>
              </a:extLst>
            </p:cNvPr>
            <p:cNvSpPr txBox="1"/>
            <p:nvPr/>
          </p:nvSpPr>
          <p:spPr>
            <a:xfrm>
              <a:off x="2996916" y="17793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Housing.</a:t>
              </a:r>
            </a:p>
          </p:txBody>
        </p:sp>
        <p:sp>
          <p:nvSpPr>
            <p:cNvPr id="39" name="文本框 38">
              <a:extLst>
                <a:ext uri="{FF2B5EF4-FFF2-40B4-BE49-F238E27FC236}">
                  <a16:creationId xmlns:a16="http://schemas.microsoft.com/office/drawing/2014/main" id="{89BC230D-CBA7-43A5-9576-70C31CEADF89}"/>
                </a:ext>
              </a:extLst>
            </p:cNvPr>
            <p:cNvSpPr txBox="1"/>
            <p:nvPr/>
          </p:nvSpPr>
          <p:spPr>
            <a:xfrm>
              <a:off x="2996916" y="20560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Car.</a:t>
              </a:r>
            </a:p>
          </p:txBody>
        </p:sp>
        <p:sp>
          <p:nvSpPr>
            <p:cNvPr id="40" name="文本框 39">
              <a:extLst>
                <a:ext uri="{FF2B5EF4-FFF2-40B4-BE49-F238E27FC236}">
                  <a16:creationId xmlns:a16="http://schemas.microsoft.com/office/drawing/2014/main" id="{3328253B-010E-403A-8078-5082C5A04627}"/>
                </a:ext>
              </a:extLst>
            </p:cNvPr>
            <p:cNvSpPr txBox="1"/>
            <p:nvPr/>
          </p:nvSpPr>
          <p:spPr>
            <a:xfrm>
              <a:off x="2996917" y="23327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Clothing.</a:t>
              </a:r>
            </a:p>
          </p:txBody>
        </p:sp>
        <p:sp>
          <p:nvSpPr>
            <p:cNvPr id="41" name="文本框 40">
              <a:extLst>
                <a:ext uri="{FF2B5EF4-FFF2-40B4-BE49-F238E27FC236}">
                  <a16:creationId xmlns:a16="http://schemas.microsoft.com/office/drawing/2014/main" id="{E60AABDA-5681-430C-86DC-4E01FCBA748B}"/>
                </a:ext>
              </a:extLst>
            </p:cNvPr>
            <p:cNvSpPr txBox="1"/>
            <p:nvPr/>
          </p:nvSpPr>
          <p:spPr>
            <a:xfrm>
              <a:off x="2996916" y="2609449"/>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Food.</a:t>
              </a:r>
            </a:p>
          </p:txBody>
        </p:sp>
        <p:sp>
          <p:nvSpPr>
            <p:cNvPr id="42" name="文本框 41">
              <a:extLst>
                <a:ext uri="{FF2B5EF4-FFF2-40B4-BE49-F238E27FC236}">
                  <a16:creationId xmlns:a16="http://schemas.microsoft.com/office/drawing/2014/main" id="{DCD21127-443A-43F9-856F-8C230B9CDC96}"/>
                </a:ext>
              </a:extLst>
            </p:cNvPr>
            <p:cNvSpPr txBox="1"/>
            <p:nvPr/>
          </p:nvSpPr>
          <p:spPr>
            <a:xfrm>
              <a:off x="2996916" y="2886150"/>
              <a:ext cx="492444" cy="276999"/>
            </a:xfrm>
            <a:prstGeom prst="rect">
              <a:avLst/>
            </a:prstGeom>
            <a:noFill/>
          </p:spPr>
          <p:txBody>
            <a:bodyPr wrap="none" rtlCol="0">
              <a:spAutoFit/>
            </a:bodyPr>
            <a:lstStyle/>
            <a:p>
              <a:pPr algn="r"/>
              <a:r>
                <a:rPr lang="zh-CN" altLang="en-US" sz="12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Environment.</a:t>
              </a:r>
            </a:p>
          </p:txBody>
        </p:sp>
        <p:sp>
          <p:nvSpPr>
            <p:cNvPr id="84" name="文本框 83">
              <a:extLst>
                <a:ext uri="{FF2B5EF4-FFF2-40B4-BE49-F238E27FC236}">
                  <a16:creationId xmlns:a16="http://schemas.microsoft.com/office/drawing/2014/main" id="{D3399BB0-1ED0-4187-867B-467175961038}"/>
                </a:ext>
              </a:extLst>
            </p:cNvPr>
            <p:cNvSpPr txBox="1"/>
            <p:nvPr/>
          </p:nvSpPr>
          <p:spPr>
            <a:xfrm>
              <a:off x="2558415" y="3476277"/>
              <a:ext cx="1686680" cy="523220"/>
            </a:xfrm>
            <a:prstGeom prst="rect">
              <a:avLst/>
            </a:prstGeom>
            <a:noFill/>
          </p:spPr>
          <p:txBody>
            <a:bodyPr wrap="none" rtlCol="0">
              <a:spAutoFit/>
            </a:bodyPr>
            <a:lstStyle/>
            <a:p>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2018.1-3</a:t>
              </a:r>
              <a:endPar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85" name="文本框 84">
            <a:extLst>
              <a:ext uri="{FF2B5EF4-FFF2-40B4-BE49-F238E27FC236}">
                <a16:creationId xmlns:a16="http://schemas.microsoft.com/office/drawing/2014/main" id="{1372967F-2F0A-4772-B76D-80ED183B8296}"/>
              </a:ext>
            </a:extLst>
          </p:cNvPr>
          <p:cNvSpPr txBox="1"/>
          <p:nvPr/>
        </p:nvSpPr>
        <p:spPr>
          <a:xfrm>
            <a:off x="7887085" y="3147444"/>
            <a:ext cx="1705916" cy="523220"/>
          </a:xfrm>
          <a:prstGeom prst="rect">
            <a:avLst/>
          </a:prstGeom>
          <a:noFill/>
        </p:spPr>
        <p:txBody>
          <a:bodyPr wrap="none" rtlCol="0">
            <a:spAutoFit/>
          </a:bodyPr>
          <a:lstStyle/>
          <a:p>
            <a:r>
              <a:rPr lang="en-US" altLang="zh-CN" sz="2800" dirty="0">
                <a:solidFill>
                  <a:srgbClr val="FFFFFF"/>
                </a:solidFill>
                <a:latin typeface="inpin heiti" panose="00000500000000000000" pitchFamily="2" charset="-122"/>
                <a:ea typeface="inpin heiti" panose="00000500000000000000" pitchFamily="2" charset="-122"/>
                <a:cs typeface="+mn-ea"/>
                <a:sym typeface="inpin heiti" panose="00000500000000000000" pitchFamily="2" charset="-122"/>
              </a:rPr>
              <a:t>2018 4-6</a:t>
            </a:r>
            <a:endParaRPr lang="zh-CN" altLang="en-US" sz="2800" dirty="0">
              <a:solidFill>
                <a:srgbClr val="FFFFFF"/>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Tree>
    <p:extLst>
      <p:ext uri="{BB962C8B-B14F-4D97-AF65-F5344CB8AC3E}">
        <p14:creationId xmlns:p14="http://schemas.microsoft.com/office/powerpoint/2010/main" val="143264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1000"/>
                                        <p:tgtEl>
                                          <p:spTgt spid="80"/>
                                        </p:tgtEl>
                                      </p:cBhvr>
                                    </p:animEffect>
                                    <p:anim calcmode="lin" valueType="num">
                                      <p:cBhvr>
                                        <p:cTn id="33" dur="1000" fill="hold"/>
                                        <p:tgtEl>
                                          <p:spTgt spid="80"/>
                                        </p:tgtEl>
                                        <p:attrNameLst>
                                          <p:attrName>ppt_x</p:attrName>
                                        </p:attrNameLst>
                                      </p:cBhvr>
                                      <p:tavLst>
                                        <p:tav tm="0">
                                          <p:val>
                                            <p:strVal val="#ppt_x"/>
                                          </p:val>
                                        </p:tav>
                                        <p:tav tm="100000">
                                          <p:val>
                                            <p:strVal val="#ppt_x"/>
                                          </p:val>
                                        </p:tav>
                                      </p:tavLst>
                                    </p:anim>
                                    <p:anim calcmode="lin" valueType="num">
                                      <p:cBhvr>
                                        <p:cTn id="34" dur="1000" fill="hold"/>
                                        <p:tgtEl>
                                          <p:spTgt spid="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anim calcmode="lin" valueType="num">
                                      <p:cBhvr>
                                        <p:cTn id="48" dur="1000" fill="hold"/>
                                        <p:tgtEl>
                                          <p:spTgt spid="83"/>
                                        </p:tgtEl>
                                        <p:attrNameLst>
                                          <p:attrName>ppt_x</p:attrName>
                                        </p:attrNameLst>
                                      </p:cBhvr>
                                      <p:tavLst>
                                        <p:tav tm="0">
                                          <p:val>
                                            <p:strVal val="#ppt_x"/>
                                          </p:val>
                                        </p:tav>
                                        <p:tav tm="100000">
                                          <p:val>
                                            <p:strVal val="#ppt_x"/>
                                          </p:val>
                                        </p:tav>
                                      </p:tavLst>
                                    </p:anim>
                                    <p:anim calcmode="lin" valueType="num">
                                      <p:cBhvr>
                                        <p:cTn id="49" dur="1000" fill="hold"/>
                                        <p:tgtEl>
                                          <p:spTgt spid="8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anim calcmode="lin" valueType="num">
                                      <p:cBhvr>
                                        <p:cTn id="53" dur="1000" fill="hold"/>
                                        <p:tgtEl>
                                          <p:spTgt spid="85"/>
                                        </p:tgtEl>
                                        <p:attrNameLst>
                                          <p:attrName>ppt_x</p:attrName>
                                        </p:attrNameLst>
                                      </p:cBhvr>
                                      <p:tavLst>
                                        <p:tav tm="0">
                                          <p:val>
                                            <p:strVal val="#ppt_x"/>
                                          </p:val>
                                        </p:tav>
                                        <p:tav tm="100000">
                                          <p:val>
                                            <p:strVal val="#ppt_x"/>
                                          </p:val>
                                        </p:tav>
                                      </p:tavLst>
                                    </p:anim>
                                    <p:anim calcmode="lin" valueType="num">
                                      <p:cBhvr>
                                        <p:cTn id="5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6" grpId="0">
        <p:bldAsOne/>
      </p:bldGraphic>
      <p:bldP spid="67" grpId="0" animBg="1"/>
      <p:bldP spid="79" grpId="0"/>
      <p:bldP spid="80" grpId="0"/>
      <p:bldP spid="81" grpId="0"/>
      <p:bldP spid="82" grpId="0"/>
      <p:bldP spid="83" grpId="0"/>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111582B5-3659-4AF3-B0B7-320497D98D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6" name="图片 25">
            <a:extLst>
              <a:ext uri="{FF2B5EF4-FFF2-40B4-BE49-F238E27FC236}">
                <a16:creationId xmlns:a16="http://schemas.microsoft.com/office/drawing/2014/main" id="{13654456-DAC6-4E5A-8675-0B8223DDE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6" name="组合 5"/>
          <p:cNvGrpSpPr/>
          <p:nvPr/>
        </p:nvGrpSpPr>
        <p:grpSpPr>
          <a:xfrm>
            <a:off x="3990739" y="3708849"/>
            <a:ext cx="4102100" cy="4102100"/>
            <a:chOff x="3846360" y="3251200"/>
            <a:chExt cx="4102100" cy="4102100"/>
          </a:xfrm>
        </p:grpSpPr>
        <p:sp>
          <p:nvSpPr>
            <p:cNvPr id="5" name="空心弧 4"/>
            <p:cNvSpPr/>
            <p:nvPr/>
          </p:nvSpPr>
          <p:spPr>
            <a:xfrm>
              <a:off x="3846360" y="3251200"/>
              <a:ext cx="4102100" cy="4102100"/>
            </a:xfrm>
            <a:prstGeom prst="blockArc">
              <a:avLst>
                <a:gd name="adj1" fmla="val 10800000"/>
                <a:gd name="adj2" fmla="val 170257"/>
                <a:gd name="adj3" fmla="val 5211"/>
              </a:avLst>
            </a:prstGeom>
            <a:gradFill>
              <a:gsLst>
                <a:gs pos="100000">
                  <a:schemeClr val="accent2"/>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空心弧 36"/>
            <p:cNvSpPr/>
            <p:nvPr/>
          </p:nvSpPr>
          <p:spPr>
            <a:xfrm>
              <a:off x="3846360" y="3251200"/>
              <a:ext cx="4102100" cy="4102100"/>
            </a:xfrm>
            <a:prstGeom prst="blockArc">
              <a:avLst>
                <a:gd name="adj1" fmla="val 12973104"/>
                <a:gd name="adj2" fmla="val 170257"/>
                <a:gd name="adj3" fmla="val 5211"/>
              </a:avLst>
            </a:prstGeom>
            <a:gradFill>
              <a:gsLst>
                <a:gs pos="3000">
                  <a:schemeClr val="accent2"/>
                </a:gs>
                <a:gs pos="6300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空心弧 35"/>
            <p:cNvSpPr/>
            <p:nvPr/>
          </p:nvSpPr>
          <p:spPr>
            <a:xfrm>
              <a:off x="3846360" y="3251200"/>
              <a:ext cx="4102100" cy="4102100"/>
            </a:xfrm>
            <a:prstGeom prst="blockArc">
              <a:avLst>
                <a:gd name="adj1" fmla="val 16394017"/>
                <a:gd name="adj2" fmla="val 170257"/>
                <a:gd name="adj3" fmla="val 5211"/>
              </a:avLst>
            </a:prstGeom>
            <a:solidFill>
              <a:srgbClr val="67F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7" name="弦形 6"/>
          <p:cNvSpPr/>
          <p:nvPr/>
        </p:nvSpPr>
        <p:spPr>
          <a:xfrm>
            <a:off x="4372609" y="4090719"/>
            <a:ext cx="3338360" cy="3338360"/>
          </a:xfrm>
          <a:prstGeom prst="chord">
            <a:avLst>
              <a:gd name="adj1" fmla="val 10617589"/>
              <a:gd name="adj2" fmla="val 163579"/>
            </a:avLst>
          </a:prstGeom>
          <a:solidFill>
            <a:schemeClr val="bg2">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9" name="组合 8"/>
          <p:cNvGrpSpPr/>
          <p:nvPr/>
        </p:nvGrpSpPr>
        <p:grpSpPr>
          <a:xfrm>
            <a:off x="1909492" y="2395171"/>
            <a:ext cx="8661774" cy="3523444"/>
            <a:chOff x="1734726" y="2185172"/>
            <a:chExt cx="8661774" cy="3523444"/>
          </a:xfrm>
        </p:grpSpPr>
        <p:sp>
          <p:nvSpPr>
            <p:cNvPr id="8" name="矩形: 圆角 7"/>
            <p:cNvSpPr/>
            <p:nvPr/>
          </p:nvSpPr>
          <p:spPr>
            <a:xfrm>
              <a:off x="2446785" y="4586987"/>
              <a:ext cx="1261884" cy="29063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文本框 39"/>
            <p:cNvSpPr txBox="1"/>
            <p:nvPr/>
          </p:nvSpPr>
          <p:spPr>
            <a:xfrm>
              <a:off x="5212338" y="4399487"/>
              <a:ext cx="1415772" cy="461665"/>
            </a:xfrm>
            <a:prstGeom prst="rect">
              <a:avLst/>
            </a:prstGeom>
            <a:noFill/>
          </p:spPr>
          <p:txBody>
            <a:bodyPr wrap="none" rtlCol="0">
              <a:spAutoFit/>
            </a:bodyPr>
            <a:lstStyle/>
            <a:p>
              <a:pPr algn="ctr"/>
              <a:r>
                <a:rPr lang="zh-CN" altLang="en-US" sz="24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Project situation.</a:t>
              </a:r>
            </a:p>
          </p:txBody>
        </p:sp>
        <p:sp>
          <p:nvSpPr>
            <p:cNvPr id="41" name="矩形 40"/>
            <p:cNvSpPr/>
            <p:nvPr/>
          </p:nvSpPr>
          <p:spPr>
            <a:xfrm>
              <a:off x="4625452" y="4877619"/>
              <a:ext cx="2546822" cy="584775"/>
            </a:xfrm>
            <a:prstGeom prst="rect">
              <a:avLst/>
            </a:prstGeom>
            <a:noFill/>
          </p:spPr>
          <p:txBody>
            <a:bodyPr wrap="square" rtlCol="0">
              <a:spAutoFit/>
            </a:bodyPr>
            <a:lstStyle/>
            <a:p>
              <a:pPr algn="ctr"/>
              <a:r>
                <a:rPr lang="en-US" altLang="zh-CN" sz="16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research status at home and abroad.</a:t>
              </a:r>
              <a:endParaRPr lang="zh-CN" altLang="en-US" sz="16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矩形 41"/>
            <p:cNvSpPr/>
            <p:nvPr/>
          </p:nvSpPr>
          <p:spPr>
            <a:xfrm>
              <a:off x="1734726" y="4877619"/>
              <a:ext cx="1973943" cy="830997"/>
            </a:xfrm>
            <a:prstGeom prst="rect">
              <a:avLst/>
            </a:prstGeom>
            <a:noFill/>
          </p:spPr>
          <p:txBody>
            <a:bodyPr wrap="square" rtlCol="0">
              <a:spAutoFit/>
            </a:bodyPr>
            <a:lstStyle/>
            <a:p>
              <a:pPr algn="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文本框 42"/>
            <p:cNvSpPr txBox="1"/>
            <p:nvPr/>
          </p:nvSpPr>
          <p:spPr>
            <a:xfrm>
              <a:off x="2199232" y="4557923"/>
              <a:ext cx="1509437" cy="307777"/>
            </a:xfrm>
            <a:prstGeom prst="rect">
              <a:avLst/>
            </a:prstGeom>
            <a:gradFill>
              <a:gsLst>
                <a:gs pos="100000">
                  <a:schemeClr val="accent2"/>
                </a:gs>
                <a:gs pos="0">
                  <a:schemeClr val="accent3"/>
                </a:gs>
              </a:gsLst>
              <a:lin ang="3000000" scaled="0"/>
            </a:gradFill>
          </p:spPr>
          <p:txBody>
            <a:bodyPr wrap="squar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title.</a:t>
              </a:r>
            </a:p>
          </p:txBody>
        </p:sp>
        <p:sp>
          <p:nvSpPr>
            <p:cNvPr id="45" name="矩形: 圆角 44"/>
            <p:cNvSpPr/>
            <p:nvPr/>
          </p:nvSpPr>
          <p:spPr>
            <a:xfrm>
              <a:off x="8448684" y="4586987"/>
              <a:ext cx="1261884" cy="29063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矩形 59"/>
            <p:cNvSpPr/>
            <p:nvPr/>
          </p:nvSpPr>
          <p:spPr>
            <a:xfrm>
              <a:off x="8422557" y="4877619"/>
              <a:ext cx="1973943" cy="830997"/>
            </a:xfrm>
            <a:prstGeom prst="rect">
              <a:avLst/>
            </a:prstGeom>
            <a:noFill/>
          </p:spPr>
          <p:txBody>
            <a:bodyPr wrap="square" rtlCol="0">
              <a:spAutoFit/>
            </a:bodyPr>
            <a:lstStyle/>
            <a:p>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文本框 61"/>
            <p:cNvSpPr txBox="1"/>
            <p:nvPr/>
          </p:nvSpPr>
          <p:spPr>
            <a:xfrm>
              <a:off x="8235372" y="4557923"/>
              <a:ext cx="1475196" cy="307777"/>
            </a:xfrm>
            <a:prstGeom prst="rect">
              <a:avLst/>
            </a:prstGeom>
            <a:gradFill>
              <a:gsLst>
                <a:gs pos="100000">
                  <a:schemeClr val="accent2"/>
                </a:gs>
                <a:gs pos="0">
                  <a:schemeClr val="accent3"/>
                </a:gs>
              </a:gsLst>
              <a:lin ang="3000000" scaled="0"/>
            </a:gradFill>
          </p:spPr>
          <p:txBody>
            <a:bodyPr wrap="squar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title.</a:t>
              </a:r>
            </a:p>
          </p:txBody>
        </p:sp>
        <p:sp>
          <p:nvSpPr>
            <p:cNvPr id="63" name="矩形: 圆角 62"/>
            <p:cNvSpPr/>
            <p:nvPr/>
          </p:nvSpPr>
          <p:spPr>
            <a:xfrm>
              <a:off x="4841966" y="2202317"/>
              <a:ext cx="2394857" cy="290632"/>
            </a:xfrm>
            <a:prstGeom prst="roundRect">
              <a:avLst>
                <a:gd name="adj" fmla="val 50000"/>
              </a:avLst>
            </a:prstGeom>
            <a:gradFill>
              <a:gsLst>
                <a:gs pos="100000">
                  <a:schemeClr val="accent2"/>
                </a:gs>
                <a:gs pos="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矩形 63"/>
            <p:cNvSpPr/>
            <p:nvPr/>
          </p:nvSpPr>
          <p:spPr>
            <a:xfrm>
              <a:off x="4641705" y="2606631"/>
              <a:ext cx="2795377" cy="461665"/>
            </a:xfrm>
            <a:prstGeom prst="rect">
              <a:avLst/>
            </a:prstGeom>
            <a:noFill/>
          </p:spPr>
          <p:txBody>
            <a:bodyPr wrap="square" rtlCol="0">
              <a:spAutoFit/>
            </a:bodyPr>
            <a:lstStyle/>
            <a:p>
              <a:pPr algn="ct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accent4"/>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文本框 64"/>
            <p:cNvSpPr txBox="1"/>
            <p:nvPr/>
          </p:nvSpPr>
          <p:spPr>
            <a:xfrm>
              <a:off x="5212338" y="2185172"/>
              <a:ext cx="1457997" cy="307777"/>
            </a:xfrm>
            <a:prstGeom prst="rect">
              <a:avLst/>
            </a:prstGeom>
            <a:noFill/>
          </p:spPr>
          <p:txBody>
            <a:bodyPr wrap="squar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title.</a:t>
              </a:r>
            </a:p>
          </p:txBody>
        </p:sp>
      </p:grpSp>
      <p:sp>
        <p:nvSpPr>
          <p:cNvPr id="21" name="文本框 20">
            <a:extLst>
              <a:ext uri="{FF2B5EF4-FFF2-40B4-BE49-F238E27FC236}">
                <a16:creationId xmlns:a16="http://schemas.microsoft.com/office/drawing/2014/main" id="{363316CB-AB32-4935-979A-6DD7293F77C3}"/>
              </a:ext>
            </a:extLst>
          </p:cNvPr>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pic>
        <p:nvPicPr>
          <p:cNvPr id="23" name="图片 22">
            <a:extLst>
              <a:ext uri="{FF2B5EF4-FFF2-40B4-BE49-F238E27FC236}">
                <a16:creationId xmlns:a16="http://schemas.microsoft.com/office/drawing/2014/main" id="{5A765FF4-9BA8-4E61-9FA3-4F39BE0DB9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112" y="-2709912"/>
            <a:ext cx="5124254" cy="5124254"/>
          </a:xfrm>
          <a:prstGeom prst="rect">
            <a:avLst/>
          </a:prstGeom>
        </p:spPr>
      </p:pic>
      <p:pic>
        <p:nvPicPr>
          <p:cNvPr id="24" name="图片 23">
            <a:extLst>
              <a:ext uri="{FF2B5EF4-FFF2-40B4-BE49-F238E27FC236}">
                <a16:creationId xmlns:a16="http://schemas.microsoft.com/office/drawing/2014/main" id="{5A796674-1B9A-4B8F-86D8-B83F7D576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71566" y="4877619"/>
            <a:ext cx="2688394" cy="2688394"/>
          </a:xfrm>
          <a:prstGeom prst="rect">
            <a:avLst/>
          </a:prstGeom>
        </p:spPr>
      </p:pic>
    </p:spTree>
    <p:extLst>
      <p:ext uri="{BB962C8B-B14F-4D97-AF65-F5344CB8AC3E}">
        <p14:creationId xmlns:p14="http://schemas.microsoft.com/office/powerpoint/2010/main" val="1749121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A72F442-FD55-4E1F-BCAB-1FAA8BCD7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2" name="图片 11">
            <a:extLst>
              <a:ext uri="{FF2B5EF4-FFF2-40B4-BE49-F238E27FC236}">
                <a16:creationId xmlns:a16="http://schemas.microsoft.com/office/drawing/2014/main" id="{1FF3CA4D-DE3A-4CD9-9834-9DCA52FDD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36" name="Oval 7">
            <a:extLst>
              <a:ext uri="{FF2B5EF4-FFF2-40B4-BE49-F238E27FC236}">
                <a16:creationId xmlns:a16="http://schemas.microsoft.com/office/drawing/2014/main" id="{0F033941-1FC1-4584-86F0-934B0469BAB5}"/>
              </a:ext>
            </a:extLst>
          </p:cNvPr>
          <p:cNvSpPr/>
          <p:nvPr/>
        </p:nvSpPr>
        <p:spPr>
          <a:xfrm>
            <a:off x="3600451" y="2279651"/>
            <a:ext cx="2906184" cy="2908300"/>
          </a:xfrm>
          <a:prstGeom prst="ellipse">
            <a:avLst/>
          </a:prstGeom>
          <a:blipFill dpi="0" rotWithShape="1">
            <a:blip r:embed="rId4"/>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Oval 15">
            <a:extLst>
              <a:ext uri="{FF2B5EF4-FFF2-40B4-BE49-F238E27FC236}">
                <a16:creationId xmlns:a16="http://schemas.microsoft.com/office/drawing/2014/main" id="{8ACFCDD0-4337-4FD4-AA95-00C484102545}"/>
              </a:ext>
            </a:extLst>
          </p:cNvPr>
          <p:cNvSpPr/>
          <p:nvPr/>
        </p:nvSpPr>
        <p:spPr>
          <a:xfrm>
            <a:off x="6627285" y="1312334"/>
            <a:ext cx="2326217" cy="2324100"/>
          </a:xfrm>
          <a:prstGeom prst="ellipse">
            <a:avLst/>
          </a:prstGeom>
          <a:blipFill dpi="0" rotWithShape="1">
            <a:blip r:embed="rId5"/>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Oval 16">
            <a:extLst>
              <a:ext uri="{FF2B5EF4-FFF2-40B4-BE49-F238E27FC236}">
                <a16:creationId xmlns:a16="http://schemas.microsoft.com/office/drawing/2014/main" id="{C7F901C0-690F-4923-9C16-4ED01C0E00B6}"/>
              </a:ext>
            </a:extLst>
          </p:cNvPr>
          <p:cNvSpPr/>
          <p:nvPr/>
        </p:nvSpPr>
        <p:spPr>
          <a:xfrm rot="18204386">
            <a:off x="6506634" y="3854451"/>
            <a:ext cx="1860551" cy="1860551"/>
          </a:xfrm>
          <a:prstGeom prst="ellipse">
            <a:avLst/>
          </a:prstGeom>
          <a:blipFill dpi="0" rotWithShape="1">
            <a:blip r:embed="rId6"/>
            <a:srcRect/>
            <a:stretch>
              <a:fillRect/>
            </a:stretch>
          </a:blipFill>
          <a:ln w="952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TextBox 11">
            <a:extLst>
              <a:ext uri="{FF2B5EF4-FFF2-40B4-BE49-F238E27FC236}">
                <a16:creationId xmlns:a16="http://schemas.microsoft.com/office/drawing/2014/main" id="{A1F09139-3050-4443-8CE6-AB08466C3EA8}"/>
              </a:ext>
            </a:extLst>
          </p:cNvPr>
          <p:cNvSpPr txBox="1"/>
          <p:nvPr/>
        </p:nvSpPr>
        <p:spPr>
          <a:xfrm>
            <a:off x="381000" y="2019301"/>
            <a:ext cx="2785533" cy="2923108"/>
          </a:xfrm>
          <a:prstGeom prst="rect">
            <a:avLst/>
          </a:prstGeom>
          <a:noFill/>
        </p:spPr>
        <p:txBody>
          <a:bodyPr wrap="square" rtlCol="0">
            <a:spAutoFit/>
          </a:bodyPr>
          <a:lstStyle/>
          <a:p>
            <a:pPr defTabSz="1219170" eaLnBrk="0" fontAlgn="base" hangingPunct="0">
              <a:spcBef>
                <a:spcPct val="0"/>
              </a:spcBef>
              <a:spcAft>
                <a:spcPct val="0"/>
              </a:spcAft>
            </a:pPr>
            <a:r>
              <a:rPr lang="en-US" altLang="zh-CN"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rPr>
              <a:t>5G.</a:t>
            </a:r>
            <a:r>
              <a:rPr lang="zh-CN" altLang="en-US"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rPr>
              <a:t>The coming of the times</a:t>
            </a:r>
            <a:endParaRPr lang="en-US" altLang="zh-CN" sz="2400" dirty="0">
              <a:gradFill>
                <a:gsLst>
                  <a:gs pos="3000">
                    <a:schemeClr val="accent2"/>
                  </a:gs>
                  <a:gs pos="63000">
                    <a:schemeClr val="accent3"/>
                  </a:gs>
                </a:gsLst>
                <a:lin ang="3000000" scaled="0"/>
              </a:gradFill>
              <a:latin typeface="inpin heiti" panose="00000500000000000000" pitchFamily="2" charset="-122"/>
              <a:ea typeface="inpin heiti" panose="00000500000000000000" pitchFamily="2" charset="-122"/>
              <a:sym typeface="inpin heiti" panose="00000500000000000000" pitchFamily="2" charset="-122"/>
            </a:endParaRPr>
          </a:p>
          <a:p>
            <a:pPr defTabSz="1219170" eaLnBrk="0" fontAlgn="base" hangingPunct="0">
              <a:spcBef>
                <a:spcPct val="0"/>
              </a:spcBef>
              <a:spcAft>
                <a:spcPct val="0"/>
              </a:spcAft>
            </a:pPr>
            <a:endParaRPr lang="id-ID" altLang="zh-CN" sz="2400"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eaLnBrk="0" fontAlgn="base" hangingPunct="0">
              <a:spcBef>
                <a:spcPct val="0"/>
              </a:spcBef>
              <a:spcAft>
                <a:spcPct val="0"/>
              </a:spcAft>
            </a:pPr>
            <a:r>
              <a:rPr lang="id-ID" altLang="zh-CN" sz="933" dirty="0">
                <a:solidFill>
                  <a:srgbClr val="A6A6A6"/>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Jangan ragu untuk melangkah.</a:t>
            </a:r>
          </a:p>
          <a:p>
            <a:pPr defTabSz="1219170" eaLnBrk="0" fontAlgn="base" hangingPunct="0">
              <a:spcBef>
                <a:spcPct val="0"/>
              </a:spcBef>
              <a:spcAft>
                <a:spcPct val="0"/>
              </a:spcAft>
            </a:pPr>
            <a:endParaRPr lang="id-ID" altLang="zh-CN" sz="933" dirty="0">
              <a:solidFill>
                <a:srgbClr val="A6A6A6"/>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eaLnBrk="0" fontAlgn="base" hangingPunct="0">
              <a:spcBef>
                <a:spcPct val="0"/>
              </a:spcBef>
              <a:spcAft>
                <a:spcPct val="0"/>
              </a:spcAft>
            </a:pPr>
            <a:r>
              <a:rPr lang="id-ID" altLang="zh-CN" sz="933" dirty="0">
                <a:solidFill>
                  <a:srgbClr val="A6A6A6"/>
                </a:solidFill>
                <a:latin typeface="inpin heiti" panose="00000500000000000000" pitchFamily="2" charset="-122"/>
                <a:ea typeface="inpin heiti" panose="00000500000000000000" pitchFamily="2" charset="-122"/>
                <a:sym typeface="inpin heiti" panose="00000500000000000000" pitchFamily="2" charset="-122"/>
              </a:rPr>
              <a:t>Awali pekerjaan dengan rasa senang karena akan memacu kinerja kita. </a:t>
            </a:r>
            <a:r>
              <a:rPr lang="ms-MY" altLang="zh-CN" sz="933" dirty="0">
                <a:solidFill>
                  <a:srgbClr val="959595"/>
                </a:solidFill>
                <a:latin typeface="inpin heiti" panose="00000500000000000000" pitchFamily="2" charset="-122"/>
                <a:ea typeface="inpin heiti" panose="00000500000000000000" pitchFamily="2" charset="-122"/>
                <a:sym typeface="inpin heiti" panose="00000500000000000000" pitchFamily="2" charset="-122"/>
              </a:rPr>
              <a:t>Praesent sodales odio sit amet odio tristique quis tempus odio Lorem ipsum dolor sit amet, consectetur adipiscing elit. Lorem ipsum dolor sit amet, consectetur adipiscing elit. Lorem ipsum dolor sit amet,</a:t>
            </a:r>
            <a:r>
              <a:rPr lang="id-ID" altLang="zh-CN" sz="933" dirty="0">
                <a:solidFill>
                  <a:srgbClr val="959595"/>
                </a:solidFill>
                <a:latin typeface="inpin heiti" panose="00000500000000000000" pitchFamily="2" charset="-122"/>
                <a:ea typeface="inpin heiti" panose="00000500000000000000" pitchFamily="2" charset="-122"/>
                <a:sym typeface="inpin heiti" panose="00000500000000000000" pitchFamily="2" charset="-122"/>
              </a:rPr>
              <a:t> </a:t>
            </a:r>
          </a:p>
          <a:p>
            <a:pPr defTabSz="1219170" eaLnBrk="0" fontAlgn="base" hangingPunct="0">
              <a:spcBef>
                <a:spcPct val="0"/>
              </a:spcBef>
              <a:spcAft>
                <a:spcPct val="0"/>
              </a:spcAft>
            </a:pPr>
            <a:endParaRPr lang="id-ID" altLang="zh-CN" sz="933" dirty="0">
              <a:solidFill>
                <a:srgbClr val="959595"/>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2" name="Group 23">
            <a:extLst>
              <a:ext uri="{FF2B5EF4-FFF2-40B4-BE49-F238E27FC236}">
                <a16:creationId xmlns:a16="http://schemas.microsoft.com/office/drawing/2014/main" id="{979C6BC9-5994-4C40-B446-1179F9CA6F9A}"/>
              </a:ext>
            </a:extLst>
          </p:cNvPr>
          <p:cNvGrpSpPr/>
          <p:nvPr/>
        </p:nvGrpSpPr>
        <p:grpSpPr>
          <a:xfrm>
            <a:off x="514311" y="5332502"/>
            <a:ext cx="960000" cy="263629"/>
            <a:chOff x="446753" y="2755392"/>
            <a:chExt cx="720000" cy="197722"/>
          </a:xfrm>
          <a:effectLst>
            <a:outerShdw blurRad="50800" dist="38100" dir="5400000" algn="t" rotWithShape="0">
              <a:prstClr val="black">
                <a:alpha val="40000"/>
              </a:prstClr>
            </a:outerShdw>
          </a:effectLst>
        </p:grpSpPr>
        <p:sp>
          <p:nvSpPr>
            <p:cNvPr id="43" name="Rounded Rectangle 20">
              <a:extLst>
                <a:ext uri="{FF2B5EF4-FFF2-40B4-BE49-F238E27FC236}">
                  <a16:creationId xmlns:a16="http://schemas.microsoft.com/office/drawing/2014/main" id="{B724F007-3FD3-4169-9C97-760DA18C5A03}"/>
                </a:ext>
              </a:extLst>
            </p:cNvPr>
            <p:cNvSpPr/>
            <p:nvPr/>
          </p:nvSpPr>
          <p:spPr>
            <a:xfrm>
              <a:off x="446753" y="2773114"/>
              <a:ext cx="720000" cy="180000"/>
            </a:xfrm>
            <a:prstGeom prst="roundRect">
              <a:avLst>
                <a:gd name="adj" fmla="val 46832"/>
              </a:avLst>
            </a:prstGeom>
            <a:gradFill>
              <a:gsLst>
                <a:gs pos="100000">
                  <a:schemeClr val="accent3">
                    <a:lumMod val="60000"/>
                    <a:lumOff val="40000"/>
                  </a:schemeClr>
                </a:gs>
                <a:gs pos="40000">
                  <a:srgbClr val="67FEC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TextBox 21">
              <a:extLst>
                <a:ext uri="{FF2B5EF4-FFF2-40B4-BE49-F238E27FC236}">
                  <a16:creationId xmlns:a16="http://schemas.microsoft.com/office/drawing/2014/main" id="{197979A7-E11E-4EB7-962B-13D645F7F908}"/>
                </a:ext>
              </a:extLst>
            </p:cNvPr>
            <p:cNvSpPr txBox="1"/>
            <p:nvPr/>
          </p:nvSpPr>
          <p:spPr>
            <a:xfrm>
              <a:off x="490000" y="2755392"/>
              <a:ext cx="594154" cy="192409"/>
            </a:xfrm>
            <a:prstGeom prst="rect">
              <a:avLst/>
            </a:prstGeom>
            <a:noFill/>
          </p:spPr>
          <p:txBody>
            <a:bodyPr wrap="none" rtlCol="0">
              <a:spAutoFit/>
            </a:bodyPr>
            <a:lstStyle/>
            <a:p>
              <a:pPr defTabSz="1219170">
                <a:defRPr/>
              </a:pPr>
              <a:r>
                <a:rPr lang="id-ID" sz="1067" dirty="0">
                  <a:solidFill>
                    <a:prstClr val="white"/>
                  </a:solidFill>
                  <a:latin typeface="inpin heiti" panose="00000500000000000000" pitchFamily="2" charset="-122"/>
                  <a:ea typeface="inpin heiti" panose="00000500000000000000" pitchFamily="2" charset="-122"/>
                  <a:sym typeface="inpin heiti" panose="00000500000000000000" pitchFamily="2" charset="-122"/>
                </a:rPr>
                <a:t>walking in.</a:t>
              </a:r>
            </a:p>
          </p:txBody>
        </p:sp>
      </p:grpSp>
      <p:sp>
        <p:nvSpPr>
          <p:cNvPr id="45" name="TextBox 17">
            <a:extLst>
              <a:ext uri="{FF2B5EF4-FFF2-40B4-BE49-F238E27FC236}">
                <a16:creationId xmlns:a16="http://schemas.microsoft.com/office/drawing/2014/main" id="{D5ABAAD3-4494-486F-AEB7-24D71410BCB7}"/>
              </a:ext>
            </a:extLst>
          </p:cNvPr>
          <p:cNvSpPr txBox="1"/>
          <p:nvPr/>
        </p:nvSpPr>
        <p:spPr>
          <a:xfrm>
            <a:off x="8646584" y="4809067"/>
            <a:ext cx="3200400" cy="1507720"/>
          </a:xfrm>
          <a:prstGeom prst="rect">
            <a:avLst/>
          </a:prstGeom>
          <a:noFill/>
        </p:spPr>
        <p:txBody>
          <a:bodyPr wrap="square" rtlCol="0">
            <a:spAutoFit/>
          </a:bodyPr>
          <a:lstStyle/>
          <a:p>
            <a:pPr algn="r" defTabSz="1219170" eaLnBrk="0" fontAlgn="base" hangingPunct="0">
              <a:spcBef>
                <a:spcPct val="0"/>
              </a:spcBef>
              <a:spcAft>
                <a:spcPct val="0"/>
              </a:spcAft>
            </a:pPr>
            <a:r>
              <a:rPr lang="zh-CN" altLang="en-US"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The work is complete.</a:t>
            </a:r>
            <a:endParaRPr lang="en-US" altLang="zh-CN"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170" eaLnBrk="0" fontAlgn="base" hangingPunct="0">
              <a:spcBef>
                <a:spcPct val="0"/>
              </a:spcBef>
              <a:spcAft>
                <a:spcPct val="0"/>
              </a:spcAft>
            </a:pPr>
            <a:r>
              <a:rPr lang="zh-CN" altLang="en-US"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rPr>
              <a:t>Overview of the situation.</a:t>
            </a:r>
            <a:endParaRPr lang="en-US" altLang="zh-CN" dirty="0">
              <a:solidFill>
                <a:schemeClr val="accent2"/>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170">
              <a:defRPr/>
            </a:pPr>
            <a:endParaRPr lang="id-ID" sz="933"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endParaRPr>
          </a:p>
          <a:p>
            <a:pPr algn="r" defTabSz="1219170">
              <a:defRPr/>
            </a:pPr>
            <a:r>
              <a:rPr lang="id-ID" sz="933" dirty="0">
                <a:solidFill>
                  <a:prstClr val="white">
                    <a:lumMod val="65000"/>
                  </a:prst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menyangkan. Hari ini hari senin dan kita kembali bekerja untuk memenuhi kebutuhan hidup Awali pekerjaan dengan rasa senang.</a:t>
            </a:r>
          </a:p>
        </p:txBody>
      </p:sp>
    </p:spTree>
    <p:extLst>
      <p:ext uri="{BB962C8B-B14F-4D97-AF65-F5344CB8AC3E}">
        <p14:creationId xmlns:p14="http://schemas.microsoft.com/office/powerpoint/2010/main" val="446313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slide(fromBottom)">
                                      <p:cBhvr>
                                        <p:cTn id="11" dur="500"/>
                                        <p:tgtEl>
                                          <p:spTgt spid="4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right)">
                                      <p:cBhvr>
                                        <p:cTn id="3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1"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4AEC2C6-FD3D-4800-82F1-B7CA9E53B4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5" name="图片 14">
            <a:extLst>
              <a:ext uri="{FF2B5EF4-FFF2-40B4-BE49-F238E27FC236}">
                <a16:creationId xmlns:a16="http://schemas.microsoft.com/office/drawing/2014/main" id="{4427A8D7-671D-49EA-A961-2E12E5EEC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5" name="TextBox 4"/>
          <p:cNvSpPr txBox="1"/>
          <p:nvPr/>
        </p:nvSpPr>
        <p:spPr>
          <a:xfrm>
            <a:off x="889001" y="3452285"/>
            <a:ext cx="1809751" cy="1958678"/>
          </a:xfrm>
          <a:prstGeom prst="rect">
            <a:avLst/>
          </a:prstGeom>
          <a:noFill/>
        </p:spPr>
        <p:txBody>
          <a:bodyPr wrap="square" rtlCol="0">
            <a:spAutoFit/>
          </a:bodyPr>
          <a:lstStyle/>
          <a:p>
            <a:pPr defTabSz="1219170">
              <a:defRPr/>
            </a:pPr>
            <a:r>
              <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a:t>
            </a:r>
          </a:p>
          <a:p>
            <a:pPr defTabSz="1219170">
              <a:defRPr/>
            </a:pPr>
            <a:endPar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a:defRPr/>
            </a:pPr>
            <a:r>
              <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menyangkan.</a:t>
            </a:r>
          </a:p>
        </p:txBody>
      </p:sp>
      <p:sp>
        <p:nvSpPr>
          <p:cNvPr id="4" name="Rectangle 3"/>
          <p:cNvSpPr/>
          <p:nvPr/>
        </p:nvSpPr>
        <p:spPr>
          <a:xfrm>
            <a:off x="5197641" y="1274233"/>
            <a:ext cx="6994359" cy="4286251"/>
          </a:xfrm>
          <a:prstGeom prst="rect">
            <a:avLst/>
          </a:prstGeom>
          <a:blipFill dpi="0" rotWithShape="1">
            <a:blip r:embed="rId4"/>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 name="Rectangle 1"/>
          <p:cNvSpPr/>
          <p:nvPr/>
        </p:nvSpPr>
        <p:spPr>
          <a:xfrm>
            <a:off x="-163" y="563033"/>
            <a:ext cx="4635837" cy="2381252"/>
          </a:xfrm>
          <a:custGeom>
            <a:avLst/>
            <a:gdLst>
              <a:gd name="connsiteX0" fmla="*/ 0 w 2698751"/>
              <a:gd name="connsiteY0" fmla="*/ 0 h 2381251"/>
              <a:gd name="connsiteX1" fmla="*/ 1349376 w 2698751"/>
              <a:gd name="connsiteY1" fmla="*/ 0 h 2381251"/>
              <a:gd name="connsiteX2" fmla="*/ 2698752 w 2698751"/>
              <a:gd name="connsiteY2" fmla="*/ 1190626 h 2381251"/>
              <a:gd name="connsiteX3" fmla="*/ 1349376 w 2698751"/>
              <a:gd name="connsiteY3" fmla="*/ 2381252 h 2381251"/>
              <a:gd name="connsiteX4" fmla="*/ 0 w 2698751"/>
              <a:gd name="connsiteY4" fmla="*/ 2381251 h 2381251"/>
              <a:gd name="connsiteX5" fmla="*/ 0 w 2698751"/>
              <a:gd name="connsiteY5" fmla="*/ 0 h 2381251"/>
              <a:gd name="connsiteX0" fmla="*/ 1925053 w 4623805"/>
              <a:gd name="connsiteY0" fmla="*/ 0 h 2381252"/>
              <a:gd name="connsiteX1" fmla="*/ 3274429 w 4623805"/>
              <a:gd name="connsiteY1" fmla="*/ 0 h 2381252"/>
              <a:gd name="connsiteX2" fmla="*/ 4623805 w 4623805"/>
              <a:gd name="connsiteY2" fmla="*/ 1190626 h 2381252"/>
              <a:gd name="connsiteX3" fmla="*/ 3274429 w 4623805"/>
              <a:gd name="connsiteY3" fmla="*/ 2381252 h 2381252"/>
              <a:gd name="connsiteX4" fmla="*/ 0 w 4623805"/>
              <a:gd name="connsiteY4" fmla="*/ 2381251 h 2381252"/>
              <a:gd name="connsiteX5" fmla="*/ 1925053 w 4623805"/>
              <a:gd name="connsiteY5" fmla="*/ 0 h 2381252"/>
              <a:gd name="connsiteX0" fmla="*/ 0 w 4647868"/>
              <a:gd name="connsiteY0" fmla="*/ 12032 h 2381252"/>
              <a:gd name="connsiteX1" fmla="*/ 3298492 w 4647868"/>
              <a:gd name="connsiteY1" fmla="*/ 0 h 2381252"/>
              <a:gd name="connsiteX2" fmla="*/ 4647868 w 4647868"/>
              <a:gd name="connsiteY2" fmla="*/ 1190626 h 2381252"/>
              <a:gd name="connsiteX3" fmla="*/ 3298492 w 4647868"/>
              <a:gd name="connsiteY3" fmla="*/ 2381252 h 2381252"/>
              <a:gd name="connsiteX4" fmla="*/ 24063 w 4647868"/>
              <a:gd name="connsiteY4" fmla="*/ 2381251 h 2381252"/>
              <a:gd name="connsiteX5" fmla="*/ 0 w 4647868"/>
              <a:gd name="connsiteY5" fmla="*/ 12032 h 2381252"/>
              <a:gd name="connsiteX0" fmla="*/ 0 w 4635837"/>
              <a:gd name="connsiteY0" fmla="*/ 12032 h 2381252"/>
              <a:gd name="connsiteX1" fmla="*/ 3286461 w 4635837"/>
              <a:gd name="connsiteY1" fmla="*/ 0 h 2381252"/>
              <a:gd name="connsiteX2" fmla="*/ 4635837 w 4635837"/>
              <a:gd name="connsiteY2" fmla="*/ 1190626 h 2381252"/>
              <a:gd name="connsiteX3" fmla="*/ 3286461 w 4635837"/>
              <a:gd name="connsiteY3" fmla="*/ 2381252 h 2381252"/>
              <a:gd name="connsiteX4" fmla="*/ 12032 w 4635837"/>
              <a:gd name="connsiteY4" fmla="*/ 2381251 h 2381252"/>
              <a:gd name="connsiteX5" fmla="*/ 0 w 4635837"/>
              <a:gd name="connsiteY5" fmla="*/ 12032 h 238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5837" h="2381252">
                <a:moveTo>
                  <a:pt x="0" y="12032"/>
                </a:moveTo>
                <a:lnTo>
                  <a:pt x="3286461" y="0"/>
                </a:lnTo>
                <a:cubicBezTo>
                  <a:pt x="4031701" y="0"/>
                  <a:pt x="4635837" y="533061"/>
                  <a:pt x="4635837" y="1190626"/>
                </a:cubicBezTo>
                <a:cubicBezTo>
                  <a:pt x="4635837" y="1848191"/>
                  <a:pt x="4031701" y="2381252"/>
                  <a:pt x="3286461" y="2381252"/>
                </a:cubicBezTo>
                <a:lnTo>
                  <a:pt x="12032" y="2381251"/>
                </a:lnTo>
                <a:cubicBezTo>
                  <a:pt x="8021" y="1591511"/>
                  <a:pt x="4011" y="801772"/>
                  <a:pt x="0" y="12032"/>
                </a:cubicBezTo>
                <a:close/>
              </a:path>
            </a:pathLst>
          </a:custGeom>
          <a:gradFill>
            <a:gsLst>
              <a:gs pos="3000">
                <a:schemeClr val="accent2"/>
              </a:gs>
              <a:gs pos="63000">
                <a:schemeClr val="accent3"/>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2" name="Group 11"/>
          <p:cNvGrpSpPr/>
          <p:nvPr/>
        </p:nvGrpSpPr>
        <p:grpSpPr>
          <a:xfrm>
            <a:off x="971551" y="1206500"/>
            <a:ext cx="3772636" cy="1229784"/>
            <a:chOff x="728558" y="1000114"/>
            <a:chExt cx="2830013" cy="921550"/>
          </a:xfrm>
        </p:grpSpPr>
        <p:sp>
          <p:nvSpPr>
            <p:cNvPr id="8" name="TextBox 7"/>
            <p:cNvSpPr txBox="1"/>
            <p:nvPr/>
          </p:nvSpPr>
          <p:spPr>
            <a:xfrm>
              <a:off x="728558" y="1000114"/>
              <a:ext cx="2830013" cy="561261"/>
            </a:xfrm>
            <a:prstGeom prst="rect">
              <a:avLst/>
            </a:prstGeom>
            <a:noFill/>
          </p:spPr>
          <p:txBody>
            <a:bodyPr wrap="none" rtlCol="0">
              <a:spAutoFit/>
            </a:bodyPr>
            <a:lstStyle/>
            <a:p>
              <a:pPr defTabSz="1219170">
                <a:defRPr/>
              </a:pPr>
              <a:r>
                <a:rPr lang="id-ID" sz="4267"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78</a:t>
              </a:r>
              <a:r>
                <a:rPr lang="en-US" sz="4267"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id-ID" sz="4267"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356</a:t>
              </a:r>
              <a:r>
                <a:rPr lang="id-ID" sz="4267" dirty="0">
                  <a:solidFill>
                    <a:srgbClr val="EEECE1"/>
                  </a:solidFill>
                  <a:latin typeface="inpin heiti" panose="00000500000000000000" pitchFamily="2" charset="-122"/>
                  <a:ea typeface="inpin heiti" panose="00000500000000000000" pitchFamily="2" charset="-122"/>
                  <a:sym typeface="inpin heiti" panose="00000500000000000000" pitchFamily="2" charset="-122"/>
                </a:rPr>
                <a:t> </a:t>
              </a:r>
              <a:r>
                <a:rPr lang="id-ID" sz="2400"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Production.</a:t>
              </a:r>
            </a:p>
          </p:txBody>
        </p:sp>
        <p:grpSp>
          <p:nvGrpSpPr>
            <p:cNvPr id="11275" name="Group 8"/>
            <p:cNvGrpSpPr/>
            <p:nvPr/>
          </p:nvGrpSpPr>
          <p:grpSpPr>
            <a:xfrm>
              <a:off x="1535901" y="1671631"/>
              <a:ext cx="1000132" cy="250033"/>
              <a:chOff x="384317" y="2750592"/>
              <a:chExt cx="1000132" cy="250033"/>
            </a:xfrm>
          </p:grpSpPr>
          <p:sp>
            <p:nvSpPr>
              <p:cNvPr id="10" name="Rounded Rectangle 9"/>
              <p:cNvSpPr/>
              <p:nvPr/>
            </p:nvSpPr>
            <p:spPr>
              <a:xfrm>
                <a:off x="384317" y="2750592"/>
                <a:ext cx="1000132" cy="250033"/>
              </a:xfrm>
              <a:prstGeom prst="roundRect">
                <a:avLst>
                  <a:gd name="adj" fmla="val 4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b="1">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277" name="TextBox 10"/>
              <p:cNvSpPr txBox="1"/>
              <p:nvPr/>
            </p:nvSpPr>
            <p:spPr>
              <a:xfrm>
                <a:off x="599690" y="2760192"/>
                <a:ext cx="638757" cy="207572"/>
              </a:xfrm>
              <a:prstGeom prst="rect">
                <a:avLst/>
              </a:prstGeom>
              <a:noFill/>
              <a:ln w="9525">
                <a:noFill/>
              </a:ln>
            </p:spPr>
            <p:txBody>
              <a:bodyPr wrap="none">
                <a:spAutoFit/>
              </a:bodyPr>
              <a:lstStyle/>
              <a:p>
                <a:pPr defTabSz="1219170" fontAlgn="base">
                  <a:spcBef>
                    <a:spcPct val="0"/>
                  </a:spcBef>
                  <a:spcAft>
                    <a:spcPct val="0"/>
                  </a:spcAft>
                </a:pPr>
                <a:r>
                  <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in 201</a:t>
                </a:r>
                <a:r>
                  <a:rPr lang="en-US"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8.6</a:t>
                </a:r>
                <a:endPar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Tree>
    <p:extLst>
      <p:ext uri="{BB962C8B-B14F-4D97-AF65-F5344CB8AC3E}">
        <p14:creationId xmlns:p14="http://schemas.microsoft.com/office/powerpoint/2010/main" val="1790434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A5A795C-BE8E-4D59-B5A3-24942FAE34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a:extLst>
              <a:ext uri="{FF2B5EF4-FFF2-40B4-BE49-F238E27FC236}">
                <a16:creationId xmlns:a16="http://schemas.microsoft.com/office/drawing/2014/main" id="{DA1402B6-8FB0-45F8-8D50-8C606B95DA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a:extLst>
              <a:ext uri="{FF2B5EF4-FFF2-40B4-BE49-F238E27FC236}">
                <a16:creationId xmlns:a16="http://schemas.microsoft.com/office/drawing/2014/main" id="{42E79092-AEAA-4353-87A4-2C14A24D6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062" y="770021"/>
            <a:ext cx="4979876" cy="4979876"/>
          </a:xfrm>
          <a:prstGeom prst="rect">
            <a:avLst/>
          </a:prstGeom>
        </p:spPr>
      </p:pic>
      <p:sp>
        <p:nvSpPr>
          <p:cNvPr id="8" name="PA_库_文本框 22">
            <a:extLst>
              <a:ext uri="{FF2B5EF4-FFF2-40B4-BE49-F238E27FC236}">
                <a16:creationId xmlns:a16="http://schemas.microsoft.com/office/drawing/2014/main" id="{34932D71-311F-4690-B7B4-0CC948950E1A}"/>
              </a:ext>
            </a:extLst>
          </p:cNvPr>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Four</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8125C04D-CF00-48EE-8B96-A9F5F5A9BDE2}"/>
              </a:ext>
            </a:extLst>
          </p:cNvPr>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 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a:extLst>
              <a:ext uri="{FF2B5EF4-FFF2-40B4-BE49-F238E27FC236}">
                <a16:creationId xmlns:a16="http://schemas.microsoft.com/office/drawing/2014/main" id="{8EE6A827-45D4-437A-9CD7-4F962CAF4C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1007" y="952920"/>
            <a:ext cx="3971170" cy="2023684"/>
          </a:xfrm>
          <a:prstGeom prst="rect">
            <a:avLst/>
          </a:prstGeom>
        </p:spPr>
      </p:pic>
      <p:pic>
        <p:nvPicPr>
          <p:cNvPr id="13" name="PA_库_图片 28">
            <a:extLst>
              <a:ext uri="{FF2B5EF4-FFF2-40B4-BE49-F238E27FC236}">
                <a16:creationId xmlns:a16="http://schemas.microsoft.com/office/drawing/2014/main" id="{7E890EA7-314A-4289-BDFA-76A02F820364}"/>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 name="图片 2">
            <a:extLst>
              <a:ext uri="{FF2B5EF4-FFF2-40B4-BE49-F238E27FC236}">
                <a16:creationId xmlns:a16="http://schemas.microsoft.com/office/drawing/2014/main" id="{D7A6AC93-C3A9-4869-B431-27476B2437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572" y="5378071"/>
            <a:ext cx="1113568" cy="743652"/>
          </a:xfrm>
          <a:prstGeom prst="rect">
            <a:avLst/>
          </a:prstGeom>
        </p:spPr>
      </p:pic>
    </p:spTree>
    <p:extLst>
      <p:ext uri="{BB962C8B-B14F-4D97-AF65-F5344CB8AC3E}">
        <p14:creationId xmlns:p14="http://schemas.microsoft.com/office/powerpoint/2010/main" val="812297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3" decel="100000"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D698425-BA4A-4665-942F-582C8EC64880}"/>
              </a:ext>
            </a:extLst>
          </p:cNvPr>
          <p:cNvPicPr>
            <a:picLocks noChangeAspect="1"/>
          </p:cNvPicPr>
          <p:nvPr/>
        </p:nvPicPr>
        <p:blipFill>
          <a:blip r:embed="rId7">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14" name="PA_库_图片 26">
            <a:extLst>
              <a:ext uri="{FF2B5EF4-FFF2-40B4-BE49-F238E27FC236}">
                <a16:creationId xmlns:a16="http://schemas.microsoft.com/office/drawing/2014/main" id="{B0C6E6D8-DBF1-408C-AB99-25299FED4864}"/>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6" name="PA_库_图片 29">
            <a:extLst>
              <a:ext uri="{FF2B5EF4-FFF2-40B4-BE49-F238E27FC236}">
                <a16:creationId xmlns:a16="http://schemas.microsoft.com/office/drawing/2014/main" id="{400FC1B9-909E-478B-B546-884F40C4CEA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17" name="PA_库_图片 31">
            <a:extLst>
              <a:ext uri="{FF2B5EF4-FFF2-40B4-BE49-F238E27FC236}">
                <a16:creationId xmlns:a16="http://schemas.microsoft.com/office/drawing/2014/main" id="{D49DE494-252D-4CD0-8AE9-6124CC135414}"/>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pic>
        <p:nvPicPr>
          <p:cNvPr id="7" name="图片 6">
            <a:extLst>
              <a:ext uri="{FF2B5EF4-FFF2-40B4-BE49-F238E27FC236}">
                <a16:creationId xmlns:a16="http://schemas.microsoft.com/office/drawing/2014/main" id="{BB1BB0FE-D228-48F4-B842-089FA0E42A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8" name="图片 7">
            <a:extLst>
              <a:ext uri="{FF2B5EF4-FFF2-40B4-BE49-F238E27FC236}">
                <a16:creationId xmlns:a16="http://schemas.microsoft.com/office/drawing/2014/main" id="{77A21389-CF8B-44F0-B35F-9B9DC46976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PA_库_图片 28">
            <a:extLst>
              <a:ext uri="{FF2B5EF4-FFF2-40B4-BE49-F238E27FC236}">
                <a16:creationId xmlns:a16="http://schemas.microsoft.com/office/drawing/2014/main" id="{0CA68921-2D6B-4264-A0FE-5886FD567B9E}"/>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
        <p:nvSpPr>
          <p:cNvPr id="18" name="TextBox 4">
            <a:extLst>
              <a:ext uri="{FF2B5EF4-FFF2-40B4-BE49-F238E27FC236}">
                <a16:creationId xmlns:a16="http://schemas.microsoft.com/office/drawing/2014/main" id="{DDE65F56-0785-4C8D-B285-AA97C3BAB045}"/>
              </a:ext>
            </a:extLst>
          </p:cNvPr>
          <p:cNvSpPr txBox="1"/>
          <p:nvPr/>
        </p:nvSpPr>
        <p:spPr>
          <a:xfrm>
            <a:off x="994611" y="1545915"/>
            <a:ext cx="1809751" cy="1958678"/>
          </a:xfrm>
          <a:prstGeom prst="rect">
            <a:avLst/>
          </a:prstGeom>
          <a:noFill/>
        </p:spPr>
        <p:txBody>
          <a:bodyPr wrap="square" rtlCol="0">
            <a:spAutoFit/>
          </a:bodyPr>
          <a:lstStyle/>
          <a:p>
            <a:pPr defTabSz="1219170">
              <a:defRPr/>
            </a:pPr>
            <a:r>
              <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Hari ini hari senin dan kita kembali bekerja untuk memenuhi kebutuhan hidup. Awali pekerjaan dengan rasa senang karena akan memacu kepercayaan diri.</a:t>
            </a:r>
          </a:p>
          <a:p>
            <a:pPr defTabSz="1219170">
              <a:defRPr/>
            </a:pPr>
            <a:endPar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endParaRPr>
          </a:p>
          <a:p>
            <a:pPr defTabSz="1219170">
              <a:defRPr/>
            </a:pPr>
            <a:r>
              <a:rPr lang="id-ID" sz="933"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selalu ucapkan kata yang baik sesama karyawan agar tercipta lingkungan yang komunikatif sehingga pekerjaan akan terasa sangat menyangkan.</a:t>
            </a:r>
          </a:p>
        </p:txBody>
      </p:sp>
      <p:grpSp>
        <p:nvGrpSpPr>
          <p:cNvPr id="19" name="Group 11">
            <a:extLst>
              <a:ext uri="{FF2B5EF4-FFF2-40B4-BE49-F238E27FC236}">
                <a16:creationId xmlns:a16="http://schemas.microsoft.com/office/drawing/2014/main" id="{089B3D71-E76B-4D8C-AD77-7334CEFDD62B}"/>
              </a:ext>
            </a:extLst>
          </p:cNvPr>
          <p:cNvGrpSpPr/>
          <p:nvPr/>
        </p:nvGrpSpPr>
        <p:grpSpPr>
          <a:xfrm>
            <a:off x="8161984" y="4376221"/>
            <a:ext cx="3772636" cy="1229784"/>
            <a:chOff x="728558" y="1000114"/>
            <a:chExt cx="2830013" cy="921550"/>
          </a:xfrm>
        </p:grpSpPr>
        <p:sp>
          <p:nvSpPr>
            <p:cNvPr id="20" name="TextBox 7">
              <a:extLst>
                <a:ext uri="{FF2B5EF4-FFF2-40B4-BE49-F238E27FC236}">
                  <a16:creationId xmlns:a16="http://schemas.microsoft.com/office/drawing/2014/main" id="{081D35F6-0F4C-472D-91EC-2D7D407DD4A9}"/>
                </a:ext>
              </a:extLst>
            </p:cNvPr>
            <p:cNvSpPr txBox="1"/>
            <p:nvPr/>
          </p:nvSpPr>
          <p:spPr>
            <a:xfrm>
              <a:off x="728558" y="1000114"/>
              <a:ext cx="2830013" cy="561261"/>
            </a:xfrm>
            <a:prstGeom prst="rect">
              <a:avLst/>
            </a:prstGeom>
            <a:noFill/>
          </p:spPr>
          <p:txBody>
            <a:bodyPr wrap="none" rtlCol="0">
              <a:spAutoFit/>
            </a:bodyPr>
            <a:lstStyle/>
            <a:p>
              <a:pPr defTabSz="1219170">
                <a:defRPr/>
              </a:pPr>
              <a:r>
                <a:rPr lang="id-ID" sz="4267"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78.356</a:t>
              </a:r>
              <a:r>
                <a:rPr lang="id-ID" sz="4267" dirty="0">
                  <a:solidFill>
                    <a:srgbClr val="EEECE1"/>
                  </a:solidFill>
                  <a:latin typeface="inpin heiti" panose="00000500000000000000" pitchFamily="2" charset="-122"/>
                  <a:ea typeface="inpin heiti" panose="00000500000000000000" pitchFamily="2" charset="-122"/>
                  <a:sym typeface="inpin heiti" panose="00000500000000000000" pitchFamily="2" charset="-122"/>
                </a:rPr>
                <a:t> </a:t>
              </a:r>
              <a:r>
                <a:rPr lang="id-ID" sz="2400" dirty="0">
                  <a:solidFill>
                    <a:schemeClr val="bg1">
                      <a:lumMod val="95000"/>
                    </a:schemeClr>
                  </a:solidFill>
                  <a:latin typeface="inpin heiti" panose="00000500000000000000" pitchFamily="2" charset="-122"/>
                  <a:ea typeface="inpin heiti" panose="00000500000000000000" pitchFamily="2" charset="-122"/>
                  <a:sym typeface="inpin heiti" panose="00000500000000000000" pitchFamily="2" charset="-122"/>
                </a:rPr>
                <a:t>Production.</a:t>
              </a:r>
            </a:p>
          </p:txBody>
        </p:sp>
        <p:grpSp>
          <p:nvGrpSpPr>
            <p:cNvPr id="21" name="Group 8">
              <a:extLst>
                <a:ext uri="{FF2B5EF4-FFF2-40B4-BE49-F238E27FC236}">
                  <a16:creationId xmlns:a16="http://schemas.microsoft.com/office/drawing/2014/main" id="{99E6BBAA-2E88-4DE6-9FD4-79290E943059}"/>
                </a:ext>
              </a:extLst>
            </p:cNvPr>
            <p:cNvGrpSpPr/>
            <p:nvPr/>
          </p:nvGrpSpPr>
          <p:grpSpPr>
            <a:xfrm>
              <a:off x="1535901" y="1671631"/>
              <a:ext cx="1000132" cy="250033"/>
              <a:chOff x="384317" y="2750592"/>
              <a:chExt cx="1000132" cy="250033"/>
            </a:xfrm>
          </p:grpSpPr>
          <p:sp>
            <p:nvSpPr>
              <p:cNvPr id="22" name="Rounded Rectangle 9">
                <a:extLst>
                  <a:ext uri="{FF2B5EF4-FFF2-40B4-BE49-F238E27FC236}">
                    <a16:creationId xmlns:a16="http://schemas.microsoft.com/office/drawing/2014/main" id="{EDB63D3F-64D4-431A-9550-555F3AEA0740}"/>
                  </a:ext>
                </a:extLst>
              </p:cNvPr>
              <p:cNvSpPr/>
              <p:nvPr/>
            </p:nvSpPr>
            <p:spPr>
              <a:xfrm>
                <a:off x="384317" y="2750592"/>
                <a:ext cx="1000132" cy="250033"/>
              </a:xfrm>
              <a:prstGeom prst="roundRect">
                <a:avLst>
                  <a:gd name="adj" fmla="val 46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b="1">
                  <a:ln w="12700">
                    <a:solidFill>
                      <a:srgbClr val="1F497D">
                        <a:satMod val="155000"/>
                      </a:srgbClr>
                    </a:solidFill>
                    <a:prstDash val="solid"/>
                  </a:ln>
                  <a:solidFill>
                    <a:srgbClr val="EEECE1">
                      <a:tint val="85000"/>
                      <a:satMod val="155000"/>
                    </a:srgbClr>
                  </a:solidFill>
                  <a:effectLst>
                    <a:outerShdw blurRad="38100" dist="38100" dir="2700000" algn="tl">
                      <a:srgbClr val="000000">
                        <a:alpha val="43137"/>
                      </a:srgbClr>
                    </a:outerShdw>
                  </a:effectLst>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TextBox 10">
                <a:extLst>
                  <a:ext uri="{FF2B5EF4-FFF2-40B4-BE49-F238E27FC236}">
                    <a16:creationId xmlns:a16="http://schemas.microsoft.com/office/drawing/2014/main" id="{8DCDCB65-DE5B-4E4B-BB1F-E104FD80FE53}"/>
                  </a:ext>
                </a:extLst>
              </p:cNvPr>
              <p:cNvSpPr txBox="1"/>
              <p:nvPr/>
            </p:nvSpPr>
            <p:spPr>
              <a:xfrm>
                <a:off x="599690" y="2760192"/>
                <a:ext cx="638757" cy="207572"/>
              </a:xfrm>
              <a:prstGeom prst="rect">
                <a:avLst/>
              </a:prstGeom>
              <a:noFill/>
              <a:ln w="9525">
                <a:noFill/>
              </a:ln>
            </p:spPr>
            <p:txBody>
              <a:bodyPr wrap="none">
                <a:spAutoFit/>
              </a:bodyPr>
              <a:lstStyle/>
              <a:p>
                <a:pPr defTabSz="1219170" fontAlgn="base">
                  <a:spcBef>
                    <a:spcPct val="0"/>
                  </a:spcBef>
                  <a:spcAft>
                    <a:spcPct val="0"/>
                  </a:spcAft>
                </a:pPr>
                <a:r>
                  <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in 201</a:t>
                </a:r>
                <a:r>
                  <a:rPr lang="en-US"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rPr>
                  <a:t>8.6</a:t>
                </a:r>
                <a:endParaRPr lang="id-ID" altLang="zh-CN" sz="1200" dirty="0">
                  <a:solidFill>
                    <a:srgbClr val="F60B74"/>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Tree>
    <p:extLst>
      <p:ext uri="{BB962C8B-B14F-4D97-AF65-F5344CB8AC3E}">
        <p14:creationId xmlns:p14="http://schemas.microsoft.com/office/powerpoint/2010/main" val="4292097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1+#ppt_w/2"/>
                                          </p:val>
                                        </p:tav>
                                        <p:tav tm="100000">
                                          <p:val>
                                            <p:strVal val="#ppt_x"/>
                                          </p:val>
                                        </p:tav>
                                      </p:tavLst>
                                    </p:anim>
                                    <p:anim calcmode="lin" valueType="num">
                                      <p:cBhvr additive="base">
                                        <p:cTn id="16" dur="1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500" fill="hold"/>
                                        <p:tgtEl>
                                          <p:spTgt spid="17"/>
                                        </p:tgtEl>
                                        <p:attrNameLst>
                                          <p:attrName>ppt_x</p:attrName>
                                        </p:attrNameLst>
                                      </p:cBhvr>
                                      <p:tavLst>
                                        <p:tav tm="0">
                                          <p:val>
                                            <p:strVal val="1+#ppt_w/2"/>
                                          </p:val>
                                        </p:tav>
                                        <p:tav tm="100000">
                                          <p:val>
                                            <p:strVal val="#ppt_x"/>
                                          </p:val>
                                        </p:tav>
                                      </p:tavLst>
                                    </p:anim>
                                    <p:anim calcmode="lin" valueType="num">
                                      <p:cBhvr additive="base">
                                        <p:cTn id="20" dur="1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225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A5A795C-BE8E-4D59-B5A3-24942FAE34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a:extLst>
              <a:ext uri="{FF2B5EF4-FFF2-40B4-BE49-F238E27FC236}">
                <a16:creationId xmlns:a16="http://schemas.microsoft.com/office/drawing/2014/main" id="{DA1402B6-8FB0-45F8-8D50-8C606B95DA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a:extLst>
              <a:ext uri="{FF2B5EF4-FFF2-40B4-BE49-F238E27FC236}">
                <a16:creationId xmlns:a16="http://schemas.microsoft.com/office/drawing/2014/main" id="{42E79092-AEAA-4353-87A4-2C14A24D6E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0935" y="912871"/>
            <a:ext cx="4770130" cy="5032258"/>
          </a:xfrm>
          <a:prstGeom prst="rect">
            <a:avLst/>
          </a:prstGeom>
        </p:spPr>
      </p:pic>
      <p:sp>
        <p:nvSpPr>
          <p:cNvPr id="8" name="PA_库_文本框 22">
            <a:extLst>
              <a:ext uri="{FF2B5EF4-FFF2-40B4-BE49-F238E27FC236}">
                <a16:creationId xmlns:a16="http://schemas.microsoft.com/office/drawing/2014/main" id="{34932D71-311F-4690-B7B4-0CC948950E1A}"/>
              </a:ext>
            </a:extLst>
          </p:cNvPr>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one</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8125C04D-CF00-48EE-8B96-A9F5F5A9BDE2}"/>
              </a:ext>
            </a:extLst>
          </p:cNvPr>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Beauty a  sense of struggle and hopeless surround the sky .</a:t>
            </a:r>
          </a:p>
        </p:txBody>
      </p:sp>
      <p:pic>
        <p:nvPicPr>
          <p:cNvPr id="11" name="图片 10">
            <a:extLst>
              <a:ext uri="{FF2B5EF4-FFF2-40B4-BE49-F238E27FC236}">
                <a16:creationId xmlns:a16="http://schemas.microsoft.com/office/drawing/2014/main" id="{8EE6A827-45D4-437A-9CD7-4F962CAF4C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1007" y="952187"/>
            <a:ext cx="3971170" cy="2025150"/>
          </a:xfrm>
          <a:prstGeom prst="rect">
            <a:avLst/>
          </a:prstGeom>
        </p:spPr>
      </p:pic>
      <p:pic>
        <p:nvPicPr>
          <p:cNvPr id="12" name="PA_库_图片 26">
            <a:extLst>
              <a:ext uri="{FF2B5EF4-FFF2-40B4-BE49-F238E27FC236}">
                <a16:creationId xmlns:a16="http://schemas.microsoft.com/office/drawing/2014/main" id="{F12353E5-2C4B-4654-8C22-968B6486A39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13" name="PA_库_图片 28">
            <a:extLst>
              <a:ext uri="{FF2B5EF4-FFF2-40B4-BE49-F238E27FC236}">
                <a16:creationId xmlns:a16="http://schemas.microsoft.com/office/drawing/2014/main" id="{7E890EA7-314A-4289-BDFA-76A02F820364}"/>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spTree>
    <p:extLst>
      <p:ext uri="{BB962C8B-B14F-4D97-AF65-F5344CB8AC3E}">
        <p14:creationId xmlns:p14="http://schemas.microsoft.com/office/powerpoint/2010/main" val="13318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2" presetClass="entr" presetSubtype="3" decel="100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0E47850-AF99-43C7-A11C-20D8CD4C4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a:extLst>
              <a:ext uri="{FF2B5EF4-FFF2-40B4-BE49-F238E27FC236}">
                <a16:creationId xmlns:a16="http://schemas.microsoft.com/office/drawing/2014/main" id="{F2602796-CA46-4D57-A2FA-C01B41FB8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aphicFrame>
        <p:nvGraphicFramePr>
          <p:cNvPr id="2" name="图表 1">
            <a:extLst>
              <a:ext uri="{FF2B5EF4-FFF2-40B4-BE49-F238E27FC236}">
                <a16:creationId xmlns:a16="http://schemas.microsoft.com/office/drawing/2014/main" id="{0F9BD957-30F7-4D33-A449-1EC42D695CF3}"/>
              </a:ext>
            </a:extLst>
          </p:cNvPr>
          <p:cNvGraphicFramePr/>
          <p:nvPr>
            <p:extLst>
              <p:ext uri="{D42A27DB-BD31-4B8C-83A1-F6EECF244321}">
                <p14:modId xmlns:p14="http://schemas.microsoft.com/office/powerpoint/2010/main" val="2994846547"/>
              </p:ext>
            </p:extLst>
          </p:nvPr>
        </p:nvGraphicFramePr>
        <p:xfrm>
          <a:off x="552091" y="990600"/>
          <a:ext cx="10983821" cy="5051001"/>
        </p:xfrm>
        <a:graphic>
          <a:graphicData uri="http://schemas.openxmlformats.org/drawingml/2006/chart">
            <c:chart xmlns:c="http://schemas.openxmlformats.org/drawingml/2006/chart" xmlns:r="http://schemas.openxmlformats.org/officeDocument/2006/relationships" r:id="rId4"/>
          </a:graphicData>
        </a:graphic>
      </p:graphicFrame>
      <p:sp>
        <p:nvSpPr>
          <p:cNvPr id="3" name="文本框 2">
            <a:extLst>
              <a:ext uri="{FF2B5EF4-FFF2-40B4-BE49-F238E27FC236}">
                <a16:creationId xmlns:a16="http://schemas.microsoft.com/office/drawing/2014/main" id="{69F30E53-030D-4A86-8D3D-6FFA64C424EC}"/>
              </a:ext>
            </a:extLst>
          </p:cNvPr>
          <p:cNvSpPr txBox="1"/>
          <p:nvPr/>
        </p:nvSpPr>
        <p:spPr>
          <a:xfrm>
            <a:off x="3577009" y="855440"/>
            <a:ext cx="5037982"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3350328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BFB27F21-C32B-48D2-98D2-BDA07E626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6" name="图片 35">
            <a:extLst>
              <a:ext uri="{FF2B5EF4-FFF2-40B4-BE49-F238E27FC236}">
                <a16:creationId xmlns:a16="http://schemas.microsoft.com/office/drawing/2014/main" id="{D3575D07-73F1-4BC4-845A-4957B9968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6" name="组合 5"/>
          <p:cNvGrpSpPr/>
          <p:nvPr/>
        </p:nvGrpSpPr>
        <p:grpSpPr>
          <a:xfrm>
            <a:off x="3975402" y="1538382"/>
            <a:ext cx="4241193" cy="4150082"/>
            <a:chOff x="3975402" y="1538382"/>
            <a:chExt cx="4241193" cy="4150082"/>
          </a:xfrm>
        </p:grpSpPr>
        <p:sp>
          <p:nvSpPr>
            <p:cNvPr id="2" name="Arc 12">
              <a:extLst>
                <a:ext uri="{FF2B5EF4-FFF2-40B4-BE49-F238E27FC236}">
                  <a16:creationId xmlns:a16="http://schemas.microsoft.com/office/drawing/2014/main" id="{D9F888E7-A3D7-4884-9E18-1208CB374FAC}"/>
                </a:ext>
              </a:extLst>
            </p:cNvPr>
            <p:cNvSpPr/>
            <p:nvPr/>
          </p:nvSpPr>
          <p:spPr>
            <a:xfrm>
              <a:off x="5635926" y="1705547"/>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3" name="Arc 13">
              <a:extLst>
                <a:ext uri="{FF2B5EF4-FFF2-40B4-BE49-F238E27FC236}">
                  <a16:creationId xmlns:a16="http://schemas.microsoft.com/office/drawing/2014/main" id="{98DB5BA9-F1D7-4C65-BD1C-F2F8C69514AC}"/>
                </a:ext>
              </a:extLst>
            </p:cNvPr>
            <p:cNvSpPr/>
            <p:nvPr/>
          </p:nvSpPr>
          <p:spPr>
            <a:xfrm flipH="1">
              <a:off x="4111131" y="1705547"/>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4" name="Arc 14">
              <a:extLst>
                <a:ext uri="{FF2B5EF4-FFF2-40B4-BE49-F238E27FC236}">
                  <a16:creationId xmlns:a16="http://schemas.microsoft.com/office/drawing/2014/main" id="{D5CEC1B9-56DD-47F7-AB44-0B6F7F909467}"/>
                </a:ext>
              </a:extLst>
            </p:cNvPr>
            <p:cNvSpPr/>
            <p:nvPr/>
          </p:nvSpPr>
          <p:spPr>
            <a:xfrm flipV="1">
              <a:off x="5635926" y="3036959"/>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5" name="Arc 15">
              <a:extLst>
                <a:ext uri="{FF2B5EF4-FFF2-40B4-BE49-F238E27FC236}">
                  <a16:creationId xmlns:a16="http://schemas.microsoft.com/office/drawing/2014/main" id="{C7F4C652-107C-430D-B4F0-25CD3CB27183}"/>
                </a:ext>
              </a:extLst>
            </p:cNvPr>
            <p:cNvSpPr/>
            <p:nvPr/>
          </p:nvSpPr>
          <p:spPr>
            <a:xfrm rot="10800000">
              <a:off x="4111131" y="3036959"/>
              <a:ext cx="2424332" cy="2424332"/>
            </a:xfrm>
            <a:prstGeom prst="arc">
              <a:avLst/>
            </a:prstGeom>
            <a:ln>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7" name="Rounded Rectangle 10">
              <a:extLst>
                <a:ext uri="{FF2B5EF4-FFF2-40B4-BE49-F238E27FC236}">
                  <a16:creationId xmlns:a16="http://schemas.microsoft.com/office/drawing/2014/main" id="{453935A0-3578-498B-BEC2-745D3639FC1D}"/>
                </a:ext>
              </a:extLst>
            </p:cNvPr>
            <p:cNvSpPr/>
            <p:nvPr/>
          </p:nvSpPr>
          <p:spPr>
            <a:xfrm rot="2700000">
              <a:off x="3975402" y="2796377"/>
              <a:ext cx="1619915" cy="1619915"/>
            </a:xfrm>
            <a:prstGeom prst="roundRect">
              <a:avLst>
                <a:gd name="adj" fmla="val 8491"/>
              </a:avLst>
            </a:prstGeom>
            <a:gradFill>
              <a:gsLst>
                <a:gs pos="100000">
                  <a:schemeClr val="accent2">
                    <a:lumMod val="60000"/>
                    <a:lumOff val="40000"/>
                  </a:schemeClr>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8" name="Shape 263">
              <a:extLst>
                <a:ext uri="{FF2B5EF4-FFF2-40B4-BE49-F238E27FC236}">
                  <a16:creationId xmlns:a16="http://schemas.microsoft.com/office/drawing/2014/main" id="{E8445444-1438-41C3-8C9A-D05C12A9EA40}"/>
                </a:ext>
              </a:extLst>
            </p:cNvPr>
            <p:cNvSpPr/>
            <p:nvPr/>
          </p:nvSpPr>
          <p:spPr>
            <a:xfrm>
              <a:off x="4511961" y="3377691"/>
              <a:ext cx="546796" cy="453662"/>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chemeClr val="bg1"/>
            </a:solidFill>
            <a:ln w="12700">
              <a:miter lim="400000"/>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Rounded Rectangle 5">
              <a:extLst>
                <a:ext uri="{FF2B5EF4-FFF2-40B4-BE49-F238E27FC236}">
                  <a16:creationId xmlns:a16="http://schemas.microsoft.com/office/drawing/2014/main" id="{F55EB499-EC01-4207-8598-D83089F2224E}"/>
                </a:ext>
              </a:extLst>
            </p:cNvPr>
            <p:cNvSpPr/>
            <p:nvPr/>
          </p:nvSpPr>
          <p:spPr>
            <a:xfrm rot="2700000">
              <a:off x="5286039" y="4068549"/>
              <a:ext cx="1619915" cy="1619915"/>
            </a:xfrm>
            <a:prstGeom prst="roundRect">
              <a:avLst>
                <a:gd name="adj" fmla="val 8491"/>
              </a:avLst>
            </a:prstGeom>
            <a:gradFill>
              <a:gsLst>
                <a:gs pos="0">
                  <a:schemeClr val="accent1">
                    <a:lumMod val="60000"/>
                    <a:lumOff val="40000"/>
                  </a:schemeClr>
                </a:gs>
                <a:gs pos="84000">
                  <a:srgbClr val="67FECF"/>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11" name="Group 271">
              <a:extLst>
                <a:ext uri="{FF2B5EF4-FFF2-40B4-BE49-F238E27FC236}">
                  <a16:creationId xmlns:a16="http://schemas.microsoft.com/office/drawing/2014/main" id="{1D52CB39-6315-4725-8B44-5AA05E02A706}"/>
                </a:ext>
              </a:extLst>
            </p:cNvPr>
            <p:cNvGrpSpPr/>
            <p:nvPr/>
          </p:nvGrpSpPr>
          <p:grpSpPr>
            <a:xfrm>
              <a:off x="5829615" y="4639776"/>
              <a:ext cx="507740" cy="474692"/>
              <a:chOff x="0" y="0"/>
              <a:chExt cx="507739" cy="474690"/>
            </a:xfrm>
            <a:solidFill>
              <a:schemeClr val="bg1"/>
            </a:solidFill>
          </p:grpSpPr>
          <p:sp>
            <p:nvSpPr>
              <p:cNvPr id="12" name="Shape 268">
                <a:extLst>
                  <a:ext uri="{FF2B5EF4-FFF2-40B4-BE49-F238E27FC236}">
                    <a16:creationId xmlns:a16="http://schemas.microsoft.com/office/drawing/2014/main" id="{B9375874-F462-4A80-8C2E-5E7D7F7E7827}"/>
                  </a:ext>
                </a:extLst>
              </p:cNvPr>
              <p:cNvSpPr/>
              <p:nvPr/>
            </p:nvSpPr>
            <p:spPr>
              <a:xfrm>
                <a:off x="129188" y="315458"/>
                <a:ext cx="252368" cy="159233"/>
              </a:xfrm>
              <a:custGeom>
                <a:avLst/>
                <a:gdLst/>
                <a:ahLst/>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3" name="Shape 269">
                <a:extLst>
                  <a:ext uri="{FF2B5EF4-FFF2-40B4-BE49-F238E27FC236}">
                    <a16:creationId xmlns:a16="http://schemas.microsoft.com/office/drawing/2014/main" id="{C6CDE72B-7C62-418A-9BEB-0EE8C7B679A0}"/>
                  </a:ext>
                </a:extLst>
              </p:cNvPr>
              <p:cNvSpPr/>
              <p:nvPr/>
            </p:nvSpPr>
            <p:spPr>
              <a:xfrm>
                <a:off x="129188" y="0"/>
                <a:ext cx="252368" cy="156227"/>
              </a:xfrm>
              <a:custGeom>
                <a:avLst/>
                <a:gdLst/>
                <a:ahLst/>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4" name="Shape 270">
                <a:extLst>
                  <a:ext uri="{FF2B5EF4-FFF2-40B4-BE49-F238E27FC236}">
                    <a16:creationId xmlns:a16="http://schemas.microsoft.com/office/drawing/2014/main" id="{4B0FB878-5A59-47BB-9A35-7337EA3B6625}"/>
                  </a:ext>
                </a:extLst>
              </p:cNvPr>
              <p:cNvSpPr/>
              <p:nvPr/>
            </p:nvSpPr>
            <p:spPr>
              <a:xfrm>
                <a:off x="-1" y="93136"/>
                <a:ext cx="507741" cy="285417"/>
              </a:xfrm>
              <a:custGeom>
                <a:avLst/>
                <a:gdLst/>
                <a:ahLst/>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6" name="Rounded Rectangle 11">
              <a:extLst>
                <a:ext uri="{FF2B5EF4-FFF2-40B4-BE49-F238E27FC236}">
                  <a16:creationId xmlns:a16="http://schemas.microsoft.com/office/drawing/2014/main" id="{A5461445-C8EF-4444-BD27-5BE8834934C6}"/>
                </a:ext>
              </a:extLst>
            </p:cNvPr>
            <p:cNvSpPr/>
            <p:nvPr/>
          </p:nvSpPr>
          <p:spPr>
            <a:xfrm rot="2700000">
              <a:off x="6596680" y="2796375"/>
              <a:ext cx="1619915" cy="1619915"/>
            </a:xfrm>
            <a:prstGeom prst="roundRect">
              <a:avLst>
                <a:gd name="adj" fmla="val 8491"/>
              </a:avLst>
            </a:prstGeom>
            <a:gradFill>
              <a:gsLst>
                <a:gs pos="100000">
                  <a:schemeClr val="accent2">
                    <a:lumMod val="60000"/>
                    <a:lumOff val="40000"/>
                  </a:schemeClr>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7" name="Shape 308">
              <a:extLst>
                <a:ext uri="{FF2B5EF4-FFF2-40B4-BE49-F238E27FC236}">
                  <a16:creationId xmlns:a16="http://schemas.microsoft.com/office/drawing/2014/main" id="{57E8A39C-73FF-4182-BF4B-04FD1EDE6BBE}"/>
                </a:ext>
              </a:extLst>
            </p:cNvPr>
            <p:cNvSpPr/>
            <p:nvPr/>
          </p:nvSpPr>
          <p:spPr>
            <a:xfrm>
              <a:off x="7159422" y="3386704"/>
              <a:ext cx="492716" cy="435636"/>
            </a:xfrm>
            <a:custGeom>
              <a:avLst/>
              <a:gdLst/>
              <a:ahLst/>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solidFill>
              <a:schemeClr val="bg1"/>
            </a:solidFill>
            <a:ln w="12700">
              <a:miter lim="400000"/>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9" name="Rounded Rectangle 4">
              <a:extLst>
                <a:ext uri="{FF2B5EF4-FFF2-40B4-BE49-F238E27FC236}">
                  <a16:creationId xmlns:a16="http://schemas.microsoft.com/office/drawing/2014/main" id="{43DF8DBA-5983-4A2B-A121-D969612837C9}"/>
                </a:ext>
              </a:extLst>
            </p:cNvPr>
            <p:cNvSpPr/>
            <p:nvPr/>
          </p:nvSpPr>
          <p:spPr>
            <a:xfrm rot="2700000">
              <a:off x="5286039" y="1538382"/>
              <a:ext cx="1619915" cy="1619915"/>
            </a:xfrm>
            <a:prstGeom prst="roundRect">
              <a:avLst>
                <a:gd name="adj" fmla="val 8491"/>
              </a:avLst>
            </a:prstGeom>
            <a:gradFill>
              <a:gsLst>
                <a:gs pos="100000">
                  <a:schemeClr val="accent1">
                    <a:lumMod val="60000"/>
                    <a:lumOff val="40000"/>
                  </a:schemeClr>
                </a:gs>
                <a:gs pos="0">
                  <a:srgbClr val="67FECF"/>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0" name="Group 335">
              <a:extLst>
                <a:ext uri="{FF2B5EF4-FFF2-40B4-BE49-F238E27FC236}">
                  <a16:creationId xmlns:a16="http://schemas.microsoft.com/office/drawing/2014/main" id="{76F75B7E-7D92-4D5C-8625-62E0ED0EC6BF}"/>
                </a:ext>
              </a:extLst>
            </p:cNvPr>
            <p:cNvGrpSpPr/>
            <p:nvPr/>
          </p:nvGrpSpPr>
          <p:grpSpPr>
            <a:xfrm>
              <a:off x="5830172" y="2098197"/>
              <a:ext cx="525996" cy="504077"/>
              <a:chOff x="0" y="0"/>
              <a:chExt cx="525994" cy="504076"/>
            </a:xfrm>
            <a:solidFill>
              <a:schemeClr val="bg1"/>
            </a:solidFill>
          </p:grpSpPr>
          <p:sp>
            <p:nvSpPr>
              <p:cNvPr id="21" name="Shape 332">
                <a:extLst>
                  <a:ext uri="{FF2B5EF4-FFF2-40B4-BE49-F238E27FC236}">
                    <a16:creationId xmlns:a16="http://schemas.microsoft.com/office/drawing/2014/main" id="{194251D1-55F7-4DBD-8F39-E68EA60534F1}"/>
                  </a:ext>
                </a:extLst>
              </p:cNvPr>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2" name="Shape 333">
                <a:extLst>
                  <a:ext uri="{FF2B5EF4-FFF2-40B4-BE49-F238E27FC236}">
                    <a16:creationId xmlns:a16="http://schemas.microsoft.com/office/drawing/2014/main" id="{BDC82A01-C22F-45D7-A218-576D861D832E}"/>
                  </a:ext>
                </a:extLst>
              </p:cNvPr>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3" name="Shape 334">
                <a:extLst>
                  <a:ext uri="{FF2B5EF4-FFF2-40B4-BE49-F238E27FC236}">
                    <a16:creationId xmlns:a16="http://schemas.microsoft.com/office/drawing/2014/main" id="{73ACEF92-8063-4949-9075-D09049853D2E}"/>
                  </a:ext>
                </a:extLst>
              </p:cNvPr>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grpSp>
        <p:nvGrpSpPr>
          <p:cNvPr id="9" name="组合 8"/>
          <p:cNvGrpSpPr/>
          <p:nvPr/>
        </p:nvGrpSpPr>
        <p:grpSpPr>
          <a:xfrm>
            <a:off x="1386358" y="1795990"/>
            <a:ext cx="2183734" cy="984618"/>
            <a:chOff x="1386358" y="1795990"/>
            <a:chExt cx="2183734" cy="984618"/>
          </a:xfrm>
        </p:grpSpPr>
        <p:sp>
          <p:nvSpPr>
            <p:cNvPr id="25" name="矩形 24">
              <a:extLst>
                <a:ext uri="{FF2B5EF4-FFF2-40B4-BE49-F238E27FC236}">
                  <a16:creationId xmlns:a16="http://schemas.microsoft.com/office/drawing/2014/main" id="{934380BB-3627-4F76-845F-9D5900EA5265}"/>
                </a:ext>
              </a:extLst>
            </p:cNvPr>
            <p:cNvSpPr/>
            <p:nvPr/>
          </p:nvSpPr>
          <p:spPr>
            <a:xfrm>
              <a:off x="1386358" y="2206284"/>
              <a:ext cx="2183734" cy="574324"/>
            </a:xfrm>
            <a:prstGeom prst="rect">
              <a:avLst/>
            </a:prstGeom>
          </p:spPr>
          <p:txBody>
            <a:bodyPr wrap="square">
              <a:spAutoFit/>
            </a:bodyPr>
            <a:lstStyle/>
            <a:p>
              <a:pPr lvl="0">
                <a:lnSpc>
                  <a:spcPct val="150000"/>
                </a:lnSpc>
                <a:defRPr/>
              </a:pPr>
              <a:r>
                <a:rPr lang="zh-CN" altLang="en-US" sz="1100"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26" name="矩形 25">
              <a:extLst>
                <a:ext uri="{FF2B5EF4-FFF2-40B4-BE49-F238E27FC236}">
                  <a16:creationId xmlns:a16="http://schemas.microsoft.com/office/drawing/2014/main" id="{FDD578B7-53DC-4DDC-BDEA-7B7CC8E189B5}"/>
                </a:ext>
              </a:extLst>
            </p:cNvPr>
            <p:cNvSpPr/>
            <p:nvPr/>
          </p:nvSpPr>
          <p:spPr>
            <a:xfrm>
              <a:off x="1386358" y="1795990"/>
              <a:ext cx="2183734" cy="424155"/>
            </a:xfrm>
            <a:prstGeom prst="rect">
              <a:avLst/>
            </a:prstGeom>
          </p:spPr>
          <p:txBody>
            <a:bodyPr wrap="square">
              <a:spAutoFit/>
            </a:bodyPr>
            <a:lstStyle/>
            <a:p>
              <a:pPr lvl="0">
                <a:lnSpc>
                  <a:spcPct val="150000"/>
                </a:lnSpc>
                <a:defRPr/>
              </a:pPr>
              <a:r>
                <a:rPr lang="zh-CN" altLang="en-US" sz="1600" b="1"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Add a title.</a:t>
              </a:r>
              <a:endParaRPr lang="en-US" altLang="zh-CN" sz="1600" b="1" kern="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8" name="组合 17"/>
          <p:cNvGrpSpPr/>
          <p:nvPr/>
        </p:nvGrpSpPr>
        <p:grpSpPr>
          <a:xfrm>
            <a:off x="8737596" y="1795990"/>
            <a:ext cx="2183734" cy="984618"/>
            <a:chOff x="8737596" y="1795990"/>
            <a:chExt cx="2183734" cy="984618"/>
          </a:xfrm>
        </p:grpSpPr>
        <p:sp>
          <p:nvSpPr>
            <p:cNvPr id="27" name="矩形 26">
              <a:extLst>
                <a:ext uri="{FF2B5EF4-FFF2-40B4-BE49-F238E27FC236}">
                  <a16:creationId xmlns:a16="http://schemas.microsoft.com/office/drawing/2014/main" id="{B89E5B51-E526-4313-971A-6F57110A37E9}"/>
                </a:ext>
              </a:extLst>
            </p:cNvPr>
            <p:cNvSpPr/>
            <p:nvPr/>
          </p:nvSpPr>
          <p:spPr>
            <a:xfrm>
              <a:off x="8737596" y="2206284"/>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28" name="矩形 27">
              <a:extLst>
                <a:ext uri="{FF2B5EF4-FFF2-40B4-BE49-F238E27FC236}">
                  <a16:creationId xmlns:a16="http://schemas.microsoft.com/office/drawing/2014/main" id="{C2B0E369-8722-4A02-9808-A88C04B244FE}"/>
                </a:ext>
              </a:extLst>
            </p:cNvPr>
            <p:cNvSpPr/>
            <p:nvPr/>
          </p:nvSpPr>
          <p:spPr>
            <a:xfrm>
              <a:off x="8737596" y="1795990"/>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Add a title.</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5" name="组合 14"/>
          <p:cNvGrpSpPr/>
          <p:nvPr/>
        </p:nvGrpSpPr>
        <p:grpSpPr>
          <a:xfrm>
            <a:off x="1386358" y="4442127"/>
            <a:ext cx="2183734" cy="984618"/>
            <a:chOff x="1386358" y="4442127"/>
            <a:chExt cx="2183734" cy="984618"/>
          </a:xfrm>
        </p:grpSpPr>
        <p:sp>
          <p:nvSpPr>
            <p:cNvPr id="29" name="矩形 28">
              <a:extLst>
                <a:ext uri="{FF2B5EF4-FFF2-40B4-BE49-F238E27FC236}">
                  <a16:creationId xmlns:a16="http://schemas.microsoft.com/office/drawing/2014/main" id="{F9C4165D-E038-4970-9345-9E017A413935}"/>
                </a:ext>
              </a:extLst>
            </p:cNvPr>
            <p:cNvSpPr/>
            <p:nvPr/>
          </p:nvSpPr>
          <p:spPr>
            <a:xfrm>
              <a:off x="1386358" y="4852421"/>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30" name="矩形 29">
              <a:extLst>
                <a:ext uri="{FF2B5EF4-FFF2-40B4-BE49-F238E27FC236}">
                  <a16:creationId xmlns:a16="http://schemas.microsoft.com/office/drawing/2014/main" id="{C3ACA88A-5E34-4C12-9E27-A19DA842F005}"/>
                </a:ext>
              </a:extLst>
            </p:cNvPr>
            <p:cNvSpPr/>
            <p:nvPr/>
          </p:nvSpPr>
          <p:spPr>
            <a:xfrm>
              <a:off x="1386358" y="4442127"/>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Add a title.</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33" name="组合 32"/>
          <p:cNvGrpSpPr/>
          <p:nvPr/>
        </p:nvGrpSpPr>
        <p:grpSpPr>
          <a:xfrm>
            <a:off x="8737596" y="4442127"/>
            <a:ext cx="2183734" cy="984618"/>
            <a:chOff x="8737596" y="4442127"/>
            <a:chExt cx="2183734" cy="984618"/>
          </a:xfrm>
        </p:grpSpPr>
        <p:sp>
          <p:nvSpPr>
            <p:cNvPr id="31" name="矩形 30">
              <a:extLst>
                <a:ext uri="{FF2B5EF4-FFF2-40B4-BE49-F238E27FC236}">
                  <a16:creationId xmlns:a16="http://schemas.microsoft.com/office/drawing/2014/main" id="{54C1851F-1E6B-4422-B4DC-A3CDEC3DBAA0}"/>
                </a:ext>
              </a:extLst>
            </p:cNvPr>
            <p:cNvSpPr/>
            <p:nvPr/>
          </p:nvSpPr>
          <p:spPr>
            <a:xfrm>
              <a:off x="8737596" y="4852421"/>
              <a:ext cx="2183734" cy="574324"/>
            </a:xfrm>
            <a:prstGeom prst="rect">
              <a:avLst/>
            </a:prstGeom>
          </p:spPr>
          <p:txBody>
            <a:bodyPr wrap="square">
              <a:spAutoFit/>
            </a:bodyPr>
            <a:lstStyle/>
            <a:p>
              <a:pPr lvl="0">
                <a:lnSpc>
                  <a:spcPct val="150000"/>
                </a:lnSpc>
                <a:defRPr/>
              </a:pPr>
              <a:r>
                <a:rPr lang="zh-CN" altLang="en-US"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p>
          </p:txBody>
        </p:sp>
        <p:sp>
          <p:nvSpPr>
            <p:cNvPr id="32" name="矩形 31">
              <a:extLst>
                <a:ext uri="{FF2B5EF4-FFF2-40B4-BE49-F238E27FC236}">
                  <a16:creationId xmlns:a16="http://schemas.microsoft.com/office/drawing/2014/main" id="{815AFBE3-3525-4F88-91C6-30A1CA96D860}"/>
                </a:ext>
              </a:extLst>
            </p:cNvPr>
            <p:cNvSpPr/>
            <p:nvPr/>
          </p:nvSpPr>
          <p:spPr>
            <a:xfrm>
              <a:off x="8737596" y="4442127"/>
              <a:ext cx="2183734" cy="424155"/>
            </a:xfrm>
            <a:prstGeom prst="rect">
              <a:avLst/>
            </a:prstGeom>
          </p:spPr>
          <p:txBody>
            <a:bodyPr wrap="square">
              <a:spAutoFit/>
            </a:bodyPr>
            <a:lstStyle/>
            <a:p>
              <a:pPr lvl="0">
                <a:lnSpc>
                  <a:spcPct val="150000"/>
                </a:lnSpc>
                <a:defRPr/>
              </a:pPr>
              <a:r>
                <a:rPr lang="zh-CN" altLang="en-US"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Add a title.</a:t>
              </a:r>
              <a:endParaRPr lang="en-US" altLang="zh-CN" sz="1600" b="1" kern="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34" name="文本框 33">
            <a:extLst>
              <a:ext uri="{FF2B5EF4-FFF2-40B4-BE49-F238E27FC236}">
                <a16:creationId xmlns:a16="http://schemas.microsoft.com/office/drawing/2014/main" id="{9A4B871B-3A4A-4B72-8416-7CCFFEED0A24}"/>
              </a:ext>
            </a:extLst>
          </p:cNvPr>
          <p:cNvSpPr txBox="1"/>
          <p:nvPr/>
        </p:nvSpPr>
        <p:spPr>
          <a:xfrm>
            <a:off x="3577009" y="543050"/>
            <a:ext cx="5037982"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1912454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DC9AD9F8-F7D1-4AD7-A83E-55DE926EF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23" name="图片 22">
            <a:extLst>
              <a:ext uri="{FF2B5EF4-FFF2-40B4-BE49-F238E27FC236}">
                <a16:creationId xmlns:a16="http://schemas.microsoft.com/office/drawing/2014/main" id="{0C5518D0-66F0-47BB-90BF-53FB9C2E3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5" name="组合 4"/>
          <p:cNvGrpSpPr/>
          <p:nvPr/>
        </p:nvGrpSpPr>
        <p:grpSpPr>
          <a:xfrm>
            <a:off x="1071044" y="1462090"/>
            <a:ext cx="3067437" cy="3890551"/>
            <a:chOff x="1071044" y="1462090"/>
            <a:chExt cx="3067437" cy="3890551"/>
          </a:xfrm>
        </p:grpSpPr>
        <p:sp>
          <p:nvSpPr>
            <p:cNvPr id="2" name="Freeform 54">
              <a:extLst>
                <a:ext uri="{FF2B5EF4-FFF2-40B4-BE49-F238E27FC236}">
                  <a16:creationId xmlns:a16="http://schemas.microsoft.com/office/drawing/2014/main" id="{606A90EC-481C-43B1-A9E9-190C9541A636}"/>
                </a:ext>
              </a:extLst>
            </p:cNvPr>
            <p:cNvSpPr>
              <a:spLocks/>
            </p:cNvSpPr>
            <p:nvPr/>
          </p:nvSpPr>
          <p:spPr bwMode="auto">
            <a:xfrm rot="872284">
              <a:off x="1255736"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100000">
                  <a:schemeClr val="accent1">
                    <a:lumMod val="60000"/>
                    <a:lumOff val="40000"/>
                  </a:schemeClr>
                </a:gs>
                <a:gs pos="0">
                  <a:srgbClr val="AF76B0"/>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1" name="矩形 10">
              <a:extLst>
                <a:ext uri="{FF2B5EF4-FFF2-40B4-BE49-F238E27FC236}">
                  <a16:creationId xmlns:a16="http://schemas.microsoft.com/office/drawing/2014/main" id="{31A74521-2FF4-4099-957F-2A943EE69772}"/>
                </a:ext>
              </a:extLst>
            </p:cNvPr>
            <p:cNvSpPr/>
            <p:nvPr/>
          </p:nvSpPr>
          <p:spPr>
            <a:xfrm>
              <a:off x="1071044" y="4782357"/>
              <a:ext cx="3067437" cy="570284"/>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Enter your text here, the language should be concise, the theme should be distinct.</a:t>
              </a:r>
            </a:p>
          </p:txBody>
        </p:sp>
        <p:sp>
          <p:nvSpPr>
            <p:cNvPr id="12" name="文本框 11">
              <a:extLst>
                <a:ext uri="{FF2B5EF4-FFF2-40B4-BE49-F238E27FC236}">
                  <a16:creationId xmlns:a16="http://schemas.microsoft.com/office/drawing/2014/main" id="{E45E6627-2CE1-44E5-B400-28D445F1590C}"/>
                </a:ext>
              </a:extLst>
            </p:cNvPr>
            <p:cNvSpPr txBox="1"/>
            <p:nvPr/>
          </p:nvSpPr>
          <p:spPr>
            <a:xfrm>
              <a:off x="1842604" y="4295286"/>
              <a:ext cx="1327863"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p>
          </p:txBody>
        </p:sp>
        <p:sp>
          <p:nvSpPr>
            <p:cNvPr id="19" name="Freeform 54">
              <a:extLst>
                <a:ext uri="{FF2B5EF4-FFF2-40B4-BE49-F238E27FC236}">
                  <a16:creationId xmlns:a16="http://schemas.microsoft.com/office/drawing/2014/main" id="{4959D13F-584B-47CA-B6A6-09E07386D43D}"/>
                </a:ext>
              </a:extLst>
            </p:cNvPr>
            <p:cNvSpPr>
              <a:spLocks/>
            </p:cNvSpPr>
            <p:nvPr/>
          </p:nvSpPr>
          <p:spPr bwMode="auto">
            <a:xfrm rot="872284">
              <a:off x="1452327"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4"/>
              <a:srcRect/>
              <a:tile tx="0" ty="3810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6" name="组合 5"/>
          <p:cNvGrpSpPr/>
          <p:nvPr/>
        </p:nvGrpSpPr>
        <p:grpSpPr>
          <a:xfrm>
            <a:off x="4693410" y="1462090"/>
            <a:ext cx="3067437" cy="3890551"/>
            <a:chOff x="4693410" y="1462090"/>
            <a:chExt cx="3067437" cy="3890551"/>
          </a:xfrm>
        </p:grpSpPr>
        <p:sp>
          <p:nvSpPr>
            <p:cNvPr id="3" name="Freeform 54">
              <a:extLst>
                <a:ext uri="{FF2B5EF4-FFF2-40B4-BE49-F238E27FC236}">
                  <a16:creationId xmlns:a16="http://schemas.microsoft.com/office/drawing/2014/main" id="{A31D01D1-6D30-4B42-9B93-A44346A957CB}"/>
                </a:ext>
              </a:extLst>
            </p:cNvPr>
            <p:cNvSpPr>
              <a:spLocks/>
            </p:cNvSpPr>
            <p:nvPr/>
          </p:nvSpPr>
          <p:spPr bwMode="auto">
            <a:xfrm rot="872284">
              <a:off x="4866444"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3" name="矩形 12">
              <a:extLst>
                <a:ext uri="{FF2B5EF4-FFF2-40B4-BE49-F238E27FC236}">
                  <a16:creationId xmlns:a16="http://schemas.microsoft.com/office/drawing/2014/main" id="{F38D2D2F-1363-4245-B482-19D1D22CE88C}"/>
                </a:ext>
              </a:extLst>
            </p:cNvPr>
            <p:cNvSpPr/>
            <p:nvPr/>
          </p:nvSpPr>
          <p:spPr>
            <a:xfrm>
              <a:off x="4693410" y="4782357"/>
              <a:ext cx="3067437" cy="570284"/>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Enter your text here, the language should be concise, the theme should be distinct.</a:t>
              </a:r>
            </a:p>
          </p:txBody>
        </p:sp>
        <p:sp>
          <p:nvSpPr>
            <p:cNvPr id="14" name="文本框 13">
              <a:extLst>
                <a:ext uri="{FF2B5EF4-FFF2-40B4-BE49-F238E27FC236}">
                  <a16:creationId xmlns:a16="http://schemas.microsoft.com/office/drawing/2014/main" id="{6F6311B9-B744-4FC2-AC98-8C17C1A9F5A1}"/>
                </a:ext>
              </a:extLst>
            </p:cNvPr>
            <p:cNvSpPr txBox="1"/>
            <p:nvPr/>
          </p:nvSpPr>
          <p:spPr>
            <a:xfrm>
              <a:off x="5464970" y="4295286"/>
              <a:ext cx="1327863"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54">
              <a:extLst>
                <a:ext uri="{FF2B5EF4-FFF2-40B4-BE49-F238E27FC236}">
                  <a16:creationId xmlns:a16="http://schemas.microsoft.com/office/drawing/2014/main" id="{00978508-DD8D-4244-BBC4-CDFD864DE626}"/>
                </a:ext>
              </a:extLst>
            </p:cNvPr>
            <p:cNvSpPr>
              <a:spLocks/>
            </p:cNvSpPr>
            <p:nvPr/>
          </p:nvSpPr>
          <p:spPr bwMode="auto">
            <a:xfrm rot="872284">
              <a:off x="4862672"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100000">
                  <a:schemeClr val="accent1"/>
                </a:gs>
                <a:gs pos="0">
                  <a:srgbClr val="AF76B0"/>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0" name="Freeform 54">
              <a:extLst>
                <a:ext uri="{FF2B5EF4-FFF2-40B4-BE49-F238E27FC236}">
                  <a16:creationId xmlns:a16="http://schemas.microsoft.com/office/drawing/2014/main" id="{3A05DA9F-1D54-454C-8A36-C5C32B2FBA81}"/>
                </a:ext>
              </a:extLst>
            </p:cNvPr>
            <p:cNvSpPr>
              <a:spLocks/>
            </p:cNvSpPr>
            <p:nvPr/>
          </p:nvSpPr>
          <p:spPr bwMode="auto">
            <a:xfrm rot="872284">
              <a:off x="5059262"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5"/>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7" name="组合 6"/>
          <p:cNvGrpSpPr/>
          <p:nvPr/>
        </p:nvGrpSpPr>
        <p:grpSpPr>
          <a:xfrm>
            <a:off x="8163232" y="1462090"/>
            <a:ext cx="3067437" cy="3890551"/>
            <a:chOff x="8163232" y="1462090"/>
            <a:chExt cx="3067437" cy="3890551"/>
          </a:xfrm>
        </p:grpSpPr>
        <p:sp>
          <p:nvSpPr>
            <p:cNvPr id="4" name="Freeform 54">
              <a:extLst>
                <a:ext uri="{FF2B5EF4-FFF2-40B4-BE49-F238E27FC236}">
                  <a16:creationId xmlns:a16="http://schemas.microsoft.com/office/drawing/2014/main" id="{AE42FE65-C203-4003-B961-684A81C1E74C}"/>
                </a:ext>
              </a:extLst>
            </p:cNvPr>
            <p:cNvSpPr>
              <a:spLocks/>
            </p:cNvSpPr>
            <p:nvPr/>
          </p:nvSpPr>
          <p:spPr bwMode="auto">
            <a:xfrm rot="872284">
              <a:off x="8336267" y="1462090"/>
              <a:ext cx="2466658" cy="2537324"/>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gradFill>
              <a:gsLst>
                <a:gs pos="7100">
                  <a:schemeClr val="accent2"/>
                </a:gs>
                <a:gs pos="100000">
                  <a:srgbClr val="AF76B0"/>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5" name="矩形 14">
              <a:extLst>
                <a:ext uri="{FF2B5EF4-FFF2-40B4-BE49-F238E27FC236}">
                  <a16:creationId xmlns:a16="http://schemas.microsoft.com/office/drawing/2014/main" id="{68A1F7D5-8DC9-4423-AB56-DBB11F82E00A}"/>
                </a:ext>
              </a:extLst>
            </p:cNvPr>
            <p:cNvSpPr/>
            <p:nvPr/>
          </p:nvSpPr>
          <p:spPr>
            <a:xfrm>
              <a:off x="8163232" y="4782357"/>
              <a:ext cx="3067437" cy="570284"/>
            </a:xfrm>
            <a:prstGeom prst="rect">
              <a:avLst/>
            </a:prstGeom>
          </p:spPr>
          <p:txBody>
            <a:bodyPr wrap="square">
              <a:spAutoFit/>
            </a:bodyPr>
            <a:lstStyle/>
            <a:p>
              <a:pPr algn="ctr">
                <a:lnSpc>
                  <a:spcPct val="1500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Enter your text here, the language should be concise, the theme should be distinct.</a:t>
              </a:r>
            </a:p>
          </p:txBody>
        </p:sp>
        <p:sp>
          <p:nvSpPr>
            <p:cNvPr id="16" name="文本框 15">
              <a:extLst>
                <a:ext uri="{FF2B5EF4-FFF2-40B4-BE49-F238E27FC236}">
                  <a16:creationId xmlns:a16="http://schemas.microsoft.com/office/drawing/2014/main" id="{46681A2B-3830-452E-B212-EB64502680F9}"/>
                </a:ext>
              </a:extLst>
            </p:cNvPr>
            <p:cNvSpPr txBox="1"/>
            <p:nvPr/>
          </p:nvSpPr>
          <p:spPr>
            <a:xfrm>
              <a:off x="8981444" y="4295286"/>
              <a:ext cx="1318256"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54">
              <a:extLst>
                <a:ext uri="{FF2B5EF4-FFF2-40B4-BE49-F238E27FC236}">
                  <a16:creationId xmlns:a16="http://schemas.microsoft.com/office/drawing/2014/main" id="{804C8237-553E-4955-B59C-4E6A85291116}"/>
                </a:ext>
              </a:extLst>
            </p:cNvPr>
            <p:cNvSpPr>
              <a:spLocks/>
            </p:cNvSpPr>
            <p:nvPr/>
          </p:nvSpPr>
          <p:spPr bwMode="auto">
            <a:xfrm rot="872284">
              <a:off x="8532858" y="1664313"/>
              <a:ext cx="2073476" cy="2132878"/>
            </a:xfrm>
            <a:custGeom>
              <a:avLst/>
              <a:gdLst>
                <a:gd name="T0" fmla="*/ 1041 w 1069"/>
                <a:gd name="T1" fmla="*/ 746 h 1100"/>
                <a:gd name="T2" fmla="*/ 834 w 1069"/>
                <a:gd name="T3" fmla="*/ 995 h 1100"/>
                <a:gd name="T4" fmla="*/ 528 w 1069"/>
                <a:gd name="T5" fmla="*/ 1073 h 1100"/>
                <a:gd name="T6" fmla="*/ 227 w 1069"/>
                <a:gd name="T7" fmla="*/ 953 h 1100"/>
                <a:gd name="T8" fmla="*/ 59 w 1069"/>
                <a:gd name="T9" fmla="*/ 686 h 1100"/>
                <a:gd name="T10" fmla="*/ 80 w 1069"/>
                <a:gd name="T11" fmla="*/ 363 h 1100"/>
                <a:gd name="T12" fmla="*/ 282 w 1069"/>
                <a:gd name="T13" fmla="*/ 120 h 1100"/>
                <a:gd name="T14" fmla="*/ 595 w 1069"/>
                <a:gd name="T15" fmla="*/ 40 h 1100"/>
                <a:gd name="T16" fmla="*/ 889 w 1069"/>
                <a:gd name="T17" fmla="*/ 157 h 1100"/>
                <a:gd name="T18" fmla="*/ 1062 w 1069"/>
                <a:gd name="T19" fmla="*/ 431 h 1100"/>
                <a:gd name="T20" fmla="*/ 1041 w 1069"/>
                <a:gd name="T21" fmla="*/ 746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9" h="1100">
                  <a:moveTo>
                    <a:pt x="1041" y="746"/>
                  </a:moveTo>
                  <a:cubicBezTo>
                    <a:pt x="1034" y="856"/>
                    <a:pt x="941" y="968"/>
                    <a:pt x="834" y="995"/>
                  </a:cubicBezTo>
                  <a:cubicBezTo>
                    <a:pt x="528" y="1073"/>
                    <a:pt x="528" y="1073"/>
                    <a:pt x="528" y="1073"/>
                  </a:cubicBezTo>
                  <a:cubicBezTo>
                    <a:pt x="421" y="1100"/>
                    <a:pt x="286" y="1046"/>
                    <a:pt x="227" y="953"/>
                  </a:cubicBezTo>
                  <a:cubicBezTo>
                    <a:pt x="59" y="686"/>
                    <a:pt x="59" y="686"/>
                    <a:pt x="59" y="686"/>
                  </a:cubicBezTo>
                  <a:cubicBezTo>
                    <a:pt x="0" y="593"/>
                    <a:pt x="10" y="448"/>
                    <a:pt x="80" y="363"/>
                  </a:cubicBezTo>
                  <a:cubicBezTo>
                    <a:pt x="282" y="120"/>
                    <a:pt x="282" y="120"/>
                    <a:pt x="282" y="120"/>
                  </a:cubicBezTo>
                  <a:cubicBezTo>
                    <a:pt x="352" y="36"/>
                    <a:pt x="493" y="0"/>
                    <a:pt x="595" y="40"/>
                  </a:cubicBezTo>
                  <a:cubicBezTo>
                    <a:pt x="889" y="157"/>
                    <a:pt x="889" y="157"/>
                    <a:pt x="889" y="157"/>
                  </a:cubicBezTo>
                  <a:cubicBezTo>
                    <a:pt x="991" y="198"/>
                    <a:pt x="1069" y="321"/>
                    <a:pt x="1062" y="431"/>
                  </a:cubicBezTo>
                  <a:lnTo>
                    <a:pt x="1041" y="746"/>
                  </a:lnTo>
                  <a:close/>
                </a:path>
              </a:pathLst>
            </a:custGeom>
            <a:blipFill dpi="0" rotWithShape="1">
              <a:blip r:embed="rId6"/>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8" name="文本框 17">
            <a:extLst>
              <a:ext uri="{FF2B5EF4-FFF2-40B4-BE49-F238E27FC236}">
                <a16:creationId xmlns:a16="http://schemas.microsoft.com/office/drawing/2014/main" id="{4EDF97FB-6806-4928-9028-43732BDEDB38}"/>
              </a:ext>
            </a:extLst>
          </p:cNvPr>
          <p:cNvSpPr txBox="1"/>
          <p:nvPr/>
        </p:nvSpPr>
        <p:spPr>
          <a:xfrm>
            <a:off x="3577009" y="621925"/>
            <a:ext cx="5037982"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405018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209AD834-58EC-43C6-9FD1-6986DA7E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0" name="图片 29">
            <a:extLst>
              <a:ext uri="{FF2B5EF4-FFF2-40B4-BE49-F238E27FC236}">
                <a16:creationId xmlns:a16="http://schemas.microsoft.com/office/drawing/2014/main" id="{BC59421D-6E01-4E08-B5B4-B52405819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grpSp>
        <p:nvGrpSpPr>
          <p:cNvPr id="4" name="组合 3"/>
          <p:cNvGrpSpPr/>
          <p:nvPr/>
        </p:nvGrpSpPr>
        <p:grpSpPr>
          <a:xfrm>
            <a:off x="780164" y="2290627"/>
            <a:ext cx="2704115" cy="3077515"/>
            <a:chOff x="780164" y="1689048"/>
            <a:chExt cx="2704115" cy="3077515"/>
          </a:xfrm>
        </p:grpSpPr>
        <p:sp>
          <p:nvSpPr>
            <p:cNvPr id="5" name="Freeform 9">
              <a:extLst>
                <a:ext uri="{FF2B5EF4-FFF2-40B4-BE49-F238E27FC236}">
                  <a16:creationId xmlns:a16="http://schemas.microsoft.com/office/drawing/2014/main" id="{93426552-56CA-4E8D-A67D-98EDE7D4992E}"/>
                </a:ext>
              </a:extLst>
            </p:cNvPr>
            <p:cNvSpPr/>
            <p:nvPr/>
          </p:nvSpPr>
          <p:spPr>
            <a:xfrm>
              <a:off x="780164" y="3145408"/>
              <a:ext cx="2704115" cy="1621155"/>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100000">
                  <a:schemeClr val="accent2"/>
                </a:gs>
                <a:gs pos="0">
                  <a:schemeClr val="accent3"/>
                </a:gs>
              </a:gsLst>
              <a:lin ang="3000000" scaled="0"/>
            </a:gradFill>
            <a:ln>
              <a:noFill/>
            </a:ln>
            <a:effectLst>
              <a:outerShdw blurRad="203200" dist="38100" dir="5400000" sx="101000" sy="101000" algn="t" rotWithShape="0">
                <a:schemeClr val="accent1">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6" name="Group 475">
              <a:extLst>
                <a:ext uri="{FF2B5EF4-FFF2-40B4-BE49-F238E27FC236}">
                  <a16:creationId xmlns:a16="http://schemas.microsoft.com/office/drawing/2014/main" id="{8FFFF4FA-C9E0-406A-BD10-5BABAF3E1055}"/>
                </a:ext>
              </a:extLst>
            </p:cNvPr>
            <p:cNvGrpSpPr/>
            <p:nvPr/>
          </p:nvGrpSpPr>
          <p:grpSpPr>
            <a:xfrm>
              <a:off x="1763352" y="3418745"/>
              <a:ext cx="738161" cy="1073686"/>
              <a:chOff x="3720306" y="3668315"/>
              <a:chExt cx="314325" cy="457200"/>
            </a:xfrm>
            <a:solidFill>
              <a:schemeClr val="bg1"/>
            </a:solidFill>
          </p:grpSpPr>
          <p:sp>
            <p:nvSpPr>
              <p:cNvPr id="9" name="Freeform 114">
                <a:extLst>
                  <a:ext uri="{FF2B5EF4-FFF2-40B4-BE49-F238E27FC236}">
                    <a16:creationId xmlns:a16="http://schemas.microsoft.com/office/drawing/2014/main" id="{72D5A597-2360-4079-9C86-AAD1D063E281}"/>
                  </a:ext>
                </a:extLst>
              </p:cNvPr>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0" name="Freeform 115">
                <a:extLst>
                  <a:ext uri="{FF2B5EF4-FFF2-40B4-BE49-F238E27FC236}">
                    <a16:creationId xmlns:a16="http://schemas.microsoft.com/office/drawing/2014/main" id="{5A625B98-F1F0-422F-92BB-124504C41583}"/>
                  </a:ext>
                </a:extLst>
              </p:cNvPr>
              <p:cNvSpPr>
                <a:spLocks/>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7" name="Text Box 10">
              <a:extLst>
                <a:ext uri="{FF2B5EF4-FFF2-40B4-BE49-F238E27FC236}">
                  <a16:creationId xmlns:a16="http://schemas.microsoft.com/office/drawing/2014/main" id="{EC7208AA-E170-42CC-AA1F-604AE6EA9EA3}"/>
                </a:ext>
              </a:extLst>
            </p:cNvPr>
            <p:cNvSpPr txBox="1">
              <a:spLocks noChangeArrowheads="1"/>
            </p:cNvSpPr>
            <p:nvPr/>
          </p:nvSpPr>
          <p:spPr bwMode="auto">
            <a:xfrm>
              <a:off x="1025117"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矩形 7">
              <a:extLst>
                <a:ext uri="{FF2B5EF4-FFF2-40B4-BE49-F238E27FC236}">
                  <a16:creationId xmlns:a16="http://schemas.microsoft.com/office/drawing/2014/main" id="{41E6DF9C-C74D-45C4-A86B-5E219719EDCD}"/>
                </a:ext>
              </a:extLst>
            </p:cNvPr>
            <p:cNvSpPr/>
            <p:nvPr/>
          </p:nvSpPr>
          <p:spPr>
            <a:xfrm>
              <a:off x="1127125" y="2296844"/>
              <a:ext cx="2078997"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19" name="组合 18"/>
          <p:cNvGrpSpPr/>
          <p:nvPr/>
        </p:nvGrpSpPr>
        <p:grpSpPr>
          <a:xfrm>
            <a:off x="3845266" y="2290627"/>
            <a:ext cx="3423899" cy="3077515"/>
            <a:chOff x="3845266" y="1689048"/>
            <a:chExt cx="3423899" cy="3077515"/>
          </a:xfrm>
        </p:grpSpPr>
        <p:sp>
          <p:nvSpPr>
            <p:cNvPr id="2" name="Freeform 10">
              <a:extLst>
                <a:ext uri="{FF2B5EF4-FFF2-40B4-BE49-F238E27FC236}">
                  <a16:creationId xmlns:a16="http://schemas.microsoft.com/office/drawing/2014/main" id="{79B010A6-01B8-4BD1-840E-619C22A105D7}"/>
                </a:ext>
              </a:extLst>
            </p:cNvPr>
            <p:cNvSpPr/>
            <p:nvPr/>
          </p:nvSpPr>
          <p:spPr>
            <a:xfrm>
              <a:off x="3845266" y="3747051"/>
              <a:ext cx="391615" cy="415681"/>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gradFill>
              <a:gsLst>
                <a:gs pos="100000">
                  <a:schemeClr val="accent3">
                    <a:lumMod val="60000"/>
                    <a:lumOff val="40000"/>
                  </a:schemeClr>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2" name="Freeform 11">
              <a:extLst>
                <a:ext uri="{FF2B5EF4-FFF2-40B4-BE49-F238E27FC236}">
                  <a16:creationId xmlns:a16="http://schemas.microsoft.com/office/drawing/2014/main" id="{424B05CB-736C-46C9-9EA3-4F0A3FC402A2}"/>
                </a:ext>
              </a:extLst>
            </p:cNvPr>
            <p:cNvSpPr/>
            <p:nvPr/>
          </p:nvSpPr>
          <p:spPr>
            <a:xfrm>
              <a:off x="4565050" y="3145408"/>
              <a:ext cx="2704115" cy="1621155"/>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7100">
                  <a:schemeClr val="accent3"/>
                </a:gs>
                <a:gs pos="100000">
                  <a:schemeClr val="accent2"/>
                </a:gs>
              </a:gsLst>
              <a:lin ang="3000000" scaled="0"/>
            </a:gradFill>
            <a:ln>
              <a:noFill/>
            </a:ln>
            <a:effectLst>
              <a:outerShdw blurRad="203200" dist="38100" dir="5400000" sx="101000" sy="101000" algn="t" rotWithShape="0">
                <a:schemeClr val="accent2">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13" name="Group 478">
              <a:extLst>
                <a:ext uri="{FF2B5EF4-FFF2-40B4-BE49-F238E27FC236}">
                  <a16:creationId xmlns:a16="http://schemas.microsoft.com/office/drawing/2014/main" id="{C031C7C1-2614-48C2-83D7-BD776598D4A6}"/>
                </a:ext>
              </a:extLst>
            </p:cNvPr>
            <p:cNvGrpSpPr/>
            <p:nvPr/>
          </p:nvGrpSpPr>
          <p:grpSpPr>
            <a:xfrm>
              <a:off x="5431908" y="3470389"/>
              <a:ext cx="970396" cy="970396"/>
              <a:chOff x="4563268" y="2753915"/>
              <a:chExt cx="457200" cy="457200"/>
            </a:xfrm>
            <a:solidFill>
              <a:schemeClr val="bg1"/>
            </a:solidFill>
          </p:grpSpPr>
          <p:sp>
            <p:nvSpPr>
              <p:cNvPr id="16" name="Freeform 124">
                <a:extLst>
                  <a:ext uri="{FF2B5EF4-FFF2-40B4-BE49-F238E27FC236}">
                    <a16:creationId xmlns:a16="http://schemas.microsoft.com/office/drawing/2014/main" id="{3D1AB37B-F6A6-4725-9513-0BB63E5CFD8C}"/>
                  </a:ext>
                </a:extLst>
              </p:cNvPr>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7" name="Freeform 125">
                <a:extLst>
                  <a:ext uri="{FF2B5EF4-FFF2-40B4-BE49-F238E27FC236}">
                    <a16:creationId xmlns:a16="http://schemas.microsoft.com/office/drawing/2014/main" id="{4F1E3714-AE6F-4D20-8424-4F059721973F}"/>
                  </a:ext>
                </a:extLst>
              </p:cNvPr>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18" name="Freeform 126">
                <a:extLst>
                  <a:ext uri="{FF2B5EF4-FFF2-40B4-BE49-F238E27FC236}">
                    <a16:creationId xmlns:a16="http://schemas.microsoft.com/office/drawing/2014/main" id="{63342DA9-59B7-4423-8438-EA655FAC5190}"/>
                  </a:ext>
                </a:extLst>
              </p:cNvPr>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14" name="Text Box 10">
              <a:extLst>
                <a:ext uri="{FF2B5EF4-FFF2-40B4-BE49-F238E27FC236}">
                  <a16:creationId xmlns:a16="http://schemas.microsoft.com/office/drawing/2014/main" id="{7B627416-B45D-4CF5-92EE-95D0F777B842}"/>
                </a:ext>
              </a:extLst>
            </p:cNvPr>
            <p:cNvSpPr txBox="1">
              <a:spLocks noChangeArrowheads="1"/>
            </p:cNvSpPr>
            <p:nvPr/>
          </p:nvSpPr>
          <p:spPr bwMode="auto">
            <a:xfrm>
              <a:off x="4831613"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矩形 14">
              <a:extLst>
                <a:ext uri="{FF2B5EF4-FFF2-40B4-BE49-F238E27FC236}">
                  <a16:creationId xmlns:a16="http://schemas.microsoft.com/office/drawing/2014/main" id="{49EC02E4-D5EA-4735-B225-8C41D891C1C1}"/>
                </a:ext>
              </a:extLst>
            </p:cNvPr>
            <p:cNvSpPr/>
            <p:nvPr/>
          </p:nvSpPr>
          <p:spPr>
            <a:xfrm>
              <a:off x="4933621" y="2296844"/>
              <a:ext cx="2078997"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grpSp>
        <p:nvGrpSpPr>
          <p:cNvPr id="27" name="组合 26"/>
          <p:cNvGrpSpPr/>
          <p:nvPr/>
        </p:nvGrpSpPr>
        <p:grpSpPr>
          <a:xfrm>
            <a:off x="7630152" y="2290627"/>
            <a:ext cx="4003665" cy="3957009"/>
            <a:chOff x="7630152" y="1689048"/>
            <a:chExt cx="4003665" cy="3957009"/>
          </a:xfrm>
        </p:grpSpPr>
        <p:sp>
          <p:nvSpPr>
            <p:cNvPr id="3" name="Freeform 12">
              <a:extLst>
                <a:ext uri="{FF2B5EF4-FFF2-40B4-BE49-F238E27FC236}">
                  <a16:creationId xmlns:a16="http://schemas.microsoft.com/office/drawing/2014/main" id="{EB7916D9-C275-4D9F-8D3A-3082AD3EB0EB}"/>
                </a:ext>
              </a:extLst>
            </p:cNvPr>
            <p:cNvSpPr/>
            <p:nvPr/>
          </p:nvSpPr>
          <p:spPr>
            <a:xfrm>
              <a:off x="7630152" y="3747051"/>
              <a:ext cx="391615" cy="415681"/>
            </a:xfrm>
            <a:custGeom>
              <a:avLst/>
              <a:gdLst>
                <a:gd name="connsiteX0" fmla="*/ 0 w 415856"/>
                <a:gd name="connsiteY0" fmla="*/ 97295 h 486473"/>
                <a:gd name="connsiteX1" fmla="*/ 207928 w 415856"/>
                <a:gd name="connsiteY1" fmla="*/ 97295 h 486473"/>
                <a:gd name="connsiteX2" fmla="*/ 207928 w 415856"/>
                <a:gd name="connsiteY2" fmla="*/ 0 h 486473"/>
                <a:gd name="connsiteX3" fmla="*/ 415856 w 415856"/>
                <a:gd name="connsiteY3" fmla="*/ 243237 h 486473"/>
                <a:gd name="connsiteX4" fmla="*/ 207928 w 415856"/>
                <a:gd name="connsiteY4" fmla="*/ 486473 h 486473"/>
                <a:gd name="connsiteX5" fmla="*/ 207928 w 415856"/>
                <a:gd name="connsiteY5" fmla="*/ 389178 h 486473"/>
                <a:gd name="connsiteX6" fmla="*/ 0 w 415856"/>
                <a:gd name="connsiteY6" fmla="*/ 389178 h 486473"/>
                <a:gd name="connsiteX7" fmla="*/ 0 w 415856"/>
                <a:gd name="connsiteY7" fmla="*/ 97295 h 48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56" h="486473">
                  <a:moveTo>
                    <a:pt x="0" y="97295"/>
                  </a:moveTo>
                  <a:lnTo>
                    <a:pt x="207928" y="97295"/>
                  </a:lnTo>
                  <a:lnTo>
                    <a:pt x="207928" y="0"/>
                  </a:lnTo>
                  <a:lnTo>
                    <a:pt x="415856" y="243237"/>
                  </a:lnTo>
                  <a:lnTo>
                    <a:pt x="207928" y="486473"/>
                  </a:lnTo>
                  <a:lnTo>
                    <a:pt x="207928" y="389178"/>
                  </a:lnTo>
                  <a:lnTo>
                    <a:pt x="0" y="389178"/>
                  </a:lnTo>
                  <a:lnTo>
                    <a:pt x="0" y="97295"/>
                  </a:lnTo>
                  <a:close/>
                </a:path>
              </a:pathLst>
            </a:custGeom>
            <a:gradFill>
              <a:gsLst>
                <a:gs pos="100000">
                  <a:schemeClr val="accent3">
                    <a:lumMod val="60000"/>
                    <a:lumOff val="40000"/>
                  </a:schemeClr>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0" name="Freeform 13">
              <a:extLst>
                <a:ext uri="{FF2B5EF4-FFF2-40B4-BE49-F238E27FC236}">
                  <a16:creationId xmlns:a16="http://schemas.microsoft.com/office/drawing/2014/main" id="{6DD20B6E-CB37-4D8C-B9A3-3839F6E89207}"/>
                </a:ext>
              </a:extLst>
            </p:cNvPr>
            <p:cNvSpPr/>
            <p:nvPr/>
          </p:nvSpPr>
          <p:spPr>
            <a:xfrm>
              <a:off x="8349936" y="3145408"/>
              <a:ext cx="2704115" cy="1621156"/>
            </a:xfrm>
            <a:custGeom>
              <a:avLst/>
              <a:gdLst>
                <a:gd name="connsiteX0" fmla="*/ 0 w 1961586"/>
                <a:gd name="connsiteY0" fmla="*/ 117695 h 1176951"/>
                <a:gd name="connsiteX1" fmla="*/ 117695 w 1961586"/>
                <a:gd name="connsiteY1" fmla="*/ 0 h 1176951"/>
                <a:gd name="connsiteX2" fmla="*/ 1843891 w 1961586"/>
                <a:gd name="connsiteY2" fmla="*/ 0 h 1176951"/>
                <a:gd name="connsiteX3" fmla="*/ 1961586 w 1961586"/>
                <a:gd name="connsiteY3" fmla="*/ 117695 h 1176951"/>
                <a:gd name="connsiteX4" fmla="*/ 1961586 w 1961586"/>
                <a:gd name="connsiteY4" fmla="*/ 1059256 h 1176951"/>
                <a:gd name="connsiteX5" fmla="*/ 1843891 w 1961586"/>
                <a:gd name="connsiteY5" fmla="*/ 1176951 h 1176951"/>
                <a:gd name="connsiteX6" fmla="*/ 117695 w 1961586"/>
                <a:gd name="connsiteY6" fmla="*/ 1176951 h 1176951"/>
                <a:gd name="connsiteX7" fmla="*/ 0 w 1961586"/>
                <a:gd name="connsiteY7" fmla="*/ 1059256 h 1176951"/>
                <a:gd name="connsiteX8" fmla="*/ 0 w 1961586"/>
                <a:gd name="connsiteY8" fmla="*/ 117695 h 117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586" h="1176951">
                  <a:moveTo>
                    <a:pt x="0" y="117695"/>
                  </a:moveTo>
                  <a:cubicBezTo>
                    <a:pt x="0" y="52694"/>
                    <a:pt x="52694" y="0"/>
                    <a:pt x="117695" y="0"/>
                  </a:cubicBezTo>
                  <a:lnTo>
                    <a:pt x="1843891" y="0"/>
                  </a:lnTo>
                  <a:cubicBezTo>
                    <a:pt x="1908892" y="0"/>
                    <a:pt x="1961586" y="52694"/>
                    <a:pt x="1961586" y="117695"/>
                  </a:cubicBezTo>
                  <a:lnTo>
                    <a:pt x="1961586" y="1059256"/>
                  </a:lnTo>
                  <a:cubicBezTo>
                    <a:pt x="1961586" y="1124257"/>
                    <a:pt x="1908892" y="1176951"/>
                    <a:pt x="1843891" y="1176951"/>
                  </a:cubicBezTo>
                  <a:lnTo>
                    <a:pt x="117695" y="1176951"/>
                  </a:lnTo>
                  <a:cubicBezTo>
                    <a:pt x="52694" y="1176951"/>
                    <a:pt x="0" y="1124257"/>
                    <a:pt x="0" y="1059256"/>
                  </a:cubicBezTo>
                  <a:lnTo>
                    <a:pt x="0" y="117695"/>
                  </a:lnTo>
                  <a:close/>
                </a:path>
              </a:pathLst>
            </a:custGeom>
            <a:gradFill>
              <a:gsLst>
                <a:gs pos="100000">
                  <a:schemeClr val="accent2"/>
                </a:gs>
                <a:gs pos="0">
                  <a:schemeClr val="accent3"/>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1" name="Freeform 121">
              <a:extLst>
                <a:ext uri="{FF2B5EF4-FFF2-40B4-BE49-F238E27FC236}">
                  <a16:creationId xmlns:a16="http://schemas.microsoft.com/office/drawing/2014/main" id="{2D46F87D-BBAF-48F1-A2AF-541B5F5BB1C9}"/>
                </a:ext>
              </a:extLst>
            </p:cNvPr>
            <p:cNvSpPr>
              <a:spLocks/>
            </p:cNvSpPr>
            <p:nvPr/>
          </p:nvSpPr>
          <p:spPr bwMode="auto">
            <a:xfrm>
              <a:off x="10474286" y="3994272"/>
              <a:ext cx="1159531" cy="1651785"/>
            </a:xfrm>
            <a:custGeom>
              <a:avLst/>
              <a:gdLst>
                <a:gd name="T0" fmla="*/ 208 w 848"/>
                <a:gd name="T1" fmla="*/ 552 h 1207"/>
                <a:gd name="T2" fmla="*/ 201 w 848"/>
                <a:gd name="T3" fmla="*/ 408 h 1207"/>
                <a:gd name="T4" fmla="*/ 180 w 848"/>
                <a:gd name="T5" fmla="*/ 326 h 1207"/>
                <a:gd name="T6" fmla="*/ 119 w 848"/>
                <a:gd name="T7" fmla="*/ 102 h 1207"/>
                <a:gd name="T8" fmla="*/ 114 w 848"/>
                <a:gd name="T9" fmla="*/ 44 h 1207"/>
                <a:gd name="T10" fmla="*/ 123 w 848"/>
                <a:gd name="T11" fmla="*/ 16 h 1207"/>
                <a:gd name="T12" fmla="*/ 140 w 848"/>
                <a:gd name="T13" fmla="*/ 3 h 1207"/>
                <a:gd name="T14" fmla="*/ 158 w 848"/>
                <a:gd name="T15" fmla="*/ 1 h 1207"/>
                <a:gd name="T16" fmla="*/ 179 w 848"/>
                <a:gd name="T17" fmla="*/ 16 h 1207"/>
                <a:gd name="T18" fmla="*/ 199 w 848"/>
                <a:gd name="T19" fmla="*/ 46 h 1207"/>
                <a:gd name="T20" fmla="*/ 273 w 848"/>
                <a:gd name="T21" fmla="*/ 250 h 1207"/>
                <a:gd name="T22" fmla="*/ 316 w 848"/>
                <a:gd name="T23" fmla="*/ 346 h 1207"/>
                <a:gd name="T24" fmla="*/ 347 w 848"/>
                <a:gd name="T25" fmla="*/ 333 h 1207"/>
                <a:gd name="T26" fmla="*/ 379 w 848"/>
                <a:gd name="T27" fmla="*/ 337 h 1207"/>
                <a:gd name="T28" fmla="*/ 396 w 848"/>
                <a:gd name="T29" fmla="*/ 348 h 1207"/>
                <a:gd name="T30" fmla="*/ 435 w 848"/>
                <a:gd name="T31" fmla="*/ 397 h 1207"/>
                <a:gd name="T32" fmla="*/ 462 w 848"/>
                <a:gd name="T33" fmla="*/ 424 h 1207"/>
                <a:gd name="T34" fmla="*/ 498 w 848"/>
                <a:gd name="T35" fmla="*/ 434 h 1207"/>
                <a:gd name="T36" fmla="*/ 552 w 848"/>
                <a:gd name="T37" fmla="*/ 436 h 1207"/>
                <a:gd name="T38" fmla="*/ 589 w 848"/>
                <a:gd name="T39" fmla="*/ 458 h 1207"/>
                <a:gd name="T40" fmla="*/ 603 w 848"/>
                <a:gd name="T41" fmla="*/ 467 h 1207"/>
                <a:gd name="T42" fmla="*/ 654 w 848"/>
                <a:gd name="T43" fmla="*/ 486 h 1207"/>
                <a:gd name="T44" fmla="*/ 670 w 848"/>
                <a:gd name="T45" fmla="*/ 502 h 1207"/>
                <a:gd name="T46" fmla="*/ 681 w 848"/>
                <a:gd name="T47" fmla="*/ 539 h 1207"/>
                <a:gd name="T48" fmla="*/ 689 w 848"/>
                <a:gd name="T49" fmla="*/ 597 h 1207"/>
                <a:gd name="T50" fmla="*/ 683 w 848"/>
                <a:gd name="T51" fmla="*/ 714 h 1207"/>
                <a:gd name="T52" fmla="*/ 683 w 848"/>
                <a:gd name="T53" fmla="*/ 792 h 1207"/>
                <a:gd name="T54" fmla="*/ 694 w 848"/>
                <a:gd name="T55" fmla="*/ 897 h 1207"/>
                <a:gd name="T56" fmla="*/ 711 w 848"/>
                <a:gd name="T57" fmla="*/ 955 h 1207"/>
                <a:gd name="T58" fmla="*/ 466 w 848"/>
                <a:gd name="T59" fmla="*/ 1207 h 1207"/>
                <a:gd name="T60" fmla="*/ 338 w 848"/>
                <a:gd name="T61" fmla="*/ 1029 h 1207"/>
                <a:gd name="T62" fmla="*/ 266 w 848"/>
                <a:gd name="T63" fmla="*/ 938 h 1207"/>
                <a:gd name="T64" fmla="*/ 177 w 848"/>
                <a:gd name="T65" fmla="*/ 847 h 1207"/>
                <a:gd name="T66" fmla="*/ 123 w 848"/>
                <a:gd name="T67" fmla="*/ 781 h 1207"/>
                <a:gd name="T68" fmla="*/ 91 w 848"/>
                <a:gd name="T69" fmla="*/ 704 h 1207"/>
                <a:gd name="T70" fmla="*/ 50 w 848"/>
                <a:gd name="T71" fmla="*/ 599 h 1207"/>
                <a:gd name="T72" fmla="*/ 37 w 848"/>
                <a:gd name="T73" fmla="*/ 551 h 1207"/>
                <a:gd name="T74" fmla="*/ 32 w 848"/>
                <a:gd name="T75" fmla="*/ 512 h 1207"/>
                <a:gd name="T76" fmla="*/ 12 w 848"/>
                <a:gd name="T77" fmla="*/ 463 h 1207"/>
                <a:gd name="T78" fmla="*/ 0 w 848"/>
                <a:gd name="T79" fmla="*/ 443 h 1207"/>
                <a:gd name="T80" fmla="*/ 6 w 848"/>
                <a:gd name="T81" fmla="*/ 432 h 1207"/>
                <a:gd name="T82" fmla="*/ 28 w 848"/>
                <a:gd name="T83" fmla="*/ 419 h 1207"/>
                <a:gd name="T84" fmla="*/ 58 w 848"/>
                <a:gd name="T85" fmla="*/ 415 h 1207"/>
                <a:gd name="T86" fmla="*/ 89 w 848"/>
                <a:gd name="T87" fmla="*/ 424 h 1207"/>
                <a:gd name="T88" fmla="*/ 127 w 848"/>
                <a:gd name="T89" fmla="*/ 454 h 1207"/>
                <a:gd name="T90" fmla="*/ 149 w 848"/>
                <a:gd name="T91" fmla="*/ 484 h 1207"/>
                <a:gd name="T92" fmla="*/ 158 w 848"/>
                <a:gd name="T93" fmla="*/ 508 h 1207"/>
                <a:gd name="T94" fmla="*/ 195 w 848"/>
                <a:gd name="T95" fmla="*/ 615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8" h="1207">
                  <a:moveTo>
                    <a:pt x="210" y="643"/>
                  </a:moveTo>
                  <a:lnTo>
                    <a:pt x="210" y="643"/>
                  </a:lnTo>
                  <a:lnTo>
                    <a:pt x="208" y="552"/>
                  </a:lnTo>
                  <a:lnTo>
                    <a:pt x="206" y="474"/>
                  </a:lnTo>
                  <a:lnTo>
                    <a:pt x="205" y="437"/>
                  </a:lnTo>
                  <a:lnTo>
                    <a:pt x="201" y="408"/>
                  </a:lnTo>
                  <a:lnTo>
                    <a:pt x="201" y="408"/>
                  </a:lnTo>
                  <a:lnTo>
                    <a:pt x="193" y="372"/>
                  </a:lnTo>
                  <a:lnTo>
                    <a:pt x="180" y="326"/>
                  </a:lnTo>
                  <a:lnTo>
                    <a:pt x="147" y="211"/>
                  </a:lnTo>
                  <a:lnTo>
                    <a:pt x="132" y="154"/>
                  </a:lnTo>
                  <a:lnTo>
                    <a:pt x="119" y="102"/>
                  </a:lnTo>
                  <a:lnTo>
                    <a:pt x="115" y="79"/>
                  </a:lnTo>
                  <a:lnTo>
                    <a:pt x="114" y="61"/>
                  </a:lnTo>
                  <a:lnTo>
                    <a:pt x="114" y="44"/>
                  </a:lnTo>
                  <a:lnTo>
                    <a:pt x="115" y="33"/>
                  </a:lnTo>
                  <a:lnTo>
                    <a:pt x="115" y="33"/>
                  </a:lnTo>
                  <a:lnTo>
                    <a:pt x="123" y="16"/>
                  </a:lnTo>
                  <a:lnTo>
                    <a:pt x="128" y="11"/>
                  </a:lnTo>
                  <a:lnTo>
                    <a:pt x="134" y="7"/>
                  </a:lnTo>
                  <a:lnTo>
                    <a:pt x="140" y="3"/>
                  </a:lnTo>
                  <a:lnTo>
                    <a:pt x="145" y="1"/>
                  </a:lnTo>
                  <a:lnTo>
                    <a:pt x="151" y="0"/>
                  </a:lnTo>
                  <a:lnTo>
                    <a:pt x="158" y="1"/>
                  </a:lnTo>
                  <a:lnTo>
                    <a:pt x="166" y="5"/>
                  </a:lnTo>
                  <a:lnTo>
                    <a:pt x="171" y="9"/>
                  </a:lnTo>
                  <a:lnTo>
                    <a:pt x="179" y="16"/>
                  </a:lnTo>
                  <a:lnTo>
                    <a:pt x="186" y="24"/>
                  </a:lnTo>
                  <a:lnTo>
                    <a:pt x="193" y="33"/>
                  </a:lnTo>
                  <a:lnTo>
                    <a:pt x="199" y="46"/>
                  </a:lnTo>
                  <a:lnTo>
                    <a:pt x="212" y="78"/>
                  </a:lnTo>
                  <a:lnTo>
                    <a:pt x="212" y="78"/>
                  </a:lnTo>
                  <a:lnTo>
                    <a:pt x="273" y="250"/>
                  </a:lnTo>
                  <a:lnTo>
                    <a:pt x="308" y="352"/>
                  </a:lnTo>
                  <a:lnTo>
                    <a:pt x="308" y="352"/>
                  </a:lnTo>
                  <a:lnTo>
                    <a:pt x="316" y="346"/>
                  </a:lnTo>
                  <a:lnTo>
                    <a:pt x="323" y="341"/>
                  </a:lnTo>
                  <a:lnTo>
                    <a:pt x="334" y="337"/>
                  </a:lnTo>
                  <a:lnTo>
                    <a:pt x="347" y="333"/>
                  </a:lnTo>
                  <a:lnTo>
                    <a:pt x="362" y="333"/>
                  </a:lnTo>
                  <a:lnTo>
                    <a:pt x="370" y="335"/>
                  </a:lnTo>
                  <a:lnTo>
                    <a:pt x="379" y="337"/>
                  </a:lnTo>
                  <a:lnTo>
                    <a:pt x="386" y="341"/>
                  </a:lnTo>
                  <a:lnTo>
                    <a:pt x="396" y="348"/>
                  </a:lnTo>
                  <a:lnTo>
                    <a:pt x="396" y="348"/>
                  </a:lnTo>
                  <a:lnTo>
                    <a:pt x="410" y="361"/>
                  </a:lnTo>
                  <a:lnTo>
                    <a:pt x="422" y="374"/>
                  </a:lnTo>
                  <a:lnTo>
                    <a:pt x="435" y="397"/>
                  </a:lnTo>
                  <a:lnTo>
                    <a:pt x="442" y="408"/>
                  </a:lnTo>
                  <a:lnTo>
                    <a:pt x="451" y="417"/>
                  </a:lnTo>
                  <a:lnTo>
                    <a:pt x="462" y="424"/>
                  </a:lnTo>
                  <a:lnTo>
                    <a:pt x="479" y="430"/>
                  </a:lnTo>
                  <a:lnTo>
                    <a:pt x="479" y="430"/>
                  </a:lnTo>
                  <a:lnTo>
                    <a:pt x="498" y="434"/>
                  </a:lnTo>
                  <a:lnTo>
                    <a:pt x="514" y="436"/>
                  </a:lnTo>
                  <a:lnTo>
                    <a:pt x="540" y="436"/>
                  </a:lnTo>
                  <a:lnTo>
                    <a:pt x="552" y="436"/>
                  </a:lnTo>
                  <a:lnTo>
                    <a:pt x="564" y="439"/>
                  </a:lnTo>
                  <a:lnTo>
                    <a:pt x="576" y="447"/>
                  </a:lnTo>
                  <a:lnTo>
                    <a:pt x="589" y="458"/>
                  </a:lnTo>
                  <a:lnTo>
                    <a:pt x="589" y="458"/>
                  </a:lnTo>
                  <a:lnTo>
                    <a:pt x="596" y="463"/>
                  </a:lnTo>
                  <a:lnTo>
                    <a:pt x="603" y="467"/>
                  </a:lnTo>
                  <a:lnTo>
                    <a:pt x="616" y="473"/>
                  </a:lnTo>
                  <a:lnTo>
                    <a:pt x="642" y="480"/>
                  </a:lnTo>
                  <a:lnTo>
                    <a:pt x="654" y="486"/>
                  </a:lnTo>
                  <a:lnTo>
                    <a:pt x="659" y="489"/>
                  </a:lnTo>
                  <a:lnTo>
                    <a:pt x="665" y="495"/>
                  </a:lnTo>
                  <a:lnTo>
                    <a:pt x="670" y="502"/>
                  </a:lnTo>
                  <a:lnTo>
                    <a:pt x="674" y="512"/>
                  </a:lnTo>
                  <a:lnTo>
                    <a:pt x="678" y="525"/>
                  </a:lnTo>
                  <a:lnTo>
                    <a:pt x="681" y="539"/>
                  </a:lnTo>
                  <a:lnTo>
                    <a:pt x="681" y="539"/>
                  </a:lnTo>
                  <a:lnTo>
                    <a:pt x="687" y="569"/>
                  </a:lnTo>
                  <a:lnTo>
                    <a:pt x="689" y="597"/>
                  </a:lnTo>
                  <a:lnTo>
                    <a:pt x="689" y="625"/>
                  </a:lnTo>
                  <a:lnTo>
                    <a:pt x="687" y="653"/>
                  </a:lnTo>
                  <a:lnTo>
                    <a:pt x="683" y="714"/>
                  </a:lnTo>
                  <a:lnTo>
                    <a:pt x="681" y="751"/>
                  </a:lnTo>
                  <a:lnTo>
                    <a:pt x="683" y="792"/>
                  </a:lnTo>
                  <a:lnTo>
                    <a:pt x="683" y="792"/>
                  </a:lnTo>
                  <a:lnTo>
                    <a:pt x="687" y="834"/>
                  </a:lnTo>
                  <a:lnTo>
                    <a:pt x="691" y="870"/>
                  </a:lnTo>
                  <a:lnTo>
                    <a:pt x="694" y="897"/>
                  </a:lnTo>
                  <a:lnTo>
                    <a:pt x="700" y="918"/>
                  </a:lnTo>
                  <a:lnTo>
                    <a:pt x="707" y="946"/>
                  </a:lnTo>
                  <a:lnTo>
                    <a:pt x="711" y="955"/>
                  </a:lnTo>
                  <a:lnTo>
                    <a:pt x="848" y="1207"/>
                  </a:lnTo>
                  <a:lnTo>
                    <a:pt x="466" y="1207"/>
                  </a:lnTo>
                  <a:lnTo>
                    <a:pt x="466" y="1207"/>
                  </a:lnTo>
                  <a:lnTo>
                    <a:pt x="449" y="1181"/>
                  </a:lnTo>
                  <a:lnTo>
                    <a:pt x="403" y="1116"/>
                  </a:lnTo>
                  <a:lnTo>
                    <a:pt x="338" y="1029"/>
                  </a:lnTo>
                  <a:lnTo>
                    <a:pt x="303" y="985"/>
                  </a:lnTo>
                  <a:lnTo>
                    <a:pt x="266" y="938"/>
                  </a:lnTo>
                  <a:lnTo>
                    <a:pt x="266" y="938"/>
                  </a:lnTo>
                  <a:lnTo>
                    <a:pt x="230" y="901"/>
                  </a:lnTo>
                  <a:lnTo>
                    <a:pt x="201" y="871"/>
                  </a:lnTo>
                  <a:lnTo>
                    <a:pt x="177" y="847"/>
                  </a:lnTo>
                  <a:lnTo>
                    <a:pt x="156" y="827"/>
                  </a:lnTo>
                  <a:lnTo>
                    <a:pt x="138" y="805"/>
                  </a:lnTo>
                  <a:lnTo>
                    <a:pt x="123" y="781"/>
                  </a:lnTo>
                  <a:lnTo>
                    <a:pt x="108" y="747"/>
                  </a:lnTo>
                  <a:lnTo>
                    <a:pt x="91" y="704"/>
                  </a:lnTo>
                  <a:lnTo>
                    <a:pt x="91" y="704"/>
                  </a:lnTo>
                  <a:lnTo>
                    <a:pt x="78" y="664"/>
                  </a:lnTo>
                  <a:lnTo>
                    <a:pt x="67" y="634"/>
                  </a:lnTo>
                  <a:lnTo>
                    <a:pt x="50" y="599"/>
                  </a:lnTo>
                  <a:lnTo>
                    <a:pt x="45" y="584"/>
                  </a:lnTo>
                  <a:lnTo>
                    <a:pt x="41" y="571"/>
                  </a:lnTo>
                  <a:lnTo>
                    <a:pt x="37" y="551"/>
                  </a:lnTo>
                  <a:lnTo>
                    <a:pt x="34" y="525"/>
                  </a:lnTo>
                  <a:lnTo>
                    <a:pt x="34" y="525"/>
                  </a:lnTo>
                  <a:lnTo>
                    <a:pt x="32" y="512"/>
                  </a:lnTo>
                  <a:lnTo>
                    <a:pt x="28" y="499"/>
                  </a:lnTo>
                  <a:lnTo>
                    <a:pt x="21" y="478"/>
                  </a:lnTo>
                  <a:lnTo>
                    <a:pt x="12" y="463"/>
                  </a:lnTo>
                  <a:lnTo>
                    <a:pt x="4" y="454"/>
                  </a:lnTo>
                  <a:lnTo>
                    <a:pt x="0" y="447"/>
                  </a:lnTo>
                  <a:lnTo>
                    <a:pt x="0" y="443"/>
                  </a:lnTo>
                  <a:lnTo>
                    <a:pt x="0" y="439"/>
                  </a:lnTo>
                  <a:lnTo>
                    <a:pt x="2" y="436"/>
                  </a:lnTo>
                  <a:lnTo>
                    <a:pt x="6" y="432"/>
                  </a:lnTo>
                  <a:lnTo>
                    <a:pt x="19" y="423"/>
                  </a:lnTo>
                  <a:lnTo>
                    <a:pt x="19" y="423"/>
                  </a:lnTo>
                  <a:lnTo>
                    <a:pt x="28" y="419"/>
                  </a:lnTo>
                  <a:lnTo>
                    <a:pt x="37" y="415"/>
                  </a:lnTo>
                  <a:lnTo>
                    <a:pt x="47" y="415"/>
                  </a:lnTo>
                  <a:lnTo>
                    <a:pt x="58" y="415"/>
                  </a:lnTo>
                  <a:lnTo>
                    <a:pt x="67" y="417"/>
                  </a:lnTo>
                  <a:lnTo>
                    <a:pt x="78" y="421"/>
                  </a:lnTo>
                  <a:lnTo>
                    <a:pt x="89" y="424"/>
                  </a:lnTo>
                  <a:lnTo>
                    <a:pt x="99" y="430"/>
                  </a:lnTo>
                  <a:lnTo>
                    <a:pt x="119" y="445"/>
                  </a:lnTo>
                  <a:lnTo>
                    <a:pt x="127" y="454"/>
                  </a:lnTo>
                  <a:lnTo>
                    <a:pt x="136" y="463"/>
                  </a:lnTo>
                  <a:lnTo>
                    <a:pt x="143" y="474"/>
                  </a:lnTo>
                  <a:lnTo>
                    <a:pt x="149" y="484"/>
                  </a:lnTo>
                  <a:lnTo>
                    <a:pt x="154" y="497"/>
                  </a:lnTo>
                  <a:lnTo>
                    <a:pt x="158" y="508"/>
                  </a:lnTo>
                  <a:lnTo>
                    <a:pt x="158" y="508"/>
                  </a:lnTo>
                  <a:lnTo>
                    <a:pt x="169" y="552"/>
                  </a:lnTo>
                  <a:lnTo>
                    <a:pt x="180" y="586"/>
                  </a:lnTo>
                  <a:lnTo>
                    <a:pt x="195" y="615"/>
                  </a:lnTo>
                  <a:lnTo>
                    <a:pt x="210" y="643"/>
                  </a:lnTo>
                  <a:lnTo>
                    <a:pt x="210" y="643"/>
                  </a:lnTo>
                  <a:close/>
                </a:path>
              </a:pathLst>
            </a:custGeom>
            <a:gradFill>
              <a:gsLst>
                <a:gs pos="100000">
                  <a:schemeClr val="accent3">
                    <a:lumMod val="60000"/>
                    <a:lumOff val="40000"/>
                  </a:schemeClr>
                </a:gs>
                <a:gs pos="0">
                  <a:srgbClr val="071270"/>
                </a:gs>
              </a:gsLst>
              <a:lin ang="3000000" scaled="0"/>
            </a:gradFill>
            <a:ln>
              <a:noFill/>
            </a:ln>
            <a:effectLst>
              <a:outerShdw blurRad="203200" dist="38100" dir="5400000" sx="101000" sy="101000" algn="t" rotWithShape="0">
                <a:schemeClr val="accent3">
                  <a:lumMod val="60000"/>
                  <a:lumOff val="40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nvGrpSpPr>
            <p:cNvPr id="22" name="Group 472">
              <a:extLst>
                <a:ext uri="{FF2B5EF4-FFF2-40B4-BE49-F238E27FC236}">
                  <a16:creationId xmlns:a16="http://schemas.microsoft.com/office/drawing/2014/main" id="{4B6FB956-2C27-42AC-9D82-6F5CA24B5257}"/>
                </a:ext>
              </a:extLst>
            </p:cNvPr>
            <p:cNvGrpSpPr/>
            <p:nvPr/>
          </p:nvGrpSpPr>
          <p:grpSpPr>
            <a:xfrm>
              <a:off x="9263607" y="3410515"/>
              <a:ext cx="956354" cy="956354"/>
              <a:chOff x="8085931" y="1818084"/>
              <a:chExt cx="457200" cy="457200"/>
            </a:xfrm>
            <a:solidFill>
              <a:schemeClr val="bg1"/>
            </a:solidFill>
          </p:grpSpPr>
          <p:sp>
            <p:nvSpPr>
              <p:cNvPr id="25" name="Freeform 82">
                <a:extLst>
                  <a:ext uri="{FF2B5EF4-FFF2-40B4-BE49-F238E27FC236}">
                    <a16:creationId xmlns:a16="http://schemas.microsoft.com/office/drawing/2014/main" id="{DB156A5F-843A-43FC-8363-DA349F02D405}"/>
                  </a:ext>
                </a:extLst>
              </p:cNvPr>
              <p:cNvSpPr>
                <a:spLocks noEditPoints="1"/>
              </p:cNvSpPr>
              <p:nvPr/>
            </p:nvSpPr>
            <p:spPr bwMode="auto">
              <a:xfrm>
                <a:off x="8085931" y="1818084"/>
                <a:ext cx="457200" cy="457200"/>
              </a:xfrm>
              <a:custGeom>
                <a:avLst/>
                <a:gdLst>
                  <a:gd name="T0" fmla="*/ 1058 w 1152"/>
                  <a:gd name="T1" fmla="*/ 563 h 1152"/>
                  <a:gd name="T2" fmla="*/ 929 w 1152"/>
                  <a:gd name="T3" fmla="*/ 577 h 1152"/>
                  <a:gd name="T4" fmla="*/ 921 w 1152"/>
                  <a:gd name="T5" fmla="*/ 603 h 1152"/>
                  <a:gd name="T6" fmla="*/ 1032 w 1152"/>
                  <a:gd name="T7" fmla="*/ 616 h 1152"/>
                  <a:gd name="T8" fmla="*/ 1063 w 1152"/>
                  <a:gd name="T9" fmla="*/ 658 h 1152"/>
                  <a:gd name="T10" fmla="*/ 1030 w 1152"/>
                  <a:gd name="T11" fmla="*/ 744 h 1152"/>
                  <a:gd name="T12" fmla="*/ 890 w 1152"/>
                  <a:gd name="T13" fmla="*/ 759 h 1152"/>
                  <a:gd name="T14" fmla="*/ 887 w 1152"/>
                  <a:gd name="T15" fmla="*/ 787 h 1152"/>
                  <a:gd name="T16" fmla="*/ 1005 w 1152"/>
                  <a:gd name="T17" fmla="*/ 800 h 1152"/>
                  <a:gd name="T18" fmla="*/ 1020 w 1152"/>
                  <a:gd name="T19" fmla="*/ 855 h 1152"/>
                  <a:gd name="T20" fmla="*/ 983 w 1152"/>
                  <a:gd name="T21" fmla="*/ 923 h 1152"/>
                  <a:gd name="T22" fmla="*/ 857 w 1152"/>
                  <a:gd name="T23" fmla="*/ 937 h 1152"/>
                  <a:gd name="T24" fmla="*/ 849 w 1152"/>
                  <a:gd name="T25" fmla="*/ 964 h 1152"/>
                  <a:gd name="T26" fmla="*/ 939 w 1152"/>
                  <a:gd name="T27" fmla="*/ 975 h 1152"/>
                  <a:gd name="T28" fmla="*/ 957 w 1152"/>
                  <a:gd name="T29" fmla="*/ 1022 h 1152"/>
                  <a:gd name="T30" fmla="*/ 895 w 1152"/>
                  <a:gd name="T31" fmla="*/ 1080 h 1152"/>
                  <a:gd name="T32" fmla="*/ 491 w 1152"/>
                  <a:gd name="T33" fmla="*/ 1058 h 1152"/>
                  <a:gd name="T34" fmla="*/ 319 w 1152"/>
                  <a:gd name="T35" fmla="*/ 1017 h 1152"/>
                  <a:gd name="T36" fmla="*/ 288 w 1152"/>
                  <a:gd name="T37" fmla="*/ 488 h 1152"/>
                  <a:gd name="T38" fmla="*/ 320 w 1152"/>
                  <a:gd name="T39" fmla="*/ 449 h 1152"/>
                  <a:gd name="T40" fmla="*/ 427 w 1152"/>
                  <a:gd name="T41" fmla="*/ 383 h 1152"/>
                  <a:gd name="T42" fmla="*/ 522 w 1152"/>
                  <a:gd name="T43" fmla="*/ 228 h 1152"/>
                  <a:gd name="T44" fmla="*/ 549 w 1152"/>
                  <a:gd name="T45" fmla="*/ 84 h 1152"/>
                  <a:gd name="T46" fmla="*/ 617 w 1152"/>
                  <a:gd name="T47" fmla="*/ 93 h 1152"/>
                  <a:gd name="T48" fmla="*/ 679 w 1152"/>
                  <a:gd name="T49" fmla="*/ 208 h 1152"/>
                  <a:gd name="T50" fmla="*/ 658 w 1152"/>
                  <a:gd name="T51" fmla="*/ 401 h 1152"/>
                  <a:gd name="T52" fmla="*/ 1037 w 1152"/>
                  <a:gd name="T53" fmla="*/ 446 h 1152"/>
                  <a:gd name="T54" fmla="*/ 1079 w 1152"/>
                  <a:gd name="T55" fmla="*/ 495 h 1152"/>
                  <a:gd name="T56" fmla="*/ 236 w 1152"/>
                  <a:gd name="T57" fmla="*/ 1073 h 1152"/>
                  <a:gd name="T58" fmla="*/ 78 w 1152"/>
                  <a:gd name="T59" fmla="*/ 1063 h 1152"/>
                  <a:gd name="T60" fmla="*/ 88 w 1152"/>
                  <a:gd name="T61" fmla="*/ 438 h 1152"/>
                  <a:gd name="T62" fmla="*/ 246 w 1152"/>
                  <a:gd name="T63" fmla="*/ 448 h 1152"/>
                  <a:gd name="T64" fmla="*/ 938 w 1152"/>
                  <a:gd name="T65" fmla="*/ 366 h 1152"/>
                  <a:gd name="T66" fmla="*/ 752 w 1152"/>
                  <a:gd name="T67" fmla="*/ 219 h 1152"/>
                  <a:gd name="T68" fmla="*/ 669 w 1152"/>
                  <a:gd name="T69" fmla="*/ 43 h 1152"/>
                  <a:gd name="T70" fmla="*/ 565 w 1152"/>
                  <a:gd name="T71" fmla="*/ 1 h 1152"/>
                  <a:gd name="T72" fmla="*/ 487 w 1152"/>
                  <a:gd name="T73" fmla="*/ 47 h 1152"/>
                  <a:gd name="T74" fmla="*/ 465 w 1152"/>
                  <a:gd name="T75" fmla="*/ 153 h 1152"/>
                  <a:gd name="T76" fmla="*/ 397 w 1152"/>
                  <a:gd name="T77" fmla="*/ 311 h 1152"/>
                  <a:gd name="T78" fmla="*/ 292 w 1152"/>
                  <a:gd name="T79" fmla="*/ 384 h 1152"/>
                  <a:gd name="T80" fmla="*/ 226 w 1152"/>
                  <a:gd name="T81" fmla="*/ 360 h 1152"/>
                  <a:gd name="T82" fmla="*/ 39 w 1152"/>
                  <a:gd name="T83" fmla="*/ 384 h 1152"/>
                  <a:gd name="T84" fmla="*/ 0 w 1152"/>
                  <a:gd name="T85" fmla="*/ 468 h 1152"/>
                  <a:gd name="T86" fmla="*/ 32 w 1152"/>
                  <a:gd name="T87" fmla="*/ 1121 h 1152"/>
                  <a:gd name="T88" fmla="*/ 216 w 1152"/>
                  <a:gd name="T89" fmla="*/ 1152 h 1152"/>
                  <a:gd name="T90" fmla="*/ 286 w 1152"/>
                  <a:gd name="T91" fmla="*/ 1125 h 1152"/>
                  <a:gd name="T92" fmla="*/ 325 w 1152"/>
                  <a:gd name="T93" fmla="*/ 1093 h 1152"/>
                  <a:gd name="T94" fmla="*/ 578 w 1152"/>
                  <a:gd name="T95" fmla="*/ 1146 h 1152"/>
                  <a:gd name="T96" fmla="*/ 934 w 1152"/>
                  <a:gd name="T97" fmla="*/ 1146 h 1152"/>
                  <a:gd name="T98" fmla="*/ 1001 w 1152"/>
                  <a:gd name="T99" fmla="*/ 1099 h 1152"/>
                  <a:gd name="T100" fmla="*/ 1031 w 1152"/>
                  <a:gd name="T101" fmla="*/ 1006 h 1152"/>
                  <a:gd name="T102" fmla="*/ 1068 w 1152"/>
                  <a:gd name="T103" fmla="*/ 934 h 1152"/>
                  <a:gd name="T104" fmla="*/ 1093 w 1152"/>
                  <a:gd name="T105" fmla="*/ 819 h 1152"/>
                  <a:gd name="T106" fmla="*/ 1127 w 1152"/>
                  <a:gd name="T107" fmla="*/ 722 h 1152"/>
                  <a:gd name="T108" fmla="*/ 1125 w 1152"/>
                  <a:gd name="T109" fmla="*/ 614 h 1152"/>
                  <a:gd name="T110" fmla="*/ 1151 w 1152"/>
                  <a:gd name="T111" fmla="*/ 526 h 1152"/>
                  <a:gd name="T112" fmla="*/ 1139 w 1152"/>
                  <a:gd name="T113" fmla="*/ 447 h 1152"/>
                  <a:gd name="T114" fmla="*/ 1063 w 1152"/>
                  <a:gd name="T115" fmla="*/ 381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1152">
                    <a:moveTo>
                      <a:pt x="1079" y="523"/>
                    </a:moveTo>
                    <a:lnTo>
                      <a:pt x="1078" y="531"/>
                    </a:lnTo>
                    <a:lnTo>
                      <a:pt x="1076" y="539"/>
                    </a:lnTo>
                    <a:lnTo>
                      <a:pt x="1075" y="543"/>
                    </a:lnTo>
                    <a:lnTo>
                      <a:pt x="1073" y="547"/>
                    </a:lnTo>
                    <a:lnTo>
                      <a:pt x="1071" y="552"/>
                    </a:lnTo>
                    <a:lnTo>
                      <a:pt x="1066" y="556"/>
                    </a:lnTo>
                    <a:lnTo>
                      <a:pt x="1063" y="560"/>
                    </a:lnTo>
                    <a:lnTo>
                      <a:pt x="1058" y="563"/>
                    </a:lnTo>
                    <a:lnTo>
                      <a:pt x="1052" y="567"/>
                    </a:lnTo>
                    <a:lnTo>
                      <a:pt x="1046" y="570"/>
                    </a:lnTo>
                    <a:lnTo>
                      <a:pt x="1038" y="572"/>
                    </a:lnTo>
                    <a:lnTo>
                      <a:pt x="1029" y="574"/>
                    </a:lnTo>
                    <a:lnTo>
                      <a:pt x="1019" y="575"/>
                    </a:lnTo>
                    <a:lnTo>
                      <a:pt x="1008" y="576"/>
                    </a:lnTo>
                    <a:lnTo>
                      <a:pt x="936" y="576"/>
                    </a:lnTo>
                    <a:lnTo>
                      <a:pt x="933" y="576"/>
                    </a:lnTo>
                    <a:lnTo>
                      <a:pt x="929" y="577"/>
                    </a:lnTo>
                    <a:lnTo>
                      <a:pt x="926" y="579"/>
                    </a:lnTo>
                    <a:lnTo>
                      <a:pt x="923" y="581"/>
                    </a:lnTo>
                    <a:lnTo>
                      <a:pt x="921" y="584"/>
                    </a:lnTo>
                    <a:lnTo>
                      <a:pt x="920" y="587"/>
                    </a:lnTo>
                    <a:lnTo>
                      <a:pt x="919" y="590"/>
                    </a:lnTo>
                    <a:lnTo>
                      <a:pt x="919" y="594"/>
                    </a:lnTo>
                    <a:lnTo>
                      <a:pt x="919" y="598"/>
                    </a:lnTo>
                    <a:lnTo>
                      <a:pt x="920" y="601"/>
                    </a:lnTo>
                    <a:lnTo>
                      <a:pt x="921" y="603"/>
                    </a:lnTo>
                    <a:lnTo>
                      <a:pt x="923" y="607"/>
                    </a:lnTo>
                    <a:lnTo>
                      <a:pt x="926" y="609"/>
                    </a:lnTo>
                    <a:lnTo>
                      <a:pt x="929" y="611"/>
                    </a:lnTo>
                    <a:lnTo>
                      <a:pt x="933" y="612"/>
                    </a:lnTo>
                    <a:lnTo>
                      <a:pt x="936" y="612"/>
                    </a:lnTo>
                    <a:lnTo>
                      <a:pt x="1006" y="612"/>
                    </a:lnTo>
                    <a:lnTo>
                      <a:pt x="1016" y="612"/>
                    </a:lnTo>
                    <a:lnTo>
                      <a:pt x="1024" y="614"/>
                    </a:lnTo>
                    <a:lnTo>
                      <a:pt x="1032" y="616"/>
                    </a:lnTo>
                    <a:lnTo>
                      <a:pt x="1038" y="620"/>
                    </a:lnTo>
                    <a:lnTo>
                      <a:pt x="1044" y="623"/>
                    </a:lnTo>
                    <a:lnTo>
                      <a:pt x="1048" y="627"/>
                    </a:lnTo>
                    <a:lnTo>
                      <a:pt x="1052" y="631"/>
                    </a:lnTo>
                    <a:lnTo>
                      <a:pt x="1056" y="637"/>
                    </a:lnTo>
                    <a:lnTo>
                      <a:pt x="1059" y="642"/>
                    </a:lnTo>
                    <a:lnTo>
                      <a:pt x="1061" y="648"/>
                    </a:lnTo>
                    <a:lnTo>
                      <a:pt x="1062" y="653"/>
                    </a:lnTo>
                    <a:lnTo>
                      <a:pt x="1063" y="658"/>
                    </a:lnTo>
                    <a:lnTo>
                      <a:pt x="1064" y="669"/>
                    </a:lnTo>
                    <a:lnTo>
                      <a:pt x="1063" y="678"/>
                    </a:lnTo>
                    <a:lnTo>
                      <a:pt x="1061" y="690"/>
                    </a:lnTo>
                    <a:lnTo>
                      <a:pt x="1058" y="702"/>
                    </a:lnTo>
                    <a:lnTo>
                      <a:pt x="1052" y="715"/>
                    </a:lnTo>
                    <a:lnTo>
                      <a:pt x="1046" y="728"/>
                    </a:lnTo>
                    <a:lnTo>
                      <a:pt x="1041" y="733"/>
                    </a:lnTo>
                    <a:lnTo>
                      <a:pt x="1035" y="738"/>
                    </a:lnTo>
                    <a:lnTo>
                      <a:pt x="1030" y="744"/>
                    </a:lnTo>
                    <a:lnTo>
                      <a:pt x="1022" y="747"/>
                    </a:lnTo>
                    <a:lnTo>
                      <a:pt x="1015" y="751"/>
                    </a:lnTo>
                    <a:lnTo>
                      <a:pt x="1006" y="753"/>
                    </a:lnTo>
                    <a:lnTo>
                      <a:pt x="996" y="756"/>
                    </a:lnTo>
                    <a:lnTo>
                      <a:pt x="985" y="756"/>
                    </a:lnTo>
                    <a:lnTo>
                      <a:pt x="900" y="756"/>
                    </a:lnTo>
                    <a:lnTo>
                      <a:pt x="896" y="757"/>
                    </a:lnTo>
                    <a:lnTo>
                      <a:pt x="893" y="757"/>
                    </a:lnTo>
                    <a:lnTo>
                      <a:pt x="890" y="759"/>
                    </a:lnTo>
                    <a:lnTo>
                      <a:pt x="887" y="761"/>
                    </a:lnTo>
                    <a:lnTo>
                      <a:pt x="885" y="764"/>
                    </a:lnTo>
                    <a:lnTo>
                      <a:pt x="883" y="766"/>
                    </a:lnTo>
                    <a:lnTo>
                      <a:pt x="883" y="770"/>
                    </a:lnTo>
                    <a:lnTo>
                      <a:pt x="882" y="774"/>
                    </a:lnTo>
                    <a:lnTo>
                      <a:pt x="883" y="777"/>
                    </a:lnTo>
                    <a:lnTo>
                      <a:pt x="883" y="780"/>
                    </a:lnTo>
                    <a:lnTo>
                      <a:pt x="885" y="784"/>
                    </a:lnTo>
                    <a:lnTo>
                      <a:pt x="887" y="787"/>
                    </a:lnTo>
                    <a:lnTo>
                      <a:pt x="890" y="789"/>
                    </a:lnTo>
                    <a:lnTo>
                      <a:pt x="893" y="790"/>
                    </a:lnTo>
                    <a:lnTo>
                      <a:pt x="896" y="791"/>
                    </a:lnTo>
                    <a:lnTo>
                      <a:pt x="900" y="792"/>
                    </a:lnTo>
                    <a:lnTo>
                      <a:pt x="970" y="791"/>
                    </a:lnTo>
                    <a:lnTo>
                      <a:pt x="981" y="792"/>
                    </a:lnTo>
                    <a:lnTo>
                      <a:pt x="991" y="793"/>
                    </a:lnTo>
                    <a:lnTo>
                      <a:pt x="998" y="797"/>
                    </a:lnTo>
                    <a:lnTo>
                      <a:pt x="1005" y="800"/>
                    </a:lnTo>
                    <a:lnTo>
                      <a:pt x="1010" y="803"/>
                    </a:lnTo>
                    <a:lnTo>
                      <a:pt x="1015" y="807"/>
                    </a:lnTo>
                    <a:lnTo>
                      <a:pt x="1018" y="813"/>
                    </a:lnTo>
                    <a:lnTo>
                      <a:pt x="1020" y="818"/>
                    </a:lnTo>
                    <a:lnTo>
                      <a:pt x="1022" y="825"/>
                    </a:lnTo>
                    <a:lnTo>
                      <a:pt x="1022" y="830"/>
                    </a:lnTo>
                    <a:lnTo>
                      <a:pt x="1023" y="837"/>
                    </a:lnTo>
                    <a:lnTo>
                      <a:pt x="1022" y="843"/>
                    </a:lnTo>
                    <a:lnTo>
                      <a:pt x="1020" y="855"/>
                    </a:lnTo>
                    <a:lnTo>
                      <a:pt x="1018" y="866"/>
                    </a:lnTo>
                    <a:lnTo>
                      <a:pt x="1014" y="879"/>
                    </a:lnTo>
                    <a:lnTo>
                      <a:pt x="1008" y="892"/>
                    </a:lnTo>
                    <a:lnTo>
                      <a:pt x="1006" y="898"/>
                    </a:lnTo>
                    <a:lnTo>
                      <a:pt x="1003" y="904"/>
                    </a:lnTo>
                    <a:lnTo>
                      <a:pt x="998" y="909"/>
                    </a:lnTo>
                    <a:lnTo>
                      <a:pt x="994" y="914"/>
                    </a:lnTo>
                    <a:lnTo>
                      <a:pt x="989" y="919"/>
                    </a:lnTo>
                    <a:lnTo>
                      <a:pt x="983" y="923"/>
                    </a:lnTo>
                    <a:lnTo>
                      <a:pt x="976" y="927"/>
                    </a:lnTo>
                    <a:lnTo>
                      <a:pt x="968" y="930"/>
                    </a:lnTo>
                    <a:lnTo>
                      <a:pt x="958" y="933"/>
                    </a:lnTo>
                    <a:lnTo>
                      <a:pt x="948" y="934"/>
                    </a:lnTo>
                    <a:lnTo>
                      <a:pt x="936" y="935"/>
                    </a:lnTo>
                    <a:lnTo>
                      <a:pt x="923" y="936"/>
                    </a:lnTo>
                    <a:lnTo>
                      <a:pt x="863" y="936"/>
                    </a:lnTo>
                    <a:lnTo>
                      <a:pt x="860" y="936"/>
                    </a:lnTo>
                    <a:lnTo>
                      <a:pt x="857" y="937"/>
                    </a:lnTo>
                    <a:lnTo>
                      <a:pt x="854" y="939"/>
                    </a:lnTo>
                    <a:lnTo>
                      <a:pt x="852" y="941"/>
                    </a:lnTo>
                    <a:lnTo>
                      <a:pt x="849" y="944"/>
                    </a:lnTo>
                    <a:lnTo>
                      <a:pt x="847" y="947"/>
                    </a:lnTo>
                    <a:lnTo>
                      <a:pt x="846" y="950"/>
                    </a:lnTo>
                    <a:lnTo>
                      <a:pt x="846" y="954"/>
                    </a:lnTo>
                    <a:lnTo>
                      <a:pt x="846" y="958"/>
                    </a:lnTo>
                    <a:lnTo>
                      <a:pt x="847" y="961"/>
                    </a:lnTo>
                    <a:lnTo>
                      <a:pt x="849" y="964"/>
                    </a:lnTo>
                    <a:lnTo>
                      <a:pt x="852" y="966"/>
                    </a:lnTo>
                    <a:lnTo>
                      <a:pt x="854" y="968"/>
                    </a:lnTo>
                    <a:lnTo>
                      <a:pt x="857" y="971"/>
                    </a:lnTo>
                    <a:lnTo>
                      <a:pt x="860" y="972"/>
                    </a:lnTo>
                    <a:lnTo>
                      <a:pt x="863" y="972"/>
                    </a:lnTo>
                    <a:lnTo>
                      <a:pt x="921" y="972"/>
                    </a:lnTo>
                    <a:lnTo>
                      <a:pt x="927" y="973"/>
                    </a:lnTo>
                    <a:lnTo>
                      <a:pt x="934" y="974"/>
                    </a:lnTo>
                    <a:lnTo>
                      <a:pt x="939" y="975"/>
                    </a:lnTo>
                    <a:lnTo>
                      <a:pt x="943" y="978"/>
                    </a:lnTo>
                    <a:lnTo>
                      <a:pt x="947" y="981"/>
                    </a:lnTo>
                    <a:lnTo>
                      <a:pt x="950" y="985"/>
                    </a:lnTo>
                    <a:lnTo>
                      <a:pt x="953" y="988"/>
                    </a:lnTo>
                    <a:lnTo>
                      <a:pt x="955" y="992"/>
                    </a:lnTo>
                    <a:lnTo>
                      <a:pt x="957" y="1001"/>
                    </a:lnTo>
                    <a:lnTo>
                      <a:pt x="958" y="1008"/>
                    </a:lnTo>
                    <a:lnTo>
                      <a:pt x="958" y="1016"/>
                    </a:lnTo>
                    <a:lnTo>
                      <a:pt x="957" y="1022"/>
                    </a:lnTo>
                    <a:lnTo>
                      <a:pt x="951" y="1041"/>
                    </a:lnTo>
                    <a:lnTo>
                      <a:pt x="948" y="1048"/>
                    </a:lnTo>
                    <a:lnTo>
                      <a:pt x="943" y="1056"/>
                    </a:lnTo>
                    <a:lnTo>
                      <a:pt x="938" y="1061"/>
                    </a:lnTo>
                    <a:lnTo>
                      <a:pt x="931" y="1067"/>
                    </a:lnTo>
                    <a:lnTo>
                      <a:pt x="924" y="1071"/>
                    </a:lnTo>
                    <a:lnTo>
                      <a:pt x="916" y="1075"/>
                    </a:lnTo>
                    <a:lnTo>
                      <a:pt x="907" y="1077"/>
                    </a:lnTo>
                    <a:lnTo>
                      <a:pt x="895" y="1080"/>
                    </a:lnTo>
                    <a:lnTo>
                      <a:pt x="882" y="1080"/>
                    </a:lnTo>
                    <a:lnTo>
                      <a:pt x="685" y="1080"/>
                    </a:lnTo>
                    <a:lnTo>
                      <a:pt x="649" y="1079"/>
                    </a:lnTo>
                    <a:lnTo>
                      <a:pt x="613" y="1076"/>
                    </a:lnTo>
                    <a:lnTo>
                      <a:pt x="579" y="1073"/>
                    </a:lnTo>
                    <a:lnTo>
                      <a:pt x="549" y="1069"/>
                    </a:lnTo>
                    <a:lnTo>
                      <a:pt x="523" y="1065"/>
                    </a:lnTo>
                    <a:lnTo>
                      <a:pt x="504" y="1060"/>
                    </a:lnTo>
                    <a:lnTo>
                      <a:pt x="491" y="1058"/>
                    </a:lnTo>
                    <a:lnTo>
                      <a:pt x="485" y="1057"/>
                    </a:lnTo>
                    <a:lnTo>
                      <a:pt x="436" y="1045"/>
                    </a:lnTo>
                    <a:lnTo>
                      <a:pt x="398" y="1036"/>
                    </a:lnTo>
                    <a:lnTo>
                      <a:pt x="370" y="1030"/>
                    </a:lnTo>
                    <a:lnTo>
                      <a:pt x="349" y="1025"/>
                    </a:lnTo>
                    <a:lnTo>
                      <a:pt x="336" y="1021"/>
                    </a:lnTo>
                    <a:lnTo>
                      <a:pt x="328" y="1019"/>
                    </a:lnTo>
                    <a:lnTo>
                      <a:pt x="322" y="1018"/>
                    </a:lnTo>
                    <a:lnTo>
                      <a:pt x="319" y="1017"/>
                    </a:lnTo>
                    <a:lnTo>
                      <a:pt x="314" y="1016"/>
                    </a:lnTo>
                    <a:lnTo>
                      <a:pt x="304" y="1012"/>
                    </a:lnTo>
                    <a:lnTo>
                      <a:pt x="297" y="1007"/>
                    </a:lnTo>
                    <a:lnTo>
                      <a:pt x="293" y="1002"/>
                    </a:lnTo>
                    <a:lnTo>
                      <a:pt x="291" y="999"/>
                    </a:lnTo>
                    <a:lnTo>
                      <a:pt x="290" y="994"/>
                    </a:lnTo>
                    <a:lnTo>
                      <a:pt x="289" y="990"/>
                    </a:lnTo>
                    <a:lnTo>
                      <a:pt x="288" y="986"/>
                    </a:lnTo>
                    <a:lnTo>
                      <a:pt x="288" y="488"/>
                    </a:lnTo>
                    <a:lnTo>
                      <a:pt x="289" y="482"/>
                    </a:lnTo>
                    <a:lnTo>
                      <a:pt x="290" y="476"/>
                    </a:lnTo>
                    <a:lnTo>
                      <a:pt x="292" y="471"/>
                    </a:lnTo>
                    <a:lnTo>
                      <a:pt x="295" y="465"/>
                    </a:lnTo>
                    <a:lnTo>
                      <a:pt x="300" y="461"/>
                    </a:lnTo>
                    <a:lnTo>
                      <a:pt x="305" y="456"/>
                    </a:lnTo>
                    <a:lnTo>
                      <a:pt x="310" y="453"/>
                    </a:lnTo>
                    <a:lnTo>
                      <a:pt x="317" y="451"/>
                    </a:lnTo>
                    <a:lnTo>
                      <a:pt x="320" y="449"/>
                    </a:lnTo>
                    <a:lnTo>
                      <a:pt x="325" y="448"/>
                    </a:lnTo>
                    <a:lnTo>
                      <a:pt x="339" y="441"/>
                    </a:lnTo>
                    <a:lnTo>
                      <a:pt x="354" y="434"/>
                    </a:lnTo>
                    <a:lnTo>
                      <a:pt x="368" y="426"/>
                    </a:lnTo>
                    <a:lnTo>
                      <a:pt x="381" y="419"/>
                    </a:lnTo>
                    <a:lnTo>
                      <a:pt x="393" y="410"/>
                    </a:lnTo>
                    <a:lnTo>
                      <a:pt x="404" y="401"/>
                    </a:lnTo>
                    <a:lnTo>
                      <a:pt x="416" y="393"/>
                    </a:lnTo>
                    <a:lnTo>
                      <a:pt x="427" y="383"/>
                    </a:lnTo>
                    <a:lnTo>
                      <a:pt x="437" y="373"/>
                    </a:lnTo>
                    <a:lnTo>
                      <a:pt x="447" y="364"/>
                    </a:lnTo>
                    <a:lnTo>
                      <a:pt x="455" y="353"/>
                    </a:lnTo>
                    <a:lnTo>
                      <a:pt x="464" y="343"/>
                    </a:lnTo>
                    <a:lnTo>
                      <a:pt x="480" y="320"/>
                    </a:lnTo>
                    <a:lnTo>
                      <a:pt x="493" y="299"/>
                    </a:lnTo>
                    <a:lnTo>
                      <a:pt x="505" y="275"/>
                    </a:lnTo>
                    <a:lnTo>
                      <a:pt x="515" y="251"/>
                    </a:lnTo>
                    <a:lnTo>
                      <a:pt x="522" y="228"/>
                    </a:lnTo>
                    <a:lnTo>
                      <a:pt x="529" y="203"/>
                    </a:lnTo>
                    <a:lnTo>
                      <a:pt x="534" y="179"/>
                    </a:lnTo>
                    <a:lnTo>
                      <a:pt x="537" y="155"/>
                    </a:lnTo>
                    <a:lnTo>
                      <a:pt x="539" y="131"/>
                    </a:lnTo>
                    <a:lnTo>
                      <a:pt x="541" y="108"/>
                    </a:lnTo>
                    <a:lnTo>
                      <a:pt x="541" y="101"/>
                    </a:lnTo>
                    <a:lnTo>
                      <a:pt x="543" y="95"/>
                    </a:lnTo>
                    <a:lnTo>
                      <a:pt x="546" y="89"/>
                    </a:lnTo>
                    <a:lnTo>
                      <a:pt x="549" y="84"/>
                    </a:lnTo>
                    <a:lnTo>
                      <a:pt x="555" y="78"/>
                    </a:lnTo>
                    <a:lnTo>
                      <a:pt x="561" y="75"/>
                    </a:lnTo>
                    <a:lnTo>
                      <a:pt x="568" y="73"/>
                    </a:lnTo>
                    <a:lnTo>
                      <a:pt x="576" y="72"/>
                    </a:lnTo>
                    <a:lnTo>
                      <a:pt x="584" y="73"/>
                    </a:lnTo>
                    <a:lnTo>
                      <a:pt x="591" y="75"/>
                    </a:lnTo>
                    <a:lnTo>
                      <a:pt x="600" y="80"/>
                    </a:lnTo>
                    <a:lnTo>
                      <a:pt x="609" y="85"/>
                    </a:lnTo>
                    <a:lnTo>
                      <a:pt x="617" y="93"/>
                    </a:lnTo>
                    <a:lnTo>
                      <a:pt x="626" y="101"/>
                    </a:lnTo>
                    <a:lnTo>
                      <a:pt x="634" y="111"/>
                    </a:lnTo>
                    <a:lnTo>
                      <a:pt x="643" y="122"/>
                    </a:lnTo>
                    <a:lnTo>
                      <a:pt x="651" y="134"/>
                    </a:lnTo>
                    <a:lnTo>
                      <a:pt x="658" y="148"/>
                    </a:lnTo>
                    <a:lnTo>
                      <a:pt x="665" y="162"/>
                    </a:lnTo>
                    <a:lnTo>
                      <a:pt x="670" y="176"/>
                    </a:lnTo>
                    <a:lnTo>
                      <a:pt x="674" y="192"/>
                    </a:lnTo>
                    <a:lnTo>
                      <a:pt x="679" y="208"/>
                    </a:lnTo>
                    <a:lnTo>
                      <a:pt x="681" y="225"/>
                    </a:lnTo>
                    <a:lnTo>
                      <a:pt x="681" y="243"/>
                    </a:lnTo>
                    <a:lnTo>
                      <a:pt x="681" y="272"/>
                    </a:lnTo>
                    <a:lnTo>
                      <a:pt x="680" y="296"/>
                    </a:lnTo>
                    <a:lnTo>
                      <a:pt x="679" y="317"/>
                    </a:lnTo>
                    <a:lnTo>
                      <a:pt x="676" y="336"/>
                    </a:lnTo>
                    <a:lnTo>
                      <a:pt x="671" y="355"/>
                    </a:lnTo>
                    <a:lnTo>
                      <a:pt x="666" y="377"/>
                    </a:lnTo>
                    <a:lnTo>
                      <a:pt x="658" y="401"/>
                    </a:lnTo>
                    <a:lnTo>
                      <a:pt x="649" y="432"/>
                    </a:lnTo>
                    <a:lnTo>
                      <a:pt x="766" y="432"/>
                    </a:lnTo>
                    <a:lnTo>
                      <a:pt x="856" y="433"/>
                    </a:lnTo>
                    <a:lnTo>
                      <a:pt x="921" y="434"/>
                    </a:lnTo>
                    <a:lnTo>
                      <a:pt x="966" y="436"/>
                    </a:lnTo>
                    <a:lnTo>
                      <a:pt x="995" y="437"/>
                    </a:lnTo>
                    <a:lnTo>
                      <a:pt x="1014" y="439"/>
                    </a:lnTo>
                    <a:lnTo>
                      <a:pt x="1027" y="442"/>
                    </a:lnTo>
                    <a:lnTo>
                      <a:pt x="1037" y="446"/>
                    </a:lnTo>
                    <a:lnTo>
                      <a:pt x="1044" y="448"/>
                    </a:lnTo>
                    <a:lnTo>
                      <a:pt x="1050" y="450"/>
                    </a:lnTo>
                    <a:lnTo>
                      <a:pt x="1056" y="453"/>
                    </a:lnTo>
                    <a:lnTo>
                      <a:pt x="1060" y="458"/>
                    </a:lnTo>
                    <a:lnTo>
                      <a:pt x="1068" y="465"/>
                    </a:lnTo>
                    <a:lnTo>
                      <a:pt x="1073" y="473"/>
                    </a:lnTo>
                    <a:lnTo>
                      <a:pt x="1077" y="481"/>
                    </a:lnTo>
                    <a:lnTo>
                      <a:pt x="1078" y="489"/>
                    </a:lnTo>
                    <a:lnTo>
                      <a:pt x="1079" y="495"/>
                    </a:lnTo>
                    <a:lnTo>
                      <a:pt x="1081" y="501"/>
                    </a:lnTo>
                    <a:lnTo>
                      <a:pt x="1079" y="512"/>
                    </a:lnTo>
                    <a:lnTo>
                      <a:pt x="1079" y="523"/>
                    </a:lnTo>
                    <a:close/>
                    <a:moveTo>
                      <a:pt x="252" y="1044"/>
                    </a:moveTo>
                    <a:lnTo>
                      <a:pt x="251" y="1052"/>
                    </a:lnTo>
                    <a:lnTo>
                      <a:pt x="249" y="1058"/>
                    </a:lnTo>
                    <a:lnTo>
                      <a:pt x="246" y="1063"/>
                    </a:lnTo>
                    <a:lnTo>
                      <a:pt x="241" y="1069"/>
                    </a:lnTo>
                    <a:lnTo>
                      <a:pt x="236" y="1073"/>
                    </a:lnTo>
                    <a:lnTo>
                      <a:pt x="231" y="1077"/>
                    </a:lnTo>
                    <a:lnTo>
                      <a:pt x="223" y="1079"/>
                    </a:lnTo>
                    <a:lnTo>
                      <a:pt x="216" y="1080"/>
                    </a:lnTo>
                    <a:lnTo>
                      <a:pt x="108" y="1080"/>
                    </a:lnTo>
                    <a:lnTo>
                      <a:pt x="101" y="1079"/>
                    </a:lnTo>
                    <a:lnTo>
                      <a:pt x="94" y="1077"/>
                    </a:lnTo>
                    <a:lnTo>
                      <a:pt x="88" y="1073"/>
                    </a:lnTo>
                    <a:lnTo>
                      <a:pt x="83" y="1069"/>
                    </a:lnTo>
                    <a:lnTo>
                      <a:pt x="78" y="1063"/>
                    </a:lnTo>
                    <a:lnTo>
                      <a:pt x="75" y="1058"/>
                    </a:lnTo>
                    <a:lnTo>
                      <a:pt x="73" y="1052"/>
                    </a:lnTo>
                    <a:lnTo>
                      <a:pt x="72" y="1044"/>
                    </a:lnTo>
                    <a:lnTo>
                      <a:pt x="72" y="468"/>
                    </a:lnTo>
                    <a:lnTo>
                      <a:pt x="73" y="461"/>
                    </a:lnTo>
                    <a:lnTo>
                      <a:pt x="75" y="454"/>
                    </a:lnTo>
                    <a:lnTo>
                      <a:pt x="78" y="448"/>
                    </a:lnTo>
                    <a:lnTo>
                      <a:pt x="83" y="442"/>
                    </a:lnTo>
                    <a:lnTo>
                      <a:pt x="88" y="438"/>
                    </a:lnTo>
                    <a:lnTo>
                      <a:pt x="94" y="435"/>
                    </a:lnTo>
                    <a:lnTo>
                      <a:pt x="101" y="433"/>
                    </a:lnTo>
                    <a:lnTo>
                      <a:pt x="108" y="432"/>
                    </a:lnTo>
                    <a:lnTo>
                      <a:pt x="216" y="432"/>
                    </a:lnTo>
                    <a:lnTo>
                      <a:pt x="223" y="433"/>
                    </a:lnTo>
                    <a:lnTo>
                      <a:pt x="231" y="435"/>
                    </a:lnTo>
                    <a:lnTo>
                      <a:pt x="236" y="438"/>
                    </a:lnTo>
                    <a:lnTo>
                      <a:pt x="241" y="442"/>
                    </a:lnTo>
                    <a:lnTo>
                      <a:pt x="246" y="448"/>
                    </a:lnTo>
                    <a:lnTo>
                      <a:pt x="249" y="454"/>
                    </a:lnTo>
                    <a:lnTo>
                      <a:pt x="251" y="461"/>
                    </a:lnTo>
                    <a:lnTo>
                      <a:pt x="252" y="468"/>
                    </a:lnTo>
                    <a:lnTo>
                      <a:pt x="252" y="1044"/>
                    </a:lnTo>
                    <a:close/>
                    <a:moveTo>
                      <a:pt x="1050" y="377"/>
                    </a:moveTo>
                    <a:lnTo>
                      <a:pt x="1030" y="373"/>
                    </a:lnTo>
                    <a:lnTo>
                      <a:pt x="1005" y="370"/>
                    </a:lnTo>
                    <a:lnTo>
                      <a:pt x="975" y="368"/>
                    </a:lnTo>
                    <a:lnTo>
                      <a:pt x="938" y="366"/>
                    </a:lnTo>
                    <a:lnTo>
                      <a:pt x="897" y="365"/>
                    </a:lnTo>
                    <a:lnTo>
                      <a:pt x="852" y="364"/>
                    </a:lnTo>
                    <a:lnTo>
                      <a:pt x="800" y="363"/>
                    </a:lnTo>
                    <a:lnTo>
                      <a:pt x="745" y="361"/>
                    </a:lnTo>
                    <a:lnTo>
                      <a:pt x="749" y="336"/>
                    </a:lnTo>
                    <a:lnTo>
                      <a:pt x="751" y="310"/>
                    </a:lnTo>
                    <a:lnTo>
                      <a:pt x="753" y="279"/>
                    </a:lnTo>
                    <a:lnTo>
                      <a:pt x="753" y="243"/>
                    </a:lnTo>
                    <a:lnTo>
                      <a:pt x="752" y="219"/>
                    </a:lnTo>
                    <a:lnTo>
                      <a:pt x="749" y="195"/>
                    </a:lnTo>
                    <a:lnTo>
                      <a:pt x="744" y="172"/>
                    </a:lnTo>
                    <a:lnTo>
                      <a:pt x="737" y="151"/>
                    </a:lnTo>
                    <a:lnTo>
                      <a:pt x="728" y="129"/>
                    </a:lnTo>
                    <a:lnTo>
                      <a:pt x="719" y="109"/>
                    </a:lnTo>
                    <a:lnTo>
                      <a:pt x="708" y="90"/>
                    </a:lnTo>
                    <a:lnTo>
                      <a:pt x="696" y="73"/>
                    </a:lnTo>
                    <a:lnTo>
                      <a:pt x="683" y="57"/>
                    </a:lnTo>
                    <a:lnTo>
                      <a:pt x="669" y="43"/>
                    </a:lnTo>
                    <a:lnTo>
                      <a:pt x="654" y="30"/>
                    </a:lnTo>
                    <a:lnTo>
                      <a:pt x="639" y="20"/>
                    </a:lnTo>
                    <a:lnTo>
                      <a:pt x="624" y="12"/>
                    </a:lnTo>
                    <a:lnTo>
                      <a:pt x="607" y="5"/>
                    </a:lnTo>
                    <a:lnTo>
                      <a:pt x="600" y="3"/>
                    </a:lnTo>
                    <a:lnTo>
                      <a:pt x="591" y="1"/>
                    </a:lnTo>
                    <a:lnTo>
                      <a:pt x="584" y="0"/>
                    </a:lnTo>
                    <a:lnTo>
                      <a:pt x="576" y="0"/>
                    </a:lnTo>
                    <a:lnTo>
                      <a:pt x="565" y="1"/>
                    </a:lnTo>
                    <a:lnTo>
                      <a:pt x="555" y="2"/>
                    </a:lnTo>
                    <a:lnTo>
                      <a:pt x="544" y="5"/>
                    </a:lnTo>
                    <a:lnTo>
                      <a:pt x="534" y="8"/>
                    </a:lnTo>
                    <a:lnTo>
                      <a:pt x="525" y="13"/>
                    </a:lnTo>
                    <a:lnTo>
                      <a:pt x="516" y="18"/>
                    </a:lnTo>
                    <a:lnTo>
                      <a:pt x="508" y="24"/>
                    </a:lnTo>
                    <a:lnTo>
                      <a:pt x="501" y="31"/>
                    </a:lnTo>
                    <a:lnTo>
                      <a:pt x="493" y="39"/>
                    </a:lnTo>
                    <a:lnTo>
                      <a:pt x="487" y="47"/>
                    </a:lnTo>
                    <a:lnTo>
                      <a:pt x="481" y="56"/>
                    </a:lnTo>
                    <a:lnTo>
                      <a:pt x="477" y="66"/>
                    </a:lnTo>
                    <a:lnTo>
                      <a:pt x="474" y="75"/>
                    </a:lnTo>
                    <a:lnTo>
                      <a:pt x="470" y="85"/>
                    </a:lnTo>
                    <a:lnTo>
                      <a:pt x="469" y="96"/>
                    </a:lnTo>
                    <a:lnTo>
                      <a:pt x="468" y="107"/>
                    </a:lnTo>
                    <a:lnTo>
                      <a:pt x="467" y="122"/>
                    </a:lnTo>
                    <a:lnTo>
                      <a:pt x="467" y="137"/>
                    </a:lnTo>
                    <a:lnTo>
                      <a:pt x="465" y="153"/>
                    </a:lnTo>
                    <a:lnTo>
                      <a:pt x="462" y="169"/>
                    </a:lnTo>
                    <a:lnTo>
                      <a:pt x="458" y="186"/>
                    </a:lnTo>
                    <a:lnTo>
                      <a:pt x="454" y="205"/>
                    </a:lnTo>
                    <a:lnTo>
                      <a:pt x="448" y="223"/>
                    </a:lnTo>
                    <a:lnTo>
                      <a:pt x="441" y="240"/>
                    </a:lnTo>
                    <a:lnTo>
                      <a:pt x="433" y="259"/>
                    </a:lnTo>
                    <a:lnTo>
                      <a:pt x="423" y="277"/>
                    </a:lnTo>
                    <a:lnTo>
                      <a:pt x="411" y="294"/>
                    </a:lnTo>
                    <a:lnTo>
                      <a:pt x="397" y="311"/>
                    </a:lnTo>
                    <a:lnTo>
                      <a:pt x="382" y="327"/>
                    </a:lnTo>
                    <a:lnTo>
                      <a:pt x="364" y="342"/>
                    </a:lnTo>
                    <a:lnTo>
                      <a:pt x="356" y="348"/>
                    </a:lnTo>
                    <a:lnTo>
                      <a:pt x="345" y="356"/>
                    </a:lnTo>
                    <a:lnTo>
                      <a:pt x="335" y="363"/>
                    </a:lnTo>
                    <a:lnTo>
                      <a:pt x="325" y="368"/>
                    </a:lnTo>
                    <a:lnTo>
                      <a:pt x="315" y="373"/>
                    </a:lnTo>
                    <a:lnTo>
                      <a:pt x="303" y="379"/>
                    </a:lnTo>
                    <a:lnTo>
                      <a:pt x="292" y="384"/>
                    </a:lnTo>
                    <a:lnTo>
                      <a:pt x="286" y="387"/>
                    </a:lnTo>
                    <a:lnTo>
                      <a:pt x="288" y="388"/>
                    </a:lnTo>
                    <a:lnTo>
                      <a:pt x="280" y="383"/>
                    </a:lnTo>
                    <a:lnTo>
                      <a:pt x="273" y="378"/>
                    </a:lnTo>
                    <a:lnTo>
                      <a:pt x="264" y="372"/>
                    </a:lnTo>
                    <a:lnTo>
                      <a:pt x="255" y="368"/>
                    </a:lnTo>
                    <a:lnTo>
                      <a:pt x="246" y="365"/>
                    </a:lnTo>
                    <a:lnTo>
                      <a:pt x="236" y="363"/>
                    </a:lnTo>
                    <a:lnTo>
                      <a:pt x="226" y="360"/>
                    </a:lnTo>
                    <a:lnTo>
                      <a:pt x="216" y="360"/>
                    </a:lnTo>
                    <a:lnTo>
                      <a:pt x="108" y="360"/>
                    </a:lnTo>
                    <a:lnTo>
                      <a:pt x="97" y="360"/>
                    </a:lnTo>
                    <a:lnTo>
                      <a:pt x="86" y="363"/>
                    </a:lnTo>
                    <a:lnTo>
                      <a:pt x="76" y="365"/>
                    </a:lnTo>
                    <a:lnTo>
                      <a:pt x="66" y="368"/>
                    </a:lnTo>
                    <a:lnTo>
                      <a:pt x="57" y="373"/>
                    </a:lnTo>
                    <a:lnTo>
                      <a:pt x="48" y="379"/>
                    </a:lnTo>
                    <a:lnTo>
                      <a:pt x="39" y="384"/>
                    </a:lnTo>
                    <a:lnTo>
                      <a:pt x="32" y="392"/>
                    </a:lnTo>
                    <a:lnTo>
                      <a:pt x="24" y="399"/>
                    </a:lnTo>
                    <a:lnTo>
                      <a:pt x="19" y="408"/>
                    </a:lnTo>
                    <a:lnTo>
                      <a:pt x="13" y="417"/>
                    </a:lnTo>
                    <a:lnTo>
                      <a:pt x="8" y="426"/>
                    </a:lnTo>
                    <a:lnTo>
                      <a:pt x="5" y="436"/>
                    </a:lnTo>
                    <a:lnTo>
                      <a:pt x="3" y="446"/>
                    </a:lnTo>
                    <a:lnTo>
                      <a:pt x="0" y="456"/>
                    </a:lnTo>
                    <a:lnTo>
                      <a:pt x="0" y="468"/>
                    </a:lnTo>
                    <a:lnTo>
                      <a:pt x="0" y="1044"/>
                    </a:lnTo>
                    <a:lnTo>
                      <a:pt x="0" y="1055"/>
                    </a:lnTo>
                    <a:lnTo>
                      <a:pt x="3" y="1066"/>
                    </a:lnTo>
                    <a:lnTo>
                      <a:pt x="5" y="1076"/>
                    </a:lnTo>
                    <a:lnTo>
                      <a:pt x="8" y="1086"/>
                    </a:lnTo>
                    <a:lnTo>
                      <a:pt x="13" y="1095"/>
                    </a:lnTo>
                    <a:lnTo>
                      <a:pt x="19" y="1104"/>
                    </a:lnTo>
                    <a:lnTo>
                      <a:pt x="24" y="1112"/>
                    </a:lnTo>
                    <a:lnTo>
                      <a:pt x="32" y="1121"/>
                    </a:lnTo>
                    <a:lnTo>
                      <a:pt x="39" y="1127"/>
                    </a:lnTo>
                    <a:lnTo>
                      <a:pt x="48" y="1134"/>
                    </a:lnTo>
                    <a:lnTo>
                      <a:pt x="57" y="1139"/>
                    </a:lnTo>
                    <a:lnTo>
                      <a:pt x="66" y="1143"/>
                    </a:lnTo>
                    <a:lnTo>
                      <a:pt x="76" y="1147"/>
                    </a:lnTo>
                    <a:lnTo>
                      <a:pt x="86" y="1150"/>
                    </a:lnTo>
                    <a:lnTo>
                      <a:pt x="97" y="1151"/>
                    </a:lnTo>
                    <a:lnTo>
                      <a:pt x="108" y="1152"/>
                    </a:lnTo>
                    <a:lnTo>
                      <a:pt x="216" y="1152"/>
                    </a:lnTo>
                    <a:lnTo>
                      <a:pt x="224" y="1152"/>
                    </a:lnTo>
                    <a:lnTo>
                      <a:pt x="232" y="1151"/>
                    </a:lnTo>
                    <a:lnTo>
                      <a:pt x="239" y="1149"/>
                    </a:lnTo>
                    <a:lnTo>
                      <a:pt x="247" y="1148"/>
                    </a:lnTo>
                    <a:lnTo>
                      <a:pt x="254" y="1144"/>
                    </a:lnTo>
                    <a:lnTo>
                      <a:pt x="261" y="1141"/>
                    </a:lnTo>
                    <a:lnTo>
                      <a:pt x="267" y="1138"/>
                    </a:lnTo>
                    <a:lnTo>
                      <a:pt x="274" y="1135"/>
                    </a:lnTo>
                    <a:lnTo>
                      <a:pt x="286" y="1125"/>
                    </a:lnTo>
                    <a:lnTo>
                      <a:pt x="295" y="1114"/>
                    </a:lnTo>
                    <a:lnTo>
                      <a:pt x="305" y="1102"/>
                    </a:lnTo>
                    <a:lnTo>
                      <a:pt x="312" y="1089"/>
                    </a:lnTo>
                    <a:lnTo>
                      <a:pt x="313" y="1089"/>
                    </a:lnTo>
                    <a:lnTo>
                      <a:pt x="314" y="1090"/>
                    </a:lnTo>
                    <a:lnTo>
                      <a:pt x="318" y="1092"/>
                    </a:lnTo>
                    <a:lnTo>
                      <a:pt x="322" y="1093"/>
                    </a:lnTo>
                    <a:lnTo>
                      <a:pt x="323" y="1093"/>
                    </a:lnTo>
                    <a:lnTo>
                      <a:pt x="325" y="1093"/>
                    </a:lnTo>
                    <a:lnTo>
                      <a:pt x="344" y="1098"/>
                    </a:lnTo>
                    <a:lnTo>
                      <a:pt x="373" y="1104"/>
                    </a:lnTo>
                    <a:lnTo>
                      <a:pt x="414" y="1114"/>
                    </a:lnTo>
                    <a:lnTo>
                      <a:pt x="470" y="1127"/>
                    </a:lnTo>
                    <a:lnTo>
                      <a:pt x="480" y="1129"/>
                    </a:lnTo>
                    <a:lnTo>
                      <a:pt x="497" y="1133"/>
                    </a:lnTo>
                    <a:lnTo>
                      <a:pt x="520" y="1137"/>
                    </a:lnTo>
                    <a:lnTo>
                      <a:pt x="547" y="1141"/>
                    </a:lnTo>
                    <a:lnTo>
                      <a:pt x="578" y="1146"/>
                    </a:lnTo>
                    <a:lnTo>
                      <a:pt x="612" y="1149"/>
                    </a:lnTo>
                    <a:lnTo>
                      <a:pt x="647" y="1151"/>
                    </a:lnTo>
                    <a:lnTo>
                      <a:pt x="685" y="1152"/>
                    </a:lnTo>
                    <a:lnTo>
                      <a:pt x="882" y="1152"/>
                    </a:lnTo>
                    <a:lnTo>
                      <a:pt x="893" y="1152"/>
                    </a:lnTo>
                    <a:lnTo>
                      <a:pt x="903" y="1151"/>
                    </a:lnTo>
                    <a:lnTo>
                      <a:pt x="914" y="1150"/>
                    </a:lnTo>
                    <a:lnTo>
                      <a:pt x="924" y="1148"/>
                    </a:lnTo>
                    <a:lnTo>
                      <a:pt x="934" y="1146"/>
                    </a:lnTo>
                    <a:lnTo>
                      <a:pt x="942" y="1142"/>
                    </a:lnTo>
                    <a:lnTo>
                      <a:pt x="951" y="1139"/>
                    </a:lnTo>
                    <a:lnTo>
                      <a:pt x="960" y="1135"/>
                    </a:lnTo>
                    <a:lnTo>
                      <a:pt x="967" y="1130"/>
                    </a:lnTo>
                    <a:lnTo>
                      <a:pt x="975" y="1125"/>
                    </a:lnTo>
                    <a:lnTo>
                      <a:pt x="981" y="1119"/>
                    </a:lnTo>
                    <a:lnTo>
                      <a:pt x="989" y="1113"/>
                    </a:lnTo>
                    <a:lnTo>
                      <a:pt x="994" y="1106"/>
                    </a:lnTo>
                    <a:lnTo>
                      <a:pt x="1001" y="1099"/>
                    </a:lnTo>
                    <a:lnTo>
                      <a:pt x="1006" y="1090"/>
                    </a:lnTo>
                    <a:lnTo>
                      <a:pt x="1010" y="1083"/>
                    </a:lnTo>
                    <a:lnTo>
                      <a:pt x="1012" y="1080"/>
                    </a:lnTo>
                    <a:lnTo>
                      <a:pt x="1016" y="1071"/>
                    </a:lnTo>
                    <a:lnTo>
                      <a:pt x="1021" y="1059"/>
                    </a:lnTo>
                    <a:lnTo>
                      <a:pt x="1027" y="1044"/>
                    </a:lnTo>
                    <a:lnTo>
                      <a:pt x="1030" y="1030"/>
                    </a:lnTo>
                    <a:lnTo>
                      <a:pt x="1031" y="1015"/>
                    </a:lnTo>
                    <a:lnTo>
                      <a:pt x="1031" y="1006"/>
                    </a:lnTo>
                    <a:lnTo>
                      <a:pt x="1030" y="998"/>
                    </a:lnTo>
                    <a:lnTo>
                      <a:pt x="1029" y="989"/>
                    </a:lnTo>
                    <a:lnTo>
                      <a:pt x="1027" y="980"/>
                    </a:lnTo>
                    <a:lnTo>
                      <a:pt x="1034" y="975"/>
                    </a:lnTo>
                    <a:lnTo>
                      <a:pt x="1041" y="969"/>
                    </a:lnTo>
                    <a:lnTo>
                      <a:pt x="1046" y="964"/>
                    </a:lnTo>
                    <a:lnTo>
                      <a:pt x="1051" y="959"/>
                    </a:lnTo>
                    <a:lnTo>
                      <a:pt x="1061" y="946"/>
                    </a:lnTo>
                    <a:lnTo>
                      <a:pt x="1068" y="934"/>
                    </a:lnTo>
                    <a:lnTo>
                      <a:pt x="1074" y="921"/>
                    </a:lnTo>
                    <a:lnTo>
                      <a:pt x="1079" y="909"/>
                    </a:lnTo>
                    <a:lnTo>
                      <a:pt x="1083" y="898"/>
                    </a:lnTo>
                    <a:lnTo>
                      <a:pt x="1086" y="887"/>
                    </a:lnTo>
                    <a:lnTo>
                      <a:pt x="1090" y="872"/>
                    </a:lnTo>
                    <a:lnTo>
                      <a:pt x="1093" y="857"/>
                    </a:lnTo>
                    <a:lnTo>
                      <a:pt x="1095" y="843"/>
                    </a:lnTo>
                    <a:lnTo>
                      <a:pt x="1095" y="831"/>
                    </a:lnTo>
                    <a:lnTo>
                      <a:pt x="1093" y="819"/>
                    </a:lnTo>
                    <a:lnTo>
                      <a:pt x="1092" y="809"/>
                    </a:lnTo>
                    <a:lnTo>
                      <a:pt x="1089" y="799"/>
                    </a:lnTo>
                    <a:lnTo>
                      <a:pt x="1086" y="789"/>
                    </a:lnTo>
                    <a:lnTo>
                      <a:pt x="1095" y="782"/>
                    </a:lnTo>
                    <a:lnTo>
                      <a:pt x="1102" y="772"/>
                    </a:lnTo>
                    <a:lnTo>
                      <a:pt x="1109" y="761"/>
                    </a:lnTo>
                    <a:lnTo>
                      <a:pt x="1115" y="750"/>
                    </a:lnTo>
                    <a:lnTo>
                      <a:pt x="1122" y="737"/>
                    </a:lnTo>
                    <a:lnTo>
                      <a:pt x="1127" y="722"/>
                    </a:lnTo>
                    <a:lnTo>
                      <a:pt x="1131" y="707"/>
                    </a:lnTo>
                    <a:lnTo>
                      <a:pt x="1135" y="690"/>
                    </a:lnTo>
                    <a:lnTo>
                      <a:pt x="1136" y="679"/>
                    </a:lnTo>
                    <a:lnTo>
                      <a:pt x="1137" y="667"/>
                    </a:lnTo>
                    <a:lnTo>
                      <a:pt x="1136" y="656"/>
                    </a:lnTo>
                    <a:lnTo>
                      <a:pt x="1135" y="645"/>
                    </a:lnTo>
                    <a:lnTo>
                      <a:pt x="1132" y="635"/>
                    </a:lnTo>
                    <a:lnTo>
                      <a:pt x="1129" y="624"/>
                    </a:lnTo>
                    <a:lnTo>
                      <a:pt x="1125" y="614"/>
                    </a:lnTo>
                    <a:lnTo>
                      <a:pt x="1120" y="604"/>
                    </a:lnTo>
                    <a:lnTo>
                      <a:pt x="1128" y="596"/>
                    </a:lnTo>
                    <a:lnTo>
                      <a:pt x="1133" y="586"/>
                    </a:lnTo>
                    <a:lnTo>
                      <a:pt x="1139" y="576"/>
                    </a:lnTo>
                    <a:lnTo>
                      <a:pt x="1143" y="567"/>
                    </a:lnTo>
                    <a:lnTo>
                      <a:pt x="1146" y="557"/>
                    </a:lnTo>
                    <a:lnTo>
                      <a:pt x="1149" y="546"/>
                    </a:lnTo>
                    <a:lnTo>
                      <a:pt x="1151" y="536"/>
                    </a:lnTo>
                    <a:lnTo>
                      <a:pt x="1151" y="526"/>
                    </a:lnTo>
                    <a:lnTo>
                      <a:pt x="1152" y="518"/>
                    </a:lnTo>
                    <a:lnTo>
                      <a:pt x="1152" y="512"/>
                    </a:lnTo>
                    <a:lnTo>
                      <a:pt x="1152" y="501"/>
                    </a:lnTo>
                    <a:lnTo>
                      <a:pt x="1152" y="492"/>
                    </a:lnTo>
                    <a:lnTo>
                      <a:pt x="1151" y="482"/>
                    </a:lnTo>
                    <a:lnTo>
                      <a:pt x="1149" y="474"/>
                    </a:lnTo>
                    <a:lnTo>
                      <a:pt x="1146" y="465"/>
                    </a:lnTo>
                    <a:lnTo>
                      <a:pt x="1142" y="455"/>
                    </a:lnTo>
                    <a:lnTo>
                      <a:pt x="1139" y="447"/>
                    </a:lnTo>
                    <a:lnTo>
                      <a:pt x="1133" y="438"/>
                    </a:lnTo>
                    <a:lnTo>
                      <a:pt x="1127" y="429"/>
                    </a:lnTo>
                    <a:lnTo>
                      <a:pt x="1120" y="421"/>
                    </a:lnTo>
                    <a:lnTo>
                      <a:pt x="1113" y="413"/>
                    </a:lnTo>
                    <a:lnTo>
                      <a:pt x="1105" y="406"/>
                    </a:lnTo>
                    <a:lnTo>
                      <a:pt x="1096" y="398"/>
                    </a:lnTo>
                    <a:lnTo>
                      <a:pt x="1086" y="392"/>
                    </a:lnTo>
                    <a:lnTo>
                      <a:pt x="1074" y="386"/>
                    </a:lnTo>
                    <a:lnTo>
                      <a:pt x="1063" y="381"/>
                    </a:lnTo>
                    <a:lnTo>
                      <a:pt x="1050" y="3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sp>
            <p:nvSpPr>
              <p:cNvPr id="26" name="Freeform 83">
                <a:extLst>
                  <a:ext uri="{FF2B5EF4-FFF2-40B4-BE49-F238E27FC236}">
                    <a16:creationId xmlns:a16="http://schemas.microsoft.com/office/drawing/2014/main" id="{6B7D4F9E-7335-4826-A88E-5724A2EB5595}"/>
                  </a:ext>
                </a:extLst>
              </p:cNvPr>
              <p:cNvSpPr>
                <a:spLocks noEditPoints="1"/>
              </p:cNvSpPr>
              <p:nvPr/>
            </p:nvSpPr>
            <p:spPr bwMode="auto">
              <a:xfrm>
                <a:off x="8128794" y="2189559"/>
                <a:ext cx="42863" cy="42863"/>
              </a:xfrm>
              <a:custGeom>
                <a:avLst/>
                <a:gdLst>
                  <a:gd name="T0" fmla="*/ 50 w 108"/>
                  <a:gd name="T1" fmla="*/ 71 h 108"/>
                  <a:gd name="T2" fmla="*/ 44 w 108"/>
                  <a:gd name="T3" fmla="*/ 69 h 108"/>
                  <a:gd name="T4" fmla="*/ 39 w 108"/>
                  <a:gd name="T5" fmla="*/ 64 h 108"/>
                  <a:gd name="T6" fmla="*/ 36 w 108"/>
                  <a:gd name="T7" fmla="*/ 57 h 108"/>
                  <a:gd name="T8" fmla="*/ 36 w 108"/>
                  <a:gd name="T9" fmla="*/ 50 h 108"/>
                  <a:gd name="T10" fmla="*/ 39 w 108"/>
                  <a:gd name="T11" fmla="*/ 44 h 108"/>
                  <a:gd name="T12" fmla="*/ 44 w 108"/>
                  <a:gd name="T13" fmla="*/ 39 h 108"/>
                  <a:gd name="T14" fmla="*/ 50 w 108"/>
                  <a:gd name="T15" fmla="*/ 37 h 108"/>
                  <a:gd name="T16" fmla="*/ 58 w 108"/>
                  <a:gd name="T17" fmla="*/ 37 h 108"/>
                  <a:gd name="T18" fmla="*/ 64 w 108"/>
                  <a:gd name="T19" fmla="*/ 39 h 108"/>
                  <a:gd name="T20" fmla="*/ 69 w 108"/>
                  <a:gd name="T21" fmla="*/ 44 h 108"/>
                  <a:gd name="T22" fmla="*/ 72 w 108"/>
                  <a:gd name="T23" fmla="*/ 50 h 108"/>
                  <a:gd name="T24" fmla="*/ 72 w 108"/>
                  <a:gd name="T25" fmla="*/ 57 h 108"/>
                  <a:gd name="T26" fmla="*/ 69 w 108"/>
                  <a:gd name="T27" fmla="*/ 64 h 108"/>
                  <a:gd name="T28" fmla="*/ 64 w 108"/>
                  <a:gd name="T29" fmla="*/ 69 h 108"/>
                  <a:gd name="T30" fmla="*/ 58 w 108"/>
                  <a:gd name="T31" fmla="*/ 71 h 108"/>
                  <a:gd name="T32" fmla="*/ 54 w 108"/>
                  <a:gd name="T33" fmla="*/ 71 h 108"/>
                  <a:gd name="T34" fmla="*/ 48 w 108"/>
                  <a:gd name="T35" fmla="*/ 0 h 108"/>
                  <a:gd name="T36" fmla="*/ 38 w 108"/>
                  <a:gd name="T37" fmla="*/ 2 h 108"/>
                  <a:gd name="T38" fmla="*/ 24 w 108"/>
                  <a:gd name="T39" fmla="*/ 9 h 108"/>
                  <a:gd name="T40" fmla="*/ 9 w 108"/>
                  <a:gd name="T41" fmla="*/ 24 h 108"/>
                  <a:gd name="T42" fmla="*/ 3 w 108"/>
                  <a:gd name="T43" fmla="*/ 38 h 108"/>
                  <a:gd name="T44" fmla="*/ 0 w 108"/>
                  <a:gd name="T45" fmla="*/ 49 h 108"/>
                  <a:gd name="T46" fmla="*/ 0 w 108"/>
                  <a:gd name="T47" fmla="*/ 59 h 108"/>
                  <a:gd name="T48" fmla="*/ 3 w 108"/>
                  <a:gd name="T49" fmla="*/ 70 h 108"/>
                  <a:gd name="T50" fmla="*/ 9 w 108"/>
                  <a:gd name="T51" fmla="*/ 84 h 108"/>
                  <a:gd name="T52" fmla="*/ 24 w 108"/>
                  <a:gd name="T53" fmla="*/ 98 h 108"/>
                  <a:gd name="T54" fmla="*/ 38 w 108"/>
                  <a:gd name="T55" fmla="*/ 106 h 108"/>
                  <a:gd name="T56" fmla="*/ 48 w 108"/>
                  <a:gd name="T57" fmla="*/ 108 h 108"/>
                  <a:gd name="T58" fmla="*/ 60 w 108"/>
                  <a:gd name="T59" fmla="*/ 108 h 108"/>
                  <a:gd name="T60" fmla="*/ 70 w 108"/>
                  <a:gd name="T61" fmla="*/ 106 h 108"/>
                  <a:gd name="T62" fmla="*/ 84 w 108"/>
                  <a:gd name="T63" fmla="*/ 98 h 108"/>
                  <a:gd name="T64" fmla="*/ 99 w 108"/>
                  <a:gd name="T65" fmla="*/ 84 h 108"/>
                  <a:gd name="T66" fmla="*/ 105 w 108"/>
                  <a:gd name="T67" fmla="*/ 70 h 108"/>
                  <a:gd name="T68" fmla="*/ 107 w 108"/>
                  <a:gd name="T69" fmla="*/ 59 h 108"/>
                  <a:gd name="T70" fmla="*/ 107 w 108"/>
                  <a:gd name="T71" fmla="*/ 49 h 108"/>
                  <a:gd name="T72" fmla="*/ 105 w 108"/>
                  <a:gd name="T73" fmla="*/ 38 h 108"/>
                  <a:gd name="T74" fmla="*/ 99 w 108"/>
                  <a:gd name="T75" fmla="*/ 24 h 108"/>
                  <a:gd name="T76" fmla="*/ 84 w 108"/>
                  <a:gd name="T77" fmla="*/ 9 h 108"/>
                  <a:gd name="T78" fmla="*/ 70 w 108"/>
                  <a:gd name="T79" fmla="*/ 2 h 108"/>
                  <a:gd name="T80" fmla="*/ 60 w 108"/>
                  <a:gd name="T8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08">
                    <a:moveTo>
                      <a:pt x="54" y="71"/>
                    </a:moveTo>
                    <a:lnTo>
                      <a:pt x="50" y="71"/>
                    </a:lnTo>
                    <a:lnTo>
                      <a:pt x="47" y="70"/>
                    </a:lnTo>
                    <a:lnTo>
                      <a:pt x="44" y="69"/>
                    </a:lnTo>
                    <a:lnTo>
                      <a:pt x="42" y="67"/>
                    </a:lnTo>
                    <a:lnTo>
                      <a:pt x="39" y="64"/>
                    </a:lnTo>
                    <a:lnTo>
                      <a:pt x="37" y="60"/>
                    </a:lnTo>
                    <a:lnTo>
                      <a:pt x="36" y="57"/>
                    </a:lnTo>
                    <a:lnTo>
                      <a:pt x="36" y="54"/>
                    </a:lnTo>
                    <a:lnTo>
                      <a:pt x="36" y="50"/>
                    </a:lnTo>
                    <a:lnTo>
                      <a:pt x="37" y="46"/>
                    </a:lnTo>
                    <a:lnTo>
                      <a:pt x="39" y="44"/>
                    </a:lnTo>
                    <a:lnTo>
                      <a:pt x="42" y="41"/>
                    </a:lnTo>
                    <a:lnTo>
                      <a:pt x="44" y="39"/>
                    </a:lnTo>
                    <a:lnTo>
                      <a:pt x="47" y="37"/>
                    </a:lnTo>
                    <a:lnTo>
                      <a:pt x="50" y="37"/>
                    </a:lnTo>
                    <a:lnTo>
                      <a:pt x="54" y="36"/>
                    </a:lnTo>
                    <a:lnTo>
                      <a:pt x="58" y="37"/>
                    </a:lnTo>
                    <a:lnTo>
                      <a:pt x="61" y="37"/>
                    </a:lnTo>
                    <a:lnTo>
                      <a:pt x="64" y="39"/>
                    </a:lnTo>
                    <a:lnTo>
                      <a:pt x="66" y="41"/>
                    </a:lnTo>
                    <a:lnTo>
                      <a:pt x="69" y="44"/>
                    </a:lnTo>
                    <a:lnTo>
                      <a:pt x="71" y="46"/>
                    </a:lnTo>
                    <a:lnTo>
                      <a:pt x="72" y="50"/>
                    </a:lnTo>
                    <a:lnTo>
                      <a:pt x="72" y="54"/>
                    </a:lnTo>
                    <a:lnTo>
                      <a:pt x="72" y="57"/>
                    </a:lnTo>
                    <a:lnTo>
                      <a:pt x="71" y="60"/>
                    </a:lnTo>
                    <a:lnTo>
                      <a:pt x="69" y="64"/>
                    </a:lnTo>
                    <a:lnTo>
                      <a:pt x="66" y="67"/>
                    </a:lnTo>
                    <a:lnTo>
                      <a:pt x="64" y="69"/>
                    </a:lnTo>
                    <a:lnTo>
                      <a:pt x="61" y="70"/>
                    </a:lnTo>
                    <a:lnTo>
                      <a:pt x="58" y="71"/>
                    </a:lnTo>
                    <a:lnTo>
                      <a:pt x="54" y="71"/>
                    </a:lnTo>
                    <a:lnTo>
                      <a:pt x="54" y="71"/>
                    </a:lnTo>
                    <a:close/>
                    <a:moveTo>
                      <a:pt x="54" y="0"/>
                    </a:moveTo>
                    <a:lnTo>
                      <a:pt x="48" y="0"/>
                    </a:lnTo>
                    <a:lnTo>
                      <a:pt x="43" y="1"/>
                    </a:lnTo>
                    <a:lnTo>
                      <a:pt x="38" y="2"/>
                    </a:lnTo>
                    <a:lnTo>
                      <a:pt x="33" y="4"/>
                    </a:lnTo>
                    <a:lnTo>
                      <a:pt x="24" y="9"/>
                    </a:lnTo>
                    <a:lnTo>
                      <a:pt x="16" y="15"/>
                    </a:lnTo>
                    <a:lnTo>
                      <a:pt x="9" y="24"/>
                    </a:lnTo>
                    <a:lnTo>
                      <a:pt x="4" y="32"/>
                    </a:lnTo>
                    <a:lnTo>
                      <a:pt x="3" y="38"/>
                    </a:lnTo>
                    <a:lnTo>
                      <a:pt x="2" y="43"/>
                    </a:lnTo>
                    <a:lnTo>
                      <a:pt x="0" y="49"/>
                    </a:lnTo>
                    <a:lnTo>
                      <a:pt x="0" y="54"/>
                    </a:lnTo>
                    <a:lnTo>
                      <a:pt x="0" y="59"/>
                    </a:lnTo>
                    <a:lnTo>
                      <a:pt x="2" y="65"/>
                    </a:lnTo>
                    <a:lnTo>
                      <a:pt x="3" y="70"/>
                    </a:lnTo>
                    <a:lnTo>
                      <a:pt x="4" y="75"/>
                    </a:lnTo>
                    <a:lnTo>
                      <a:pt x="9" y="84"/>
                    </a:lnTo>
                    <a:lnTo>
                      <a:pt x="16" y="92"/>
                    </a:lnTo>
                    <a:lnTo>
                      <a:pt x="24" y="98"/>
                    </a:lnTo>
                    <a:lnTo>
                      <a:pt x="33" y="104"/>
                    </a:lnTo>
                    <a:lnTo>
                      <a:pt x="38" y="106"/>
                    </a:lnTo>
                    <a:lnTo>
                      <a:pt x="43" y="107"/>
                    </a:lnTo>
                    <a:lnTo>
                      <a:pt x="48" y="108"/>
                    </a:lnTo>
                    <a:lnTo>
                      <a:pt x="54" y="108"/>
                    </a:lnTo>
                    <a:lnTo>
                      <a:pt x="60" y="108"/>
                    </a:lnTo>
                    <a:lnTo>
                      <a:pt x="65" y="107"/>
                    </a:lnTo>
                    <a:lnTo>
                      <a:pt x="70" y="106"/>
                    </a:lnTo>
                    <a:lnTo>
                      <a:pt x="75" y="104"/>
                    </a:lnTo>
                    <a:lnTo>
                      <a:pt x="84" y="98"/>
                    </a:lnTo>
                    <a:lnTo>
                      <a:pt x="92" y="92"/>
                    </a:lnTo>
                    <a:lnTo>
                      <a:pt x="99" y="84"/>
                    </a:lnTo>
                    <a:lnTo>
                      <a:pt x="104" y="75"/>
                    </a:lnTo>
                    <a:lnTo>
                      <a:pt x="105" y="70"/>
                    </a:lnTo>
                    <a:lnTo>
                      <a:pt x="107" y="65"/>
                    </a:lnTo>
                    <a:lnTo>
                      <a:pt x="107" y="59"/>
                    </a:lnTo>
                    <a:lnTo>
                      <a:pt x="108" y="54"/>
                    </a:lnTo>
                    <a:lnTo>
                      <a:pt x="107" y="49"/>
                    </a:lnTo>
                    <a:lnTo>
                      <a:pt x="107" y="43"/>
                    </a:lnTo>
                    <a:lnTo>
                      <a:pt x="105" y="38"/>
                    </a:lnTo>
                    <a:lnTo>
                      <a:pt x="104" y="32"/>
                    </a:lnTo>
                    <a:lnTo>
                      <a:pt x="99" y="24"/>
                    </a:lnTo>
                    <a:lnTo>
                      <a:pt x="92" y="15"/>
                    </a:lnTo>
                    <a:lnTo>
                      <a:pt x="84" y="9"/>
                    </a:lnTo>
                    <a:lnTo>
                      <a:pt x="75" y="4"/>
                    </a:lnTo>
                    <a:lnTo>
                      <a:pt x="70" y="2"/>
                    </a:lnTo>
                    <a:lnTo>
                      <a:pt x="65" y="1"/>
                    </a:lnTo>
                    <a:lnTo>
                      <a:pt x="60" y="0"/>
                    </a:ln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23" name="Text Box 10">
              <a:extLst>
                <a:ext uri="{FF2B5EF4-FFF2-40B4-BE49-F238E27FC236}">
                  <a16:creationId xmlns:a16="http://schemas.microsoft.com/office/drawing/2014/main" id="{86DD0F71-FC79-4CE6-A371-695348ACD476}"/>
                </a:ext>
              </a:extLst>
            </p:cNvPr>
            <p:cNvSpPr txBox="1">
              <a:spLocks noChangeArrowheads="1"/>
            </p:cNvSpPr>
            <p:nvPr/>
          </p:nvSpPr>
          <p:spPr bwMode="auto">
            <a:xfrm>
              <a:off x="8576247" y="1689048"/>
              <a:ext cx="2308272" cy="424155"/>
            </a:xfrm>
            <a:prstGeom prst="rect">
              <a:avLst/>
            </a:prstGeom>
          </p:spPr>
          <p:txBody>
            <a:bodyPr wrap="square">
              <a:spAutoFit/>
            </a:bodyPr>
            <a:lstStyle>
              <a:defPPr>
                <a:defRPr lang="zh-CN"/>
              </a:defPPr>
              <a:lvl1pPr lvl="0">
                <a:lnSpc>
                  <a:spcPct val="150000"/>
                </a:lnSpc>
                <a:defRPr sz="1600" b="1" kern="0">
                  <a:solidFill>
                    <a:schemeClr val="tx1">
                      <a:lumMod val="50000"/>
                      <a:lumOff val="50000"/>
                    </a:schemeClr>
                  </a:solidFill>
                  <a:latin typeface="等线 Light" panose="02010600030101010101" pitchFamily="2" charset="-122"/>
                  <a:ea typeface="等线 Light" panose="02010600030101010101" pitchFamily="2" charset="-122"/>
                  <a:cs typeface="+mn-ea"/>
                </a:defRPr>
              </a:lvl1pPr>
            </a:lstStyle>
            <a:p>
              <a:pPr algn="ctr"/>
              <a:r>
                <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rPr>
                <a:t>Add text.</a:t>
              </a:r>
              <a:endParaRPr lang="en-US" altLang="zh-CN"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矩形 23">
              <a:extLst>
                <a:ext uri="{FF2B5EF4-FFF2-40B4-BE49-F238E27FC236}">
                  <a16:creationId xmlns:a16="http://schemas.microsoft.com/office/drawing/2014/main" id="{D956852E-5FE4-479F-BDED-A6F999C7BF1C}"/>
                </a:ext>
              </a:extLst>
            </p:cNvPr>
            <p:cNvSpPr/>
            <p:nvPr/>
          </p:nvSpPr>
          <p:spPr>
            <a:xfrm>
              <a:off x="8678255" y="2296844"/>
              <a:ext cx="2078996" cy="502702"/>
            </a:xfrm>
            <a:prstGeom prst="rect">
              <a:avLst/>
            </a:prstGeom>
          </p:spPr>
          <p:txBody>
            <a:bodyPr wrap="square">
              <a:spAutoFit/>
            </a:bodyPr>
            <a:lstStyle/>
            <a:p>
              <a:pPr algn="ctr">
                <a:lnSpc>
                  <a:spcPts val="1600"/>
                </a:lnSpc>
              </a:pPr>
              <a:r>
                <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Click here to add what you need, which can be a certain amount of text.</a:t>
              </a:r>
              <a:r>
                <a:rPr lang="en-US" altLang="zh-CN"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a:t>
              </a:r>
              <a:endParaRPr lang="zh-CN" altLang="en-US" sz="11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endParaRPr>
            </a:p>
          </p:txBody>
        </p:sp>
      </p:grpSp>
      <p:sp>
        <p:nvSpPr>
          <p:cNvPr id="28" name="文本框 27">
            <a:extLst>
              <a:ext uri="{FF2B5EF4-FFF2-40B4-BE49-F238E27FC236}">
                <a16:creationId xmlns:a16="http://schemas.microsoft.com/office/drawing/2014/main" id="{43200B61-278B-4FC4-9488-60189E84BEC9}"/>
              </a:ext>
            </a:extLst>
          </p:cNvPr>
          <p:cNvSpPr txBox="1"/>
          <p:nvPr/>
        </p:nvSpPr>
        <p:spPr>
          <a:xfrm>
            <a:off x="3577009" y="855440"/>
            <a:ext cx="5037982" cy="523220"/>
          </a:xfrm>
          <a:prstGeom prst="rect">
            <a:avLst/>
          </a:prstGeom>
          <a:noFill/>
        </p:spPr>
        <p:txBody>
          <a:bodyPr wrap="none" rtlCol="0">
            <a:spAutoFit/>
          </a:bodyPr>
          <a:lstStyle/>
          <a:p>
            <a:pPr algn="ctr"/>
            <a:r>
              <a:rPr lang="en-US" altLang="zh-CN"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gradFill>
                  <a:gsLst>
                    <a:gs pos="100000">
                      <a:schemeClr val="accent2"/>
                    </a:gs>
                    <a:gs pos="0">
                      <a:schemeClr val="accent3"/>
                    </a:gs>
                  </a:gsLst>
                  <a:lin ang="3000000" scaled="0"/>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398266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C38ED6A-708C-4C36-A95A-128709272B3A}"/>
              </a:ext>
            </a:extLst>
          </p:cNvPr>
          <p:cNvPicPr>
            <a:picLocks noChangeAspect="1"/>
          </p:cNvPicPr>
          <p:nvPr/>
        </p:nvPicPr>
        <p:blipFill>
          <a:blip r:embed="rId8">
            <a:extLst>
              <a:ext uri="{28A0092B-C50C-407E-A947-70E740481C1C}">
                <a14:useLocalDpi xmlns:a14="http://schemas.microsoft.com/office/drawing/2010/main" val="0"/>
              </a:ext>
            </a:extLst>
          </a:blip>
          <a:srcRect l="12861" r="12861"/>
          <a:stretch>
            <a:fillRect/>
          </a:stretch>
        </p:blipFill>
        <p:spPr>
          <a:xfrm>
            <a:off x="2268956" y="0"/>
            <a:ext cx="7654088" cy="6858000"/>
          </a:xfrm>
          <a:custGeom>
            <a:avLst/>
            <a:gdLst>
              <a:gd name="connsiteX0" fmla="*/ 1749684 w 7654088"/>
              <a:gd name="connsiteY0" fmla="*/ 0 h 6858000"/>
              <a:gd name="connsiteX1" fmla="*/ 5904404 w 7654088"/>
              <a:gd name="connsiteY1" fmla="*/ 0 h 6858000"/>
              <a:gd name="connsiteX2" fmla="*/ 5966781 w 7654088"/>
              <a:gd name="connsiteY2" fmla="*/ 39989 h 6858000"/>
              <a:gd name="connsiteX3" fmla="*/ 7654088 w 7654088"/>
              <a:gd name="connsiteY3" fmla="*/ 3213434 h 6858000"/>
              <a:gd name="connsiteX4" fmla="*/ 5142910 w 7654088"/>
              <a:gd name="connsiteY4" fmla="*/ 6808254 h 6858000"/>
              <a:gd name="connsiteX5" fmla="*/ 4995890 w 7654088"/>
              <a:gd name="connsiteY5" fmla="*/ 6858000 h 6858000"/>
              <a:gd name="connsiteX6" fmla="*/ 2658198 w 7654088"/>
              <a:gd name="connsiteY6" fmla="*/ 6858000 h 6858000"/>
              <a:gd name="connsiteX7" fmla="*/ 2511178 w 7654088"/>
              <a:gd name="connsiteY7" fmla="*/ 6808254 h 6858000"/>
              <a:gd name="connsiteX8" fmla="*/ 0 w 7654088"/>
              <a:gd name="connsiteY8" fmla="*/ 3213434 h 6858000"/>
              <a:gd name="connsiteX9" fmla="*/ 1687308 w 7654088"/>
              <a:gd name="connsiteY9" fmla="*/ 399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4088" h="6858000">
                <a:moveTo>
                  <a:pt x="1749684" y="0"/>
                </a:moveTo>
                <a:lnTo>
                  <a:pt x="5904404" y="0"/>
                </a:lnTo>
                <a:lnTo>
                  <a:pt x="5966781" y="39989"/>
                </a:lnTo>
                <a:cubicBezTo>
                  <a:pt x="6984781" y="727737"/>
                  <a:pt x="7654088" y="1892423"/>
                  <a:pt x="7654088" y="3213434"/>
                </a:cubicBezTo>
                <a:cubicBezTo>
                  <a:pt x="7654088" y="4864698"/>
                  <a:pt x="6608296" y="6271705"/>
                  <a:pt x="5142910" y="6808254"/>
                </a:cubicBezTo>
                <a:lnTo>
                  <a:pt x="4995890" y="6858000"/>
                </a:lnTo>
                <a:lnTo>
                  <a:pt x="2658198" y="6858000"/>
                </a:lnTo>
                <a:lnTo>
                  <a:pt x="2511178" y="6808254"/>
                </a:lnTo>
                <a:cubicBezTo>
                  <a:pt x="1045793" y="6271705"/>
                  <a:pt x="0" y="4864698"/>
                  <a:pt x="0" y="3213434"/>
                </a:cubicBezTo>
                <a:cubicBezTo>
                  <a:pt x="0" y="1892423"/>
                  <a:pt x="669307" y="727737"/>
                  <a:pt x="1687308" y="39989"/>
                </a:cubicBezTo>
                <a:close/>
              </a:path>
            </a:pathLst>
          </a:custGeom>
        </p:spPr>
      </p:pic>
      <p:pic>
        <p:nvPicPr>
          <p:cNvPr id="8" name="图片 7">
            <a:extLst>
              <a:ext uri="{FF2B5EF4-FFF2-40B4-BE49-F238E27FC236}">
                <a16:creationId xmlns:a16="http://schemas.microsoft.com/office/drawing/2014/main" id="{92DE02B8-F4E7-48F2-A94E-564FB3652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9" name="图片 8">
            <a:extLst>
              <a:ext uri="{FF2B5EF4-FFF2-40B4-BE49-F238E27FC236}">
                <a16:creationId xmlns:a16="http://schemas.microsoft.com/office/drawing/2014/main" id="{273A6CA4-5994-4FA5-8AE1-4928EA48B8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sp>
        <p:nvSpPr>
          <p:cNvPr id="21" name="椭圆 20">
            <a:extLst>
              <a:ext uri="{FF2B5EF4-FFF2-40B4-BE49-F238E27FC236}">
                <a16:creationId xmlns:a16="http://schemas.microsoft.com/office/drawing/2014/main" id="{CF4975C4-3D2B-481C-8DD8-4A3867DF2325}"/>
              </a:ext>
            </a:extLst>
          </p:cNvPr>
          <p:cNvSpPr/>
          <p:nvPr/>
        </p:nvSpPr>
        <p:spPr>
          <a:xfrm>
            <a:off x="3755858" y="1132971"/>
            <a:ext cx="4680284" cy="4680284"/>
          </a:xfrm>
          <a:prstGeom prst="ellipse">
            <a:avLst/>
          </a:prstGeom>
          <a:solidFill>
            <a:srgbClr val="37355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PA_库_文本框 22">
            <a:extLst>
              <a:ext uri="{FF2B5EF4-FFF2-40B4-BE49-F238E27FC236}">
                <a16:creationId xmlns:a16="http://schemas.microsoft.com/office/drawing/2014/main" id="{55984969-56D5-4AA2-8EF9-7CFBECB62FA2}"/>
              </a:ext>
            </a:extLst>
          </p:cNvPr>
          <p:cNvSpPr txBox="1"/>
          <p:nvPr>
            <p:custDataLst>
              <p:tags r:id="rId1"/>
            </p:custDataLst>
          </p:nvPr>
        </p:nvSpPr>
        <p:spPr>
          <a:xfrm>
            <a:off x="3323945" y="2371747"/>
            <a:ext cx="5571461" cy="1862048"/>
          </a:xfrm>
          <a:prstGeom prst="rect">
            <a:avLst/>
          </a:prstGeom>
          <a:noFill/>
        </p:spPr>
        <p:txBody>
          <a:bodyPr wrap="square" rtlCol="0">
            <a:spAutoFit/>
          </a:bodyPr>
          <a:lstStyle/>
          <a:p>
            <a:pPr algn="ctr"/>
            <a:r>
              <a:rPr lang="en-US" altLang="zh-CN" sz="115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Thanks</a:t>
            </a:r>
            <a:endParaRPr lang="zh-CN" altLang="en-US" sz="115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7" name="PA_库_图片 26">
            <a:extLst>
              <a:ext uri="{FF2B5EF4-FFF2-40B4-BE49-F238E27FC236}">
                <a16:creationId xmlns:a16="http://schemas.microsoft.com/office/drawing/2014/main" id="{160162E9-3355-4DC0-BB12-738B2A96AC9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94611" y="5312203"/>
            <a:ext cx="1061788" cy="587605"/>
          </a:xfrm>
          <a:prstGeom prst="rect">
            <a:avLst/>
          </a:prstGeom>
        </p:spPr>
      </p:pic>
      <p:pic>
        <p:nvPicPr>
          <p:cNvPr id="29" name="PA_库_图片 28">
            <a:extLst>
              <a:ext uri="{FF2B5EF4-FFF2-40B4-BE49-F238E27FC236}">
                <a16:creationId xmlns:a16="http://schemas.microsoft.com/office/drawing/2014/main" id="{5E77C37F-6A24-4A6A-BFB9-1558E92AD94F}"/>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0" name="PA_库_图片 29">
            <a:extLst>
              <a:ext uri="{FF2B5EF4-FFF2-40B4-BE49-F238E27FC236}">
                <a16:creationId xmlns:a16="http://schemas.microsoft.com/office/drawing/2014/main" id="{5E531474-C801-4ECA-B593-C09B9F4DE8C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0851462" y="759124"/>
            <a:ext cx="678818" cy="358503"/>
          </a:xfrm>
          <a:prstGeom prst="rect">
            <a:avLst/>
          </a:prstGeom>
        </p:spPr>
      </p:pic>
      <p:pic>
        <p:nvPicPr>
          <p:cNvPr id="32" name="PA_库_图片 31">
            <a:extLst>
              <a:ext uri="{FF2B5EF4-FFF2-40B4-BE49-F238E27FC236}">
                <a16:creationId xmlns:a16="http://schemas.microsoft.com/office/drawing/2014/main" id="{D67941BD-879C-4F56-8E23-BD79AE1A31D7}"/>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8339859" y="1259561"/>
            <a:ext cx="1872768" cy="954352"/>
          </a:xfrm>
          <a:prstGeom prst="rect">
            <a:avLst/>
          </a:prstGeom>
        </p:spPr>
      </p:pic>
    </p:spTree>
    <p:extLst>
      <p:ext uri="{BB962C8B-B14F-4D97-AF65-F5344CB8AC3E}">
        <p14:creationId xmlns:p14="http://schemas.microsoft.com/office/powerpoint/2010/main" val="2273008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2" presetClass="entr" presetSubtype="3"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1+#ppt_w/2"/>
                                          </p:val>
                                        </p:tav>
                                        <p:tav tm="100000">
                                          <p:val>
                                            <p:strVal val="#ppt_x"/>
                                          </p:val>
                                        </p:tav>
                                      </p:tavLst>
                                    </p:anim>
                                    <p:anim calcmode="lin" valueType="num">
                                      <p:cBhvr additive="base">
                                        <p:cTn id="12" dur="1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500" fill="hold"/>
                                        <p:tgtEl>
                                          <p:spTgt spid="30"/>
                                        </p:tgtEl>
                                        <p:attrNameLst>
                                          <p:attrName>ppt_x</p:attrName>
                                        </p:attrNameLst>
                                      </p:cBhvr>
                                      <p:tavLst>
                                        <p:tav tm="0">
                                          <p:val>
                                            <p:strVal val="1+#ppt_w/2"/>
                                          </p:val>
                                        </p:tav>
                                        <p:tav tm="100000">
                                          <p:val>
                                            <p:strVal val="#ppt_x"/>
                                          </p:val>
                                        </p:tav>
                                      </p:tavLst>
                                    </p:anim>
                                    <p:anim calcmode="lin" valueType="num">
                                      <p:cBhvr additive="base">
                                        <p:cTn id="20" dur="1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3" decel="100000" fill="hold" nodeType="withEffect">
                                  <p:stCondLst>
                                    <p:cond delay="7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1+#ppt_w/2"/>
                                          </p:val>
                                        </p:tav>
                                        <p:tav tm="100000">
                                          <p:val>
                                            <p:strVal val="#ppt_x"/>
                                          </p:val>
                                        </p:tav>
                                      </p:tavLst>
                                    </p:anim>
                                    <p:anim calcmode="lin" valueType="num">
                                      <p:cBhvr additive="base">
                                        <p:cTn id="24" dur="1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0260951-F046-4A19-A5B6-498E85500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3" name="图片 12">
            <a:extLst>
              <a:ext uri="{FF2B5EF4-FFF2-40B4-BE49-F238E27FC236}">
                <a16:creationId xmlns:a16="http://schemas.microsoft.com/office/drawing/2014/main" id="{FE5879C9-E26D-431F-B315-4BCDD55E0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90" y="3586654"/>
            <a:ext cx="7262604" cy="7262604"/>
          </a:xfrm>
          <a:prstGeom prst="ellipse">
            <a:avLst/>
          </a:prstGeom>
          <a:effectLst>
            <a:outerShdw blurRad="50800" dist="38100" dir="16200000" rotWithShape="0">
              <a:prstClr val="black">
                <a:alpha val="40000"/>
              </a:prstClr>
            </a:outerShdw>
          </a:effectLst>
        </p:spPr>
      </p:pic>
      <p:sp>
        <p:nvSpPr>
          <p:cNvPr id="16" name="文本框 15"/>
          <p:cNvSpPr txBox="1"/>
          <p:nvPr/>
        </p:nvSpPr>
        <p:spPr>
          <a:xfrm>
            <a:off x="2842171" y="2207994"/>
            <a:ext cx="67522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lumMod val="75000"/>
                  </a:schemeClr>
                </a:solidFill>
                <a:effectLst/>
                <a:uLnTx/>
                <a:uFillTx/>
                <a:latin typeface="inpin heiti" panose="00000500000000000000" pitchFamily="2" charset="-122"/>
                <a:ea typeface="inpin heiti" panose="00000500000000000000" pitchFamily="2" charset="-122"/>
                <a:sym typeface="inpin heiti" panose="00000500000000000000" pitchFamily="2" charset="-122"/>
              </a:rPr>
              <a:t>Enter your text here, the language should be concise, the theme should be distinct.</a:t>
            </a:r>
          </a:p>
        </p:txBody>
      </p:sp>
      <p:sp>
        <p:nvSpPr>
          <p:cNvPr id="18" name="文本框 17"/>
          <p:cNvSpPr txBox="1"/>
          <p:nvPr/>
        </p:nvSpPr>
        <p:spPr>
          <a:xfrm>
            <a:off x="5016501" y="2854325"/>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Title</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文本框 18"/>
          <p:cNvSpPr txBox="1"/>
          <p:nvPr/>
        </p:nvSpPr>
        <p:spPr>
          <a:xfrm>
            <a:off x="1332309" y="4423648"/>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Title</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文本框 19"/>
          <p:cNvSpPr txBox="1"/>
          <p:nvPr/>
        </p:nvSpPr>
        <p:spPr>
          <a:xfrm>
            <a:off x="9019076" y="4512934"/>
            <a:ext cx="2085182" cy="5391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rPr>
              <a:t>Title</a:t>
            </a:r>
            <a:endParaRPr kumimoji="0" lang="zh-CN" altLang="en-US" sz="2800" b="0" i="0" u="none" strike="noStrike" kern="1200" cap="none" spc="0" normalizeH="0" baseline="0" noProof="0" dirty="0">
              <a:ln>
                <a:noFill/>
              </a:ln>
              <a:gradFill>
                <a:gsLst>
                  <a:gs pos="0">
                    <a:srgbClr val="AF76B0"/>
                  </a:gs>
                  <a:gs pos="100000">
                    <a:srgbClr val="00B0F0"/>
                  </a:gs>
                </a:gsLst>
                <a:lin ang="5400000" scaled="1"/>
              </a:gra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文本框 21"/>
          <p:cNvSpPr txBox="1"/>
          <p:nvPr/>
        </p:nvSpPr>
        <p:spPr>
          <a:xfrm>
            <a:off x="8185334" y="3681937"/>
            <a:ext cx="3402106" cy="461665"/>
          </a:xfrm>
          <a:prstGeom prst="rect">
            <a:avLst/>
          </a:prstGeom>
          <a:noFill/>
        </p:spPr>
        <p:txBody>
          <a:bodyPr wrap="square" rtlCol="0">
            <a:spAutoFit/>
          </a:bodyPr>
          <a:lstStyle/>
          <a:p>
            <a:pPr lvl="0" algn="ctr">
              <a:defRPr/>
            </a:pPr>
            <a:r>
              <a:rPr lang="zh-CN" altLang="en-US" sz="1200" dirty="0">
                <a:solidFill>
                  <a:schemeClr val="bg1">
                    <a:lumMod val="75000"/>
                  </a:schemeClr>
                </a:solidFill>
                <a:latin typeface="inpin heiti" panose="00000500000000000000" pitchFamily="2" charset="-122"/>
                <a:ea typeface="inpin heiti" panose="00000500000000000000" pitchFamily="2" charset="-122"/>
                <a:sym typeface="inpin heiti" panose="00000500000000000000" pitchFamily="2" charset="-122"/>
              </a:rPr>
              <a:t>Enter your text here, the language should be concise, the theme should be distinct.</a:t>
            </a:r>
          </a:p>
        </p:txBody>
      </p:sp>
      <p:sp>
        <p:nvSpPr>
          <p:cNvPr id="23" name="文本框 22"/>
          <p:cNvSpPr txBox="1"/>
          <p:nvPr/>
        </p:nvSpPr>
        <p:spPr>
          <a:xfrm>
            <a:off x="673847" y="3592651"/>
            <a:ext cx="3402106" cy="461665"/>
          </a:xfrm>
          <a:prstGeom prst="rect">
            <a:avLst/>
          </a:prstGeom>
          <a:noFill/>
        </p:spPr>
        <p:txBody>
          <a:bodyPr wrap="square" rtlCol="0">
            <a:spAutoFit/>
          </a:bodyPr>
          <a:lstStyle/>
          <a:p>
            <a:pPr lvl="0" algn="ctr">
              <a:defRPr/>
            </a:pPr>
            <a:r>
              <a:rPr lang="zh-CN" altLang="en-US" sz="1200" dirty="0">
                <a:solidFill>
                  <a:schemeClr val="bg1">
                    <a:lumMod val="75000"/>
                  </a:schemeClr>
                </a:solidFill>
                <a:latin typeface="inpin heiti" panose="00000500000000000000" pitchFamily="2" charset="-122"/>
                <a:ea typeface="inpin heiti" panose="00000500000000000000" pitchFamily="2" charset="-122"/>
                <a:sym typeface="inpin heiti" panose="00000500000000000000" pitchFamily="2" charset="-122"/>
              </a:rPr>
              <a:t>Enter your text here, the language should be concise, the theme should be distinct.</a:t>
            </a:r>
          </a:p>
        </p:txBody>
      </p:sp>
      <p:sp>
        <p:nvSpPr>
          <p:cNvPr id="14" name="文本框 13">
            <a:extLst>
              <a:ext uri="{FF2B5EF4-FFF2-40B4-BE49-F238E27FC236}">
                <a16:creationId xmlns:a16="http://schemas.microsoft.com/office/drawing/2014/main" id="{B505C50B-844F-46E3-96D3-9F0179ED1DC0}"/>
              </a:ext>
            </a:extLst>
          </p:cNvPr>
          <p:cNvSpPr txBox="1"/>
          <p:nvPr/>
        </p:nvSpPr>
        <p:spPr>
          <a:xfrm>
            <a:off x="3907703" y="1290267"/>
            <a:ext cx="4711963" cy="338554"/>
          </a:xfrm>
          <a:prstGeom prst="rect">
            <a:avLst/>
          </a:prstGeom>
          <a:noFill/>
        </p:spPr>
        <p:txBody>
          <a:bodyPr wrap="square" rtlCol="0">
            <a:spAutoFit/>
          </a:bodyPr>
          <a:lstStyle/>
          <a:p>
            <a:pPr algn="dist"/>
            <a:r>
              <a:rPr lang="en-US" altLang="zh-CN" sz="16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rPr>
              <a:t>YOUR TITLE HERE. </a:t>
            </a:r>
            <a:endParaRPr lang="zh-CN" altLang="en-US" sz="16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文本框 10">
            <a:extLst>
              <a:ext uri="{FF2B5EF4-FFF2-40B4-BE49-F238E27FC236}">
                <a16:creationId xmlns:a16="http://schemas.microsoft.com/office/drawing/2014/main" id="{7F64DDD8-FBE1-4497-9789-A9E338614296}"/>
              </a:ext>
            </a:extLst>
          </p:cNvPr>
          <p:cNvSpPr txBox="1"/>
          <p:nvPr/>
        </p:nvSpPr>
        <p:spPr>
          <a:xfrm>
            <a:off x="5412200" y="483381"/>
            <a:ext cx="1856598" cy="523220"/>
          </a:xfrm>
          <a:prstGeom prst="rect">
            <a:avLst/>
          </a:prstGeom>
          <a:noFill/>
        </p:spPr>
        <p:txBody>
          <a:bodyPr wrap="none" rtlCol="0">
            <a:spAutoFit/>
          </a:bodyPr>
          <a:lstStyle/>
          <a:p>
            <a:r>
              <a:rPr lang="en-US" altLang="zh-CN" sz="2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sz="2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Times</a:t>
            </a:r>
            <a:endPar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2421896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edge">
                                      <p:cBhvr>
                                        <p:cTn id="10" dur="2000"/>
                                        <p:tgtEl>
                                          <p:spTgt spid="18"/>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2000"/>
                                        <p:tgtEl>
                                          <p:spTgt spid="20"/>
                                        </p:tgtEl>
                                      </p:cBhvr>
                                    </p:animEffect>
                                  </p:childTnLst>
                                </p:cTn>
                              </p:par>
                              <p:par>
                                <p:cTn id="17" presetID="20"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edge">
                                      <p:cBhvr>
                                        <p:cTn id="19" dur="2000"/>
                                        <p:tgtEl>
                                          <p:spTgt spid="22"/>
                                        </p:tgtEl>
                                      </p:cBhvr>
                                    </p:animEffect>
                                  </p:childTnLst>
                                </p:cTn>
                              </p:par>
                              <p:par>
                                <p:cTn id="20" presetID="20" presetClass="entr" presetSubtype="0"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edge">
                                      <p:cBhvr>
                                        <p:cTn id="22" dur="20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19" grpId="0"/>
      <p:bldP spid="19" grpId="1"/>
      <p:bldP spid="20" grpId="0"/>
      <p:bldP spid="20" grpId="1"/>
      <p:bldP spid="22" grpId="0"/>
      <p:bldP spid="22" grpId="1"/>
      <p:bldP spid="23" grpId="0"/>
      <p:bldP spid="23"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A17AA1-0B56-4EED-8717-2CE119B7310A}"/>
              </a:ext>
            </a:extLst>
          </p:cNvPr>
          <p:cNvGrpSpPr/>
          <p:nvPr/>
        </p:nvGrpSpPr>
        <p:grpSpPr>
          <a:xfrm>
            <a:off x="721916" y="891381"/>
            <a:ext cx="4221591" cy="1314252"/>
            <a:chOff x="721916" y="891381"/>
            <a:chExt cx="4221591" cy="1314252"/>
          </a:xfrm>
        </p:grpSpPr>
        <p:sp>
          <p:nvSpPr>
            <p:cNvPr id="13" name="TextBox 12">
              <a:extLst>
                <a:ext uri="{FF2B5EF4-FFF2-40B4-BE49-F238E27FC236}">
                  <a16:creationId xmlns:a16="http://schemas.microsoft.com/office/drawing/2014/main" id="{70C38BDE-3D2A-4922-99A9-864840CE37DB}"/>
                </a:ext>
              </a:extLst>
            </p:cNvPr>
            <p:cNvSpPr txBox="1"/>
            <p:nvPr/>
          </p:nvSpPr>
          <p:spPr>
            <a:xfrm>
              <a:off x="1161425" y="891381"/>
              <a:ext cx="3077029" cy="307777"/>
            </a:xfrm>
            <a:prstGeom prst="rect">
              <a:avLst/>
            </a:prstGeom>
            <a:noFill/>
          </p:spPr>
          <p:txBody>
            <a:bodyPr wrap="square" rtlCol="0">
              <a:spAutoFit/>
            </a:bodyPr>
            <a:lstStyle/>
            <a:p>
              <a:r>
                <a:rPr lang="en-US" sz="1400" spc="300" dirty="0">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rPr>
                <a:t>Solid Project's.</a:t>
              </a:r>
            </a:p>
          </p:txBody>
        </p:sp>
        <p:sp>
          <p:nvSpPr>
            <p:cNvPr id="14" name="TextBox 13">
              <a:extLst>
                <a:ext uri="{FF2B5EF4-FFF2-40B4-BE49-F238E27FC236}">
                  <a16:creationId xmlns:a16="http://schemas.microsoft.com/office/drawing/2014/main" id="{7AFF5260-A437-42A1-A734-82E2FB8C96E6}"/>
                </a:ext>
              </a:extLst>
            </p:cNvPr>
            <p:cNvSpPr txBox="1"/>
            <p:nvPr/>
          </p:nvSpPr>
          <p:spPr>
            <a:xfrm>
              <a:off x="1117884" y="1189970"/>
              <a:ext cx="3825623" cy="1015663"/>
            </a:xfrm>
            <a:prstGeom prst="rect">
              <a:avLst/>
            </a:prstGeom>
            <a:noFill/>
          </p:spPr>
          <p:txBody>
            <a:bodyPr wrap="square" rtlCol="0">
              <a:spAutoFit/>
            </a:bodyPr>
            <a:lstStyle/>
            <a:p>
              <a:r>
                <a:rPr lang="en-US" altLang="zh-CN" sz="60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sz="60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Times</a:t>
              </a:r>
              <a:endParaRPr lang="en-US" altLang="zh-CN" sz="60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5" name="Group 14">
              <a:extLst>
                <a:ext uri="{FF2B5EF4-FFF2-40B4-BE49-F238E27FC236}">
                  <a16:creationId xmlns:a16="http://schemas.microsoft.com/office/drawing/2014/main" id="{162DB23B-5AF4-476E-B7DD-9C921E969128}"/>
                </a:ext>
              </a:extLst>
            </p:cNvPr>
            <p:cNvGrpSpPr/>
            <p:nvPr/>
          </p:nvGrpSpPr>
          <p:grpSpPr>
            <a:xfrm>
              <a:off x="721916" y="1422606"/>
              <a:ext cx="295275" cy="246132"/>
              <a:chOff x="466725" y="2427118"/>
              <a:chExt cx="295275" cy="246132"/>
            </a:xfrm>
          </p:grpSpPr>
          <p:sp>
            <p:nvSpPr>
              <p:cNvPr id="16" name="Rectangle: Rounded Corners 15">
                <a:extLst>
                  <a:ext uri="{FF2B5EF4-FFF2-40B4-BE49-F238E27FC236}">
                    <a16:creationId xmlns:a16="http://schemas.microsoft.com/office/drawing/2014/main" id="{F91E85D3-B497-4EDE-A59C-4A297C98FE2A}"/>
                  </a:ext>
                </a:extLst>
              </p:cNvPr>
              <p:cNvSpPr/>
              <p:nvPr/>
            </p:nvSpPr>
            <p:spPr>
              <a:xfrm>
                <a:off x="466725" y="2427118"/>
                <a:ext cx="295275" cy="92245"/>
              </a:xfrm>
              <a:prstGeom prst="roundRect">
                <a:avLst>
                  <a:gd name="adj" fmla="val 50000"/>
                </a:avLst>
              </a:prstGeom>
              <a:gradFill>
                <a:gsLst>
                  <a:gs pos="0">
                    <a:srgbClr val="AF76B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Rectangle: Rounded Corners 16">
                <a:extLst>
                  <a:ext uri="{FF2B5EF4-FFF2-40B4-BE49-F238E27FC236}">
                    <a16:creationId xmlns:a16="http://schemas.microsoft.com/office/drawing/2014/main" id="{A1B1A06F-D86F-4240-8555-BFEF02527149}"/>
                  </a:ext>
                </a:extLst>
              </p:cNvPr>
              <p:cNvSpPr/>
              <p:nvPr/>
            </p:nvSpPr>
            <p:spPr>
              <a:xfrm>
                <a:off x="578644" y="2581005"/>
                <a:ext cx="183355" cy="9224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AF76B0"/>
                      </a:gs>
                      <a:gs pos="100000">
                        <a:srgbClr val="00B0F0"/>
                      </a:gs>
                    </a:gsLst>
                    <a:lin ang="5400000" scaled="1"/>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3" name="Group 2">
            <a:extLst>
              <a:ext uri="{FF2B5EF4-FFF2-40B4-BE49-F238E27FC236}">
                <a16:creationId xmlns:a16="http://schemas.microsoft.com/office/drawing/2014/main" id="{72F32AC9-F37D-4837-A30C-7790F5A91A29}"/>
              </a:ext>
            </a:extLst>
          </p:cNvPr>
          <p:cNvGrpSpPr/>
          <p:nvPr/>
        </p:nvGrpSpPr>
        <p:grpSpPr>
          <a:xfrm>
            <a:off x="-476864" y="3135136"/>
            <a:ext cx="2178050" cy="2849880"/>
            <a:chOff x="-476864" y="3135136"/>
            <a:chExt cx="2178050" cy="2849880"/>
          </a:xfrm>
        </p:grpSpPr>
        <p:sp>
          <p:nvSpPr>
            <p:cNvPr id="37" name="Rectangle: Rounded Corners 36">
              <a:extLst>
                <a:ext uri="{FF2B5EF4-FFF2-40B4-BE49-F238E27FC236}">
                  <a16:creationId xmlns:a16="http://schemas.microsoft.com/office/drawing/2014/main" id="{D1D66391-3E4F-4D6E-8201-15E9895CC333}"/>
                </a:ext>
              </a:extLst>
            </p:cNvPr>
            <p:cNvSpPr/>
            <p:nvPr/>
          </p:nvSpPr>
          <p:spPr>
            <a:xfrm>
              <a:off x="-476864" y="3135136"/>
              <a:ext cx="2178050" cy="2849880"/>
            </a:xfrm>
            <a:prstGeom prst="roundRect">
              <a:avLst>
                <a:gd name="adj" fmla="val 2814"/>
              </a:avLst>
            </a:prstGeom>
            <a:solidFill>
              <a:schemeClr val="bg1"/>
            </a:solidFill>
            <a:ln>
              <a:noFill/>
            </a:ln>
            <a:effectLst>
              <a:outerShdw blurRad="317500" dist="508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41" name="Group 40">
              <a:extLst>
                <a:ext uri="{FF2B5EF4-FFF2-40B4-BE49-F238E27FC236}">
                  <a16:creationId xmlns:a16="http://schemas.microsoft.com/office/drawing/2014/main" id="{4FE4E612-AE85-44DC-88E5-2DC7E56E69A0}"/>
                </a:ext>
              </a:extLst>
            </p:cNvPr>
            <p:cNvGrpSpPr/>
            <p:nvPr/>
          </p:nvGrpSpPr>
          <p:grpSpPr>
            <a:xfrm>
              <a:off x="-312499" y="3682428"/>
              <a:ext cx="1849321" cy="2013261"/>
              <a:chOff x="2113201" y="3682428"/>
              <a:chExt cx="1849321" cy="2013261"/>
            </a:xfrm>
          </p:grpSpPr>
          <p:sp>
            <p:nvSpPr>
              <p:cNvPr id="42" name="TextBox 41">
                <a:extLst>
                  <a:ext uri="{FF2B5EF4-FFF2-40B4-BE49-F238E27FC236}">
                    <a16:creationId xmlns:a16="http://schemas.microsoft.com/office/drawing/2014/main" id="{63C78269-68B8-4EE7-B142-80DBF01547CD}"/>
                  </a:ext>
                </a:extLst>
              </p:cNvPr>
              <p:cNvSpPr txBox="1"/>
              <p:nvPr/>
            </p:nvSpPr>
            <p:spPr>
              <a:xfrm>
                <a:off x="2113201" y="4864692"/>
                <a:ext cx="1849321" cy="830997"/>
              </a:xfrm>
              <a:prstGeom prst="rect">
                <a:avLst/>
              </a:prstGeom>
              <a:noFill/>
            </p:spPr>
            <p:txBody>
              <a:bodyPr wrap="square" rtlCol="0">
                <a:spAutoFit/>
              </a:bodyPr>
              <a:lstStyle/>
              <a:p>
                <a:pPr algn="ct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Sed Ut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error sit.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a:t>
                </a:r>
              </a:p>
            </p:txBody>
          </p:sp>
          <p:grpSp>
            <p:nvGrpSpPr>
              <p:cNvPr id="43" name="Group 42">
                <a:extLst>
                  <a:ext uri="{FF2B5EF4-FFF2-40B4-BE49-F238E27FC236}">
                    <a16:creationId xmlns:a16="http://schemas.microsoft.com/office/drawing/2014/main" id="{07BFFF3C-3BB2-4461-9263-4585110FA975}"/>
                  </a:ext>
                </a:extLst>
              </p:cNvPr>
              <p:cNvGrpSpPr/>
              <p:nvPr/>
            </p:nvGrpSpPr>
            <p:grpSpPr>
              <a:xfrm>
                <a:off x="2498458" y="3682428"/>
                <a:ext cx="1078807" cy="1078802"/>
                <a:chOff x="2693234" y="3569398"/>
                <a:chExt cx="1078807" cy="1078802"/>
              </a:xfrm>
            </p:grpSpPr>
            <p:grpSp>
              <p:nvGrpSpPr>
                <p:cNvPr id="44" name="Group 43">
                  <a:extLst>
                    <a:ext uri="{FF2B5EF4-FFF2-40B4-BE49-F238E27FC236}">
                      <a16:creationId xmlns:a16="http://schemas.microsoft.com/office/drawing/2014/main" id="{604D41E3-80E8-4B48-AF1D-3FCB5CDBA3F0}"/>
                    </a:ext>
                  </a:extLst>
                </p:cNvPr>
                <p:cNvGrpSpPr/>
                <p:nvPr/>
              </p:nvGrpSpPr>
              <p:grpSpPr>
                <a:xfrm>
                  <a:off x="2693235" y="3569398"/>
                  <a:ext cx="1078805" cy="1078802"/>
                  <a:chOff x="4126706" y="2563416"/>
                  <a:chExt cx="578645" cy="578644"/>
                </a:xfrm>
              </p:grpSpPr>
              <p:sp>
                <p:nvSpPr>
                  <p:cNvPr id="46" name="Oval 45">
                    <a:extLst>
                      <a:ext uri="{FF2B5EF4-FFF2-40B4-BE49-F238E27FC236}">
                        <a16:creationId xmlns:a16="http://schemas.microsoft.com/office/drawing/2014/main" id="{36C63138-F1E2-4A29-AF8F-79E15BBBA48C}"/>
                      </a:ext>
                    </a:extLst>
                  </p:cNvPr>
                  <p:cNvSpPr/>
                  <p:nvPr/>
                </p:nvSpPr>
                <p:spPr>
                  <a:xfrm>
                    <a:off x="4126706" y="2563416"/>
                    <a:ext cx="578644" cy="578644"/>
                  </a:xfrm>
                  <a:prstGeom prst="ellipse">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Arc 46">
                    <a:extLst>
                      <a:ext uri="{FF2B5EF4-FFF2-40B4-BE49-F238E27FC236}">
                        <a16:creationId xmlns:a16="http://schemas.microsoft.com/office/drawing/2014/main" id="{6C9E3B17-FFC4-4F30-9560-0D63D87A07CC}"/>
                      </a:ext>
                    </a:extLst>
                  </p:cNvPr>
                  <p:cNvSpPr/>
                  <p:nvPr/>
                </p:nvSpPr>
                <p:spPr>
                  <a:xfrm>
                    <a:off x="4126707" y="2563416"/>
                    <a:ext cx="578644" cy="578644"/>
                  </a:xfrm>
                  <a:prstGeom prst="arc">
                    <a:avLst>
                      <a:gd name="adj1" fmla="val 11864111"/>
                      <a:gd name="adj2" fmla="val 16108834"/>
                    </a:avLst>
                  </a:prstGeom>
                  <a:ln w="38100" cap="rnd">
                    <a:gradFill>
                      <a:gsLst>
                        <a:gs pos="0">
                          <a:schemeClr val="accent1"/>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45" name="TextBox 44">
                  <a:extLst>
                    <a:ext uri="{FF2B5EF4-FFF2-40B4-BE49-F238E27FC236}">
                      <a16:creationId xmlns:a16="http://schemas.microsoft.com/office/drawing/2014/main" id="{D104787B-50FD-48A5-8A26-1B47E516DA7F}"/>
                    </a:ext>
                  </a:extLst>
                </p:cNvPr>
                <p:cNvSpPr txBox="1"/>
                <p:nvPr/>
              </p:nvSpPr>
              <p:spPr>
                <a:xfrm>
                  <a:off x="2693234" y="3877967"/>
                  <a:ext cx="1078807" cy="461665"/>
                </a:xfrm>
                <a:prstGeom prst="rect">
                  <a:avLst/>
                </a:prstGeom>
                <a:noFill/>
              </p:spPr>
              <p:txBody>
                <a:bodyPr wrap="square" rtlCol="0">
                  <a:spAutoFit/>
                </a:bodyPr>
                <a:lstStyle/>
                <a:p>
                  <a:pPr algn="ctr"/>
                  <a:r>
                    <a:rPr lang="en-US"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rPr>
                    <a:t>22%</a:t>
                  </a:r>
                  <a:endParaRPr lang="id-ID"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endParaRPr>
                </a:p>
              </p:txBody>
            </p:sp>
          </p:grpSp>
        </p:grpSp>
      </p:grpSp>
      <p:pic>
        <p:nvPicPr>
          <p:cNvPr id="24" name="图片占位符 23">
            <a:extLst>
              <a:ext uri="{FF2B5EF4-FFF2-40B4-BE49-F238E27FC236}">
                <a16:creationId xmlns:a16="http://schemas.microsoft.com/office/drawing/2014/main" id="{9C01DE8A-AE76-4D38-9C18-A71A840A98C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627" b="26627"/>
          <a:stretch>
            <a:fillRect/>
          </a:stretch>
        </p:blipFill>
        <p:spPr/>
      </p:pic>
      <p:grpSp>
        <p:nvGrpSpPr>
          <p:cNvPr id="6" name="Group 5">
            <a:extLst>
              <a:ext uri="{FF2B5EF4-FFF2-40B4-BE49-F238E27FC236}">
                <a16:creationId xmlns:a16="http://schemas.microsoft.com/office/drawing/2014/main" id="{1D8B4430-1340-4FE2-BD4A-3591367C6495}"/>
              </a:ext>
            </a:extLst>
          </p:cNvPr>
          <p:cNvGrpSpPr/>
          <p:nvPr/>
        </p:nvGrpSpPr>
        <p:grpSpPr>
          <a:xfrm>
            <a:off x="4374536" y="3135136"/>
            <a:ext cx="2178050" cy="2849880"/>
            <a:chOff x="4374536" y="2931936"/>
            <a:chExt cx="2178050" cy="2849880"/>
          </a:xfrm>
        </p:grpSpPr>
        <p:sp>
          <p:nvSpPr>
            <p:cNvPr id="39" name="Rectangle: Rounded Corners 38">
              <a:extLst>
                <a:ext uri="{FF2B5EF4-FFF2-40B4-BE49-F238E27FC236}">
                  <a16:creationId xmlns:a16="http://schemas.microsoft.com/office/drawing/2014/main" id="{3AEE932C-D784-4F10-B858-20E966823B95}"/>
                </a:ext>
              </a:extLst>
            </p:cNvPr>
            <p:cNvSpPr/>
            <p:nvPr/>
          </p:nvSpPr>
          <p:spPr>
            <a:xfrm>
              <a:off x="4374536" y="2931936"/>
              <a:ext cx="2178050" cy="2849880"/>
            </a:xfrm>
            <a:prstGeom prst="roundRect">
              <a:avLst>
                <a:gd name="adj" fmla="val 2814"/>
              </a:avLst>
            </a:prstGeom>
            <a:gradFill>
              <a:gsLst>
                <a:gs pos="0">
                  <a:srgbClr val="AF76B0"/>
                </a:gs>
                <a:gs pos="100000">
                  <a:schemeClr val="accent1">
                    <a:lumMod val="75000"/>
                  </a:schemeClr>
                </a:gs>
              </a:gsLst>
              <a:path path="circle">
                <a:fillToRect r="100000" b="100000"/>
              </a:path>
            </a:gradFill>
            <a:ln>
              <a:noFill/>
            </a:ln>
            <a:effectLst>
              <a:outerShdw blurRad="317500" dist="50800" dir="5400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7" name="Group 6">
              <a:extLst>
                <a:ext uri="{FF2B5EF4-FFF2-40B4-BE49-F238E27FC236}">
                  <a16:creationId xmlns:a16="http://schemas.microsoft.com/office/drawing/2014/main" id="{700460DB-2411-4D94-935C-887E01A9E5B9}"/>
                </a:ext>
              </a:extLst>
            </p:cNvPr>
            <p:cNvGrpSpPr/>
            <p:nvPr/>
          </p:nvGrpSpPr>
          <p:grpSpPr>
            <a:xfrm>
              <a:off x="5164497" y="3270334"/>
              <a:ext cx="598128" cy="598128"/>
              <a:chOff x="5164497" y="3328056"/>
              <a:chExt cx="598128" cy="598128"/>
            </a:xfrm>
          </p:grpSpPr>
          <p:sp>
            <p:nvSpPr>
              <p:cNvPr id="5" name="Oval 4">
                <a:extLst>
                  <a:ext uri="{FF2B5EF4-FFF2-40B4-BE49-F238E27FC236}">
                    <a16:creationId xmlns:a16="http://schemas.microsoft.com/office/drawing/2014/main" id="{CF4CDA94-F3DE-4C63-B6AA-22D7441AEA56}"/>
                  </a:ext>
                </a:extLst>
              </p:cNvPr>
              <p:cNvSpPr/>
              <p:nvPr/>
            </p:nvSpPr>
            <p:spPr>
              <a:xfrm>
                <a:off x="5164497" y="3328056"/>
                <a:ext cx="598128" cy="598128"/>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59">
                <a:extLst>
                  <a:ext uri="{FF2B5EF4-FFF2-40B4-BE49-F238E27FC236}">
                    <a16:creationId xmlns:a16="http://schemas.microsoft.com/office/drawing/2014/main" id="{6EEDEED7-73F7-46DA-B497-0CD856C26482}"/>
                  </a:ext>
                </a:extLst>
              </p:cNvPr>
              <p:cNvSpPr>
                <a:spLocks noEditPoints="1"/>
              </p:cNvSpPr>
              <p:nvPr/>
            </p:nvSpPr>
            <p:spPr bwMode="auto">
              <a:xfrm>
                <a:off x="5343847" y="3514090"/>
                <a:ext cx="239428" cy="226060"/>
              </a:xfrm>
              <a:custGeom>
                <a:avLst/>
                <a:gdLst>
                  <a:gd name="T0" fmla="*/ 216 w 216"/>
                  <a:gd name="T1" fmla="*/ 44 h 204"/>
                  <a:gd name="T2" fmla="*/ 203 w 216"/>
                  <a:gd name="T3" fmla="*/ 32 h 204"/>
                  <a:gd name="T4" fmla="*/ 13 w 216"/>
                  <a:gd name="T5" fmla="*/ 32 h 204"/>
                  <a:gd name="T6" fmla="*/ 0 w 216"/>
                  <a:gd name="T7" fmla="*/ 44 h 204"/>
                  <a:gd name="T8" fmla="*/ 0 w 216"/>
                  <a:gd name="T9" fmla="*/ 78 h 204"/>
                  <a:gd name="T10" fmla="*/ 0 w 216"/>
                  <a:gd name="T11" fmla="*/ 79 h 204"/>
                  <a:gd name="T12" fmla="*/ 0 w 216"/>
                  <a:gd name="T13" fmla="*/ 80 h 204"/>
                  <a:gd name="T14" fmla="*/ 108 w 216"/>
                  <a:gd name="T15" fmla="*/ 121 h 204"/>
                  <a:gd name="T16" fmla="*/ 216 w 216"/>
                  <a:gd name="T17" fmla="*/ 80 h 204"/>
                  <a:gd name="T18" fmla="*/ 216 w 216"/>
                  <a:gd name="T19" fmla="*/ 79 h 204"/>
                  <a:gd name="T20" fmla="*/ 216 w 216"/>
                  <a:gd name="T21" fmla="*/ 78 h 204"/>
                  <a:gd name="T22" fmla="*/ 216 w 216"/>
                  <a:gd name="T23" fmla="*/ 44 h 204"/>
                  <a:gd name="T24" fmla="*/ 208 w 216"/>
                  <a:gd name="T25" fmla="*/ 79 h 204"/>
                  <a:gd name="T26" fmla="*/ 208 w 216"/>
                  <a:gd name="T27" fmla="*/ 80 h 204"/>
                  <a:gd name="T28" fmla="*/ 108 w 216"/>
                  <a:gd name="T29" fmla="*/ 113 h 204"/>
                  <a:gd name="T30" fmla="*/ 8 w 216"/>
                  <a:gd name="T31" fmla="*/ 80 h 204"/>
                  <a:gd name="T32" fmla="*/ 8 w 216"/>
                  <a:gd name="T33" fmla="*/ 79 h 204"/>
                  <a:gd name="T34" fmla="*/ 8 w 216"/>
                  <a:gd name="T35" fmla="*/ 44 h 204"/>
                  <a:gd name="T36" fmla="*/ 13 w 216"/>
                  <a:gd name="T37" fmla="*/ 40 h 204"/>
                  <a:gd name="T38" fmla="*/ 203 w 216"/>
                  <a:gd name="T39" fmla="*/ 40 h 204"/>
                  <a:gd name="T40" fmla="*/ 208 w 216"/>
                  <a:gd name="T41" fmla="*/ 44 h 204"/>
                  <a:gd name="T42" fmla="*/ 208 w 216"/>
                  <a:gd name="T43" fmla="*/ 78 h 204"/>
                  <a:gd name="T44" fmla="*/ 208 w 216"/>
                  <a:gd name="T45" fmla="*/ 79 h 204"/>
                  <a:gd name="T46" fmla="*/ 212 w 216"/>
                  <a:gd name="T47" fmla="*/ 108 h 204"/>
                  <a:gd name="T48" fmla="*/ 208 w 216"/>
                  <a:gd name="T49" fmla="*/ 112 h 204"/>
                  <a:gd name="T50" fmla="*/ 208 w 216"/>
                  <a:gd name="T51" fmla="*/ 196 h 204"/>
                  <a:gd name="T52" fmla="*/ 8 w 216"/>
                  <a:gd name="T53" fmla="*/ 196 h 204"/>
                  <a:gd name="T54" fmla="*/ 8 w 216"/>
                  <a:gd name="T55" fmla="*/ 112 h 204"/>
                  <a:gd name="T56" fmla="*/ 4 w 216"/>
                  <a:gd name="T57" fmla="*/ 108 h 204"/>
                  <a:gd name="T58" fmla="*/ 0 w 216"/>
                  <a:gd name="T59" fmla="*/ 112 h 204"/>
                  <a:gd name="T60" fmla="*/ 0 w 216"/>
                  <a:gd name="T61" fmla="*/ 204 h 204"/>
                  <a:gd name="T62" fmla="*/ 216 w 216"/>
                  <a:gd name="T63" fmla="*/ 204 h 204"/>
                  <a:gd name="T64" fmla="*/ 216 w 216"/>
                  <a:gd name="T65" fmla="*/ 112 h 204"/>
                  <a:gd name="T66" fmla="*/ 212 w 216"/>
                  <a:gd name="T67" fmla="*/ 108 h 204"/>
                  <a:gd name="T68" fmla="*/ 128 w 216"/>
                  <a:gd name="T69" fmla="*/ 140 h 204"/>
                  <a:gd name="T70" fmla="*/ 132 w 216"/>
                  <a:gd name="T71" fmla="*/ 136 h 204"/>
                  <a:gd name="T72" fmla="*/ 128 w 216"/>
                  <a:gd name="T73" fmla="*/ 132 h 204"/>
                  <a:gd name="T74" fmla="*/ 88 w 216"/>
                  <a:gd name="T75" fmla="*/ 132 h 204"/>
                  <a:gd name="T76" fmla="*/ 84 w 216"/>
                  <a:gd name="T77" fmla="*/ 136 h 204"/>
                  <a:gd name="T78" fmla="*/ 88 w 216"/>
                  <a:gd name="T79" fmla="*/ 140 h 204"/>
                  <a:gd name="T80" fmla="*/ 128 w 216"/>
                  <a:gd name="T81" fmla="*/ 140 h 204"/>
                  <a:gd name="T82" fmla="*/ 64 w 216"/>
                  <a:gd name="T83" fmla="*/ 28 h 204"/>
                  <a:gd name="T84" fmla="*/ 68 w 216"/>
                  <a:gd name="T85" fmla="*/ 24 h 204"/>
                  <a:gd name="T86" fmla="*/ 68 w 216"/>
                  <a:gd name="T87" fmla="*/ 12 h 204"/>
                  <a:gd name="T88" fmla="*/ 71 w 216"/>
                  <a:gd name="T89" fmla="*/ 8 h 204"/>
                  <a:gd name="T90" fmla="*/ 141 w 216"/>
                  <a:gd name="T91" fmla="*/ 8 h 204"/>
                  <a:gd name="T92" fmla="*/ 144 w 216"/>
                  <a:gd name="T93" fmla="*/ 12 h 204"/>
                  <a:gd name="T94" fmla="*/ 144 w 216"/>
                  <a:gd name="T95" fmla="*/ 24 h 204"/>
                  <a:gd name="T96" fmla="*/ 148 w 216"/>
                  <a:gd name="T97" fmla="*/ 28 h 204"/>
                  <a:gd name="T98" fmla="*/ 152 w 216"/>
                  <a:gd name="T99" fmla="*/ 24 h 204"/>
                  <a:gd name="T100" fmla="*/ 152 w 216"/>
                  <a:gd name="T101" fmla="*/ 12 h 204"/>
                  <a:gd name="T102" fmla="*/ 141 w 216"/>
                  <a:gd name="T103" fmla="*/ 0 h 204"/>
                  <a:gd name="T104" fmla="*/ 71 w 216"/>
                  <a:gd name="T105" fmla="*/ 0 h 204"/>
                  <a:gd name="T106" fmla="*/ 60 w 216"/>
                  <a:gd name="T107" fmla="*/ 12 h 204"/>
                  <a:gd name="T108" fmla="*/ 60 w 216"/>
                  <a:gd name="T109" fmla="*/ 24 h 204"/>
                  <a:gd name="T110" fmla="*/ 64 w 216"/>
                  <a:gd name="T111"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204">
                    <a:moveTo>
                      <a:pt x="216" y="44"/>
                    </a:moveTo>
                    <a:cubicBezTo>
                      <a:pt x="216" y="37"/>
                      <a:pt x="211" y="32"/>
                      <a:pt x="203" y="32"/>
                    </a:cubicBezTo>
                    <a:cubicBezTo>
                      <a:pt x="13" y="32"/>
                      <a:pt x="13" y="32"/>
                      <a:pt x="13" y="32"/>
                    </a:cubicBezTo>
                    <a:cubicBezTo>
                      <a:pt x="5" y="32"/>
                      <a:pt x="0" y="37"/>
                      <a:pt x="0" y="44"/>
                    </a:cubicBezTo>
                    <a:cubicBezTo>
                      <a:pt x="0" y="78"/>
                      <a:pt x="0" y="78"/>
                      <a:pt x="0" y="78"/>
                    </a:cubicBezTo>
                    <a:cubicBezTo>
                      <a:pt x="0" y="78"/>
                      <a:pt x="0" y="78"/>
                      <a:pt x="0" y="79"/>
                    </a:cubicBezTo>
                    <a:cubicBezTo>
                      <a:pt x="0" y="79"/>
                      <a:pt x="0" y="79"/>
                      <a:pt x="0" y="80"/>
                    </a:cubicBezTo>
                    <a:cubicBezTo>
                      <a:pt x="0" y="103"/>
                      <a:pt x="46" y="121"/>
                      <a:pt x="108" y="121"/>
                    </a:cubicBezTo>
                    <a:cubicBezTo>
                      <a:pt x="170" y="121"/>
                      <a:pt x="216" y="103"/>
                      <a:pt x="216" y="80"/>
                    </a:cubicBezTo>
                    <a:cubicBezTo>
                      <a:pt x="216" y="79"/>
                      <a:pt x="216" y="79"/>
                      <a:pt x="216" y="79"/>
                    </a:cubicBezTo>
                    <a:cubicBezTo>
                      <a:pt x="216" y="78"/>
                      <a:pt x="216" y="78"/>
                      <a:pt x="216" y="78"/>
                    </a:cubicBezTo>
                    <a:lnTo>
                      <a:pt x="216" y="44"/>
                    </a:lnTo>
                    <a:close/>
                    <a:moveTo>
                      <a:pt x="208" y="79"/>
                    </a:moveTo>
                    <a:cubicBezTo>
                      <a:pt x="208" y="79"/>
                      <a:pt x="208" y="80"/>
                      <a:pt x="208" y="80"/>
                    </a:cubicBezTo>
                    <a:cubicBezTo>
                      <a:pt x="208" y="95"/>
                      <a:pt x="167" y="113"/>
                      <a:pt x="108" y="113"/>
                    </a:cubicBezTo>
                    <a:cubicBezTo>
                      <a:pt x="49" y="113"/>
                      <a:pt x="8" y="95"/>
                      <a:pt x="8" y="80"/>
                    </a:cubicBezTo>
                    <a:cubicBezTo>
                      <a:pt x="8" y="80"/>
                      <a:pt x="8" y="79"/>
                      <a:pt x="8" y="79"/>
                    </a:cubicBezTo>
                    <a:cubicBezTo>
                      <a:pt x="8" y="44"/>
                      <a:pt x="8" y="44"/>
                      <a:pt x="8" y="44"/>
                    </a:cubicBezTo>
                    <a:cubicBezTo>
                      <a:pt x="8" y="41"/>
                      <a:pt x="10" y="40"/>
                      <a:pt x="13" y="40"/>
                    </a:cubicBezTo>
                    <a:cubicBezTo>
                      <a:pt x="203" y="40"/>
                      <a:pt x="203" y="40"/>
                      <a:pt x="203" y="40"/>
                    </a:cubicBezTo>
                    <a:cubicBezTo>
                      <a:pt x="206" y="40"/>
                      <a:pt x="208" y="41"/>
                      <a:pt x="208" y="44"/>
                    </a:cubicBezTo>
                    <a:cubicBezTo>
                      <a:pt x="208" y="78"/>
                      <a:pt x="208" y="78"/>
                      <a:pt x="208" y="78"/>
                    </a:cubicBezTo>
                    <a:cubicBezTo>
                      <a:pt x="208" y="79"/>
                      <a:pt x="208" y="79"/>
                      <a:pt x="208" y="79"/>
                    </a:cubicBezTo>
                    <a:close/>
                    <a:moveTo>
                      <a:pt x="212" y="108"/>
                    </a:moveTo>
                    <a:cubicBezTo>
                      <a:pt x="210" y="108"/>
                      <a:pt x="208" y="110"/>
                      <a:pt x="208" y="112"/>
                    </a:cubicBezTo>
                    <a:cubicBezTo>
                      <a:pt x="208" y="196"/>
                      <a:pt x="208" y="196"/>
                      <a:pt x="208" y="196"/>
                    </a:cubicBezTo>
                    <a:cubicBezTo>
                      <a:pt x="8" y="196"/>
                      <a:pt x="8" y="196"/>
                      <a:pt x="8" y="196"/>
                    </a:cubicBezTo>
                    <a:cubicBezTo>
                      <a:pt x="8" y="112"/>
                      <a:pt x="8" y="112"/>
                      <a:pt x="8" y="112"/>
                    </a:cubicBezTo>
                    <a:cubicBezTo>
                      <a:pt x="8" y="110"/>
                      <a:pt x="6" y="108"/>
                      <a:pt x="4" y="108"/>
                    </a:cubicBezTo>
                    <a:cubicBezTo>
                      <a:pt x="2" y="108"/>
                      <a:pt x="0" y="110"/>
                      <a:pt x="0" y="112"/>
                    </a:cubicBezTo>
                    <a:cubicBezTo>
                      <a:pt x="0" y="204"/>
                      <a:pt x="0" y="204"/>
                      <a:pt x="0" y="204"/>
                    </a:cubicBezTo>
                    <a:cubicBezTo>
                      <a:pt x="216" y="204"/>
                      <a:pt x="216" y="204"/>
                      <a:pt x="216" y="204"/>
                    </a:cubicBezTo>
                    <a:cubicBezTo>
                      <a:pt x="216" y="112"/>
                      <a:pt x="216" y="112"/>
                      <a:pt x="216" y="112"/>
                    </a:cubicBezTo>
                    <a:cubicBezTo>
                      <a:pt x="216" y="110"/>
                      <a:pt x="214" y="108"/>
                      <a:pt x="212" y="108"/>
                    </a:cubicBezTo>
                    <a:close/>
                    <a:moveTo>
                      <a:pt x="128" y="140"/>
                    </a:moveTo>
                    <a:cubicBezTo>
                      <a:pt x="130" y="140"/>
                      <a:pt x="132" y="138"/>
                      <a:pt x="132" y="136"/>
                    </a:cubicBezTo>
                    <a:cubicBezTo>
                      <a:pt x="132" y="134"/>
                      <a:pt x="130" y="132"/>
                      <a:pt x="128" y="132"/>
                    </a:cubicBezTo>
                    <a:cubicBezTo>
                      <a:pt x="88" y="132"/>
                      <a:pt x="88" y="132"/>
                      <a:pt x="88" y="132"/>
                    </a:cubicBezTo>
                    <a:cubicBezTo>
                      <a:pt x="86" y="132"/>
                      <a:pt x="84" y="134"/>
                      <a:pt x="84" y="136"/>
                    </a:cubicBezTo>
                    <a:cubicBezTo>
                      <a:pt x="84" y="138"/>
                      <a:pt x="86" y="140"/>
                      <a:pt x="88" y="140"/>
                    </a:cubicBezTo>
                    <a:lnTo>
                      <a:pt x="128" y="140"/>
                    </a:lnTo>
                    <a:close/>
                    <a:moveTo>
                      <a:pt x="64" y="28"/>
                    </a:moveTo>
                    <a:cubicBezTo>
                      <a:pt x="66" y="28"/>
                      <a:pt x="68" y="26"/>
                      <a:pt x="68" y="24"/>
                    </a:cubicBezTo>
                    <a:cubicBezTo>
                      <a:pt x="68" y="12"/>
                      <a:pt x="68" y="12"/>
                      <a:pt x="68" y="12"/>
                    </a:cubicBezTo>
                    <a:cubicBezTo>
                      <a:pt x="68" y="10"/>
                      <a:pt x="70" y="8"/>
                      <a:pt x="71" y="8"/>
                    </a:cubicBezTo>
                    <a:cubicBezTo>
                      <a:pt x="141" y="8"/>
                      <a:pt x="141" y="8"/>
                      <a:pt x="141" y="8"/>
                    </a:cubicBezTo>
                    <a:cubicBezTo>
                      <a:pt x="142" y="8"/>
                      <a:pt x="144" y="10"/>
                      <a:pt x="144" y="12"/>
                    </a:cubicBezTo>
                    <a:cubicBezTo>
                      <a:pt x="144" y="24"/>
                      <a:pt x="144" y="24"/>
                      <a:pt x="144" y="24"/>
                    </a:cubicBezTo>
                    <a:cubicBezTo>
                      <a:pt x="144" y="26"/>
                      <a:pt x="146" y="28"/>
                      <a:pt x="148" y="28"/>
                    </a:cubicBezTo>
                    <a:cubicBezTo>
                      <a:pt x="150" y="28"/>
                      <a:pt x="152" y="26"/>
                      <a:pt x="152" y="24"/>
                    </a:cubicBezTo>
                    <a:cubicBezTo>
                      <a:pt x="152" y="12"/>
                      <a:pt x="152" y="12"/>
                      <a:pt x="152" y="12"/>
                    </a:cubicBezTo>
                    <a:cubicBezTo>
                      <a:pt x="152" y="6"/>
                      <a:pt x="147" y="0"/>
                      <a:pt x="141" y="0"/>
                    </a:cubicBezTo>
                    <a:cubicBezTo>
                      <a:pt x="71" y="0"/>
                      <a:pt x="71" y="0"/>
                      <a:pt x="71" y="0"/>
                    </a:cubicBezTo>
                    <a:cubicBezTo>
                      <a:pt x="65" y="0"/>
                      <a:pt x="60" y="6"/>
                      <a:pt x="60" y="12"/>
                    </a:cubicBezTo>
                    <a:cubicBezTo>
                      <a:pt x="60" y="24"/>
                      <a:pt x="60" y="24"/>
                      <a:pt x="60" y="24"/>
                    </a:cubicBezTo>
                    <a:cubicBezTo>
                      <a:pt x="60" y="26"/>
                      <a:pt x="62" y="28"/>
                      <a:pt x="64"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8" name="Group 17">
              <a:extLst>
                <a:ext uri="{FF2B5EF4-FFF2-40B4-BE49-F238E27FC236}">
                  <a16:creationId xmlns:a16="http://schemas.microsoft.com/office/drawing/2014/main" id="{696B5676-3222-426E-AB80-509D55633BA8}"/>
                </a:ext>
              </a:extLst>
            </p:cNvPr>
            <p:cNvGrpSpPr/>
            <p:nvPr/>
          </p:nvGrpSpPr>
          <p:grpSpPr>
            <a:xfrm>
              <a:off x="4559594" y="4070392"/>
              <a:ext cx="1807935" cy="1086782"/>
              <a:chOff x="4559594" y="4070392"/>
              <a:chExt cx="1807935" cy="1086782"/>
            </a:xfrm>
          </p:grpSpPr>
          <p:sp>
            <p:nvSpPr>
              <p:cNvPr id="21" name="TextBox 20">
                <a:extLst>
                  <a:ext uri="{FF2B5EF4-FFF2-40B4-BE49-F238E27FC236}">
                    <a16:creationId xmlns:a16="http://schemas.microsoft.com/office/drawing/2014/main" id="{00B156FB-DE63-4401-BC88-A87F55FD145A}"/>
                  </a:ext>
                </a:extLst>
              </p:cNvPr>
              <p:cNvSpPr txBox="1"/>
              <p:nvPr/>
            </p:nvSpPr>
            <p:spPr>
              <a:xfrm>
                <a:off x="4572042" y="4326177"/>
                <a:ext cx="1783038" cy="830997"/>
              </a:xfrm>
              <a:prstGeom prst="rect">
                <a:avLst/>
              </a:prstGeom>
              <a:noFill/>
            </p:spPr>
            <p:txBody>
              <a:bodyPr wrap="square" rtlCol="0">
                <a:spAutoFit/>
              </a:bodyPr>
              <a:lstStyle/>
              <a:p>
                <a:pPr algn="ct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Ut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sitvoluptatem.</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p>
            </p:txBody>
          </p:sp>
          <p:sp>
            <p:nvSpPr>
              <p:cNvPr id="22" name="TextBox 21">
                <a:extLst>
                  <a:ext uri="{FF2B5EF4-FFF2-40B4-BE49-F238E27FC236}">
                    <a16:creationId xmlns:a16="http://schemas.microsoft.com/office/drawing/2014/main" id="{2BB08B76-1BC7-4B93-B174-C6BD95D5D483}"/>
                  </a:ext>
                </a:extLst>
              </p:cNvPr>
              <p:cNvSpPr txBox="1"/>
              <p:nvPr/>
            </p:nvSpPr>
            <p:spPr>
              <a:xfrm>
                <a:off x="4559594" y="4070392"/>
                <a:ext cx="1807935" cy="338554"/>
              </a:xfrm>
              <a:prstGeom prst="rect">
                <a:avLst/>
              </a:prstGeom>
              <a:noFill/>
            </p:spPr>
            <p:txBody>
              <a:bodyPr wrap="square" rtlCol="0">
                <a:spAutoFit/>
              </a:bodyPr>
              <a:lstStyle/>
              <a:p>
                <a:pPr algn="ctr"/>
                <a:r>
                  <a:rPr lang="en-US" sz="16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Product Name.</a:t>
                </a:r>
                <a:endParaRPr 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1" name="Rectangle: Rounded Corners 10">
              <a:extLst>
                <a:ext uri="{FF2B5EF4-FFF2-40B4-BE49-F238E27FC236}">
                  <a16:creationId xmlns:a16="http://schemas.microsoft.com/office/drawing/2014/main" id="{4A51E40F-4A6B-49D5-AB1B-0CCB052766D2}"/>
                </a:ext>
              </a:extLst>
            </p:cNvPr>
            <p:cNvSpPr/>
            <p:nvPr/>
          </p:nvSpPr>
          <p:spPr>
            <a:xfrm>
              <a:off x="4943507" y="5275352"/>
              <a:ext cx="1040109" cy="25681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Read More.</a:t>
              </a:r>
            </a:p>
          </p:txBody>
        </p:sp>
      </p:grpSp>
      <p:grpSp>
        <p:nvGrpSpPr>
          <p:cNvPr id="4" name="Group 3">
            <a:extLst>
              <a:ext uri="{FF2B5EF4-FFF2-40B4-BE49-F238E27FC236}">
                <a16:creationId xmlns:a16="http://schemas.microsoft.com/office/drawing/2014/main" id="{45AD7E73-58E3-4889-A5D1-F058E278E047}"/>
              </a:ext>
            </a:extLst>
          </p:cNvPr>
          <p:cNvGrpSpPr/>
          <p:nvPr/>
        </p:nvGrpSpPr>
        <p:grpSpPr>
          <a:xfrm>
            <a:off x="1948836" y="3135136"/>
            <a:ext cx="2178050" cy="2849880"/>
            <a:chOff x="1948836" y="3135136"/>
            <a:chExt cx="2178050" cy="2849880"/>
          </a:xfrm>
        </p:grpSpPr>
        <p:sp>
          <p:nvSpPr>
            <p:cNvPr id="38" name="Rectangle: Rounded Corners 37">
              <a:extLst>
                <a:ext uri="{FF2B5EF4-FFF2-40B4-BE49-F238E27FC236}">
                  <a16:creationId xmlns:a16="http://schemas.microsoft.com/office/drawing/2014/main" id="{C676AB68-CEB4-4D74-9D9A-57D906ED6308}"/>
                </a:ext>
              </a:extLst>
            </p:cNvPr>
            <p:cNvSpPr/>
            <p:nvPr/>
          </p:nvSpPr>
          <p:spPr>
            <a:xfrm>
              <a:off x="1948836" y="3135136"/>
              <a:ext cx="2178050" cy="2849880"/>
            </a:xfrm>
            <a:prstGeom prst="roundRect">
              <a:avLst>
                <a:gd name="adj" fmla="val 2814"/>
              </a:avLst>
            </a:prstGeom>
            <a:solidFill>
              <a:schemeClr val="bg1"/>
            </a:solidFill>
            <a:ln>
              <a:noFill/>
            </a:ln>
            <a:effectLst>
              <a:outerShdw blurRad="317500" dist="50800" dir="5400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5" name="Group 34">
              <a:extLst>
                <a:ext uri="{FF2B5EF4-FFF2-40B4-BE49-F238E27FC236}">
                  <a16:creationId xmlns:a16="http://schemas.microsoft.com/office/drawing/2014/main" id="{3BC3337A-A9A2-46D8-AC92-7547744ACC3D}"/>
                </a:ext>
              </a:extLst>
            </p:cNvPr>
            <p:cNvGrpSpPr/>
            <p:nvPr/>
          </p:nvGrpSpPr>
          <p:grpSpPr>
            <a:xfrm>
              <a:off x="2113201" y="3682428"/>
              <a:ext cx="1849321" cy="2013261"/>
              <a:chOff x="2113201" y="3682428"/>
              <a:chExt cx="1849321" cy="2013261"/>
            </a:xfrm>
          </p:grpSpPr>
          <p:sp>
            <p:nvSpPr>
              <p:cNvPr id="27" name="TextBox 26">
                <a:extLst>
                  <a:ext uri="{FF2B5EF4-FFF2-40B4-BE49-F238E27FC236}">
                    <a16:creationId xmlns:a16="http://schemas.microsoft.com/office/drawing/2014/main" id="{B472C660-D070-41F0-8CDA-962EABA00307}"/>
                  </a:ext>
                </a:extLst>
              </p:cNvPr>
              <p:cNvSpPr txBox="1"/>
              <p:nvPr/>
            </p:nvSpPr>
            <p:spPr>
              <a:xfrm>
                <a:off x="2113201" y="4864692"/>
                <a:ext cx="1849321" cy="830997"/>
              </a:xfrm>
              <a:prstGeom prst="rect">
                <a:avLst/>
              </a:prstGeom>
              <a:noFill/>
            </p:spPr>
            <p:txBody>
              <a:bodyPr wrap="square" rtlCol="0">
                <a:spAutoFit/>
              </a:bodyPr>
              <a:lstStyle/>
              <a:p>
                <a:pPr algn="ct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Sed Ut </a:t>
                </a:r>
                <a:r>
                  <a:rPr lang="en-US" sz="1200" b="1"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 error sit. </a:t>
                </a:r>
                <a:r>
                  <a:rPr lang="en-US" sz="1200" i="1" dirty="0" err="1">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200" i="1"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rPr>
                  <a:t>.</a:t>
                </a:r>
              </a:p>
            </p:txBody>
          </p:sp>
          <p:grpSp>
            <p:nvGrpSpPr>
              <p:cNvPr id="28" name="Group 27">
                <a:extLst>
                  <a:ext uri="{FF2B5EF4-FFF2-40B4-BE49-F238E27FC236}">
                    <a16:creationId xmlns:a16="http://schemas.microsoft.com/office/drawing/2014/main" id="{B95193F1-5F54-4163-908D-2FC7E2B38A91}"/>
                  </a:ext>
                </a:extLst>
              </p:cNvPr>
              <p:cNvGrpSpPr/>
              <p:nvPr/>
            </p:nvGrpSpPr>
            <p:grpSpPr>
              <a:xfrm>
                <a:off x="2498458" y="3682428"/>
                <a:ext cx="1078807" cy="1078802"/>
                <a:chOff x="2693234" y="3569398"/>
                <a:chExt cx="1078807" cy="1078802"/>
              </a:xfrm>
            </p:grpSpPr>
            <p:grpSp>
              <p:nvGrpSpPr>
                <p:cNvPr id="30" name="Group 29">
                  <a:extLst>
                    <a:ext uri="{FF2B5EF4-FFF2-40B4-BE49-F238E27FC236}">
                      <a16:creationId xmlns:a16="http://schemas.microsoft.com/office/drawing/2014/main" id="{ED0CF65E-1178-40BE-9D35-652069E63B5D}"/>
                    </a:ext>
                  </a:extLst>
                </p:cNvPr>
                <p:cNvGrpSpPr/>
                <p:nvPr/>
              </p:nvGrpSpPr>
              <p:grpSpPr>
                <a:xfrm>
                  <a:off x="2693235" y="3569398"/>
                  <a:ext cx="1078805" cy="1078802"/>
                  <a:chOff x="4126706" y="2563416"/>
                  <a:chExt cx="578645" cy="578644"/>
                </a:xfrm>
              </p:grpSpPr>
              <p:sp>
                <p:nvSpPr>
                  <p:cNvPr id="33" name="Oval 32">
                    <a:extLst>
                      <a:ext uri="{FF2B5EF4-FFF2-40B4-BE49-F238E27FC236}">
                        <a16:creationId xmlns:a16="http://schemas.microsoft.com/office/drawing/2014/main" id="{06097452-583D-4403-B9D8-F78F57B7595F}"/>
                      </a:ext>
                    </a:extLst>
                  </p:cNvPr>
                  <p:cNvSpPr/>
                  <p:nvPr/>
                </p:nvSpPr>
                <p:spPr>
                  <a:xfrm>
                    <a:off x="4126706" y="2563416"/>
                    <a:ext cx="578644" cy="578644"/>
                  </a:xfrm>
                  <a:prstGeom prst="ellipse">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Arc 33">
                    <a:extLst>
                      <a:ext uri="{FF2B5EF4-FFF2-40B4-BE49-F238E27FC236}">
                        <a16:creationId xmlns:a16="http://schemas.microsoft.com/office/drawing/2014/main" id="{8AD0147A-8327-4B03-9270-E2D79A0CEA57}"/>
                      </a:ext>
                    </a:extLst>
                  </p:cNvPr>
                  <p:cNvSpPr/>
                  <p:nvPr/>
                </p:nvSpPr>
                <p:spPr>
                  <a:xfrm>
                    <a:off x="4126707" y="2563416"/>
                    <a:ext cx="578644" cy="578644"/>
                  </a:xfrm>
                  <a:prstGeom prst="arc">
                    <a:avLst>
                      <a:gd name="adj1" fmla="val 3419068"/>
                      <a:gd name="adj2" fmla="val 16108834"/>
                    </a:avLst>
                  </a:prstGeom>
                  <a:ln w="38100" cap="rnd">
                    <a:gradFill>
                      <a:gsLst>
                        <a:gs pos="0">
                          <a:schemeClr val="accent1"/>
                        </a:gs>
                        <a:gs pos="100000">
                          <a:schemeClr val="accent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4400" dirty="0">
                      <a:solidFill>
                        <a:schemeClr val="bg1">
                          <a:lumMod val="6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1" name="TextBox 30">
                  <a:extLst>
                    <a:ext uri="{FF2B5EF4-FFF2-40B4-BE49-F238E27FC236}">
                      <a16:creationId xmlns:a16="http://schemas.microsoft.com/office/drawing/2014/main" id="{3FDFBBF3-29A3-4CB7-9F9A-067F39643998}"/>
                    </a:ext>
                  </a:extLst>
                </p:cNvPr>
                <p:cNvSpPr txBox="1"/>
                <p:nvPr/>
              </p:nvSpPr>
              <p:spPr>
                <a:xfrm>
                  <a:off x="2693234" y="3877967"/>
                  <a:ext cx="1078807" cy="461665"/>
                </a:xfrm>
                <a:prstGeom prst="rect">
                  <a:avLst/>
                </a:prstGeom>
                <a:noFill/>
              </p:spPr>
              <p:txBody>
                <a:bodyPr wrap="square" rtlCol="0">
                  <a:spAutoFit/>
                </a:bodyPr>
                <a:lstStyle/>
                <a:p>
                  <a:pPr algn="ctr"/>
                  <a:r>
                    <a:rPr lang="en-US"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rPr>
                    <a:t>68%</a:t>
                  </a:r>
                  <a:endParaRPr lang="id-ID" sz="2400" b="1" dirty="0">
                    <a:solidFill>
                      <a:schemeClr val="bg1">
                        <a:lumMod val="65000"/>
                      </a:schemeClr>
                    </a:solidFill>
                    <a:latin typeface="inpin heiti" panose="00000500000000000000" pitchFamily="2" charset="-122"/>
                    <a:ea typeface="inpin heiti" panose="00000500000000000000" pitchFamily="2" charset="-122"/>
                    <a:cs typeface="Segoe UI" panose="020B0502040204020203" pitchFamily="34" charset="0"/>
                    <a:sym typeface="inpin heiti" panose="00000500000000000000" pitchFamily="2" charset="-122"/>
                  </a:endParaRPr>
                </a:p>
              </p:txBody>
            </p:sp>
          </p:grpSp>
        </p:grpSp>
      </p:grpSp>
    </p:spTree>
    <p:extLst>
      <p:ext uri="{BB962C8B-B14F-4D97-AF65-F5344CB8AC3E}">
        <p14:creationId xmlns:p14="http://schemas.microsoft.com/office/powerpoint/2010/main" val="296218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64" presetClass="path" presetSubtype="0" accel="50000" decel="50000" fill="hold" nodeType="withEffect">
                                  <p:stCondLst>
                                    <p:cond delay="2250"/>
                                  </p:stCondLst>
                                  <p:childTnLst>
                                    <p:animMotion origin="layout" path="M 2.91667E-6 -4.81481E-6 L 2.91667E-6 -0.07106 " pathEditMode="relative" rAng="0" ptsTypes="AA">
                                      <p:cBhvr>
                                        <p:cTn id="22" dur="750" fill="hold"/>
                                        <p:tgtEl>
                                          <p:spTgt spid="6"/>
                                        </p:tgtEl>
                                        <p:attrNameLst>
                                          <p:attrName>ppt_x</p:attrName>
                                          <p:attrName>ppt_y</p:attrName>
                                        </p:attrNameLst>
                                      </p:cBhvr>
                                      <p:rCtr x="0"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占位符 44">
            <a:extLst>
              <a:ext uri="{FF2B5EF4-FFF2-40B4-BE49-F238E27FC236}">
                <a16:creationId xmlns:a16="http://schemas.microsoft.com/office/drawing/2014/main" id="{4C306C0E-96B5-4625-9CE0-920F556C9DC0}"/>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76" b="10276"/>
          <a:stretch>
            <a:fillRect/>
          </a:stretch>
        </p:blipFill>
        <p:spPr/>
      </p:pic>
      <p:sp>
        <p:nvSpPr>
          <p:cNvPr id="8" name="Rectangle 7">
            <a:extLst>
              <a:ext uri="{FF2B5EF4-FFF2-40B4-BE49-F238E27FC236}">
                <a16:creationId xmlns:a16="http://schemas.microsoft.com/office/drawing/2014/main" id="{501F4775-870C-4AB7-AE1F-66AD1B68DA19}"/>
              </a:ext>
            </a:extLst>
          </p:cNvPr>
          <p:cNvSpPr/>
          <p:nvPr/>
        </p:nvSpPr>
        <p:spPr>
          <a:xfrm>
            <a:off x="0" y="752"/>
            <a:ext cx="12192000" cy="6858000"/>
          </a:xfrm>
          <a:prstGeom prst="rect">
            <a:avLst/>
          </a:prstGeom>
          <a:solidFill>
            <a:schemeClr val="tx1">
              <a:lumMod val="75000"/>
              <a:lumOff val="25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7" name="Picture 6">
            <a:extLst>
              <a:ext uri="{FF2B5EF4-FFF2-40B4-BE49-F238E27FC236}">
                <a16:creationId xmlns:a16="http://schemas.microsoft.com/office/drawing/2014/main" id="{69F34B77-2CF1-404F-864D-BF34AACAB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424" y="1497103"/>
            <a:ext cx="6308202" cy="3945052"/>
          </a:xfrm>
          <a:prstGeom prst="rect">
            <a:avLst/>
          </a:prstGeom>
          <a:effectLst>
            <a:outerShdw blurRad="482600" sx="102000" sy="102000" algn="ctr" rotWithShape="0">
              <a:prstClr val="black">
                <a:alpha val="40000"/>
              </a:prstClr>
            </a:outerShdw>
          </a:effectLst>
        </p:spPr>
      </p:pic>
      <p:grpSp>
        <p:nvGrpSpPr>
          <p:cNvPr id="5" name="Group 4">
            <a:extLst>
              <a:ext uri="{FF2B5EF4-FFF2-40B4-BE49-F238E27FC236}">
                <a16:creationId xmlns:a16="http://schemas.microsoft.com/office/drawing/2014/main" id="{144C3012-6E27-4594-AECD-4E314AF6B589}"/>
              </a:ext>
            </a:extLst>
          </p:cNvPr>
          <p:cNvGrpSpPr/>
          <p:nvPr/>
        </p:nvGrpSpPr>
        <p:grpSpPr>
          <a:xfrm>
            <a:off x="752706" y="1497103"/>
            <a:ext cx="3516539" cy="1129586"/>
            <a:chOff x="752706" y="1497103"/>
            <a:chExt cx="3516539" cy="1129586"/>
          </a:xfrm>
        </p:grpSpPr>
        <p:sp>
          <p:nvSpPr>
            <p:cNvPr id="9" name="TextBox 8">
              <a:extLst>
                <a:ext uri="{FF2B5EF4-FFF2-40B4-BE49-F238E27FC236}">
                  <a16:creationId xmlns:a16="http://schemas.microsoft.com/office/drawing/2014/main" id="{38A9BE20-34F1-4108-A5CA-623B70CE5135}"/>
                </a:ext>
              </a:extLst>
            </p:cNvPr>
            <p:cNvSpPr txBox="1"/>
            <p:nvPr/>
          </p:nvSpPr>
          <p:spPr>
            <a:xfrm>
              <a:off x="1192215" y="1497103"/>
              <a:ext cx="3077029" cy="307777"/>
            </a:xfrm>
            <a:prstGeom prst="rect">
              <a:avLst/>
            </a:prstGeom>
            <a:noFill/>
          </p:spPr>
          <p:txBody>
            <a:bodyPr wrap="square" rtlCol="0">
              <a:spAutoFit/>
            </a:bodyPr>
            <a:lstStyle/>
            <a:p>
              <a:r>
                <a:rPr lang="en-US" sz="1400" spc="3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Solid Project's.</a:t>
              </a:r>
            </a:p>
          </p:txBody>
        </p:sp>
        <p:sp>
          <p:nvSpPr>
            <p:cNvPr id="10" name="TextBox 9">
              <a:extLst>
                <a:ext uri="{FF2B5EF4-FFF2-40B4-BE49-F238E27FC236}">
                  <a16:creationId xmlns:a16="http://schemas.microsoft.com/office/drawing/2014/main" id="{7323F722-5C2C-48CA-8973-841435D53149}"/>
                </a:ext>
              </a:extLst>
            </p:cNvPr>
            <p:cNvSpPr txBox="1"/>
            <p:nvPr/>
          </p:nvSpPr>
          <p:spPr>
            <a:xfrm>
              <a:off x="1148674" y="1795692"/>
              <a:ext cx="3120571" cy="830997"/>
            </a:xfrm>
            <a:prstGeom prst="rect">
              <a:avLst/>
            </a:prstGeom>
            <a:noFill/>
          </p:spPr>
          <p:txBody>
            <a:bodyPr wrap="square" rtlCol="0">
              <a:spAutoFit/>
            </a:bodyPr>
            <a:lstStyle/>
            <a:p>
              <a:r>
                <a:rPr lang="en-US" sz="4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5G </a:t>
              </a:r>
              <a:r>
                <a:rPr lang="zh-CN" altLang="en-US" sz="4800" b="1"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Times</a:t>
              </a:r>
              <a:endParaRPr lang="en-US" sz="4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1" name="Group 10">
              <a:extLst>
                <a:ext uri="{FF2B5EF4-FFF2-40B4-BE49-F238E27FC236}">
                  <a16:creationId xmlns:a16="http://schemas.microsoft.com/office/drawing/2014/main" id="{8121484C-4C75-44EE-990F-18E7552E5A2B}"/>
                </a:ext>
              </a:extLst>
            </p:cNvPr>
            <p:cNvGrpSpPr/>
            <p:nvPr/>
          </p:nvGrpSpPr>
          <p:grpSpPr>
            <a:xfrm>
              <a:off x="752706" y="2028328"/>
              <a:ext cx="295275" cy="246132"/>
              <a:chOff x="466725" y="2427118"/>
              <a:chExt cx="295275" cy="246132"/>
            </a:xfrm>
            <a:solidFill>
              <a:schemeClr val="bg1"/>
            </a:solidFill>
          </p:grpSpPr>
          <p:sp>
            <p:nvSpPr>
              <p:cNvPr id="12" name="Rectangle: Rounded Corners 11">
                <a:extLst>
                  <a:ext uri="{FF2B5EF4-FFF2-40B4-BE49-F238E27FC236}">
                    <a16:creationId xmlns:a16="http://schemas.microsoft.com/office/drawing/2014/main" id="{6A5066AA-684C-4428-88D7-0E91ACE2BE3B}"/>
                  </a:ext>
                </a:extLst>
              </p:cNvPr>
              <p:cNvSpPr/>
              <p:nvPr/>
            </p:nvSpPr>
            <p:spPr>
              <a:xfrm>
                <a:off x="466725" y="2427118"/>
                <a:ext cx="295275" cy="922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Rectangle: Rounded Corners 12">
                <a:extLst>
                  <a:ext uri="{FF2B5EF4-FFF2-40B4-BE49-F238E27FC236}">
                    <a16:creationId xmlns:a16="http://schemas.microsoft.com/office/drawing/2014/main" id="{5C359C9E-370F-4E3F-B506-F6FC294D39DC}"/>
                  </a:ext>
                </a:extLst>
              </p:cNvPr>
              <p:cNvSpPr/>
              <p:nvPr/>
            </p:nvSpPr>
            <p:spPr>
              <a:xfrm>
                <a:off x="578644" y="2581005"/>
                <a:ext cx="183355" cy="922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14" name="Rectangle: Rounded Corners 13">
            <a:extLst>
              <a:ext uri="{FF2B5EF4-FFF2-40B4-BE49-F238E27FC236}">
                <a16:creationId xmlns:a16="http://schemas.microsoft.com/office/drawing/2014/main" id="{E3E38A6D-EF6B-432D-A396-B2F4990B3A20}"/>
              </a:ext>
            </a:extLst>
          </p:cNvPr>
          <p:cNvSpPr/>
          <p:nvPr/>
        </p:nvSpPr>
        <p:spPr>
          <a:xfrm>
            <a:off x="1192215" y="4731971"/>
            <a:ext cx="1360485" cy="298589"/>
          </a:xfrm>
          <a:prstGeom prst="roundRect">
            <a:avLst>
              <a:gd name="adj" fmla="val 50000"/>
            </a:avLst>
          </a:prstGeom>
          <a:gradFill flip="none" rotWithShape="1">
            <a:gsLst>
              <a:gs pos="0">
                <a:schemeClr val="accent1"/>
              </a:gs>
              <a:gs pos="100000">
                <a:schemeClr val="accent1">
                  <a:lumMod val="75000"/>
                </a:schemeClr>
              </a:gs>
            </a:gsLst>
            <a:path path="circle">
              <a:fillToRect r="100000" b="100000"/>
            </a:path>
            <a:tileRect l="-100000" t="-100000"/>
          </a:gradFill>
          <a:ln>
            <a:gradFill flip="none" rotWithShape="1">
              <a:gsLst>
                <a:gs pos="0">
                  <a:schemeClr val="accent1"/>
                </a:gs>
                <a:gs pos="100000">
                  <a:schemeClr val="accent1">
                    <a:lumMod val="75000"/>
                  </a:schemeClr>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Read More.</a:t>
            </a:r>
          </a:p>
        </p:txBody>
      </p:sp>
      <p:grpSp>
        <p:nvGrpSpPr>
          <p:cNvPr id="19" name="Group 18">
            <a:extLst>
              <a:ext uri="{FF2B5EF4-FFF2-40B4-BE49-F238E27FC236}">
                <a16:creationId xmlns:a16="http://schemas.microsoft.com/office/drawing/2014/main" id="{C2640386-DA8E-46AB-B795-184E6FF261CF}"/>
              </a:ext>
            </a:extLst>
          </p:cNvPr>
          <p:cNvGrpSpPr/>
          <p:nvPr/>
        </p:nvGrpSpPr>
        <p:grpSpPr>
          <a:xfrm>
            <a:off x="1270950" y="3417720"/>
            <a:ext cx="3734187" cy="517642"/>
            <a:chOff x="1270950" y="3301983"/>
            <a:chExt cx="3734187" cy="517642"/>
          </a:xfrm>
        </p:grpSpPr>
        <p:sp>
          <p:nvSpPr>
            <p:cNvPr id="15" name="TextBox 14">
              <a:extLst>
                <a:ext uri="{FF2B5EF4-FFF2-40B4-BE49-F238E27FC236}">
                  <a16:creationId xmlns:a16="http://schemas.microsoft.com/office/drawing/2014/main" id="{EECB6F0B-EE80-4E93-8BC5-C3FF4D48732A}"/>
                </a:ext>
              </a:extLst>
            </p:cNvPr>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18" name="Group 17">
              <a:extLst>
                <a:ext uri="{FF2B5EF4-FFF2-40B4-BE49-F238E27FC236}">
                  <a16:creationId xmlns:a16="http://schemas.microsoft.com/office/drawing/2014/main" id="{C09583F6-B62A-4D1E-B2B1-CD7B5C5A3E37}"/>
                </a:ext>
              </a:extLst>
            </p:cNvPr>
            <p:cNvGrpSpPr/>
            <p:nvPr/>
          </p:nvGrpSpPr>
          <p:grpSpPr>
            <a:xfrm>
              <a:off x="1270950" y="3361317"/>
              <a:ext cx="195263" cy="195263"/>
              <a:chOff x="1104900" y="3359615"/>
              <a:chExt cx="195263" cy="195263"/>
            </a:xfrm>
          </p:grpSpPr>
          <p:sp>
            <p:nvSpPr>
              <p:cNvPr id="17" name="Oval 16">
                <a:extLst>
                  <a:ext uri="{FF2B5EF4-FFF2-40B4-BE49-F238E27FC236}">
                    <a16:creationId xmlns:a16="http://schemas.microsoft.com/office/drawing/2014/main" id="{433C7654-5CEA-416D-9480-511F89125260}"/>
                  </a:ext>
                </a:extLst>
              </p:cNvPr>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124">
                <a:extLst>
                  <a:ext uri="{FF2B5EF4-FFF2-40B4-BE49-F238E27FC236}">
                    <a16:creationId xmlns:a16="http://schemas.microsoft.com/office/drawing/2014/main" id="{A7B69953-537B-4566-AC49-E9402E26C237}"/>
                  </a:ext>
                </a:extLst>
              </p:cNvPr>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0" name="Group 19">
            <a:extLst>
              <a:ext uri="{FF2B5EF4-FFF2-40B4-BE49-F238E27FC236}">
                <a16:creationId xmlns:a16="http://schemas.microsoft.com/office/drawing/2014/main" id="{28259471-9860-4E06-A647-BBA1964F61A8}"/>
              </a:ext>
            </a:extLst>
          </p:cNvPr>
          <p:cNvGrpSpPr/>
          <p:nvPr/>
        </p:nvGrpSpPr>
        <p:grpSpPr>
          <a:xfrm>
            <a:off x="1270950" y="3788299"/>
            <a:ext cx="3734187" cy="517642"/>
            <a:chOff x="1270950" y="3301983"/>
            <a:chExt cx="3734187" cy="517642"/>
          </a:xfrm>
        </p:grpSpPr>
        <p:sp>
          <p:nvSpPr>
            <p:cNvPr id="21" name="TextBox 20">
              <a:extLst>
                <a:ext uri="{FF2B5EF4-FFF2-40B4-BE49-F238E27FC236}">
                  <a16:creationId xmlns:a16="http://schemas.microsoft.com/office/drawing/2014/main" id="{66C6A0B6-226A-4919-882E-FA1740AAC6DE}"/>
                </a:ext>
              </a:extLst>
            </p:cNvPr>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22" name="Group 21">
              <a:extLst>
                <a:ext uri="{FF2B5EF4-FFF2-40B4-BE49-F238E27FC236}">
                  <a16:creationId xmlns:a16="http://schemas.microsoft.com/office/drawing/2014/main" id="{EAE8ADFE-8C18-4017-956F-32208BDE3C44}"/>
                </a:ext>
              </a:extLst>
            </p:cNvPr>
            <p:cNvGrpSpPr/>
            <p:nvPr/>
          </p:nvGrpSpPr>
          <p:grpSpPr>
            <a:xfrm>
              <a:off x="1270950" y="3361317"/>
              <a:ext cx="195263" cy="195263"/>
              <a:chOff x="1104900" y="3359615"/>
              <a:chExt cx="195263" cy="195263"/>
            </a:xfrm>
          </p:grpSpPr>
          <p:sp>
            <p:nvSpPr>
              <p:cNvPr id="23" name="Oval 22">
                <a:extLst>
                  <a:ext uri="{FF2B5EF4-FFF2-40B4-BE49-F238E27FC236}">
                    <a16:creationId xmlns:a16="http://schemas.microsoft.com/office/drawing/2014/main" id="{C2487FFB-6499-40C7-B42F-5FF437BFAC8A}"/>
                  </a:ext>
                </a:extLst>
              </p:cNvPr>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124">
                <a:extLst>
                  <a:ext uri="{FF2B5EF4-FFF2-40B4-BE49-F238E27FC236}">
                    <a16:creationId xmlns:a16="http://schemas.microsoft.com/office/drawing/2014/main" id="{54717724-1725-4E33-96EC-F66A0D9493D1}"/>
                  </a:ext>
                </a:extLst>
              </p:cNvPr>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5" name="Group 24">
            <a:extLst>
              <a:ext uri="{FF2B5EF4-FFF2-40B4-BE49-F238E27FC236}">
                <a16:creationId xmlns:a16="http://schemas.microsoft.com/office/drawing/2014/main" id="{C9F41CB7-1468-46FE-A3B5-C5B953C66598}"/>
              </a:ext>
            </a:extLst>
          </p:cNvPr>
          <p:cNvGrpSpPr/>
          <p:nvPr/>
        </p:nvGrpSpPr>
        <p:grpSpPr>
          <a:xfrm>
            <a:off x="1270950" y="4158878"/>
            <a:ext cx="3734187" cy="517642"/>
            <a:chOff x="1270950" y="3301983"/>
            <a:chExt cx="3734187" cy="517642"/>
          </a:xfrm>
        </p:grpSpPr>
        <p:sp>
          <p:nvSpPr>
            <p:cNvPr id="26" name="TextBox 25">
              <a:extLst>
                <a:ext uri="{FF2B5EF4-FFF2-40B4-BE49-F238E27FC236}">
                  <a16:creationId xmlns:a16="http://schemas.microsoft.com/office/drawing/2014/main" id="{80DF4CA9-0853-4EDB-9744-23918E40F7C5}"/>
                </a:ext>
              </a:extLst>
            </p:cNvPr>
            <p:cNvSpPr txBox="1"/>
            <p:nvPr/>
          </p:nvSpPr>
          <p:spPr>
            <a:xfrm>
              <a:off x="1507025" y="3301983"/>
              <a:ext cx="3498112" cy="517642"/>
            </a:xfrm>
            <a:prstGeom prst="rect">
              <a:avLst/>
            </a:prstGeom>
            <a:noFill/>
          </p:spPr>
          <p:txBody>
            <a:bodyPr wrap="square" rtlCol="0">
              <a:spAutoFit/>
            </a:bodyPr>
            <a:lstStyle/>
            <a:p>
              <a:pPr>
                <a:lnSpc>
                  <a:spcPct val="120000"/>
                </a:lnSpc>
              </a:pP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Sed.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Ut.</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b="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perspiciatis.</a:t>
              </a:r>
              <a:r>
                <a:rPr lang="en-US" sz="12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unde.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omnis.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iste.</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natus.</a:t>
              </a:r>
              <a:r>
                <a:rPr 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error sit.</a:t>
              </a:r>
            </a:p>
          </p:txBody>
        </p:sp>
        <p:grpSp>
          <p:nvGrpSpPr>
            <p:cNvPr id="27" name="Group 26">
              <a:extLst>
                <a:ext uri="{FF2B5EF4-FFF2-40B4-BE49-F238E27FC236}">
                  <a16:creationId xmlns:a16="http://schemas.microsoft.com/office/drawing/2014/main" id="{3A3E7588-84FE-48E1-8379-2A55D47A58C9}"/>
                </a:ext>
              </a:extLst>
            </p:cNvPr>
            <p:cNvGrpSpPr/>
            <p:nvPr/>
          </p:nvGrpSpPr>
          <p:grpSpPr>
            <a:xfrm>
              <a:off x="1270950" y="3361317"/>
              <a:ext cx="195263" cy="195263"/>
              <a:chOff x="1104900" y="3359615"/>
              <a:chExt cx="195263" cy="195263"/>
            </a:xfrm>
          </p:grpSpPr>
          <p:sp>
            <p:nvSpPr>
              <p:cNvPr id="28" name="Oval 27">
                <a:extLst>
                  <a:ext uri="{FF2B5EF4-FFF2-40B4-BE49-F238E27FC236}">
                    <a16:creationId xmlns:a16="http://schemas.microsoft.com/office/drawing/2014/main" id="{960756BF-3C0A-47D8-97DD-F3715D3D447C}"/>
                  </a:ext>
                </a:extLst>
              </p:cNvPr>
              <p:cNvSpPr/>
              <p:nvPr/>
            </p:nvSpPr>
            <p:spPr>
              <a:xfrm>
                <a:off x="1104900" y="3359615"/>
                <a:ext cx="195263" cy="1952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124">
                <a:extLst>
                  <a:ext uri="{FF2B5EF4-FFF2-40B4-BE49-F238E27FC236}">
                    <a16:creationId xmlns:a16="http://schemas.microsoft.com/office/drawing/2014/main" id="{9AA1EA4B-C444-468F-8DA9-DA96A504F5F6}"/>
                  </a:ext>
                </a:extLst>
              </p:cNvPr>
              <p:cNvSpPr>
                <a:spLocks noEditPoints="1"/>
              </p:cNvSpPr>
              <p:nvPr/>
            </p:nvSpPr>
            <p:spPr bwMode="auto">
              <a:xfrm>
                <a:off x="1145712" y="3416262"/>
                <a:ext cx="113638" cy="81968"/>
              </a:xfrm>
              <a:custGeom>
                <a:avLst/>
                <a:gdLst>
                  <a:gd name="T0" fmla="*/ 86 w 204"/>
                  <a:gd name="T1" fmla="*/ 148 h 148"/>
                  <a:gd name="T2" fmla="*/ 75 w 204"/>
                  <a:gd name="T3" fmla="*/ 142 h 148"/>
                  <a:gd name="T4" fmla="*/ 10 w 204"/>
                  <a:gd name="T5" fmla="*/ 82 h 148"/>
                  <a:gd name="T6" fmla="*/ 7 w 204"/>
                  <a:gd name="T7" fmla="*/ 60 h 148"/>
                  <a:gd name="T8" fmla="*/ 29 w 204"/>
                  <a:gd name="T9" fmla="*/ 38 h 148"/>
                  <a:gd name="T10" fmla="*/ 36 w 204"/>
                  <a:gd name="T11" fmla="*/ 36 h 148"/>
                  <a:gd name="T12" fmla="*/ 48 w 204"/>
                  <a:gd name="T13" fmla="*/ 42 h 148"/>
                  <a:gd name="T14" fmla="*/ 77 w 204"/>
                  <a:gd name="T15" fmla="*/ 71 h 148"/>
                  <a:gd name="T16" fmla="*/ 87 w 204"/>
                  <a:gd name="T17" fmla="*/ 76 h 148"/>
                  <a:gd name="T18" fmla="*/ 95 w 204"/>
                  <a:gd name="T19" fmla="*/ 71 h 148"/>
                  <a:gd name="T20" fmla="*/ 158 w 204"/>
                  <a:gd name="T21" fmla="*/ 4 h 148"/>
                  <a:gd name="T22" fmla="*/ 168 w 204"/>
                  <a:gd name="T23" fmla="*/ 0 h 148"/>
                  <a:gd name="T24" fmla="*/ 178 w 204"/>
                  <a:gd name="T25" fmla="*/ 4 h 148"/>
                  <a:gd name="T26" fmla="*/ 200 w 204"/>
                  <a:gd name="T27" fmla="*/ 26 h 148"/>
                  <a:gd name="T28" fmla="*/ 204 w 204"/>
                  <a:gd name="T29" fmla="*/ 35 h 148"/>
                  <a:gd name="T30" fmla="*/ 198 w 204"/>
                  <a:gd name="T31" fmla="*/ 47 h 148"/>
                  <a:gd name="T32" fmla="*/ 99 w 204"/>
                  <a:gd name="T33" fmla="*/ 142 h 148"/>
                  <a:gd name="T34" fmla="*/ 86 w 204"/>
                  <a:gd name="T35" fmla="*/ 148 h 148"/>
                  <a:gd name="T36" fmla="*/ 34 w 204"/>
                  <a:gd name="T37" fmla="*/ 44 h 148"/>
                  <a:gd name="T38" fmla="*/ 12 w 204"/>
                  <a:gd name="T39" fmla="*/ 65 h 148"/>
                  <a:gd name="T40" fmla="*/ 15 w 204"/>
                  <a:gd name="T41" fmla="*/ 76 h 148"/>
                  <a:gd name="T42" fmla="*/ 80 w 204"/>
                  <a:gd name="T43" fmla="*/ 137 h 148"/>
                  <a:gd name="T44" fmla="*/ 86 w 204"/>
                  <a:gd name="T45" fmla="*/ 141 h 148"/>
                  <a:gd name="T46" fmla="*/ 94 w 204"/>
                  <a:gd name="T47" fmla="*/ 137 h 148"/>
                  <a:gd name="T48" fmla="*/ 193 w 204"/>
                  <a:gd name="T49" fmla="*/ 42 h 148"/>
                  <a:gd name="T50" fmla="*/ 197 w 204"/>
                  <a:gd name="T51" fmla="*/ 35 h 148"/>
                  <a:gd name="T52" fmla="*/ 195 w 204"/>
                  <a:gd name="T53" fmla="*/ 31 h 148"/>
                  <a:gd name="T54" fmla="*/ 195 w 204"/>
                  <a:gd name="T55" fmla="*/ 31 h 148"/>
                  <a:gd name="T56" fmla="*/ 174 w 204"/>
                  <a:gd name="T57" fmla="*/ 10 h 148"/>
                  <a:gd name="T58" fmla="*/ 168 w 204"/>
                  <a:gd name="T59" fmla="*/ 7 h 148"/>
                  <a:gd name="T60" fmla="*/ 163 w 204"/>
                  <a:gd name="T61" fmla="*/ 9 h 148"/>
                  <a:gd name="T62" fmla="*/ 101 w 204"/>
                  <a:gd name="T63" fmla="*/ 76 h 148"/>
                  <a:gd name="T64" fmla="*/ 87 w 204"/>
                  <a:gd name="T65" fmla="*/ 84 h 148"/>
                  <a:gd name="T66" fmla="*/ 72 w 204"/>
                  <a:gd name="T67" fmla="*/ 76 h 148"/>
                  <a:gd name="T68" fmla="*/ 43 w 204"/>
                  <a:gd name="T69" fmla="*/ 47 h 148"/>
                  <a:gd name="T70" fmla="*/ 36 w 204"/>
                  <a:gd name="T71" fmla="*/ 43 h 148"/>
                  <a:gd name="T72" fmla="*/ 34 w 204"/>
                  <a:gd name="T73" fmla="*/ 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148">
                    <a:moveTo>
                      <a:pt x="86" y="148"/>
                    </a:moveTo>
                    <a:cubicBezTo>
                      <a:pt x="83" y="148"/>
                      <a:pt x="79" y="147"/>
                      <a:pt x="75" y="142"/>
                    </a:cubicBezTo>
                    <a:cubicBezTo>
                      <a:pt x="10" y="82"/>
                      <a:pt x="10" y="82"/>
                      <a:pt x="10" y="82"/>
                    </a:cubicBezTo>
                    <a:cubicBezTo>
                      <a:pt x="6" y="78"/>
                      <a:pt x="0" y="69"/>
                      <a:pt x="7" y="60"/>
                    </a:cubicBezTo>
                    <a:cubicBezTo>
                      <a:pt x="29" y="38"/>
                      <a:pt x="29" y="38"/>
                      <a:pt x="29" y="38"/>
                    </a:cubicBezTo>
                    <a:cubicBezTo>
                      <a:pt x="29" y="38"/>
                      <a:pt x="32" y="36"/>
                      <a:pt x="36" y="36"/>
                    </a:cubicBezTo>
                    <a:cubicBezTo>
                      <a:pt x="39" y="36"/>
                      <a:pt x="44" y="37"/>
                      <a:pt x="48" y="42"/>
                    </a:cubicBezTo>
                    <a:cubicBezTo>
                      <a:pt x="77" y="71"/>
                      <a:pt x="77" y="71"/>
                      <a:pt x="77" y="71"/>
                    </a:cubicBezTo>
                    <a:cubicBezTo>
                      <a:pt x="78" y="72"/>
                      <a:pt x="82" y="76"/>
                      <a:pt x="87" y="76"/>
                    </a:cubicBezTo>
                    <a:cubicBezTo>
                      <a:pt x="90" y="76"/>
                      <a:pt x="92" y="75"/>
                      <a:pt x="95" y="71"/>
                    </a:cubicBezTo>
                    <a:cubicBezTo>
                      <a:pt x="158" y="4"/>
                      <a:pt x="158" y="4"/>
                      <a:pt x="158" y="4"/>
                    </a:cubicBezTo>
                    <a:cubicBezTo>
                      <a:pt x="159" y="3"/>
                      <a:pt x="162" y="0"/>
                      <a:pt x="168" y="0"/>
                    </a:cubicBezTo>
                    <a:cubicBezTo>
                      <a:pt x="172" y="0"/>
                      <a:pt x="175" y="2"/>
                      <a:pt x="178" y="4"/>
                    </a:cubicBezTo>
                    <a:cubicBezTo>
                      <a:pt x="200" y="26"/>
                      <a:pt x="200" y="26"/>
                      <a:pt x="200" y="26"/>
                    </a:cubicBezTo>
                    <a:cubicBezTo>
                      <a:pt x="201" y="27"/>
                      <a:pt x="204" y="30"/>
                      <a:pt x="204" y="35"/>
                    </a:cubicBezTo>
                    <a:cubicBezTo>
                      <a:pt x="204" y="39"/>
                      <a:pt x="202" y="43"/>
                      <a:pt x="198" y="47"/>
                    </a:cubicBezTo>
                    <a:cubicBezTo>
                      <a:pt x="99" y="142"/>
                      <a:pt x="99" y="142"/>
                      <a:pt x="99" y="142"/>
                    </a:cubicBezTo>
                    <a:cubicBezTo>
                      <a:pt x="99" y="142"/>
                      <a:pt x="93" y="148"/>
                      <a:pt x="86" y="148"/>
                    </a:cubicBezTo>
                    <a:close/>
                    <a:moveTo>
                      <a:pt x="34" y="44"/>
                    </a:moveTo>
                    <a:cubicBezTo>
                      <a:pt x="12" y="65"/>
                      <a:pt x="12" y="65"/>
                      <a:pt x="12" y="65"/>
                    </a:cubicBezTo>
                    <a:cubicBezTo>
                      <a:pt x="8" y="70"/>
                      <a:pt x="15" y="76"/>
                      <a:pt x="15" y="76"/>
                    </a:cubicBezTo>
                    <a:cubicBezTo>
                      <a:pt x="80" y="137"/>
                      <a:pt x="80" y="137"/>
                      <a:pt x="80" y="137"/>
                    </a:cubicBezTo>
                    <a:cubicBezTo>
                      <a:pt x="82" y="140"/>
                      <a:pt x="84" y="141"/>
                      <a:pt x="86" y="141"/>
                    </a:cubicBezTo>
                    <a:cubicBezTo>
                      <a:pt x="90" y="141"/>
                      <a:pt x="93" y="138"/>
                      <a:pt x="94" y="137"/>
                    </a:cubicBezTo>
                    <a:cubicBezTo>
                      <a:pt x="193" y="42"/>
                      <a:pt x="193" y="42"/>
                      <a:pt x="193" y="42"/>
                    </a:cubicBezTo>
                    <a:cubicBezTo>
                      <a:pt x="195" y="40"/>
                      <a:pt x="197" y="37"/>
                      <a:pt x="197" y="35"/>
                    </a:cubicBezTo>
                    <a:cubicBezTo>
                      <a:pt x="197" y="33"/>
                      <a:pt x="195" y="31"/>
                      <a:pt x="195" y="31"/>
                    </a:cubicBezTo>
                    <a:cubicBezTo>
                      <a:pt x="195" y="31"/>
                      <a:pt x="195" y="31"/>
                      <a:pt x="195" y="31"/>
                    </a:cubicBezTo>
                    <a:cubicBezTo>
                      <a:pt x="174" y="10"/>
                      <a:pt x="174" y="10"/>
                      <a:pt x="174" y="10"/>
                    </a:cubicBezTo>
                    <a:cubicBezTo>
                      <a:pt x="172" y="8"/>
                      <a:pt x="170" y="7"/>
                      <a:pt x="168" y="7"/>
                    </a:cubicBezTo>
                    <a:cubicBezTo>
                      <a:pt x="165" y="7"/>
                      <a:pt x="163" y="9"/>
                      <a:pt x="163" y="9"/>
                    </a:cubicBezTo>
                    <a:cubicBezTo>
                      <a:pt x="101" y="76"/>
                      <a:pt x="101" y="76"/>
                      <a:pt x="101" y="76"/>
                    </a:cubicBezTo>
                    <a:cubicBezTo>
                      <a:pt x="97" y="81"/>
                      <a:pt x="92" y="84"/>
                      <a:pt x="87" y="84"/>
                    </a:cubicBezTo>
                    <a:cubicBezTo>
                      <a:pt x="78" y="84"/>
                      <a:pt x="72" y="76"/>
                      <a:pt x="72" y="76"/>
                    </a:cubicBezTo>
                    <a:cubicBezTo>
                      <a:pt x="43" y="47"/>
                      <a:pt x="43" y="47"/>
                      <a:pt x="43" y="47"/>
                    </a:cubicBezTo>
                    <a:cubicBezTo>
                      <a:pt x="41" y="44"/>
                      <a:pt x="38" y="43"/>
                      <a:pt x="36" y="43"/>
                    </a:cubicBezTo>
                    <a:cubicBezTo>
                      <a:pt x="35" y="43"/>
                      <a:pt x="34" y="43"/>
                      <a:pt x="34" y="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30" name="TextBox 29">
            <a:extLst>
              <a:ext uri="{FF2B5EF4-FFF2-40B4-BE49-F238E27FC236}">
                <a16:creationId xmlns:a16="http://schemas.microsoft.com/office/drawing/2014/main" id="{96F253F2-FF7D-4603-8B5F-66DBDC12EF54}"/>
              </a:ext>
            </a:extLst>
          </p:cNvPr>
          <p:cNvSpPr txBox="1"/>
          <p:nvPr/>
        </p:nvSpPr>
        <p:spPr>
          <a:xfrm>
            <a:off x="6470431" y="5211322"/>
            <a:ext cx="3868188" cy="430887"/>
          </a:xfrm>
          <a:prstGeom prst="rect">
            <a:avLst/>
          </a:prstGeom>
          <a:noFill/>
        </p:spPr>
        <p:txBody>
          <a:bodyPr wrap="square" rtlCol="0">
            <a:spAutoFit/>
          </a:bodyPr>
          <a:lstStyle/>
          <a:p>
            <a:pPr algn="ct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"Nemo.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enim.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ipsam.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voluptatem.</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quia.</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voluptas.</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sit.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aspernatur.</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aut.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odit.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a:t>
            </a:r>
            <a:r>
              <a:rPr lang="en-US" sz="1050" i="1"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aut.</a:t>
            </a:r>
            <a:r>
              <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fugit"</a:t>
            </a:r>
          </a:p>
        </p:txBody>
      </p:sp>
      <p:pic>
        <p:nvPicPr>
          <p:cNvPr id="38" name="图片占位符 37">
            <a:extLst>
              <a:ext uri="{FF2B5EF4-FFF2-40B4-BE49-F238E27FC236}">
                <a16:creationId xmlns:a16="http://schemas.microsoft.com/office/drawing/2014/main" id="{94E6AF49-5E3E-4666-9961-D9DA427ED2AA}"/>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6155268" y="1879600"/>
            <a:ext cx="4368978" cy="2761023"/>
          </a:xfrm>
        </p:spPr>
      </p:pic>
      <p:grpSp>
        <p:nvGrpSpPr>
          <p:cNvPr id="6" name="Group 5">
            <a:extLst>
              <a:ext uri="{FF2B5EF4-FFF2-40B4-BE49-F238E27FC236}">
                <a16:creationId xmlns:a16="http://schemas.microsoft.com/office/drawing/2014/main" id="{12889A83-424C-4E70-A9E3-C88905867CCE}"/>
              </a:ext>
            </a:extLst>
          </p:cNvPr>
          <p:cNvGrpSpPr/>
          <p:nvPr/>
        </p:nvGrpSpPr>
        <p:grpSpPr>
          <a:xfrm>
            <a:off x="5519109" y="1358980"/>
            <a:ext cx="2240592" cy="1231820"/>
            <a:chOff x="5519109" y="1358980"/>
            <a:chExt cx="2240592" cy="1231820"/>
          </a:xfrm>
        </p:grpSpPr>
        <p:sp>
          <p:nvSpPr>
            <p:cNvPr id="2" name="Rectangle: Rounded Corners 1">
              <a:extLst>
                <a:ext uri="{FF2B5EF4-FFF2-40B4-BE49-F238E27FC236}">
                  <a16:creationId xmlns:a16="http://schemas.microsoft.com/office/drawing/2014/main" id="{159410F4-C279-470B-9EBF-099DB772D21F}"/>
                </a:ext>
              </a:extLst>
            </p:cNvPr>
            <p:cNvSpPr/>
            <p:nvPr/>
          </p:nvSpPr>
          <p:spPr>
            <a:xfrm>
              <a:off x="5519109" y="1358980"/>
              <a:ext cx="2240592" cy="1231820"/>
            </a:xfrm>
            <a:prstGeom prst="roundRect">
              <a:avLst>
                <a:gd name="adj" fmla="val 4131"/>
              </a:avLst>
            </a:prstGeom>
            <a:gradFill flip="none" rotWithShape="1">
              <a:gsLst>
                <a:gs pos="0">
                  <a:schemeClr val="accent1"/>
                </a:gs>
                <a:gs pos="100000">
                  <a:schemeClr val="accent1">
                    <a:lumMod val="75000"/>
                  </a:schemeClr>
                </a:gs>
              </a:gsLst>
              <a:path path="circle">
                <a:fillToRect r="100000" b="100000"/>
              </a:path>
              <a:tileRect l="-100000" t="-100000"/>
            </a:gradFill>
            <a:ln>
              <a:noFill/>
            </a:ln>
            <a:effectLst>
              <a:outerShdw blurRad="3175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3" name="Group 2">
              <a:extLst>
                <a:ext uri="{FF2B5EF4-FFF2-40B4-BE49-F238E27FC236}">
                  <a16:creationId xmlns:a16="http://schemas.microsoft.com/office/drawing/2014/main" id="{4B13464B-D579-496A-BC31-230357D2AEF8}"/>
                </a:ext>
              </a:extLst>
            </p:cNvPr>
            <p:cNvGrpSpPr/>
            <p:nvPr/>
          </p:nvGrpSpPr>
          <p:grpSpPr>
            <a:xfrm>
              <a:off x="5570977" y="1558436"/>
              <a:ext cx="2188724" cy="832909"/>
              <a:chOff x="5539961" y="1549874"/>
              <a:chExt cx="2188724" cy="832909"/>
            </a:xfrm>
          </p:grpSpPr>
          <p:sp>
            <p:nvSpPr>
              <p:cNvPr id="32" name="TextBox 31">
                <a:extLst>
                  <a:ext uri="{FF2B5EF4-FFF2-40B4-BE49-F238E27FC236}">
                    <a16:creationId xmlns:a16="http://schemas.microsoft.com/office/drawing/2014/main" id="{C043FC66-AAD5-4BF6-9707-617500C3D297}"/>
                  </a:ext>
                </a:extLst>
              </p:cNvPr>
              <p:cNvSpPr txBox="1"/>
              <p:nvPr/>
            </p:nvSpPr>
            <p:spPr>
              <a:xfrm>
                <a:off x="5695100" y="1967285"/>
                <a:ext cx="1826578" cy="415498"/>
              </a:xfrm>
              <a:prstGeom prst="rect">
                <a:avLst/>
              </a:prstGeom>
              <a:noFill/>
            </p:spPr>
            <p:txBody>
              <a:bodyPr wrap="square" rtlCol="0">
                <a:spAutoFit/>
              </a:bodyPr>
              <a:lstStyle/>
              <a:p>
                <a:pPr algn="ctr"/>
                <a:r>
                  <a:rPr lang="pt-BR"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"Enim ipsam voluptatem quia voluptas sit.</a:t>
                </a:r>
                <a:endParaRPr lang="en-US" sz="1050" i="1"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TextBox 33">
                <a:extLst>
                  <a:ext uri="{FF2B5EF4-FFF2-40B4-BE49-F238E27FC236}">
                    <a16:creationId xmlns:a16="http://schemas.microsoft.com/office/drawing/2014/main" id="{35FE9861-9F38-45FD-B64C-4FD7A00380A9}"/>
                  </a:ext>
                </a:extLst>
              </p:cNvPr>
              <p:cNvSpPr txBox="1"/>
              <p:nvPr/>
            </p:nvSpPr>
            <p:spPr>
              <a:xfrm>
                <a:off x="5539961" y="1549874"/>
                <a:ext cx="2188724" cy="461665"/>
              </a:xfrm>
              <a:prstGeom prst="rect">
                <a:avLst/>
              </a:prstGeom>
              <a:noFill/>
            </p:spPr>
            <p:txBody>
              <a:bodyPr wrap="square" rtlCol="0">
                <a:spAutoFit/>
              </a:bodyPr>
              <a:lstStyle/>
              <a:p>
                <a:pPr algn="ctr"/>
                <a:r>
                  <a:rPr lang="en-US" sz="24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4700 plus</a:t>
                </a:r>
              </a:p>
            </p:txBody>
          </p:sp>
        </p:grpSp>
      </p:grpSp>
    </p:spTree>
    <p:extLst>
      <p:ext uri="{BB962C8B-B14F-4D97-AF65-F5344CB8AC3E}">
        <p14:creationId xmlns:p14="http://schemas.microsoft.com/office/powerpoint/2010/main" val="263489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2" presetClass="entr" presetSubtype="2" decel="10000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1+#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22" presetClass="entr" presetSubtype="8" fill="hold"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nodeType="withEffect">
                                  <p:stCondLst>
                                    <p:cond delay="175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20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10" presetClass="entr" presetSubtype="0" fill="hold" grpId="0" nodeType="withEffect">
                                  <p:stCondLst>
                                    <p:cond delay="2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22" presetClass="entr" presetSubtype="8" fill="hold" grpId="0" nodeType="withEffect">
                                  <p:stCondLst>
                                    <p:cond delay="25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A5A795C-BE8E-4D59-B5A3-24942FAE34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5" name="图片 4">
            <a:extLst>
              <a:ext uri="{FF2B5EF4-FFF2-40B4-BE49-F238E27FC236}">
                <a16:creationId xmlns:a16="http://schemas.microsoft.com/office/drawing/2014/main" id="{DA1402B6-8FB0-45F8-8D50-8C606B95DA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7" name="图片 6">
            <a:extLst>
              <a:ext uri="{FF2B5EF4-FFF2-40B4-BE49-F238E27FC236}">
                <a16:creationId xmlns:a16="http://schemas.microsoft.com/office/drawing/2014/main" id="{42E79092-AEAA-4353-87A4-2C14A24D6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062" y="770021"/>
            <a:ext cx="4979876" cy="4979876"/>
          </a:xfrm>
          <a:prstGeom prst="rect">
            <a:avLst/>
          </a:prstGeom>
        </p:spPr>
      </p:pic>
      <p:sp>
        <p:nvSpPr>
          <p:cNvPr id="8" name="PA_库_文本框 22">
            <a:extLst>
              <a:ext uri="{FF2B5EF4-FFF2-40B4-BE49-F238E27FC236}">
                <a16:creationId xmlns:a16="http://schemas.microsoft.com/office/drawing/2014/main" id="{34932D71-311F-4690-B7B4-0CC948950E1A}"/>
              </a:ext>
            </a:extLst>
          </p:cNvPr>
          <p:cNvSpPr txBox="1"/>
          <p:nvPr>
            <p:custDataLst>
              <p:tags r:id="rId1"/>
            </p:custDataLst>
          </p:nvPr>
        </p:nvSpPr>
        <p:spPr>
          <a:xfrm>
            <a:off x="3310269" y="2257682"/>
            <a:ext cx="5571461" cy="1200329"/>
          </a:xfrm>
          <a:prstGeom prst="rect">
            <a:avLst/>
          </a:prstGeom>
          <a:noFill/>
        </p:spPr>
        <p:txBody>
          <a:bodyPr wrap="square" rtlCol="0">
            <a:spAutoFit/>
          </a:bodyPr>
          <a:lstStyle/>
          <a:p>
            <a:pPr algn="ctr"/>
            <a:r>
              <a:rPr lang="en-US" altLang="zh-CN"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Two.</a:t>
            </a:r>
            <a:endParaRPr lang="zh-CN" altLang="en-US" sz="7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a:extLst>
              <a:ext uri="{FF2B5EF4-FFF2-40B4-BE49-F238E27FC236}">
                <a16:creationId xmlns:a16="http://schemas.microsoft.com/office/drawing/2014/main" id="{8125C04D-CF00-48EE-8B96-A9F5F5A9BDE2}"/>
              </a:ext>
            </a:extLst>
          </p:cNvPr>
          <p:cNvSpPr txBox="1"/>
          <p:nvPr>
            <p:custDataLst>
              <p:tags r:id="rId2"/>
            </p:custDataLst>
          </p:nvPr>
        </p:nvSpPr>
        <p:spPr>
          <a:xfrm>
            <a:off x="3076073" y="3411716"/>
            <a:ext cx="5870248" cy="89434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200000"/>
              </a:lnSpc>
            </a:pP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Looking into the sunset I can't help but.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noticethat.</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despite her. </a:t>
            </a:r>
            <a:r>
              <a:rPr lang="en-US" altLang="zh-CN" sz="14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Beauty, a.</a:t>
            </a:r>
            <a:r>
              <a:rPr lang="en-US" altLang="zh-CN"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sense of struggle and hopeless surround the sky .</a:t>
            </a:r>
          </a:p>
        </p:txBody>
      </p:sp>
      <p:pic>
        <p:nvPicPr>
          <p:cNvPr id="11" name="图片 10">
            <a:extLst>
              <a:ext uri="{FF2B5EF4-FFF2-40B4-BE49-F238E27FC236}">
                <a16:creationId xmlns:a16="http://schemas.microsoft.com/office/drawing/2014/main" id="{8EE6A827-45D4-437A-9CD7-4F962CAF4C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1007" y="952920"/>
            <a:ext cx="3971170" cy="2023684"/>
          </a:xfrm>
          <a:prstGeom prst="rect">
            <a:avLst/>
          </a:prstGeom>
        </p:spPr>
      </p:pic>
      <p:pic>
        <p:nvPicPr>
          <p:cNvPr id="13" name="PA_库_图片 28">
            <a:extLst>
              <a:ext uri="{FF2B5EF4-FFF2-40B4-BE49-F238E27FC236}">
                <a16:creationId xmlns:a16="http://schemas.microsoft.com/office/drawing/2014/main" id="{7E890EA7-314A-4289-BDFA-76A02F820364}"/>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45602" y="5109572"/>
            <a:ext cx="939985" cy="496433"/>
          </a:xfrm>
          <a:prstGeom prst="rect">
            <a:avLst/>
          </a:prstGeom>
        </p:spPr>
      </p:pic>
      <p:pic>
        <p:nvPicPr>
          <p:cNvPr id="3" name="图片 2">
            <a:extLst>
              <a:ext uri="{FF2B5EF4-FFF2-40B4-BE49-F238E27FC236}">
                <a16:creationId xmlns:a16="http://schemas.microsoft.com/office/drawing/2014/main" id="{D7A6AC93-C3A9-4869-B431-27476B2437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572" y="5378071"/>
            <a:ext cx="1113568" cy="743652"/>
          </a:xfrm>
          <a:prstGeom prst="rect">
            <a:avLst/>
          </a:prstGeom>
        </p:spPr>
      </p:pic>
    </p:spTree>
    <p:extLst>
      <p:ext uri="{BB962C8B-B14F-4D97-AF65-F5344CB8AC3E}">
        <p14:creationId xmlns:p14="http://schemas.microsoft.com/office/powerpoint/2010/main" val="1042880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 presetClass="entr" presetSubtype="2" decel="100000" fill="hold" grpId="0" nodeType="withEffect">
                                  <p:stCondLst>
                                    <p:cond delay="225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3" decel="100000"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35" name="图片 34">
            <a:extLst>
              <a:ext uri="{FF2B5EF4-FFF2-40B4-BE49-F238E27FC236}">
                <a16:creationId xmlns:a16="http://schemas.microsoft.com/office/drawing/2014/main" id="{DC4F5D2E-6FEE-4717-B655-8CA49AC4D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6" name="图片 35">
            <a:extLst>
              <a:ext uri="{FF2B5EF4-FFF2-40B4-BE49-F238E27FC236}">
                <a16:creationId xmlns:a16="http://schemas.microsoft.com/office/drawing/2014/main" id="{D2739BC3-5211-4699-9540-7ED65D6E1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5" name="图片 4">
            <a:extLst>
              <a:ext uri="{FF2B5EF4-FFF2-40B4-BE49-F238E27FC236}">
                <a16:creationId xmlns:a16="http://schemas.microsoft.com/office/drawing/2014/main" id="{4A3FA661-2228-4700-9D41-FF5C8D7B2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57" y="1316120"/>
            <a:ext cx="4767082" cy="4767082"/>
          </a:xfrm>
          <a:prstGeom prst="rect">
            <a:avLst/>
          </a:prstGeom>
        </p:spPr>
      </p:pic>
      <p:sp>
        <p:nvSpPr>
          <p:cNvPr id="71" name="矩形 70"/>
          <p:cNvSpPr/>
          <p:nvPr/>
        </p:nvSpPr>
        <p:spPr>
          <a:xfrm>
            <a:off x="1910687" y="2610534"/>
            <a:ext cx="2383727" cy="1077218"/>
          </a:xfrm>
          <a:prstGeom prst="rect">
            <a:avLst/>
          </a:prstGeom>
          <a:noFill/>
        </p:spPr>
        <p:txBody>
          <a:bodyPr wrap="square" rtlCol="0">
            <a:spAutoFit/>
          </a:bodyPr>
          <a:lstStyle/>
          <a:p>
            <a:pPr algn="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文本框 71"/>
          <p:cNvSpPr txBox="1"/>
          <p:nvPr/>
        </p:nvSpPr>
        <p:spPr>
          <a:xfrm>
            <a:off x="1910687" y="2319902"/>
            <a:ext cx="2383727" cy="369332"/>
          </a:xfrm>
          <a:prstGeom prst="rect">
            <a:avLst/>
          </a:prstGeom>
          <a:noFill/>
        </p:spPr>
        <p:txBody>
          <a:bodyPr wrap="square" rtlCol="0">
            <a:spAutoFit/>
          </a:bodyPr>
          <a:lstStyle/>
          <a:p>
            <a:pPr algn="r"/>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sp>
        <p:nvSpPr>
          <p:cNvPr id="73" name="矩形 72"/>
          <p:cNvSpPr/>
          <p:nvPr/>
        </p:nvSpPr>
        <p:spPr>
          <a:xfrm>
            <a:off x="1910687" y="4214932"/>
            <a:ext cx="2383727" cy="1077218"/>
          </a:xfrm>
          <a:prstGeom prst="rect">
            <a:avLst/>
          </a:prstGeom>
          <a:noFill/>
        </p:spPr>
        <p:txBody>
          <a:bodyPr wrap="square" rtlCol="0">
            <a:spAutoFit/>
          </a:bodyPr>
          <a:lstStyle/>
          <a:p>
            <a:pPr algn="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文本框 73"/>
          <p:cNvSpPr txBox="1"/>
          <p:nvPr/>
        </p:nvSpPr>
        <p:spPr>
          <a:xfrm>
            <a:off x="1910687" y="3924300"/>
            <a:ext cx="2383727" cy="369332"/>
          </a:xfrm>
          <a:prstGeom prst="rect">
            <a:avLst/>
          </a:prstGeom>
          <a:noFill/>
        </p:spPr>
        <p:txBody>
          <a:bodyPr wrap="square" rtlCol="0">
            <a:spAutoFit/>
          </a:bodyPr>
          <a:lstStyle/>
          <a:p>
            <a:pPr algn="r"/>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sp>
        <p:nvSpPr>
          <p:cNvPr id="75" name="矩形 74"/>
          <p:cNvSpPr/>
          <p:nvPr/>
        </p:nvSpPr>
        <p:spPr>
          <a:xfrm>
            <a:off x="7502071" y="2610534"/>
            <a:ext cx="2383727" cy="1077218"/>
          </a:xfrm>
          <a:prstGeom prst="rect">
            <a:avLst/>
          </a:prstGeom>
          <a:noFill/>
        </p:spPr>
        <p:txBody>
          <a:bodyPr wrap="square" rtlCol="0">
            <a:spAutoFit/>
          </a:bodyPr>
          <a:lstStyle/>
          <a:p>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文本框 75"/>
          <p:cNvSpPr txBox="1"/>
          <p:nvPr/>
        </p:nvSpPr>
        <p:spPr>
          <a:xfrm>
            <a:off x="7502071" y="2319902"/>
            <a:ext cx="2528194" cy="369332"/>
          </a:xfrm>
          <a:prstGeom prst="rect">
            <a:avLst/>
          </a:prstGeom>
          <a:noFill/>
        </p:spPr>
        <p:txBody>
          <a:bodyPr wrap="square" rtlCol="0">
            <a:spAutoFit/>
          </a:bodyPr>
          <a:lstStyle/>
          <a:p>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sp>
        <p:nvSpPr>
          <p:cNvPr id="77" name="矩形 76"/>
          <p:cNvSpPr/>
          <p:nvPr/>
        </p:nvSpPr>
        <p:spPr>
          <a:xfrm>
            <a:off x="7502071" y="4214932"/>
            <a:ext cx="2383727" cy="1077218"/>
          </a:xfrm>
          <a:prstGeom prst="rect">
            <a:avLst/>
          </a:prstGeom>
          <a:noFill/>
        </p:spPr>
        <p:txBody>
          <a:bodyPr wrap="square" rtlCol="0">
            <a:spAutoFit/>
          </a:bodyPr>
          <a:lstStyle/>
          <a:p>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6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6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文本框 77"/>
          <p:cNvSpPr txBox="1"/>
          <p:nvPr/>
        </p:nvSpPr>
        <p:spPr>
          <a:xfrm>
            <a:off x="7502071" y="3924300"/>
            <a:ext cx="2528194" cy="369332"/>
          </a:xfrm>
          <a:prstGeom prst="rect">
            <a:avLst/>
          </a:prstGeom>
          <a:noFill/>
        </p:spPr>
        <p:txBody>
          <a:bodyPr wrap="square" rtlCol="0">
            <a:spAutoFit/>
          </a:bodyPr>
          <a:lstStyle/>
          <a:p>
            <a:r>
              <a:rPr lang="zh-CN" altLang="en-US"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grpSp>
        <p:nvGrpSpPr>
          <p:cNvPr id="10" name="组合 9"/>
          <p:cNvGrpSpPr/>
          <p:nvPr/>
        </p:nvGrpSpPr>
        <p:grpSpPr>
          <a:xfrm>
            <a:off x="4508500" y="2298700"/>
            <a:ext cx="2787290" cy="2590800"/>
            <a:chOff x="4508500" y="2298700"/>
            <a:chExt cx="2787290" cy="2590800"/>
          </a:xfrm>
        </p:grpSpPr>
        <p:grpSp>
          <p:nvGrpSpPr>
            <p:cNvPr id="9" name="组合 8"/>
            <p:cNvGrpSpPr/>
            <p:nvPr/>
          </p:nvGrpSpPr>
          <p:grpSpPr>
            <a:xfrm>
              <a:off x="4508500" y="2298700"/>
              <a:ext cx="2787290" cy="2590800"/>
              <a:chOff x="4483100" y="2463800"/>
              <a:chExt cx="2787290" cy="2590800"/>
            </a:xfrm>
          </p:grpSpPr>
          <p:sp>
            <p:nvSpPr>
              <p:cNvPr id="66" name="椭圆 65"/>
              <p:cNvSpPr/>
              <p:nvPr/>
            </p:nvSpPr>
            <p:spPr>
              <a:xfrm>
                <a:off x="4483100" y="24638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椭圆 66"/>
              <p:cNvSpPr/>
              <p:nvPr/>
            </p:nvSpPr>
            <p:spPr>
              <a:xfrm>
                <a:off x="6270445" y="24638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椭圆 67"/>
              <p:cNvSpPr/>
              <p:nvPr/>
            </p:nvSpPr>
            <p:spPr>
              <a:xfrm>
                <a:off x="4483100" y="40640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椭圆 68"/>
              <p:cNvSpPr/>
              <p:nvPr/>
            </p:nvSpPr>
            <p:spPr>
              <a:xfrm>
                <a:off x="6270445" y="4064000"/>
                <a:ext cx="999945"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79" name="文本框 78"/>
            <p:cNvSpPr txBox="1"/>
            <p:nvPr/>
          </p:nvSpPr>
          <p:spPr>
            <a:xfrm>
              <a:off x="4776903" y="2584101"/>
              <a:ext cx="542393"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01</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0" name="文本框 79"/>
            <p:cNvSpPr txBox="1"/>
            <p:nvPr/>
          </p:nvSpPr>
          <p:spPr>
            <a:xfrm>
              <a:off x="6569832" y="2584101"/>
              <a:ext cx="533183"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02</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文本框 80"/>
            <p:cNvSpPr txBox="1"/>
            <p:nvPr/>
          </p:nvSpPr>
          <p:spPr>
            <a:xfrm>
              <a:off x="4776903" y="4209265"/>
              <a:ext cx="542393"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03</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2" name="文本框 81"/>
            <p:cNvSpPr txBox="1"/>
            <p:nvPr/>
          </p:nvSpPr>
          <p:spPr>
            <a:xfrm>
              <a:off x="6569832" y="4209265"/>
              <a:ext cx="533183" cy="400110"/>
            </a:xfrm>
            <a:prstGeom prst="rect">
              <a:avLst/>
            </a:prstGeom>
            <a:noFill/>
          </p:spPr>
          <p:txBody>
            <a:bodyPr wrap="square" rtlCol="0">
              <a:spAutoFit/>
            </a:bodyPr>
            <a:lstStyle/>
            <a:p>
              <a:pPr algn="r"/>
              <a:r>
                <a:rPr lang="en-US" altLang="zh-CN"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rPr>
                <a:t>04</a:t>
              </a:r>
              <a:endParaRPr lang="zh-CN" altLang="en-US" sz="2000" dirty="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83" name="组合 82"/>
            <p:cNvGrpSpPr/>
            <p:nvPr/>
          </p:nvGrpSpPr>
          <p:grpSpPr>
            <a:xfrm>
              <a:off x="5706121" y="3289300"/>
              <a:ext cx="452059" cy="410361"/>
              <a:chOff x="6461126" y="-2608263"/>
              <a:chExt cx="1084263" cy="984250"/>
            </a:xfrm>
            <a:solidFill>
              <a:schemeClr val="bg1"/>
            </a:solidFill>
          </p:grpSpPr>
          <p:sp>
            <p:nvSpPr>
              <p:cNvPr id="84" name="Freeform 9"/>
              <p:cNvSpPr>
                <a:spLocks/>
              </p:cNvSpPr>
              <p:nvPr/>
            </p:nvSpPr>
            <p:spPr bwMode="auto">
              <a:xfrm>
                <a:off x="6983413" y="-1827213"/>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5" name="Freeform 10"/>
              <p:cNvSpPr>
                <a:spLocks/>
              </p:cNvSpPr>
              <p:nvPr/>
            </p:nvSpPr>
            <p:spPr bwMode="auto">
              <a:xfrm>
                <a:off x="6461126" y="-2608263"/>
                <a:ext cx="777875" cy="984250"/>
              </a:xfrm>
              <a:custGeom>
                <a:avLst/>
                <a:gdLst>
                  <a:gd name="T0" fmla="*/ 183 w 183"/>
                  <a:gd name="T1" fmla="*/ 56 h 232"/>
                  <a:gd name="T2" fmla="*/ 183 w 183"/>
                  <a:gd name="T3" fmla="*/ 20 h 232"/>
                  <a:gd name="T4" fmla="*/ 163 w 183"/>
                  <a:gd name="T5" fmla="*/ 0 h 232"/>
                  <a:gd name="T6" fmla="*/ 60 w 183"/>
                  <a:gd name="T7" fmla="*/ 0 h 232"/>
                  <a:gd name="T8" fmla="*/ 60 w 183"/>
                  <a:gd name="T9" fmla="*/ 0 h 232"/>
                  <a:gd name="T10" fmla="*/ 56 w 183"/>
                  <a:gd name="T11" fmla="*/ 1 h 232"/>
                  <a:gd name="T12" fmla="*/ 3 w 183"/>
                  <a:gd name="T13" fmla="*/ 46 h 232"/>
                  <a:gd name="T14" fmla="*/ 0 w 183"/>
                  <a:gd name="T15" fmla="*/ 51 h 232"/>
                  <a:gd name="T16" fmla="*/ 0 w 183"/>
                  <a:gd name="T17" fmla="*/ 51 h 232"/>
                  <a:gd name="T18" fmla="*/ 0 w 183"/>
                  <a:gd name="T19" fmla="*/ 212 h 232"/>
                  <a:gd name="T20" fmla="*/ 20 w 183"/>
                  <a:gd name="T21" fmla="*/ 232 h 232"/>
                  <a:gd name="T22" fmla="*/ 163 w 183"/>
                  <a:gd name="T23" fmla="*/ 232 h 232"/>
                  <a:gd name="T24" fmla="*/ 183 w 183"/>
                  <a:gd name="T25" fmla="*/ 212 h 232"/>
                  <a:gd name="T26" fmla="*/ 183 w 183"/>
                  <a:gd name="T27" fmla="*/ 178 h 232"/>
                  <a:gd name="T28" fmla="*/ 179 w 183"/>
                  <a:gd name="T29" fmla="*/ 180 h 232"/>
                  <a:gd name="T30" fmla="*/ 169 w 183"/>
                  <a:gd name="T31" fmla="*/ 184 h 232"/>
                  <a:gd name="T32" fmla="*/ 169 w 183"/>
                  <a:gd name="T33" fmla="*/ 212 h 232"/>
                  <a:gd name="T34" fmla="*/ 163 w 183"/>
                  <a:gd name="T35" fmla="*/ 218 h 232"/>
                  <a:gd name="T36" fmla="*/ 20 w 183"/>
                  <a:gd name="T37" fmla="*/ 218 h 232"/>
                  <a:gd name="T38" fmla="*/ 14 w 183"/>
                  <a:gd name="T39" fmla="*/ 212 h 232"/>
                  <a:gd name="T40" fmla="*/ 14 w 183"/>
                  <a:gd name="T41" fmla="*/ 55 h 232"/>
                  <a:gd name="T42" fmla="*/ 58 w 183"/>
                  <a:gd name="T43" fmla="*/ 18 h 232"/>
                  <a:gd name="T44" fmla="*/ 58 w 183"/>
                  <a:gd name="T45" fmla="*/ 59 h 232"/>
                  <a:gd name="T46" fmla="*/ 36 w 183"/>
                  <a:gd name="T47" fmla="*/ 59 h 232"/>
                  <a:gd name="T48" fmla="*/ 36 w 183"/>
                  <a:gd name="T49" fmla="*/ 73 h 232"/>
                  <a:gd name="T50" fmla="*/ 72 w 183"/>
                  <a:gd name="T51" fmla="*/ 73 h 232"/>
                  <a:gd name="T52" fmla="*/ 72 w 183"/>
                  <a:gd name="T53" fmla="*/ 14 h 232"/>
                  <a:gd name="T54" fmla="*/ 163 w 183"/>
                  <a:gd name="T55" fmla="*/ 14 h 232"/>
                  <a:gd name="T56" fmla="*/ 169 w 183"/>
                  <a:gd name="T57" fmla="*/ 20 h 232"/>
                  <a:gd name="T58" fmla="*/ 169 w 183"/>
                  <a:gd name="T59" fmla="*/ 70 h 232"/>
                  <a:gd name="T60" fmla="*/ 183 w 183"/>
                  <a:gd name="T61" fmla="*/ 5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 h="232">
                    <a:moveTo>
                      <a:pt x="183" y="56"/>
                    </a:moveTo>
                    <a:cubicBezTo>
                      <a:pt x="183" y="20"/>
                      <a:pt x="183" y="20"/>
                      <a:pt x="183" y="20"/>
                    </a:cubicBezTo>
                    <a:cubicBezTo>
                      <a:pt x="183" y="9"/>
                      <a:pt x="174" y="0"/>
                      <a:pt x="163" y="0"/>
                    </a:cubicBezTo>
                    <a:cubicBezTo>
                      <a:pt x="60" y="0"/>
                      <a:pt x="60" y="0"/>
                      <a:pt x="60" y="0"/>
                    </a:cubicBezTo>
                    <a:cubicBezTo>
                      <a:pt x="60" y="0"/>
                      <a:pt x="60" y="0"/>
                      <a:pt x="60" y="0"/>
                    </a:cubicBezTo>
                    <a:cubicBezTo>
                      <a:pt x="58" y="0"/>
                      <a:pt x="57" y="0"/>
                      <a:pt x="56" y="1"/>
                    </a:cubicBezTo>
                    <a:cubicBezTo>
                      <a:pt x="3" y="46"/>
                      <a:pt x="3" y="46"/>
                      <a:pt x="3" y="46"/>
                    </a:cubicBezTo>
                    <a:cubicBezTo>
                      <a:pt x="1" y="47"/>
                      <a:pt x="0" y="49"/>
                      <a:pt x="0" y="51"/>
                    </a:cubicBezTo>
                    <a:cubicBezTo>
                      <a:pt x="0" y="51"/>
                      <a:pt x="0" y="51"/>
                      <a:pt x="0" y="51"/>
                    </a:cubicBezTo>
                    <a:cubicBezTo>
                      <a:pt x="0" y="212"/>
                      <a:pt x="0" y="212"/>
                      <a:pt x="0" y="212"/>
                    </a:cubicBezTo>
                    <a:cubicBezTo>
                      <a:pt x="0" y="223"/>
                      <a:pt x="9" y="232"/>
                      <a:pt x="20" y="232"/>
                    </a:cubicBezTo>
                    <a:cubicBezTo>
                      <a:pt x="163" y="232"/>
                      <a:pt x="163" y="232"/>
                      <a:pt x="163" y="232"/>
                    </a:cubicBezTo>
                    <a:cubicBezTo>
                      <a:pt x="174" y="232"/>
                      <a:pt x="183" y="223"/>
                      <a:pt x="183" y="212"/>
                    </a:cubicBezTo>
                    <a:cubicBezTo>
                      <a:pt x="183" y="178"/>
                      <a:pt x="183" y="178"/>
                      <a:pt x="183" y="178"/>
                    </a:cubicBezTo>
                    <a:cubicBezTo>
                      <a:pt x="181" y="179"/>
                      <a:pt x="180" y="180"/>
                      <a:pt x="179" y="180"/>
                    </a:cubicBezTo>
                    <a:cubicBezTo>
                      <a:pt x="169" y="184"/>
                      <a:pt x="169" y="184"/>
                      <a:pt x="169" y="184"/>
                    </a:cubicBezTo>
                    <a:cubicBezTo>
                      <a:pt x="169" y="212"/>
                      <a:pt x="169" y="212"/>
                      <a:pt x="169" y="212"/>
                    </a:cubicBezTo>
                    <a:cubicBezTo>
                      <a:pt x="169" y="215"/>
                      <a:pt x="166" y="218"/>
                      <a:pt x="163" y="218"/>
                    </a:cubicBezTo>
                    <a:cubicBezTo>
                      <a:pt x="20" y="218"/>
                      <a:pt x="20" y="218"/>
                      <a:pt x="20" y="218"/>
                    </a:cubicBezTo>
                    <a:cubicBezTo>
                      <a:pt x="17" y="218"/>
                      <a:pt x="14" y="215"/>
                      <a:pt x="14" y="212"/>
                    </a:cubicBezTo>
                    <a:cubicBezTo>
                      <a:pt x="14" y="55"/>
                      <a:pt x="14" y="55"/>
                      <a:pt x="14" y="55"/>
                    </a:cubicBezTo>
                    <a:cubicBezTo>
                      <a:pt x="58" y="18"/>
                      <a:pt x="58" y="18"/>
                      <a:pt x="58" y="18"/>
                    </a:cubicBezTo>
                    <a:cubicBezTo>
                      <a:pt x="58" y="59"/>
                      <a:pt x="58" y="59"/>
                      <a:pt x="58" y="59"/>
                    </a:cubicBezTo>
                    <a:cubicBezTo>
                      <a:pt x="36" y="59"/>
                      <a:pt x="36" y="59"/>
                      <a:pt x="36" y="59"/>
                    </a:cubicBezTo>
                    <a:cubicBezTo>
                      <a:pt x="36" y="73"/>
                      <a:pt x="36" y="73"/>
                      <a:pt x="36" y="73"/>
                    </a:cubicBezTo>
                    <a:cubicBezTo>
                      <a:pt x="72" y="73"/>
                      <a:pt x="72" y="73"/>
                      <a:pt x="72" y="73"/>
                    </a:cubicBezTo>
                    <a:cubicBezTo>
                      <a:pt x="72" y="14"/>
                      <a:pt x="72" y="14"/>
                      <a:pt x="72" y="14"/>
                    </a:cubicBezTo>
                    <a:cubicBezTo>
                      <a:pt x="163" y="14"/>
                      <a:pt x="163" y="14"/>
                      <a:pt x="163" y="14"/>
                    </a:cubicBezTo>
                    <a:cubicBezTo>
                      <a:pt x="166" y="14"/>
                      <a:pt x="169" y="16"/>
                      <a:pt x="169" y="20"/>
                    </a:cubicBezTo>
                    <a:cubicBezTo>
                      <a:pt x="169" y="70"/>
                      <a:pt x="169" y="70"/>
                      <a:pt x="169" y="70"/>
                    </a:cubicBezTo>
                    <a:lnTo>
                      <a:pt x="18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Freeform 11"/>
              <p:cNvSpPr>
                <a:spLocks/>
              </p:cNvSpPr>
              <p:nvPr/>
            </p:nvSpPr>
            <p:spPr bwMode="auto">
              <a:xfrm>
                <a:off x="6608763" y="-2159000"/>
                <a:ext cx="417513" cy="60325"/>
              </a:xfrm>
              <a:custGeom>
                <a:avLst/>
                <a:gdLst>
                  <a:gd name="T0" fmla="*/ 92 w 98"/>
                  <a:gd name="T1" fmla="*/ 6 h 14"/>
                  <a:gd name="T2" fmla="*/ 98 w 98"/>
                  <a:gd name="T3" fmla="*/ 0 h 14"/>
                  <a:gd name="T4" fmla="*/ 7 w 98"/>
                  <a:gd name="T5" fmla="*/ 0 h 14"/>
                  <a:gd name="T6" fmla="*/ 0 w 98"/>
                  <a:gd name="T7" fmla="*/ 7 h 14"/>
                  <a:gd name="T8" fmla="*/ 7 w 98"/>
                  <a:gd name="T9" fmla="*/ 14 h 14"/>
                  <a:gd name="T10" fmla="*/ 87 w 98"/>
                  <a:gd name="T11" fmla="*/ 14 h 14"/>
                  <a:gd name="T12" fmla="*/ 87 w 98"/>
                  <a:gd name="T13" fmla="*/ 14 h 14"/>
                  <a:gd name="T14" fmla="*/ 92 w 98"/>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4">
                    <a:moveTo>
                      <a:pt x="92" y="6"/>
                    </a:moveTo>
                    <a:cubicBezTo>
                      <a:pt x="98" y="0"/>
                      <a:pt x="98" y="0"/>
                      <a:pt x="98" y="0"/>
                    </a:cubicBezTo>
                    <a:cubicBezTo>
                      <a:pt x="7" y="0"/>
                      <a:pt x="7" y="0"/>
                      <a:pt x="7" y="0"/>
                    </a:cubicBezTo>
                    <a:cubicBezTo>
                      <a:pt x="3" y="0"/>
                      <a:pt x="0" y="3"/>
                      <a:pt x="0" y="7"/>
                    </a:cubicBezTo>
                    <a:cubicBezTo>
                      <a:pt x="0" y="11"/>
                      <a:pt x="3" y="14"/>
                      <a:pt x="7" y="14"/>
                    </a:cubicBezTo>
                    <a:cubicBezTo>
                      <a:pt x="87" y="14"/>
                      <a:pt x="87" y="14"/>
                      <a:pt x="87" y="14"/>
                    </a:cubicBezTo>
                    <a:cubicBezTo>
                      <a:pt x="87" y="14"/>
                      <a:pt x="87" y="14"/>
                      <a:pt x="87" y="14"/>
                    </a:cubicBezTo>
                    <a:cubicBezTo>
                      <a:pt x="88" y="11"/>
                      <a:pt x="89" y="8"/>
                      <a:pt x="9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7" name="Freeform 12"/>
              <p:cNvSpPr>
                <a:spLocks/>
              </p:cNvSpPr>
              <p:nvPr/>
            </p:nvSpPr>
            <p:spPr bwMode="auto">
              <a:xfrm>
                <a:off x="6608763" y="-1887538"/>
                <a:ext cx="290513" cy="60325"/>
              </a:xfrm>
              <a:custGeom>
                <a:avLst/>
                <a:gdLst>
                  <a:gd name="T0" fmla="*/ 68 w 68"/>
                  <a:gd name="T1" fmla="*/ 0 h 14"/>
                  <a:gd name="T2" fmla="*/ 7 w 68"/>
                  <a:gd name="T3" fmla="*/ 0 h 14"/>
                  <a:gd name="T4" fmla="*/ 0 w 68"/>
                  <a:gd name="T5" fmla="*/ 7 h 14"/>
                  <a:gd name="T6" fmla="*/ 7 w 68"/>
                  <a:gd name="T7" fmla="*/ 14 h 14"/>
                  <a:gd name="T8" fmla="*/ 68 w 68"/>
                  <a:gd name="T9" fmla="*/ 14 h 14"/>
                  <a:gd name="T10" fmla="*/ 68 w 68"/>
                  <a:gd name="T11" fmla="*/ 0 h 14"/>
                </a:gdLst>
                <a:ahLst/>
                <a:cxnLst>
                  <a:cxn ang="0">
                    <a:pos x="T0" y="T1"/>
                  </a:cxn>
                  <a:cxn ang="0">
                    <a:pos x="T2" y="T3"/>
                  </a:cxn>
                  <a:cxn ang="0">
                    <a:pos x="T4" y="T5"/>
                  </a:cxn>
                  <a:cxn ang="0">
                    <a:pos x="T6" y="T7"/>
                  </a:cxn>
                  <a:cxn ang="0">
                    <a:pos x="T8" y="T9"/>
                  </a:cxn>
                  <a:cxn ang="0">
                    <a:pos x="T10" y="T11"/>
                  </a:cxn>
                </a:cxnLst>
                <a:rect l="0" t="0" r="r" b="b"/>
                <a:pathLst>
                  <a:path w="68" h="14">
                    <a:moveTo>
                      <a:pt x="68" y="0"/>
                    </a:moveTo>
                    <a:cubicBezTo>
                      <a:pt x="7" y="0"/>
                      <a:pt x="7" y="0"/>
                      <a:pt x="7" y="0"/>
                    </a:cubicBezTo>
                    <a:cubicBezTo>
                      <a:pt x="3" y="0"/>
                      <a:pt x="0" y="3"/>
                      <a:pt x="0" y="7"/>
                    </a:cubicBezTo>
                    <a:cubicBezTo>
                      <a:pt x="0" y="11"/>
                      <a:pt x="3" y="14"/>
                      <a:pt x="7" y="14"/>
                    </a:cubicBezTo>
                    <a:cubicBezTo>
                      <a:pt x="68" y="14"/>
                      <a:pt x="68" y="14"/>
                      <a:pt x="68" y="14"/>
                    </a:cubicBezTo>
                    <a:cubicBezTo>
                      <a:pt x="67" y="9"/>
                      <a:pt x="67" y="4"/>
                      <a:pt x="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8" name="Freeform 13"/>
              <p:cNvSpPr>
                <a:spLocks/>
              </p:cNvSpPr>
              <p:nvPr/>
            </p:nvSpPr>
            <p:spPr bwMode="auto">
              <a:xfrm>
                <a:off x="6608763" y="-2022475"/>
                <a:ext cx="341313" cy="58738"/>
              </a:xfrm>
              <a:custGeom>
                <a:avLst/>
                <a:gdLst>
                  <a:gd name="T0" fmla="*/ 7 w 80"/>
                  <a:gd name="T1" fmla="*/ 0 h 14"/>
                  <a:gd name="T2" fmla="*/ 0 w 80"/>
                  <a:gd name="T3" fmla="*/ 7 h 14"/>
                  <a:gd name="T4" fmla="*/ 7 w 80"/>
                  <a:gd name="T5" fmla="*/ 14 h 14"/>
                  <a:gd name="T6" fmla="*/ 75 w 80"/>
                  <a:gd name="T7" fmla="*/ 14 h 14"/>
                  <a:gd name="T8" fmla="*/ 80 w 80"/>
                  <a:gd name="T9" fmla="*/ 0 h 14"/>
                  <a:gd name="T10" fmla="*/ 7 w 80"/>
                  <a:gd name="T11" fmla="*/ 0 h 14"/>
                </a:gdLst>
                <a:ahLst/>
                <a:cxnLst>
                  <a:cxn ang="0">
                    <a:pos x="T0" y="T1"/>
                  </a:cxn>
                  <a:cxn ang="0">
                    <a:pos x="T2" y="T3"/>
                  </a:cxn>
                  <a:cxn ang="0">
                    <a:pos x="T4" y="T5"/>
                  </a:cxn>
                  <a:cxn ang="0">
                    <a:pos x="T6" y="T7"/>
                  </a:cxn>
                  <a:cxn ang="0">
                    <a:pos x="T8" y="T9"/>
                  </a:cxn>
                  <a:cxn ang="0">
                    <a:pos x="T10" y="T11"/>
                  </a:cxn>
                </a:cxnLst>
                <a:rect l="0" t="0" r="r" b="b"/>
                <a:pathLst>
                  <a:path w="80" h="14">
                    <a:moveTo>
                      <a:pt x="7" y="0"/>
                    </a:moveTo>
                    <a:cubicBezTo>
                      <a:pt x="3" y="0"/>
                      <a:pt x="0" y="3"/>
                      <a:pt x="0" y="7"/>
                    </a:cubicBezTo>
                    <a:cubicBezTo>
                      <a:pt x="0" y="11"/>
                      <a:pt x="3" y="14"/>
                      <a:pt x="7" y="14"/>
                    </a:cubicBezTo>
                    <a:cubicBezTo>
                      <a:pt x="75" y="14"/>
                      <a:pt x="75" y="14"/>
                      <a:pt x="75" y="14"/>
                    </a:cubicBezTo>
                    <a:cubicBezTo>
                      <a:pt x="80" y="0"/>
                      <a:pt x="80" y="0"/>
                      <a:pt x="80"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9" name="Freeform 14"/>
              <p:cNvSpPr>
                <a:spLocks/>
              </p:cNvSpPr>
              <p:nvPr/>
            </p:nvSpPr>
            <p:spPr bwMode="auto">
              <a:xfrm>
                <a:off x="6988176" y="-1831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0" name="Freeform 15"/>
              <p:cNvSpPr>
                <a:spLocks noEditPoints="1"/>
              </p:cNvSpPr>
              <p:nvPr/>
            </p:nvSpPr>
            <p:spPr bwMode="auto">
              <a:xfrm>
                <a:off x="6950076" y="-2417763"/>
                <a:ext cx="595313" cy="590550"/>
              </a:xfrm>
              <a:custGeom>
                <a:avLst/>
                <a:gdLst>
                  <a:gd name="T0" fmla="*/ 130 w 140"/>
                  <a:gd name="T1" fmla="*/ 51 h 139"/>
                  <a:gd name="T2" fmla="*/ 140 w 140"/>
                  <a:gd name="T3" fmla="*/ 42 h 139"/>
                  <a:gd name="T4" fmla="*/ 99 w 140"/>
                  <a:gd name="T5" fmla="*/ 0 h 139"/>
                  <a:gd name="T6" fmla="*/ 22 w 140"/>
                  <a:gd name="T7" fmla="*/ 77 h 139"/>
                  <a:gd name="T8" fmla="*/ 20 w 140"/>
                  <a:gd name="T9" fmla="*/ 80 h 139"/>
                  <a:gd name="T10" fmla="*/ 1 w 140"/>
                  <a:gd name="T11" fmla="*/ 129 h 139"/>
                  <a:gd name="T12" fmla="*/ 3 w 140"/>
                  <a:gd name="T13" fmla="*/ 136 h 139"/>
                  <a:gd name="T14" fmla="*/ 8 w 140"/>
                  <a:gd name="T15" fmla="*/ 139 h 139"/>
                  <a:gd name="T16" fmla="*/ 10 w 140"/>
                  <a:gd name="T17" fmla="*/ 138 h 139"/>
                  <a:gd name="T18" fmla="*/ 59 w 140"/>
                  <a:gd name="T19" fmla="*/ 122 h 139"/>
                  <a:gd name="T20" fmla="*/ 62 w 140"/>
                  <a:gd name="T21" fmla="*/ 120 h 139"/>
                  <a:gd name="T22" fmla="*/ 120 w 140"/>
                  <a:gd name="T23" fmla="*/ 62 h 139"/>
                  <a:gd name="T24" fmla="*/ 110 w 140"/>
                  <a:gd name="T25" fmla="*/ 52 h 139"/>
                  <a:gd name="T26" fmla="*/ 62 w 140"/>
                  <a:gd name="T27" fmla="*/ 101 h 139"/>
                  <a:gd name="T28" fmla="*/ 40 w 140"/>
                  <a:gd name="T29" fmla="*/ 79 h 139"/>
                  <a:gd name="T30" fmla="*/ 99 w 140"/>
                  <a:gd name="T31" fmla="*/ 20 h 139"/>
                  <a:gd name="T32" fmla="*/ 130 w 140"/>
                  <a:gd name="T33" fmla="*/ 51 h 139"/>
                  <a:gd name="T34" fmla="*/ 51 w 140"/>
                  <a:gd name="T35" fmla="*/ 110 h 139"/>
                  <a:gd name="T36" fmla="*/ 28 w 140"/>
                  <a:gd name="T37" fmla="*/ 117 h 139"/>
                  <a:gd name="T38" fmla="*/ 23 w 140"/>
                  <a:gd name="T39" fmla="*/ 112 h 139"/>
                  <a:gd name="T40" fmla="*/ 31 w 140"/>
                  <a:gd name="T41" fmla="*/ 90 h 139"/>
                  <a:gd name="T42" fmla="*/ 51 w 140"/>
                  <a:gd name="T43" fmla="*/ 11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39">
                    <a:moveTo>
                      <a:pt x="130" y="51"/>
                    </a:moveTo>
                    <a:cubicBezTo>
                      <a:pt x="140" y="42"/>
                      <a:pt x="140" y="42"/>
                      <a:pt x="140" y="42"/>
                    </a:cubicBezTo>
                    <a:cubicBezTo>
                      <a:pt x="99" y="0"/>
                      <a:pt x="99" y="0"/>
                      <a:pt x="99" y="0"/>
                    </a:cubicBezTo>
                    <a:cubicBezTo>
                      <a:pt x="22" y="77"/>
                      <a:pt x="22" y="77"/>
                      <a:pt x="22" y="77"/>
                    </a:cubicBezTo>
                    <a:cubicBezTo>
                      <a:pt x="21" y="78"/>
                      <a:pt x="20" y="79"/>
                      <a:pt x="20" y="80"/>
                    </a:cubicBezTo>
                    <a:cubicBezTo>
                      <a:pt x="1" y="129"/>
                      <a:pt x="1" y="129"/>
                      <a:pt x="1" y="129"/>
                    </a:cubicBezTo>
                    <a:cubicBezTo>
                      <a:pt x="0" y="132"/>
                      <a:pt x="1" y="135"/>
                      <a:pt x="3" y="136"/>
                    </a:cubicBezTo>
                    <a:cubicBezTo>
                      <a:pt x="4" y="138"/>
                      <a:pt x="6" y="139"/>
                      <a:pt x="8" y="139"/>
                    </a:cubicBezTo>
                    <a:cubicBezTo>
                      <a:pt x="9" y="139"/>
                      <a:pt x="9" y="138"/>
                      <a:pt x="10" y="138"/>
                    </a:cubicBezTo>
                    <a:cubicBezTo>
                      <a:pt x="59" y="122"/>
                      <a:pt x="59" y="122"/>
                      <a:pt x="59" y="122"/>
                    </a:cubicBezTo>
                    <a:cubicBezTo>
                      <a:pt x="60" y="122"/>
                      <a:pt x="61" y="121"/>
                      <a:pt x="62" y="120"/>
                    </a:cubicBezTo>
                    <a:cubicBezTo>
                      <a:pt x="120" y="62"/>
                      <a:pt x="120" y="62"/>
                      <a:pt x="120" y="62"/>
                    </a:cubicBezTo>
                    <a:cubicBezTo>
                      <a:pt x="110" y="52"/>
                      <a:pt x="110" y="52"/>
                      <a:pt x="110" y="52"/>
                    </a:cubicBezTo>
                    <a:cubicBezTo>
                      <a:pt x="62" y="101"/>
                      <a:pt x="62" y="101"/>
                      <a:pt x="62" y="101"/>
                    </a:cubicBezTo>
                    <a:cubicBezTo>
                      <a:pt x="40" y="79"/>
                      <a:pt x="40" y="79"/>
                      <a:pt x="40" y="79"/>
                    </a:cubicBezTo>
                    <a:cubicBezTo>
                      <a:pt x="99" y="20"/>
                      <a:pt x="99" y="20"/>
                      <a:pt x="99" y="20"/>
                    </a:cubicBezTo>
                    <a:lnTo>
                      <a:pt x="130" y="51"/>
                    </a:lnTo>
                    <a:close/>
                    <a:moveTo>
                      <a:pt x="51" y="110"/>
                    </a:moveTo>
                    <a:cubicBezTo>
                      <a:pt x="28" y="117"/>
                      <a:pt x="28" y="117"/>
                      <a:pt x="28" y="117"/>
                    </a:cubicBezTo>
                    <a:cubicBezTo>
                      <a:pt x="23" y="112"/>
                      <a:pt x="23" y="112"/>
                      <a:pt x="23" y="112"/>
                    </a:cubicBezTo>
                    <a:cubicBezTo>
                      <a:pt x="31" y="90"/>
                      <a:pt x="31" y="90"/>
                      <a:pt x="31" y="90"/>
                    </a:cubicBezTo>
                    <a:lnTo>
                      <a:pt x="5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rgbClr val="071270"/>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sp>
        <p:nvSpPr>
          <p:cNvPr id="30" name="文本框 29">
            <a:extLst>
              <a:ext uri="{FF2B5EF4-FFF2-40B4-BE49-F238E27FC236}">
                <a16:creationId xmlns:a16="http://schemas.microsoft.com/office/drawing/2014/main" id="{7D0FC097-4394-4757-A88E-FD262CCC3255}"/>
              </a:ext>
            </a:extLst>
          </p:cNvPr>
          <p:cNvSpPr txBox="1"/>
          <p:nvPr/>
        </p:nvSpPr>
        <p:spPr>
          <a:xfrm>
            <a:off x="4867137" y="855440"/>
            <a:ext cx="2457725" cy="523220"/>
          </a:xfrm>
          <a:prstGeom prst="rect">
            <a:avLst/>
          </a:prstGeom>
          <a:noFill/>
        </p:spPr>
        <p:txBody>
          <a:bodyPr wrap="none" rtlCol="0">
            <a:spAutoFit/>
          </a:bodyPr>
          <a:lstStyle/>
          <a:p>
            <a:pPr algn="ctr"/>
            <a:r>
              <a:rPr lang="en-US" altLang="zh-CN"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5G.</a:t>
            </a:r>
            <a:r>
              <a:rPr lang="zh-CN" altLang="en-US" sz="28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1161648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0-#ppt_w/2"/>
                                          </p:val>
                                        </p:tav>
                                        <p:tav tm="100000">
                                          <p:val>
                                            <p:strVal val="#ppt_x"/>
                                          </p:val>
                                        </p:tav>
                                      </p:tavLst>
                                    </p:anim>
                                    <p:anim calcmode="lin" valueType="num">
                                      <p:cBhvr additive="base">
                                        <p:cTn id="14" dur="500" fill="hold"/>
                                        <p:tgtEl>
                                          <p:spTgt spid="7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500" fill="hold"/>
                                        <p:tgtEl>
                                          <p:spTgt spid="71"/>
                                        </p:tgtEl>
                                        <p:attrNameLst>
                                          <p:attrName>ppt_x</p:attrName>
                                        </p:attrNameLst>
                                      </p:cBhvr>
                                      <p:tavLst>
                                        <p:tav tm="0">
                                          <p:val>
                                            <p:strVal val="0-#ppt_w/2"/>
                                          </p:val>
                                        </p:tav>
                                        <p:tav tm="100000">
                                          <p:val>
                                            <p:strVal val="#ppt_x"/>
                                          </p:val>
                                        </p:tav>
                                      </p:tavLst>
                                    </p:anim>
                                    <p:anim calcmode="lin" valueType="num">
                                      <p:cBhvr additive="base">
                                        <p:cTn id="1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0-#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fill="hold"/>
                                        <p:tgtEl>
                                          <p:spTgt spid="76"/>
                                        </p:tgtEl>
                                        <p:attrNameLst>
                                          <p:attrName>ppt_x</p:attrName>
                                        </p:attrNameLst>
                                      </p:cBhvr>
                                      <p:tavLst>
                                        <p:tav tm="0">
                                          <p:val>
                                            <p:strVal val="0-#ppt_w/2"/>
                                          </p:val>
                                        </p:tav>
                                        <p:tav tm="100000">
                                          <p:val>
                                            <p:strVal val="#ppt_x"/>
                                          </p:val>
                                        </p:tav>
                                      </p:tavLst>
                                    </p:anim>
                                    <p:anim calcmode="lin" valueType="num">
                                      <p:cBhvr additive="base">
                                        <p:cTn id="34" dur="500" fill="hold"/>
                                        <p:tgtEl>
                                          <p:spTgt spid="7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fill="hold"/>
                                        <p:tgtEl>
                                          <p:spTgt spid="75"/>
                                        </p:tgtEl>
                                        <p:attrNameLst>
                                          <p:attrName>ppt_x</p:attrName>
                                        </p:attrNameLst>
                                      </p:cBhvr>
                                      <p:tavLst>
                                        <p:tav tm="0">
                                          <p:val>
                                            <p:strVal val="0-#ppt_w/2"/>
                                          </p:val>
                                        </p:tav>
                                        <p:tav tm="100000">
                                          <p:val>
                                            <p:strVal val="#ppt_x"/>
                                          </p:val>
                                        </p:tav>
                                      </p:tavLst>
                                    </p:anim>
                                    <p:anim calcmode="lin" valueType="num">
                                      <p:cBhvr additive="base">
                                        <p:cTn id="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0-#ppt_w/2"/>
                                          </p:val>
                                        </p:tav>
                                        <p:tav tm="100000">
                                          <p:val>
                                            <p:strVal val="#ppt_x"/>
                                          </p:val>
                                        </p:tav>
                                      </p:tavLst>
                                    </p:anim>
                                    <p:anim calcmode="lin" valueType="num">
                                      <p:cBhvr additive="base">
                                        <p:cTn id="44" dur="500" fill="hold"/>
                                        <p:tgtEl>
                                          <p:spTgt spid="7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0-#ppt_w/2"/>
                                          </p:val>
                                        </p:tav>
                                        <p:tav tm="100000">
                                          <p:val>
                                            <p:strVal val="#ppt_x"/>
                                          </p:val>
                                        </p:tav>
                                      </p:tavLst>
                                    </p:anim>
                                    <p:anim calcmode="lin" valueType="num">
                                      <p:cBhvr additive="base">
                                        <p:cTn id="48"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AA2D7170-5CD1-4AEE-A549-8162189E0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30" name="图片 29">
            <a:extLst>
              <a:ext uri="{FF2B5EF4-FFF2-40B4-BE49-F238E27FC236}">
                <a16:creationId xmlns:a16="http://schemas.microsoft.com/office/drawing/2014/main" id="{1BDE5957-D107-4A07-98D4-5267B6854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27" name="图片 26">
            <a:extLst>
              <a:ext uri="{FF2B5EF4-FFF2-40B4-BE49-F238E27FC236}">
                <a16:creationId xmlns:a16="http://schemas.microsoft.com/office/drawing/2014/main" id="{FD768363-129F-4B94-B3F2-07640C982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1496" y="1926191"/>
            <a:ext cx="2486297" cy="2486297"/>
          </a:xfrm>
          <a:prstGeom prst="rect">
            <a:avLst/>
          </a:prstGeom>
        </p:spPr>
      </p:pic>
      <p:pic>
        <p:nvPicPr>
          <p:cNvPr id="28" name="图片 27">
            <a:extLst>
              <a:ext uri="{FF2B5EF4-FFF2-40B4-BE49-F238E27FC236}">
                <a16:creationId xmlns:a16="http://schemas.microsoft.com/office/drawing/2014/main" id="{B8FDA8B4-1E44-40A1-9932-401B975A93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629" y="1970233"/>
            <a:ext cx="2486297" cy="2486297"/>
          </a:xfrm>
          <a:prstGeom prst="rect">
            <a:avLst/>
          </a:prstGeom>
        </p:spPr>
      </p:pic>
      <p:pic>
        <p:nvPicPr>
          <p:cNvPr id="26" name="图片 25">
            <a:extLst>
              <a:ext uri="{FF2B5EF4-FFF2-40B4-BE49-F238E27FC236}">
                <a16:creationId xmlns:a16="http://schemas.microsoft.com/office/drawing/2014/main" id="{91696847-1AFF-4357-9AAF-CF02CF7F33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997" y="1955450"/>
            <a:ext cx="2486297" cy="2486297"/>
          </a:xfrm>
          <a:prstGeom prst="rect">
            <a:avLst/>
          </a:prstGeom>
        </p:spPr>
      </p:pic>
      <p:sp>
        <p:nvSpPr>
          <p:cNvPr id="155" name="矩形 154"/>
          <p:cNvSpPr/>
          <p:nvPr/>
        </p:nvSpPr>
        <p:spPr>
          <a:xfrm>
            <a:off x="2213375"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6" name="文本框 155"/>
          <p:cNvSpPr txBox="1"/>
          <p:nvPr/>
        </p:nvSpPr>
        <p:spPr>
          <a:xfrm>
            <a:off x="2075309" y="4505185"/>
            <a:ext cx="1805559" cy="307777"/>
          </a:xfrm>
          <a:prstGeom prst="rect">
            <a:avLst/>
          </a:prstGeom>
          <a:noFill/>
        </p:spPr>
        <p:txBody>
          <a:bodyPr wrap="none" rtlCol="0">
            <a:spAutoFit/>
          </a:bodyPr>
          <a:lstStyle/>
          <a:p>
            <a:pPr algn="ctr"/>
            <a:r>
              <a:rPr lang="zh-CN" altLang="en-US" sz="14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sp>
        <p:nvSpPr>
          <p:cNvPr id="157" name="矩形 156"/>
          <p:cNvSpPr/>
          <p:nvPr/>
        </p:nvSpPr>
        <p:spPr>
          <a:xfrm>
            <a:off x="5419284"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8" name="文本框 157"/>
          <p:cNvSpPr txBox="1"/>
          <p:nvPr/>
        </p:nvSpPr>
        <p:spPr>
          <a:xfrm>
            <a:off x="5281218" y="4505185"/>
            <a:ext cx="1805559" cy="307777"/>
          </a:xfrm>
          <a:prstGeom prst="rect">
            <a:avLst/>
          </a:prstGeom>
          <a:noFill/>
        </p:spPr>
        <p:txBody>
          <a:bodyPr wrap="none" rtlCol="0">
            <a:spAutoFit/>
          </a:bodyPr>
          <a:lstStyle/>
          <a:p>
            <a:pPr algn="ctr"/>
            <a:r>
              <a:rPr lang="zh-CN" altLang="en-US" sz="14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sp>
        <p:nvSpPr>
          <p:cNvPr id="159" name="矩形 158"/>
          <p:cNvSpPr/>
          <p:nvPr/>
        </p:nvSpPr>
        <p:spPr>
          <a:xfrm>
            <a:off x="8526041" y="4771848"/>
            <a:ext cx="197201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0" name="文本框 159"/>
          <p:cNvSpPr txBox="1"/>
          <p:nvPr/>
        </p:nvSpPr>
        <p:spPr>
          <a:xfrm>
            <a:off x="8387975" y="4505185"/>
            <a:ext cx="1805559" cy="307777"/>
          </a:xfrm>
          <a:prstGeom prst="rect">
            <a:avLst/>
          </a:prstGeom>
          <a:noFill/>
        </p:spPr>
        <p:txBody>
          <a:bodyPr wrap="none" rtlCol="0">
            <a:spAutoFit/>
          </a:bodyPr>
          <a:lstStyle/>
          <a:p>
            <a:pPr algn="ctr"/>
            <a:r>
              <a:rPr lang="zh-CN" altLang="en-US" sz="1400" b="1"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text content</a:t>
            </a:r>
          </a:p>
        </p:txBody>
      </p:sp>
      <p:grpSp>
        <p:nvGrpSpPr>
          <p:cNvPr id="5" name="组合 4"/>
          <p:cNvGrpSpPr/>
          <p:nvPr/>
        </p:nvGrpSpPr>
        <p:grpSpPr>
          <a:xfrm>
            <a:off x="2124681" y="2255135"/>
            <a:ext cx="1886931" cy="1886931"/>
            <a:chOff x="2124681" y="2255135"/>
            <a:chExt cx="1886931" cy="1886931"/>
          </a:xfrm>
        </p:grpSpPr>
        <p:sp>
          <p:nvSpPr>
            <p:cNvPr id="149" name="流程图: 接点 148"/>
            <p:cNvSpPr/>
            <p:nvPr/>
          </p:nvSpPr>
          <p:spPr>
            <a:xfrm>
              <a:off x="2124681"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0" name="弧形 149"/>
            <p:cNvSpPr/>
            <p:nvPr/>
          </p:nvSpPr>
          <p:spPr>
            <a:xfrm>
              <a:off x="2161955" y="2314354"/>
              <a:ext cx="1820092" cy="1820092"/>
            </a:xfrm>
            <a:prstGeom prst="arc">
              <a:avLst>
                <a:gd name="adj1" fmla="val 16200000"/>
                <a:gd name="adj2" fmla="val 20337818"/>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1" name="文本框 160"/>
            <p:cNvSpPr txBox="1"/>
            <p:nvPr/>
          </p:nvSpPr>
          <p:spPr>
            <a:xfrm>
              <a:off x="2555827" y="2890217"/>
              <a:ext cx="1080744"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28%</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6" name="组合 5"/>
          <p:cNvGrpSpPr/>
          <p:nvPr/>
        </p:nvGrpSpPr>
        <p:grpSpPr>
          <a:xfrm>
            <a:off x="5165337" y="2255135"/>
            <a:ext cx="1886931" cy="1886931"/>
            <a:chOff x="5165337" y="2255135"/>
            <a:chExt cx="1886931" cy="1886931"/>
          </a:xfrm>
        </p:grpSpPr>
        <p:sp>
          <p:nvSpPr>
            <p:cNvPr id="151" name="流程图: 接点 150"/>
            <p:cNvSpPr/>
            <p:nvPr/>
          </p:nvSpPr>
          <p:spPr>
            <a:xfrm>
              <a:off x="5165337"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2" name="弧形 151"/>
            <p:cNvSpPr/>
            <p:nvPr/>
          </p:nvSpPr>
          <p:spPr>
            <a:xfrm>
              <a:off x="5202611" y="2303337"/>
              <a:ext cx="1820092" cy="1820092"/>
            </a:xfrm>
            <a:prstGeom prst="arc">
              <a:avLst>
                <a:gd name="adj1" fmla="val 16200000"/>
                <a:gd name="adj2" fmla="val 2556475"/>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2" name="文本框 161"/>
            <p:cNvSpPr txBox="1"/>
            <p:nvPr/>
          </p:nvSpPr>
          <p:spPr>
            <a:xfrm>
              <a:off x="5588467" y="2875434"/>
              <a:ext cx="1088760"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42%</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7" name="组合 6"/>
          <p:cNvGrpSpPr/>
          <p:nvPr/>
        </p:nvGrpSpPr>
        <p:grpSpPr>
          <a:xfrm>
            <a:off x="8205993" y="2255135"/>
            <a:ext cx="1886931" cy="1886931"/>
            <a:chOff x="8205993" y="2255135"/>
            <a:chExt cx="1886931" cy="1886931"/>
          </a:xfrm>
        </p:grpSpPr>
        <p:sp>
          <p:nvSpPr>
            <p:cNvPr id="153" name="流程图: 接点 152"/>
            <p:cNvSpPr/>
            <p:nvPr/>
          </p:nvSpPr>
          <p:spPr>
            <a:xfrm>
              <a:off x="8205993" y="2255135"/>
              <a:ext cx="1886931" cy="1886931"/>
            </a:xfrm>
            <a:prstGeom prst="flowChartConnector">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4" name="弧形 153"/>
            <p:cNvSpPr/>
            <p:nvPr/>
          </p:nvSpPr>
          <p:spPr>
            <a:xfrm>
              <a:off x="8243267" y="2303337"/>
              <a:ext cx="1820092" cy="1820092"/>
            </a:xfrm>
            <a:prstGeom prst="arc">
              <a:avLst>
                <a:gd name="adj1" fmla="val 16200000"/>
                <a:gd name="adj2" fmla="val 5948128"/>
              </a:avLst>
            </a:prstGeom>
            <a:solidFill>
              <a:schemeClr val="bg1"/>
            </a:solidFill>
            <a:ln w="104775">
              <a:solidFill>
                <a:srgbClr val="AF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7FECF"/>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3" name="文本框 162"/>
            <p:cNvSpPr txBox="1"/>
            <p:nvPr/>
          </p:nvSpPr>
          <p:spPr>
            <a:xfrm>
              <a:off x="8783055" y="2875434"/>
              <a:ext cx="998991" cy="646331"/>
            </a:xfrm>
            <a:prstGeom prst="rect">
              <a:avLst/>
            </a:prstGeom>
            <a:noFill/>
          </p:spPr>
          <p:txBody>
            <a:bodyPr wrap="none" rtlCol="0">
              <a:spAutoFit/>
            </a:bodyPr>
            <a:lstStyle/>
            <a:p>
              <a:pPr algn="r"/>
              <a:r>
                <a:rPr lang="en-US" altLang="zh-CN"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rPr>
                <a:t>61%</a:t>
              </a:r>
              <a:endParaRPr lang="zh-CN" altLang="en-US" sz="3600" dirty="0">
                <a:gradFill>
                  <a:gsLst>
                    <a:gs pos="0">
                      <a:srgbClr val="AF76B0"/>
                    </a:gs>
                    <a:gs pos="100000">
                      <a:schemeClr val="accent2"/>
                    </a:gs>
                  </a:gsLst>
                  <a:path path="circle">
                    <a:fillToRect l="100000" b="100000"/>
                  </a:path>
                </a:gra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22" name="文本框 21">
            <a:extLst>
              <a:ext uri="{FF2B5EF4-FFF2-40B4-BE49-F238E27FC236}">
                <a16:creationId xmlns:a16="http://schemas.microsoft.com/office/drawing/2014/main" id="{C038ECE3-729E-41FB-BD04-75D06EE8B71F}"/>
              </a:ext>
            </a:extLst>
          </p:cNvPr>
          <p:cNvSpPr txBox="1"/>
          <p:nvPr/>
        </p:nvSpPr>
        <p:spPr>
          <a:xfrm>
            <a:off x="3577009" y="855440"/>
            <a:ext cx="5037982"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a:t>
            </a:r>
          </a:p>
        </p:txBody>
      </p:sp>
    </p:spTree>
    <p:extLst>
      <p:ext uri="{BB962C8B-B14F-4D97-AF65-F5344CB8AC3E}">
        <p14:creationId xmlns:p14="http://schemas.microsoft.com/office/powerpoint/2010/main" val="2460960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500" fill="hold"/>
                                        <p:tgtEl>
                                          <p:spTgt spid="155"/>
                                        </p:tgtEl>
                                        <p:attrNameLst>
                                          <p:attrName>ppt_x</p:attrName>
                                        </p:attrNameLst>
                                      </p:cBhvr>
                                      <p:tavLst>
                                        <p:tav tm="0">
                                          <p:val>
                                            <p:strVal val="#ppt_x"/>
                                          </p:val>
                                        </p:tav>
                                        <p:tav tm="100000">
                                          <p:val>
                                            <p:strVal val="#ppt_x"/>
                                          </p:val>
                                        </p:tav>
                                      </p:tavLst>
                                    </p:anim>
                                    <p:anim calcmode="lin" valueType="num">
                                      <p:cBhvr additive="base">
                                        <p:cTn id="20" dur="500" fill="hold"/>
                                        <p:tgtEl>
                                          <p:spTgt spid="15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anim calcmode="lin" valueType="num">
                                      <p:cBhvr additive="base">
                                        <p:cTn id="23" dur="500" fill="hold"/>
                                        <p:tgtEl>
                                          <p:spTgt spid="156"/>
                                        </p:tgtEl>
                                        <p:attrNameLst>
                                          <p:attrName>ppt_x</p:attrName>
                                        </p:attrNameLst>
                                      </p:cBhvr>
                                      <p:tavLst>
                                        <p:tav tm="0">
                                          <p:val>
                                            <p:strVal val="#ppt_x"/>
                                          </p:val>
                                        </p:tav>
                                        <p:tav tm="100000">
                                          <p:val>
                                            <p:strVal val="#ppt_x"/>
                                          </p:val>
                                        </p:tav>
                                      </p:tavLst>
                                    </p:anim>
                                    <p:anim calcmode="lin" valueType="num">
                                      <p:cBhvr additive="base">
                                        <p:cTn id="24" dur="500" fill="hold"/>
                                        <p:tgtEl>
                                          <p:spTgt spid="1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7"/>
                                        </p:tgtEl>
                                        <p:attrNameLst>
                                          <p:attrName>style.visibility</p:attrName>
                                        </p:attrNameLst>
                                      </p:cBhvr>
                                      <p:to>
                                        <p:strVal val="visible"/>
                                      </p:to>
                                    </p:set>
                                    <p:anim calcmode="lin" valueType="num">
                                      <p:cBhvr additive="base">
                                        <p:cTn id="27" dur="500" fill="hold"/>
                                        <p:tgtEl>
                                          <p:spTgt spid="157"/>
                                        </p:tgtEl>
                                        <p:attrNameLst>
                                          <p:attrName>ppt_x</p:attrName>
                                        </p:attrNameLst>
                                      </p:cBhvr>
                                      <p:tavLst>
                                        <p:tav tm="0">
                                          <p:val>
                                            <p:strVal val="#ppt_x"/>
                                          </p:val>
                                        </p:tav>
                                        <p:tav tm="100000">
                                          <p:val>
                                            <p:strVal val="#ppt_x"/>
                                          </p:val>
                                        </p:tav>
                                      </p:tavLst>
                                    </p:anim>
                                    <p:anim calcmode="lin" valueType="num">
                                      <p:cBhvr additive="base">
                                        <p:cTn id="28" dur="500" fill="hold"/>
                                        <p:tgtEl>
                                          <p:spTgt spid="1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 calcmode="lin" valueType="num">
                                      <p:cBhvr additive="base">
                                        <p:cTn id="31" dur="500" fill="hold"/>
                                        <p:tgtEl>
                                          <p:spTgt spid="158"/>
                                        </p:tgtEl>
                                        <p:attrNameLst>
                                          <p:attrName>ppt_x</p:attrName>
                                        </p:attrNameLst>
                                      </p:cBhvr>
                                      <p:tavLst>
                                        <p:tav tm="0">
                                          <p:val>
                                            <p:strVal val="#ppt_x"/>
                                          </p:val>
                                        </p:tav>
                                        <p:tav tm="100000">
                                          <p:val>
                                            <p:strVal val="#ppt_x"/>
                                          </p:val>
                                        </p:tav>
                                      </p:tavLst>
                                    </p:anim>
                                    <p:anim calcmode="lin" valueType="num">
                                      <p:cBhvr additive="base">
                                        <p:cTn id="32" dur="500" fill="hold"/>
                                        <p:tgtEl>
                                          <p:spTgt spid="1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anim calcmode="lin" valueType="num">
                                      <p:cBhvr additive="base">
                                        <p:cTn id="35" dur="500" fill="hold"/>
                                        <p:tgtEl>
                                          <p:spTgt spid="159"/>
                                        </p:tgtEl>
                                        <p:attrNameLst>
                                          <p:attrName>ppt_x</p:attrName>
                                        </p:attrNameLst>
                                      </p:cBhvr>
                                      <p:tavLst>
                                        <p:tav tm="0">
                                          <p:val>
                                            <p:strVal val="#ppt_x"/>
                                          </p:val>
                                        </p:tav>
                                        <p:tav tm="100000">
                                          <p:val>
                                            <p:strVal val="#ppt_x"/>
                                          </p:val>
                                        </p:tav>
                                      </p:tavLst>
                                    </p:anim>
                                    <p:anim calcmode="lin" valueType="num">
                                      <p:cBhvr additive="base">
                                        <p:cTn id="36" dur="500" fill="hold"/>
                                        <p:tgtEl>
                                          <p:spTgt spid="1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0"/>
                                        </p:tgtEl>
                                        <p:attrNameLst>
                                          <p:attrName>style.visibility</p:attrName>
                                        </p:attrNameLst>
                                      </p:cBhvr>
                                      <p:to>
                                        <p:strVal val="visible"/>
                                      </p:to>
                                    </p:set>
                                    <p:anim calcmode="lin" valueType="num">
                                      <p:cBhvr additive="base">
                                        <p:cTn id="39" dur="500" fill="hold"/>
                                        <p:tgtEl>
                                          <p:spTgt spid="160"/>
                                        </p:tgtEl>
                                        <p:attrNameLst>
                                          <p:attrName>ppt_x</p:attrName>
                                        </p:attrNameLst>
                                      </p:cBhvr>
                                      <p:tavLst>
                                        <p:tav tm="0">
                                          <p:val>
                                            <p:strVal val="#ppt_x"/>
                                          </p:val>
                                        </p:tav>
                                        <p:tav tm="100000">
                                          <p:val>
                                            <p:strVal val="#ppt_x"/>
                                          </p:val>
                                        </p:tav>
                                      </p:tavLst>
                                    </p:anim>
                                    <p:anim calcmode="lin" valueType="num">
                                      <p:cBhvr additive="base">
                                        <p:cTn id="4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355D"/>
        </a:solid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B15234C0-50CC-4380-B84A-0F4456A308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1" y="0"/>
            <a:ext cx="6800049" cy="6858000"/>
          </a:xfrm>
          <a:prstGeom prst="rect">
            <a:avLst/>
          </a:prstGeom>
        </p:spPr>
      </p:pic>
      <p:pic>
        <p:nvPicPr>
          <p:cNvPr id="18" name="图片 17">
            <a:extLst>
              <a:ext uri="{FF2B5EF4-FFF2-40B4-BE49-F238E27FC236}">
                <a16:creationId xmlns:a16="http://schemas.microsoft.com/office/drawing/2014/main" id="{C500F80A-DCCA-45C5-A31E-C1F78BA58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901" y="44113"/>
            <a:ext cx="6800049" cy="6858000"/>
          </a:xfrm>
          <a:prstGeom prst="rect">
            <a:avLst/>
          </a:prstGeom>
        </p:spPr>
      </p:pic>
      <p:pic>
        <p:nvPicPr>
          <p:cNvPr id="15" name="图片 14">
            <a:extLst>
              <a:ext uri="{FF2B5EF4-FFF2-40B4-BE49-F238E27FC236}">
                <a16:creationId xmlns:a16="http://schemas.microsoft.com/office/drawing/2014/main" id="{2D1657E4-0392-4CA9-9E71-368217BC8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0954" y="2798393"/>
            <a:ext cx="2120755" cy="2120755"/>
          </a:xfrm>
          <a:prstGeom prst="rect">
            <a:avLst/>
          </a:prstGeom>
        </p:spPr>
      </p:pic>
      <p:grpSp>
        <p:nvGrpSpPr>
          <p:cNvPr id="8" name="组合 7"/>
          <p:cNvGrpSpPr/>
          <p:nvPr/>
        </p:nvGrpSpPr>
        <p:grpSpPr>
          <a:xfrm>
            <a:off x="2225392" y="2198948"/>
            <a:ext cx="8085145" cy="3340100"/>
            <a:chOff x="2320926" y="2035175"/>
            <a:chExt cx="8085145" cy="3340100"/>
          </a:xfrm>
        </p:grpSpPr>
        <p:grpSp>
          <p:nvGrpSpPr>
            <p:cNvPr id="7" name="组合 6"/>
            <p:cNvGrpSpPr/>
            <p:nvPr/>
          </p:nvGrpSpPr>
          <p:grpSpPr>
            <a:xfrm rot="20004047">
              <a:off x="2320926" y="2035175"/>
              <a:ext cx="7938065" cy="3340100"/>
              <a:chOff x="2320926" y="2035175"/>
              <a:chExt cx="7938065" cy="3340100"/>
            </a:xfrm>
          </p:grpSpPr>
          <p:sp>
            <p:nvSpPr>
              <p:cNvPr id="5" name="箭头: 左 4"/>
              <p:cNvSpPr/>
              <p:nvPr/>
            </p:nvSpPr>
            <p:spPr>
              <a:xfrm>
                <a:off x="2320926" y="20351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 fmla="*/ 0 w 4254500"/>
                  <a:gd name="connsiteY0" fmla="*/ 730250 h 1460500"/>
                  <a:gd name="connsiteX1" fmla="*/ 730250 w 4254500"/>
                  <a:gd name="connsiteY1" fmla="*/ 0 h 1460500"/>
                  <a:gd name="connsiteX2" fmla="*/ 730250 w 4254500"/>
                  <a:gd name="connsiteY2" fmla="*/ 365125 h 1460500"/>
                  <a:gd name="connsiteX3" fmla="*/ 3390900 w 4254500"/>
                  <a:gd name="connsiteY3" fmla="*/ 355600 h 1460500"/>
                  <a:gd name="connsiteX4" fmla="*/ 4254500 w 4254500"/>
                  <a:gd name="connsiteY4" fmla="*/ 365125 h 1460500"/>
                  <a:gd name="connsiteX5" fmla="*/ 4254500 w 4254500"/>
                  <a:gd name="connsiteY5" fmla="*/ 1095375 h 1460500"/>
                  <a:gd name="connsiteX6" fmla="*/ 730250 w 4254500"/>
                  <a:gd name="connsiteY6" fmla="*/ 1095375 h 1460500"/>
                  <a:gd name="connsiteX7" fmla="*/ 730250 w 4254500"/>
                  <a:gd name="connsiteY7" fmla="*/ 1460500 h 1460500"/>
                  <a:gd name="connsiteX8" fmla="*/ 0 w 4254500"/>
                  <a:gd name="connsiteY8" fmla="*/ 730250 h 1460500"/>
                  <a:gd name="connsiteX0" fmla="*/ 0 w 4254500"/>
                  <a:gd name="connsiteY0" fmla="*/ 730250 h 1460500"/>
                  <a:gd name="connsiteX1" fmla="*/ 730250 w 4254500"/>
                  <a:gd name="connsiteY1" fmla="*/ 0 h 1460500"/>
                  <a:gd name="connsiteX2" fmla="*/ 730250 w 4254500"/>
                  <a:gd name="connsiteY2" fmla="*/ 365125 h 1460500"/>
                  <a:gd name="connsiteX3" fmla="*/ 3390900 w 4254500"/>
                  <a:gd name="connsiteY3" fmla="*/ 355600 h 1460500"/>
                  <a:gd name="connsiteX4" fmla="*/ 4254500 w 4254500"/>
                  <a:gd name="connsiteY4" fmla="*/ 365125 h 1460500"/>
                  <a:gd name="connsiteX5" fmla="*/ 4254500 w 4254500"/>
                  <a:gd name="connsiteY5" fmla="*/ 1095375 h 1460500"/>
                  <a:gd name="connsiteX6" fmla="*/ 3708400 w 4254500"/>
                  <a:gd name="connsiteY6" fmla="*/ 1079500 h 1460500"/>
                  <a:gd name="connsiteX7" fmla="*/ 730250 w 4254500"/>
                  <a:gd name="connsiteY7" fmla="*/ 1095375 h 1460500"/>
                  <a:gd name="connsiteX8" fmla="*/ 730250 w 4254500"/>
                  <a:gd name="connsiteY8" fmla="*/ 1460500 h 1460500"/>
                  <a:gd name="connsiteX9" fmla="*/ 0 w 4254500"/>
                  <a:gd name="connsiteY9" fmla="*/ 730250 h 1460500"/>
                  <a:gd name="connsiteX0" fmla="*/ 0 w 4419600"/>
                  <a:gd name="connsiteY0" fmla="*/ 730250 h 1460500"/>
                  <a:gd name="connsiteX1" fmla="*/ 730250 w 4419600"/>
                  <a:gd name="connsiteY1" fmla="*/ 0 h 1460500"/>
                  <a:gd name="connsiteX2" fmla="*/ 730250 w 4419600"/>
                  <a:gd name="connsiteY2" fmla="*/ 365125 h 1460500"/>
                  <a:gd name="connsiteX3" fmla="*/ 3390900 w 4419600"/>
                  <a:gd name="connsiteY3" fmla="*/ 355600 h 1460500"/>
                  <a:gd name="connsiteX4" fmla="*/ 4254500 w 4419600"/>
                  <a:gd name="connsiteY4" fmla="*/ 365125 h 1460500"/>
                  <a:gd name="connsiteX5" fmla="*/ 4419600 w 4419600"/>
                  <a:gd name="connsiteY5" fmla="*/ 1336675 h 1460500"/>
                  <a:gd name="connsiteX6" fmla="*/ 3708400 w 4419600"/>
                  <a:gd name="connsiteY6" fmla="*/ 1079500 h 1460500"/>
                  <a:gd name="connsiteX7" fmla="*/ 730250 w 4419600"/>
                  <a:gd name="connsiteY7" fmla="*/ 1095375 h 1460500"/>
                  <a:gd name="connsiteX8" fmla="*/ 730250 w 4419600"/>
                  <a:gd name="connsiteY8" fmla="*/ 1460500 h 1460500"/>
                  <a:gd name="connsiteX9" fmla="*/ 0 w 4419600"/>
                  <a:gd name="connsiteY9" fmla="*/ 730250 h 1460500"/>
                  <a:gd name="connsiteX0" fmla="*/ 0 w 4449994"/>
                  <a:gd name="connsiteY0" fmla="*/ 730250 h 1460500"/>
                  <a:gd name="connsiteX1" fmla="*/ 730250 w 4449994"/>
                  <a:gd name="connsiteY1" fmla="*/ 0 h 1460500"/>
                  <a:gd name="connsiteX2" fmla="*/ 730250 w 4449994"/>
                  <a:gd name="connsiteY2" fmla="*/ 365125 h 1460500"/>
                  <a:gd name="connsiteX3" fmla="*/ 3390900 w 4449994"/>
                  <a:gd name="connsiteY3" fmla="*/ 355600 h 1460500"/>
                  <a:gd name="connsiteX4" fmla="*/ 4254500 w 4449994"/>
                  <a:gd name="connsiteY4" fmla="*/ 365125 h 1460500"/>
                  <a:gd name="connsiteX5" fmla="*/ 4419600 w 4449994"/>
                  <a:gd name="connsiteY5" fmla="*/ 1336675 h 1460500"/>
                  <a:gd name="connsiteX6" fmla="*/ 3708400 w 4449994"/>
                  <a:gd name="connsiteY6" fmla="*/ 1079500 h 1460500"/>
                  <a:gd name="connsiteX7" fmla="*/ 730250 w 4449994"/>
                  <a:gd name="connsiteY7" fmla="*/ 1095375 h 1460500"/>
                  <a:gd name="connsiteX8" fmla="*/ 730250 w 4449994"/>
                  <a:gd name="connsiteY8" fmla="*/ 1460500 h 1460500"/>
                  <a:gd name="connsiteX9" fmla="*/ 0 w 4449994"/>
                  <a:gd name="connsiteY9" fmla="*/ 730250 h 1460500"/>
                  <a:gd name="connsiteX0" fmla="*/ 0 w 4449994"/>
                  <a:gd name="connsiteY0" fmla="*/ 730250 h 1460500"/>
                  <a:gd name="connsiteX1" fmla="*/ 730250 w 4449994"/>
                  <a:gd name="connsiteY1" fmla="*/ 0 h 1460500"/>
                  <a:gd name="connsiteX2" fmla="*/ 730250 w 4449994"/>
                  <a:gd name="connsiteY2" fmla="*/ 365125 h 1460500"/>
                  <a:gd name="connsiteX3" fmla="*/ 3390900 w 4449994"/>
                  <a:gd name="connsiteY3" fmla="*/ 355600 h 1460500"/>
                  <a:gd name="connsiteX4" fmla="*/ 4254500 w 4449994"/>
                  <a:gd name="connsiteY4" fmla="*/ 365125 h 1460500"/>
                  <a:gd name="connsiteX5" fmla="*/ 4419600 w 4449994"/>
                  <a:gd name="connsiteY5" fmla="*/ 1336675 h 1460500"/>
                  <a:gd name="connsiteX6" fmla="*/ 3708400 w 4449994"/>
                  <a:gd name="connsiteY6" fmla="*/ 1079500 h 1460500"/>
                  <a:gd name="connsiteX7" fmla="*/ 730250 w 4449994"/>
                  <a:gd name="connsiteY7" fmla="*/ 1095375 h 1460500"/>
                  <a:gd name="connsiteX8" fmla="*/ 730250 w 4449994"/>
                  <a:gd name="connsiteY8" fmla="*/ 1460500 h 1460500"/>
                  <a:gd name="connsiteX9" fmla="*/ 0 w 4449994"/>
                  <a:gd name="connsiteY9" fmla="*/ 730250 h 1460500"/>
                  <a:gd name="connsiteX0" fmla="*/ 0 w 4474633"/>
                  <a:gd name="connsiteY0" fmla="*/ 730250 h 1460500"/>
                  <a:gd name="connsiteX1" fmla="*/ 730250 w 4474633"/>
                  <a:gd name="connsiteY1" fmla="*/ 0 h 1460500"/>
                  <a:gd name="connsiteX2" fmla="*/ 730250 w 4474633"/>
                  <a:gd name="connsiteY2" fmla="*/ 365125 h 1460500"/>
                  <a:gd name="connsiteX3" fmla="*/ 3390900 w 4474633"/>
                  <a:gd name="connsiteY3" fmla="*/ 355600 h 1460500"/>
                  <a:gd name="connsiteX4" fmla="*/ 4254500 w 4474633"/>
                  <a:gd name="connsiteY4" fmla="*/ 365125 h 1460500"/>
                  <a:gd name="connsiteX5" fmla="*/ 4419600 w 4474633"/>
                  <a:gd name="connsiteY5" fmla="*/ 1336675 h 1460500"/>
                  <a:gd name="connsiteX6" fmla="*/ 3708400 w 4474633"/>
                  <a:gd name="connsiteY6" fmla="*/ 1079500 h 1460500"/>
                  <a:gd name="connsiteX7" fmla="*/ 730250 w 4474633"/>
                  <a:gd name="connsiteY7" fmla="*/ 1095375 h 1460500"/>
                  <a:gd name="connsiteX8" fmla="*/ 730250 w 4474633"/>
                  <a:gd name="connsiteY8" fmla="*/ 1460500 h 1460500"/>
                  <a:gd name="connsiteX9" fmla="*/ 0 w 4474633"/>
                  <a:gd name="connsiteY9" fmla="*/ 730250 h 1460500"/>
                  <a:gd name="connsiteX0" fmla="*/ 0 w 4471481"/>
                  <a:gd name="connsiteY0" fmla="*/ 730250 h 1460500"/>
                  <a:gd name="connsiteX1" fmla="*/ 730250 w 4471481"/>
                  <a:gd name="connsiteY1" fmla="*/ 0 h 1460500"/>
                  <a:gd name="connsiteX2" fmla="*/ 730250 w 4471481"/>
                  <a:gd name="connsiteY2" fmla="*/ 365125 h 1460500"/>
                  <a:gd name="connsiteX3" fmla="*/ 3390900 w 4471481"/>
                  <a:gd name="connsiteY3" fmla="*/ 355600 h 1460500"/>
                  <a:gd name="connsiteX4" fmla="*/ 4241800 w 4471481"/>
                  <a:gd name="connsiteY4" fmla="*/ 504825 h 1460500"/>
                  <a:gd name="connsiteX5" fmla="*/ 4419600 w 4471481"/>
                  <a:gd name="connsiteY5" fmla="*/ 1336675 h 1460500"/>
                  <a:gd name="connsiteX6" fmla="*/ 3708400 w 4471481"/>
                  <a:gd name="connsiteY6" fmla="*/ 1079500 h 1460500"/>
                  <a:gd name="connsiteX7" fmla="*/ 730250 w 4471481"/>
                  <a:gd name="connsiteY7" fmla="*/ 1095375 h 1460500"/>
                  <a:gd name="connsiteX8" fmla="*/ 730250 w 4471481"/>
                  <a:gd name="connsiteY8" fmla="*/ 1460500 h 1460500"/>
                  <a:gd name="connsiteX9" fmla="*/ 0 w 4471481"/>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39310"/>
                  <a:gd name="connsiteY0" fmla="*/ 730250 h 1460500"/>
                  <a:gd name="connsiteX1" fmla="*/ 730250 w 4439310"/>
                  <a:gd name="connsiteY1" fmla="*/ 0 h 1460500"/>
                  <a:gd name="connsiteX2" fmla="*/ 730250 w 4439310"/>
                  <a:gd name="connsiteY2" fmla="*/ 365125 h 1460500"/>
                  <a:gd name="connsiteX3" fmla="*/ 3390900 w 4439310"/>
                  <a:gd name="connsiteY3" fmla="*/ 355600 h 1460500"/>
                  <a:gd name="connsiteX4" fmla="*/ 4241800 w 4439310"/>
                  <a:gd name="connsiteY4" fmla="*/ 504825 h 1460500"/>
                  <a:gd name="connsiteX5" fmla="*/ 4419600 w 4439310"/>
                  <a:gd name="connsiteY5" fmla="*/ 1336675 h 1460500"/>
                  <a:gd name="connsiteX6" fmla="*/ 3708400 w 4439310"/>
                  <a:gd name="connsiteY6" fmla="*/ 1079500 h 1460500"/>
                  <a:gd name="connsiteX7" fmla="*/ 730250 w 4439310"/>
                  <a:gd name="connsiteY7" fmla="*/ 1095375 h 1460500"/>
                  <a:gd name="connsiteX8" fmla="*/ 730250 w 4439310"/>
                  <a:gd name="connsiteY8" fmla="*/ 1460500 h 1460500"/>
                  <a:gd name="connsiteX9" fmla="*/ 0 w 4439310"/>
                  <a:gd name="connsiteY9" fmla="*/ 730250 h 1460500"/>
                  <a:gd name="connsiteX0" fmla="*/ 0 w 4439310"/>
                  <a:gd name="connsiteY0" fmla="*/ 730250 h 1460500"/>
                  <a:gd name="connsiteX1" fmla="*/ 730250 w 4439310"/>
                  <a:gd name="connsiteY1" fmla="*/ 0 h 1460500"/>
                  <a:gd name="connsiteX2" fmla="*/ 730250 w 4439310"/>
                  <a:gd name="connsiteY2" fmla="*/ 365125 h 1460500"/>
                  <a:gd name="connsiteX3" fmla="*/ 3390900 w 4439310"/>
                  <a:gd name="connsiteY3" fmla="*/ 355600 h 1460500"/>
                  <a:gd name="connsiteX4" fmla="*/ 4241800 w 4439310"/>
                  <a:gd name="connsiteY4" fmla="*/ 504825 h 1460500"/>
                  <a:gd name="connsiteX5" fmla="*/ 4419600 w 4439310"/>
                  <a:gd name="connsiteY5" fmla="*/ 1336675 h 1460500"/>
                  <a:gd name="connsiteX6" fmla="*/ 3708400 w 4439310"/>
                  <a:gd name="connsiteY6" fmla="*/ 1079500 h 1460500"/>
                  <a:gd name="connsiteX7" fmla="*/ 730250 w 4439310"/>
                  <a:gd name="connsiteY7" fmla="*/ 1095375 h 1460500"/>
                  <a:gd name="connsiteX8" fmla="*/ 730250 w 4439310"/>
                  <a:gd name="connsiteY8" fmla="*/ 1460500 h 1460500"/>
                  <a:gd name="connsiteX9" fmla="*/ 0 w 4439310"/>
                  <a:gd name="connsiteY9" fmla="*/ 730250 h 14605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614721"/>
                  <a:gd name="connsiteY0" fmla="*/ 730250 h 1803400"/>
                  <a:gd name="connsiteX1" fmla="*/ 730250 w 4614721"/>
                  <a:gd name="connsiteY1" fmla="*/ 0 h 1803400"/>
                  <a:gd name="connsiteX2" fmla="*/ 730250 w 4614721"/>
                  <a:gd name="connsiteY2" fmla="*/ 365125 h 1803400"/>
                  <a:gd name="connsiteX3" fmla="*/ 3390900 w 4614721"/>
                  <a:gd name="connsiteY3" fmla="*/ 355600 h 1803400"/>
                  <a:gd name="connsiteX4" fmla="*/ 4241800 w 4614721"/>
                  <a:gd name="connsiteY4" fmla="*/ 504825 h 1803400"/>
                  <a:gd name="connsiteX5" fmla="*/ 4572000 w 4614721"/>
                  <a:gd name="connsiteY5" fmla="*/ 1803400 h 1803400"/>
                  <a:gd name="connsiteX6" fmla="*/ 3708400 w 4614721"/>
                  <a:gd name="connsiteY6" fmla="*/ 1079500 h 1803400"/>
                  <a:gd name="connsiteX7" fmla="*/ 730250 w 4614721"/>
                  <a:gd name="connsiteY7" fmla="*/ 1095375 h 1803400"/>
                  <a:gd name="connsiteX8" fmla="*/ 730250 w 4614721"/>
                  <a:gd name="connsiteY8" fmla="*/ 1460500 h 1803400"/>
                  <a:gd name="connsiteX9" fmla="*/ 0 w 4614721"/>
                  <a:gd name="connsiteY9" fmla="*/ 730250 h 1803400"/>
                  <a:gd name="connsiteX0" fmla="*/ 0 w 4621335"/>
                  <a:gd name="connsiteY0" fmla="*/ 730250 h 1803400"/>
                  <a:gd name="connsiteX1" fmla="*/ 730250 w 4621335"/>
                  <a:gd name="connsiteY1" fmla="*/ 0 h 1803400"/>
                  <a:gd name="connsiteX2" fmla="*/ 730250 w 4621335"/>
                  <a:gd name="connsiteY2" fmla="*/ 365125 h 1803400"/>
                  <a:gd name="connsiteX3" fmla="*/ 3390900 w 4621335"/>
                  <a:gd name="connsiteY3" fmla="*/ 355600 h 1803400"/>
                  <a:gd name="connsiteX4" fmla="*/ 4298950 w 4621335"/>
                  <a:gd name="connsiteY4" fmla="*/ 485775 h 1803400"/>
                  <a:gd name="connsiteX5" fmla="*/ 4572000 w 4621335"/>
                  <a:gd name="connsiteY5" fmla="*/ 1803400 h 1803400"/>
                  <a:gd name="connsiteX6" fmla="*/ 3708400 w 4621335"/>
                  <a:gd name="connsiteY6" fmla="*/ 1079500 h 1803400"/>
                  <a:gd name="connsiteX7" fmla="*/ 730250 w 4621335"/>
                  <a:gd name="connsiteY7" fmla="*/ 1095375 h 1803400"/>
                  <a:gd name="connsiteX8" fmla="*/ 730250 w 4621335"/>
                  <a:gd name="connsiteY8" fmla="*/ 1460500 h 1803400"/>
                  <a:gd name="connsiteX9" fmla="*/ 0 w 4621335"/>
                  <a:gd name="connsiteY9" fmla="*/ 730250 h 1803400"/>
                  <a:gd name="connsiteX0" fmla="*/ 0 w 4621335"/>
                  <a:gd name="connsiteY0" fmla="*/ 730250 h 1803400"/>
                  <a:gd name="connsiteX1" fmla="*/ 730250 w 4621335"/>
                  <a:gd name="connsiteY1" fmla="*/ 0 h 1803400"/>
                  <a:gd name="connsiteX2" fmla="*/ 730250 w 4621335"/>
                  <a:gd name="connsiteY2" fmla="*/ 365125 h 1803400"/>
                  <a:gd name="connsiteX3" fmla="*/ 3390900 w 4621335"/>
                  <a:gd name="connsiteY3" fmla="*/ 355600 h 1803400"/>
                  <a:gd name="connsiteX4" fmla="*/ 4298950 w 4621335"/>
                  <a:gd name="connsiteY4" fmla="*/ 485775 h 1803400"/>
                  <a:gd name="connsiteX5" fmla="*/ 4572000 w 4621335"/>
                  <a:gd name="connsiteY5" fmla="*/ 1803400 h 1803400"/>
                  <a:gd name="connsiteX6" fmla="*/ 3708400 w 4621335"/>
                  <a:gd name="connsiteY6" fmla="*/ 1079500 h 1803400"/>
                  <a:gd name="connsiteX7" fmla="*/ 730250 w 4621335"/>
                  <a:gd name="connsiteY7" fmla="*/ 1095375 h 1803400"/>
                  <a:gd name="connsiteX8" fmla="*/ 730250 w 4621335"/>
                  <a:gd name="connsiteY8" fmla="*/ 1460500 h 1803400"/>
                  <a:gd name="connsiteX9" fmla="*/ 0 w 4621335"/>
                  <a:gd name="connsiteY9" fmla="*/ 730250 h 1803400"/>
                  <a:gd name="connsiteX0" fmla="*/ 0 w 4622503"/>
                  <a:gd name="connsiteY0" fmla="*/ 730250 h 1803400"/>
                  <a:gd name="connsiteX1" fmla="*/ 730250 w 4622503"/>
                  <a:gd name="connsiteY1" fmla="*/ 0 h 1803400"/>
                  <a:gd name="connsiteX2" fmla="*/ 730250 w 4622503"/>
                  <a:gd name="connsiteY2" fmla="*/ 365125 h 1803400"/>
                  <a:gd name="connsiteX3" fmla="*/ 3390900 w 4622503"/>
                  <a:gd name="connsiteY3" fmla="*/ 355600 h 1803400"/>
                  <a:gd name="connsiteX4" fmla="*/ 4298950 w 4622503"/>
                  <a:gd name="connsiteY4" fmla="*/ 485775 h 1803400"/>
                  <a:gd name="connsiteX5" fmla="*/ 4572000 w 4622503"/>
                  <a:gd name="connsiteY5" fmla="*/ 1803400 h 1803400"/>
                  <a:gd name="connsiteX6" fmla="*/ 3708400 w 4622503"/>
                  <a:gd name="connsiteY6" fmla="*/ 1079500 h 1803400"/>
                  <a:gd name="connsiteX7" fmla="*/ 730250 w 4622503"/>
                  <a:gd name="connsiteY7" fmla="*/ 1095375 h 1803400"/>
                  <a:gd name="connsiteX8" fmla="*/ 730250 w 4622503"/>
                  <a:gd name="connsiteY8" fmla="*/ 1460500 h 1803400"/>
                  <a:gd name="connsiteX9" fmla="*/ 0 w 4622503"/>
                  <a:gd name="connsiteY9" fmla="*/ 730250 h 1803400"/>
                  <a:gd name="connsiteX0" fmla="*/ 0 w 4635356"/>
                  <a:gd name="connsiteY0" fmla="*/ 730250 h 1803400"/>
                  <a:gd name="connsiteX1" fmla="*/ 730250 w 4635356"/>
                  <a:gd name="connsiteY1" fmla="*/ 0 h 1803400"/>
                  <a:gd name="connsiteX2" fmla="*/ 730250 w 4635356"/>
                  <a:gd name="connsiteY2" fmla="*/ 365125 h 1803400"/>
                  <a:gd name="connsiteX3" fmla="*/ 3390900 w 4635356"/>
                  <a:gd name="connsiteY3" fmla="*/ 355600 h 1803400"/>
                  <a:gd name="connsiteX4" fmla="*/ 4375150 w 4635356"/>
                  <a:gd name="connsiteY4" fmla="*/ 514350 h 1803400"/>
                  <a:gd name="connsiteX5" fmla="*/ 4572000 w 4635356"/>
                  <a:gd name="connsiteY5" fmla="*/ 1803400 h 1803400"/>
                  <a:gd name="connsiteX6" fmla="*/ 3708400 w 4635356"/>
                  <a:gd name="connsiteY6" fmla="*/ 1079500 h 1803400"/>
                  <a:gd name="connsiteX7" fmla="*/ 730250 w 4635356"/>
                  <a:gd name="connsiteY7" fmla="*/ 1095375 h 1803400"/>
                  <a:gd name="connsiteX8" fmla="*/ 730250 w 4635356"/>
                  <a:gd name="connsiteY8" fmla="*/ 1460500 h 1803400"/>
                  <a:gd name="connsiteX9" fmla="*/ 0 w 4635356"/>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32890"/>
                  <a:gd name="connsiteY0" fmla="*/ 730250 h 1803400"/>
                  <a:gd name="connsiteX1" fmla="*/ 730250 w 4632890"/>
                  <a:gd name="connsiteY1" fmla="*/ 0 h 1803400"/>
                  <a:gd name="connsiteX2" fmla="*/ 730250 w 4632890"/>
                  <a:gd name="connsiteY2" fmla="*/ 365125 h 1803400"/>
                  <a:gd name="connsiteX3" fmla="*/ 3390900 w 4632890"/>
                  <a:gd name="connsiteY3" fmla="*/ 355600 h 1803400"/>
                  <a:gd name="connsiteX4" fmla="*/ 4413250 w 4632890"/>
                  <a:gd name="connsiteY4" fmla="*/ 685800 h 1803400"/>
                  <a:gd name="connsiteX5" fmla="*/ 4572000 w 4632890"/>
                  <a:gd name="connsiteY5" fmla="*/ 1803400 h 1803400"/>
                  <a:gd name="connsiteX6" fmla="*/ 3708400 w 4632890"/>
                  <a:gd name="connsiteY6" fmla="*/ 1079500 h 1803400"/>
                  <a:gd name="connsiteX7" fmla="*/ 730250 w 4632890"/>
                  <a:gd name="connsiteY7" fmla="*/ 1095375 h 1803400"/>
                  <a:gd name="connsiteX8" fmla="*/ 730250 w 4632890"/>
                  <a:gd name="connsiteY8" fmla="*/ 1460500 h 1803400"/>
                  <a:gd name="connsiteX9" fmla="*/ 0 w 4632890"/>
                  <a:gd name="connsiteY9" fmla="*/ 730250 h 1803400"/>
                  <a:gd name="connsiteX0" fmla="*/ 0 w 4632890"/>
                  <a:gd name="connsiteY0" fmla="*/ 730250 h 1803400"/>
                  <a:gd name="connsiteX1" fmla="*/ 730250 w 4632890"/>
                  <a:gd name="connsiteY1" fmla="*/ 0 h 1803400"/>
                  <a:gd name="connsiteX2" fmla="*/ 730250 w 4632890"/>
                  <a:gd name="connsiteY2" fmla="*/ 365125 h 1803400"/>
                  <a:gd name="connsiteX3" fmla="*/ 3390900 w 4632890"/>
                  <a:gd name="connsiteY3" fmla="*/ 355600 h 1803400"/>
                  <a:gd name="connsiteX4" fmla="*/ 4413250 w 4632890"/>
                  <a:gd name="connsiteY4" fmla="*/ 685800 h 1803400"/>
                  <a:gd name="connsiteX5" fmla="*/ 4572000 w 4632890"/>
                  <a:gd name="connsiteY5" fmla="*/ 1803400 h 1803400"/>
                  <a:gd name="connsiteX6" fmla="*/ 3708400 w 4632890"/>
                  <a:gd name="connsiteY6" fmla="*/ 1079500 h 1803400"/>
                  <a:gd name="connsiteX7" fmla="*/ 730250 w 4632890"/>
                  <a:gd name="connsiteY7" fmla="*/ 1095375 h 1803400"/>
                  <a:gd name="connsiteX8" fmla="*/ 730250 w 4632890"/>
                  <a:gd name="connsiteY8" fmla="*/ 1460500 h 1803400"/>
                  <a:gd name="connsiteX9" fmla="*/ 0 w 4632890"/>
                  <a:gd name="connsiteY9" fmla="*/ 73025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流程图: 接点 5"/>
              <p:cNvSpPr/>
              <p:nvPr/>
            </p:nvSpPr>
            <p:spPr>
              <a:xfrm>
                <a:off x="5667375" y="3086100"/>
                <a:ext cx="1238250" cy="1238250"/>
              </a:xfrm>
              <a:prstGeom prst="flowChart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箭头: 左 4"/>
              <p:cNvSpPr/>
              <p:nvPr/>
            </p:nvSpPr>
            <p:spPr>
              <a:xfrm flipH="1" flipV="1">
                <a:off x="5626101" y="35718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 fmla="*/ 0 w 4254500"/>
                  <a:gd name="connsiteY0" fmla="*/ 730250 h 1460500"/>
                  <a:gd name="connsiteX1" fmla="*/ 730250 w 4254500"/>
                  <a:gd name="connsiteY1" fmla="*/ 0 h 1460500"/>
                  <a:gd name="connsiteX2" fmla="*/ 730250 w 4254500"/>
                  <a:gd name="connsiteY2" fmla="*/ 365125 h 1460500"/>
                  <a:gd name="connsiteX3" fmla="*/ 3390900 w 4254500"/>
                  <a:gd name="connsiteY3" fmla="*/ 355600 h 1460500"/>
                  <a:gd name="connsiteX4" fmla="*/ 4254500 w 4254500"/>
                  <a:gd name="connsiteY4" fmla="*/ 365125 h 1460500"/>
                  <a:gd name="connsiteX5" fmla="*/ 4254500 w 4254500"/>
                  <a:gd name="connsiteY5" fmla="*/ 1095375 h 1460500"/>
                  <a:gd name="connsiteX6" fmla="*/ 730250 w 4254500"/>
                  <a:gd name="connsiteY6" fmla="*/ 1095375 h 1460500"/>
                  <a:gd name="connsiteX7" fmla="*/ 730250 w 4254500"/>
                  <a:gd name="connsiteY7" fmla="*/ 1460500 h 1460500"/>
                  <a:gd name="connsiteX8" fmla="*/ 0 w 4254500"/>
                  <a:gd name="connsiteY8" fmla="*/ 730250 h 1460500"/>
                  <a:gd name="connsiteX0" fmla="*/ 0 w 4254500"/>
                  <a:gd name="connsiteY0" fmla="*/ 730250 h 1460500"/>
                  <a:gd name="connsiteX1" fmla="*/ 730250 w 4254500"/>
                  <a:gd name="connsiteY1" fmla="*/ 0 h 1460500"/>
                  <a:gd name="connsiteX2" fmla="*/ 730250 w 4254500"/>
                  <a:gd name="connsiteY2" fmla="*/ 365125 h 1460500"/>
                  <a:gd name="connsiteX3" fmla="*/ 3390900 w 4254500"/>
                  <a:gd name="connsiteY3" fmla="*/ 355600 h 1460500"/>
                  <a:gd name="connsiteX4" fmla="*/ 4254500 w 4254500"/>
                  <a:gd name="connsiteY4" fmla="*/ 365125 h 1460500"/>
                  <a:gd name="connsiteX5" fmla="*/ 4254500 w 4254500"/>
                  <a:gd name="connsiteY5" fmla="*/ 1095375 h 1460500"/>
                  <a:gd name="connsiteX6" fmla="*/ 3708400 w 4254500"/>
                  <a:gd name="connsiteY6" fmla="*/ 1079500 h 1460500"/>
                  <a:gd name="connsiteX7" fmla="*/ 730250 w 4254500"/>
                  <a:gd name="connsiteY7" fmla="*/ 1095375 h 1460500"/>
                  <a:gd name="connsiteX8" fmla="*/ 730250 w 4254500"/>
                  <a:gd name="connsiteY8" fmla="*/ 1460500 h 1460500"/>
                  <a:gd name="connsiteX9" fmla="*/ 0 w 4254500"/>
                  <a:gd name="connsiteY9" fmla="*/ 730250 h 1460500"/>
                  <a:gd name="connsiteX0" fmla="*/ 0 w 4419600"/>
                  <a:gd name="connsiteY0" fmla="*/ 730250 h 1460500"/>
                  <a:gd name="connsiteX1" fmla="*/ 730250 w 4419600"/>
                  <a:gd name="connsiteY1" fmla="*/ 0 h 1460500"/>
                  <a:gd name="connsiteX2" fmla="*/ 730250 w 4419600"/>
                  <a:gd name="connsiteY2" fmla="*/ 365125 h 1460500"/>
                  <a:gd name="connsiteX3" fmla="*/ 3390900 w 4419600"/>
                  <a:gd name="connsiteY3" fmla="*/ 355600 h 1460500"/>
                  <a:gd name="connsiteX4" fmla="*/ 4254500 w 4419600"/>
                  <a:gd name="connsiteY4" fmla="*/ 365125 h 1460500"/>
                  <a:gd name="connsiteX5" fmla="*/ 4419600 w 4419600"/>
                  <a:gd name="connsiteY5" fmla="*/ 1336675 h 1460500"/>
                  <a:gd name="connsiteX6" fmla="*/ 3708400 w 4419600"/>
                  <a:gd name="connsiteY6" fmla="*/ 1079500 h 1460500"/>
                  <a:gd name="connsiteX7" fmla="*/ 730250 w 4419600"/>
                  <a:gd name="connsiteY7" fmla="*/ 1095375 h 1460500"/>
                  <a:gd name="connsiteX8" fmla="*/ 730250 w 4419600"/>
                  <a:gd name="connsiteY8" fmla="*/ 1460500 h 1460500"/>
                  <a:gd name="connsiteX9" fmla="*/ 0 w 4419600"/>
                  <a:gd name="connsiteY9" fmla="*/ 730250 h 1460500"/>
                  <a:gd name="connsiteX0" fmla="*/ 0 w 4449994"/>
                  <a:gd name="connsiteY0" fmla="*/ 730250 h 1460500"/>
                  <a:gd name="connsiteX1" fmla="*/ 730250 w 4449994"/>
                  <a:gd name="connsiteY1" fmla="*/ 0 h 1460500"/>
                  <a:gd name="connsiteX2" fmla="*/ 730250 w 4449994"/>
                  <a:gd name="connsiteY2" fmla="*/ 365125 h 1460500"/>
                  <a:gd name="connsiteX3" fmla="*/ 3390900 w 4449994"/>
                  <a:gd name="connsiteY3" fmla="*/ 355600 h 1460500"/>
                  <a:gd name="connsiteX4" fmla="*/ 4254500 w 4449994"/>
                  <a:gd name="connsiteY4" fmla="*/ 365125 h 1460500"/>
                  <a:gd name="connsiteX5" fmla="*/ 4419600 w 4449994"/>
                  <a:gd name="connsiteY5" fmla="*/ 1336675 h 1460500"/>
                  <a:gd name="connsiteX6" fmla="*/ 3708400 w 4449994"/>
                  <a:gd name="connsiteY6" fmla="*/ 1079500 h 1460500"/>
                  <a:gd name="connsiteX7" fmla="*/ 730250 w 4449994"/>
                  <a:gd name="connsiteY7" fmla="*/ 1095375 h 1460500"/>
                  <a:gd name="connsiteX8" fmla="*/ 730250 w 4449994"/>
                  <a:gd name="connsiteY8" fmla="*/ 1460500 h 1460500"/>
                  <a:gd name="connsiteX9" fmla="*/ 0 w 4449994"/>
                  <a:gd name="connsiteY9" fmla="*/ 730250 h 1460500"/>
                  <a:gd name="connsiteX0" fmla="*/ 0 w 4449994"/>
                  <a:gd name="connsiteY0" fmla="*/ 730250 h 1460500"/>
                  <a:gd name="connsiteX1" fmla="*/ 730250 w 4449994"/>
                  <a:gd name="connsiteY1" fmla="*/ 0 h 1460500"/>
                  <a:gd name="connsiteX2" fmla="*/ 730250 w 4449994"/>
                  <a:gd name="connsiteY2" fmla="*/ 365125 h 1460500"/>
                  <a:gd name="connsiteX3" fmla="*/ 3390900 w 4449994"/>
                  <a:gd name="connsiteY3" fmla="*/ 355600 h 1460500"/>
                  <a:gd name="connsiteX4" fmla="*/ 4254500 w 4449994"/>
                  <a:gd name="connsiteY4" fmla="*/ 365125 h 1460500"/>
                  <a:gd name="connsiteX5" fmla="*/ 4419600 w 4449994"/>
                  <a:gd name="connsiteY5" fmla="*/ 1336675 h 1460500"/>
                  <a:gd name="connsiteX6" fmla="*/ 3708400 w 4449994"/>
                  <a:gd name="connsiteY6" fmla="*/ 1079500 h 1460500"/>
                  <a:gd name="connsiteX7" fmla="*/ 730250 w 4449994"/>
                  <a:gd name="connsiteY7" fmla="*/ 1095375 h 1460500"/>
                  <a:gd name="connsiteX8" fmla="*/ 730250 w 4449994"/>
                  <a:gd name="connsiteY8" fmla="*/ 1460500 h 1460500"/>
                  <a:gd name="connsiteX9" fmla="*/ 0 w 4449994"/>
                  <a:gd name="connsiteY9" fmla="*/ 730250 h 1460500"/>
                  <a:gd name="connsiteX0" fmla="*/ 0 w 4474633"/>
                  <a:gd name="connsiteY0" fmla="*/ 730250 h 1460500"/>
                  <a:gd name="connsiteX1" fmla="*/ 730250 w 4474633"/>
                  <a:gd name="connsiteY1" fmla="*/ 0 h 1460500"/>
                  <a:gd name="connsiteX2" fmla="*/ 730250 w 4474633"/>
                  <a:gd name="connsiteY2" fmla="*/ 365125 h 1460500"/>
                  <a:gd name="connsiteX3" fmla="*/ 3390900 w 4474633"/>
                  <a:gd name="connsiteY3" fmla="*/ 355600 h 1460500"/>
                  <a:gd name="connsiteX4" fmla="*/ 4254500 w 4474633"/>
                  <a:gd name="connsiteY4" fmla="*/ 365125 h 1460500"/>
                  <a:gd name="connsiteX5" fmla="*/ 4419600 w 4474633"/>
                  <a:gd name="connsiteY5" fmla="*/ 1336675 h 1460500"/>
                  <a:gd name="connsiteX6" fmla="*/ 3708400 w 4474633"/>
                  <a:gd name="connsiteY6" fmla="*/ 1079500 h 1460500"/>
                  <a:gd name="connsiteX7" fmla="*/ 730250 w 4474633"/>
                  <a:gd name="connsiteY7" fmla="*/ 1095375 h 1460500"/>
                  <a:gd name="connsiteX8" fmla="*/ 730250 w 4474633"/>
                  <a:gd name="connsiteY8" fmla="*/ 1460500 h 1460500"/>
                  <a:gd name="connsiteX9" fmla="*/ 0 w 4474633"/>
                  <a:gd name="connsiteY9" fmla="*/ 730250 h 1460500"/>
                  <a:gd name="connsiteX0" fmla="*/ 0 w 4471481"/>
                  <a:gd name="connsiteY0" fmla="*/ 730250 h 1460500"/>
                  <a:gd name="connsiteX1" fmla="*/ 730250 w 4471481"/>
                  <a:gd name="connsiteY1" fmla="*/ 0 h 1460500"/>
                  <a:gd name="connsiteX2" fmla="*/ 730250 w 4471481"/>
                  <a:gd name="connsiteY2" fmla="*/ 365125 h 1460500"/>
                  <a:gd name="connsiteX3" fmla="*/ 3390900 w 4471481"/>
                  <a:gd name="connsiteY3" fmla="*/ 355600 h 1460500"/>
                  <a:gd name="connsiteX4" fmla="*/ 4241800 w 4471481"/>
                  <a:gd name="connsiteY4" fmla="*/ 504825 h 1460500"/>
                  <a:gd name="connsiteX5" fmla="*/ 4419600 w 4471481"/>
                  <a:gd name="connsiteY5" fmla="*/ 1336675 h 1460500"/>
                  <a:gd name="connsiteX6" fmla="*/ 3708400 w 4471481"/>
                  <a:gd name="connsiteY6" fmla="*/ 1079500 h 1460500"/>
                  <a:gd name="connsiteX7" fmla="*/ 730250 w 4471481"/>
                  <a:gd name="connsiteY7" fmla="*/ 1095375 h 1460500"/>
                  <a:gd name="connsiteX8" fmla="*/ 730250 w 4471481"/>
                  <a:gd name="connsiteY8" fmla="*/ 1460500 h 1460500"/>
                  <a:gd name="connsiteX9" fmla="*/ 0 w 4471481"/>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43347"/>
                  <a:gd name="connsiteY0" fmla="*/ 730250 h 1460500"/>
                  <a:gd name="connsiteX1" fmla="*/ 730250 w 4443347"/>
                  <a:gd name="connsiteY1" fmla="*/ 0 h 1460500"/>
                  <a:gd name="connsiteX2" fmla="*/ 730250 w 4443347"/>
                  <a:gd name="connsiteY2" fmla="*/ 365125 h 1460500"/>
                  <a:gd name="connsiteX3" fmla="*/ 3390900 w 4443347"/>
                  <a:gd name="connsiteY3" fmla="*/ 355600 h 1460500"/>
                  <a:gd name="connsiteX4" fmla="*/ 4241800 w 4443347"/>
                  <a:gd name="connsiteY4" fmla="*/ 504825 h 1460500"/>
                  <a:gd name="connsiteX5" fmla="*/ 4419600 w 4443347"/>
                  <a:gd name="connsiteY5" fmla="*/ 1336675 h 1460500"/>
                  <a:gd name="connsiteX6" fmla="*/ 3708400 w 4443347"/>
                  <a:gd name="connsiteY6" fmla="*/ 1079500 h 1460500"/>
                  <a:gd name="connsiteX7" fmla="*/ 730250 w 4443347"/>
                  <a:gd name="connsiteY7" fmla="*/ 1095375 h 1460500"/>
                  <a:gd name="connsiteX8" fmla="*/ 730250 w 4443347"/>
                  <a:gd name="connsiteY8" fmla="*/ 1460500 h 1460500"/>
                  <a:gd name="connsiteX9" fmla="*/ 0 w 4443347"/>
                  <a:gd name="connsiteY9" fmla="*/ 730250 h 1460500"/>
                  <a:gd name="connsiteX0" fmla="*/ 0 w 4439310"/>
                  <a:gd name="connsiteY0" fmla="*/ 730250 h 1460500"/>
                  <a:gd name="connsiteX1" fmla="*/ 730250 w 4439310"/>
                  <a:gd name="connsiteY1" fmla="*/ 0 h 1460500"/>
                  <a:gd name="connsiteX2" fmla="*/ 730250 w 4439310"/>
                  <a:gd name="connsiteY2" fmla="*/ 365125 h 1460500"/>
                  <a:gd name="connsiteX3" fmla="*/ 3390900 w 4439310"/>
                  <a:gd name="connsiteY3" fmla="*/ 355600 h 1460500"/>
                  <a:gd name="connsiteX4" fmla="*/ 4241800 w 4439310"/>
                  <a:gd name="connsiteY4" fmla="*/ 504825 h 1460500"/>
                  <a:gd name="connsiteX5" fmla="*/ 4419600 w 4439310"/>
                  <a:gd name="connsiteY5" fmla="*/ 1336675 h 1460500"/>
                  <a:gd name="connsiteX6" fmla="*/ 3708400 w 4439310"/>
                  <a:gd name="connsiteY6" fmla="*/ 1079500 h 1460500"/>
                  <a:gd name="connsiteX7" fmla="*/ 730250 w 4439310"/>
                  <a:gd name="connsiteY7" fmla="*/ 1095375 h 1460500"/>
                  <a:gd name="connsiteX8" fmla="*/ 730250 w 4439310"/>
                  <a:gd name="connsiteY8" fmla="*/ 1460500 h 1460500"/>
                  <a:gd name="connsiteX9" fmla="*/ 0 w 4439310"/>
                  <a:gd name="connsiteY9" fmla="*/ 730250 h 1460500"/>
                  <a:gd name="connsiteX0" fmla="*/ 0 w 4439310"/>
                  <a:gd name="connsiteY0" fmla="*/ 730250 h 1460500"/>
                  <a:gd name="connsiteX1" fmla="*/ 730250 w 4439310"/>
                  <a:gd name="connsiteY1" fmla="*/ 0 h 1460500"/>
                  <a:gd name="connsiteX2" fmla="*/ 730250 w 4439310"/>
                  <a:gd name="connsiteY2" fmla="*/ 365125 h 1460500"/>
                  <a:gd name="connsiteX3" fmla="*/ 3390900 w 4439310"/>
                  <a:gd name="connsiteY3" fmla="*/ 355600 h 1460500"/>
                  <a:gd name="connsiteX4" fmla="*/ 4241800 w 4439310"/>
                  <a:gd name="connsiteY4" fmla="*/ 504825 h 1460500"/>
                  <a:gd name="connsiteX5" fmla="*/ 4419600 w 4439310"/>
                  <a:gd name="connsiteY5" fmla="*/ 1336675 h 1460500"/>
                  <a:gd name="connsiteX6" fmla="*/ 3708400 w 4439310"/>
                  <a:gd name="connsiteY6" fmla="*/ 1079500 h 1460500"/>
                  <a:gd name="connsiteX7" fmla="*/ 730250 w 4439310"/>
                  <a:gd name="connsiteY7" fmla="*/ 1095375 h 1460500"/>
                  <a:gd name="connsiteX8" fmla="*/ 730250 w 4439310"/>
                  <a:gd name="connsiteY8" fmla="*/ 1460500 h 1460500"/>
                  <a:gd name="connsiteX9" fmla="*/ 0 w 4439310"/>
                  <a:gd name="connsiteY9" fmla="*/ 730250 h 14605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579439"/>
                  <a:gd name="connsiteY0" fmla="*/ 730250 h 1803400"/>
                  <a:gd name="connsiteX1" fmla="*/ 730250 w 4579439"/>
                  <a:gd name="connsiteY1" fmla="*/ 0 h 1803400"/>
                  <a:gd name="connsiteX2" fmla="*/ 730250 w 4579439"/>
                  <a:gd name="connsiteY2" fmla="*/ 365125 h 1803400"/>
                  <a:gd name="connsiteX3" fmla="*/ 3390900 w 4579439"/>
                  <a:gd name="connsiteY3" fmla="*/ 355600 h 1803400"/>
                  <a:gd name="connsiteX4" fmla="*/ 4241800 w 4579439"/>
                  <a:gd name="connsiteY4" fmla="*/ 504825 h 1803400"/>
                  <a:gd name="connsiteX5" fmla="*/ 4572000 w 4579439"/>
                  <a:gd name="connsiteY5" fmla="*/ 1803400 h 1803400"/>
                  <a:gd name="connsiteX6" fmla="*/ 3708400 w 4579439"/>
                  <a:gd name="connsiteY6" fmla="*/ 1079500 h 1803400"/>
                  <a:gd name="connsiteX7" fmla="*/ 730250 w 4579439"/>
                  <a:gd name="connsiteY7" fmla="*/ 1095375 h 1803400"/>
                  <a:gd name="connsiteX8" fmla="*/ 730250 w 4579439"/>
                  <a:gd name="connsiteY8" fmla="*/ 1460500 h 1803400"/>
                  <a:gd name="connsiteX9" fmla="*/ 0 w 4579439"/>
                  <a:gd name="connsiteY9" fmla="*/ 730250 h 1803400"/>
                  <a:gd name="connsiteX0" fmla="*/ 0 w 4614721"/>
                  <a:gd name="connsiteY0" fmla="*/ 730250 h 1803400"/>
                  <a:gd name="connsiteX1" fmla="*/ 730250 w 4614721"/>
                  <a:gd name="connsiteY1" fmla="*/ 0 h 1803400"/>
                  <a:gd name="connsiteX2" fmla="*/ 730250 w 4614721"/>
                  <a:gd name="connsiteY2" fmla="*/ 365125 h 1803400"/>
                  <a:gd name="connsiteX3" fmla="*/ 3390900 w 4614721"/>
                  <a:gd name="connsiteY3" fmla="*/ 355600 h 1803400"/>
                  <a:gd name="connsiteX4" fmla="*/ 4241800 w 4614721"/>
                  <a:gd name="connsiteY4" fmla="*/ 504825 h 1803400"/>
                  <a:gd name="connsiteX5" fmla="*/ 4572000 w 4614721"/>
                  <a:gd name="connsiteY5" fmla="*/ 1803400 h 1803400"/>
                  <a:gd name="connsiteX6" fmla="*/ 3708400 w 4614721"/>
                  <a:gd name="connsiteY6" fmla="*/ 1079500 h 1803400"/>
                  <a:gd name="connsiteX7" fmla="*/ 730250 w 4614721"/>
                  <a:gd name="connsiteY7" fmla="*/ 1095375 h 1803400"/>
                  <a:gd name="connsiteX8" fmla="*/ 730250 w 4614721"/>
                  <a:gd name="connsiteY8" fmla="*/ 1460500 h 1803400"/>
                  <a:gd name="connsiteX9" fmla="*/ 0 w 4614721"/>
                  <a:gd name="connsiteY9" fmla="*/ 730250 h 1803400"/>
                  <a:gd name="connsiteX0" fmla="*/ 0 w 4621335"/>
                  <a:gd name="connsiteY0" fmla="*/ 730250 h 1803400"/>
                  <a:gd name="connsiteX1" fmla="*/ 730250 w 4621335"/>
                  <a:gd name="connsiteY1" fmla="*/ 0 h 1803400"/>
                  <a:gd name="connsiteX2" fmla="*/ 730250 w 4621335"/>
                  <a:gd name="connsiteY2" fmla="*/ 365125 h 1803400"/>
                  <a:gd name="connsiteX3" fmla="*/ 3390900 w 4621335"/>
                  <a:gd name="connsiteY3" fmla="*/ 355600 h 1803400"/>
                  <a:gd name="connsiteX4" fmla="*/ 4298950 w 4621335"/>
                  <a:gd name="connsiteY4" fmla="*/ 485775 h 1803400"/>
                  <a:gd name="connsiteX5" fmla="*/ 4572000 w 4621335"/>
                  <a:gd name="connsiteY5" fmla="*/ 1803400 h 1803400"/>
                  <a:gd name="connsiteX6" fmla="*/ 3708400 w 4621335"/>
                  <a:gd name="connsiteY6" fmla="*/ 1079500 h 1803400"/>
                  <a:gd name="connsiteX7" fmla="*/ 730250 w 4621335"/>
                  <a:gd name="connsiteY7" fmla="*/ 1095375 h 1803400"/>
                  <a:gd name="connsiteX8" fmla="*/ 730250 w 4621335"/>
                  <a:gd name="connsiteY8" fmla="*/ 1460500 h 1803400"/>
                  <a:gd name="connsiteX9" fmla="*/ 0 w 4621335"/>
                  <a:gd name="connsiteY9" fmla="*/ 730250 h 1803400"/>
                  <a:gd name="connsiteX0" fmla="*/ 0 w 4621335"/>
                  <a:gd name="connsiteY0" fmla="*/ 730250 h 1803400"/>
                  <a:gd name="connsiteX1" fmla="*/ 730250 w 4621335"/>
                  <a:gd name="connsiteY1" fmla="*/ 0 h 1803400"/>
                  <a:gd name="connsiteX2" fmla="*/ 730250 w 4621335"/>
                  <a:gd name="connsiteY2" fmla="*/ 365125 h 1803400"/>
                  <a:gd name="connsiteX3" fmla="*/ 3390900 w 4621335"/>
                  <a:gd name="connsiteY3" fmla="*/ 355600 h 1803400"/>
                  <a:gd name="connsiteX4" fmla="*/ 4298950 w 4621335"/>
                  <a:gd name="connsiteY4" fmla="*/ 485775 h 1803400"/>
                  <a:gd name="connsiteX5" fmla="*/ 4572000 w 4621335"/>
                  <a:gd name="connsiteY5" fmla="*/ 1803400 h 1803400"/>
                  <a:gd name="connsiteX6" fmla="*/ 3708400 w 4621335"/>
                  <a:gd name="connsiteY6" fmla="*/ 1079500 h 1803400"/>
                  <a:gd name="connsiteX7" fmla="*/ 730250 w 4621335"/>
                  <a:gd name="connsiteY7" fmla="*/ 1095375 h 1803400"/>
                  <a:gd name="connsiteX8" fmla="*/ 730250 w 4621335"/>
                  <a:gd name="connsiteY8" fmla="*/ 1460500 h 1803400"/>
                  <a:gd name="connsiteX9" fmla="*/ 0 w 4621335"/>
                  <a:gd name="connsiteY9" fmla="*/ 730250 h 1803400"/>
                  <a:gd name="connsiteX0" fmla="*/ 0 w 4622503"/>
                  <a:gd name="connsiteY0" fmla="*/ 730250 h 1803400"/>
                  <a:gd name="connsiteX1" fmla="*/ 730250 w 4622503"/>
                  <a:gd name="connsiteY1" fmla="*/ 0 h 1803400"/>
                  <a:gd name="connsiteX2" fmla="*/ 730250 w 4622503"/>
                  <a:gd name="connsiteY2" fmla="*/ 365125 h 1803400"/>
                  <a:gd name="connsiteX3" fmla="*/ 3390900 w 4622503"/>
                  <a:gd name="connsiteY3" fmla="*/ 355600 h 1803400"/>
                  <a:gd name="connsiteX4" fmla="*/ 4298950 w 4622503"/>
                  <a:gd name="connsiteY4" fmla="*/ 485775 h 1803400"/>
                  <a:gd name="connsiteX5" fmla="*/ 4572000 w 4622503"/>
                  <a:gd name="connsiteY5" fmla="*/ 1803400 h 1803400"/>
                  <a:gd name="connsiteX6" fmla="*/ 3708400 w 4622503"/>
                  <a:gd name="connsiteY6" fmla="*/ 1079500 h 1803400"/>
                  <a:gd name="connsiteX7" fmla="*/ 730250 w 4622503"/>
                  <a:gd name="connsiteY7" fmla="*/ 1095375 h 1803400"/>
                  <a:gd name="connsiteX8" fmla="*/ 730250 w 4622503"/>
                  <a:gd name="connsiteY8" fmla="*/ 1460500 h 1803400"/>
                  <a:gd name="connsiteX9" fmla="*/ 0 w 4622503"/>
                  <a:gd name="connsiteY9" fmla="*/ 730250 h 1803400"/>
                  <a:gd name="connsiteX0" fmla="*/ 0 w 4635356"/>
                  <a:gd name="connsiteY0" fmla="*/ 730250 h 1803400"/>
                  <a:gd name="connsiteX1" fmla="*/ 730250 w 4635356"/>
                  <a:gd name="connsiteY1" fmla="*/ 0 h 1803400"/>
                  <a:gd name="connsiteX2" fmla="*/ 730250 w 4635356"/>
                  <a:gd name="connsiteY2" fmla="*/ 365125 h 1803400"/>
                  <a:gd name="connsiteX3" fmla="*/ 3390900 w 4635356"/>
                  <a:gd name="connsiteY3" fmla="*/ 355600 h 1803400"/>
                  <a:gd name="connsiteX4" fmla="*/ 4375150 w 4635356"/>
                  <a:gd name="connsiteY4" fmla="*/ 514350 h 1803400"/>
                  <a:gd name="connsiteX5" fmla="*/ 4572000 w 4635356"/>
                  <a:gd name="connsiteY5" fmla="*/ 1803400 h 1803400"/>
                  <a:gd name="connsiteX6" fmla="*/ 3708400 w 4635356"/>
                  <a:gd name="connsiteY6" fmla="*/ 1079500 h 1803400"/>
                  <a:gd name="connsiteX7" fmla="*/ 730250 w 4635356"/>
                  <a:gd name="connsiteY7" fmla="*/ 1095375 h 1803400"/>
                  <a:gd name="connsiteX8" fmla="*/ 730250 w 4635356"/>
                  <a:gd name="connsiteY8" fmla="*/ 1460500 h 1803400"/>
                  <a:gd name="connsiteX9" fmla="*/ 0 w 4635356"/>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31640"/>
                  <a:gd name="connsiteY0" fmla="*/ 730250 h 1803400"/>
                  <a:gd name="connsiteX1" fmla="*/ 730250 w 4631640"/>
                  <a:gd name="connsiteY1" fmla="*/ 0 h 1803400"/>
                  <a:gd name="connsiteX2" fmla="*/ 730250 w 4631640"/>
                  <a:gd name="connsiteY2" fmla="*/ 365125 h 1803400"/>
                  <a:gd name="connsiteX3" fmla="*/ 3390900 w 4631640"/>
                  <a:gd name="connsiteY3" fmla="*/ 355600 h 1803400"/>
                  <a:gd name="connsiteX4" fmla="*/ 4356100 w 4631640"/>
                  <a:gd name="connsiteY4" fmla="*/ 590550 h 1803400"/>
                  <a:gd name="connsiteX5" fmla="*/ 4572000 w 4631640"/>
                  <a:gd name="connsiteY5" fmla="*/ 1803400 h 1803400"/>
                  <a:gd name="connsiteX6" fmla="*/ 3708400 w 4631640"/>
                  <a:gd name="connsiteY6" fmla="*/ 1079500 h 1803400"/>
                  <a:gd name="connsiteX7" fmla="*/ 730250 w 4631640"/>
                  <a:gd name="connsiteY7" fmla="*/ 1095375 h 1803400"/>
                  <a:gd name="connsiteX8" fmla="*/ 730250 w 4631640"/>
                  <a:gd name="connsiteY8" fmla="*/ 1460500 h 1803400"/>
                  <a:gd name="connsiteX9" fmla="*/ 0 w 463164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44070"/>
                  <a:gd name="connsiteY0" fmla="*/ 730250 h 1803400"/>
                  <a:gd name="connsiteX1" fmla="*/ 730250 w 4644070"/>
                  <a:gd name="connsiteY1" fmla="*/ 0 h 1803400"/>
                  <a:gd name="connsiteX2" fmla="*/ 730250 w 4644070"/>
                  <a:gd name="connsiteY2" fmla="*/ 365125 h 1803400"/>
                  <a:gd name="connsiteX3" fmla="*/ 3390900 w 4644070"/>
                  <a:gd name="connsiteY3" fmla="*/ 355600 h 1803400"/>
                  <a:gd name="connsiteX4" fmla="*/ 4413250 w 4644070"/>
                  <a:gd name="connsiteY4" fmla="*/ 685800 h 1803400"/>
                  <a:gd name="connsiteX5" fmla="*/ 4572000 w 4644070"/>
                  <a:gd name="connsiteY5" fmla="*/ 1803400 h 1803400"/>
                  <a:gd name="connsiteX6" fmla="*/ 3708400 w 4644070"/>
                  <a:gd name="connsiteY6" fmla="*/ 1079500 h 1803400"/>
                  <a:gd name="connsiteX7" fmla="*/ 730250 w 4644070"/>
                  <a:gd name="connsiteY7" fmla="*/ 1095375 h 1803400"/>
                  <a:gd name="connsiteX8" fmla="*/ 730250 w 4644070"/>
                  <a:gd name="connsiteY8" fmla="*/ 1460500 h 1803400"/>
                  <a:gd name="connsiteX9" fmla="*/ 0 w 4644070"/>
                  <a:gd name="connsiteY9" fmla="*/ 730250 h 1803400"/>
                  <a:gd name="connsiteX0" fmla="*/ 0 w 4632890"/>
                  <a:gd name="connsiteY0" fmla="*/ 730250 h 1803400"/>
                  <a:gd name="connsiteX1" fmla="*/ 730250 w 4632890"/>
                  <a:gd name="connsiteY1" fmla="*/ 0 h 1803400"/>
                  <a:gd name="connsiteX2" fmla="*/ 730250 w 4632890"/>
                  <a:gd name="connsiteY2" fmla="*/ 365125 h 1803400"/>
                  <a:gd name="connsiteX3" fmla="*/ 3390900 w 4632890"/>
                  <a:gd name="connsiteY3" fmla="*/ 355600 h 1803400"/>
                  <a:gd name="connsiteX4" fmla="*/ 4413250 w 4632890"/>
                  <a:gd name="connsiteY4" fmla="*/ 685800 h 1803400"/>
                  <a:gd name="connsiteX5" fmla="*/ 4572000 w 4632890"/>
                  <a:gd name="connsiteY5" fmla="*/ 1803400 h 1803400"/>
                  <a:gd name="connsiteX6" fmla="*/ 3708400 w 4632890"/>
                  <a:gd name="connsiteY6" fmla="*/ 1079500 h 1803400"/>
                  <a:gd name="connsiteX7" fmla="*/ 730250 w 4632890"/>
                  <a:gd name="connsiteY7" fmla="*/ 1095375 h 1803400"/>
                  <a:gd name="connsiteX8" fmla="*/ 730250 w 4632890"/>
                  <a:gd name="connsiteY8" fmla="*/ 1460500 h 1803400"/>
                  <a:gd name="connsiteX9" fmla="*/ 0 w 4632890"/>
                  <a:gd name="connsiteY9" fmla="*/ 730250 h 1803400"/>
                  <a:gd name="connsiteX0" fmla="*/ 0 w 4632890"/>
                  <a:gd name="connsiteY0" fmla="*/ 730250 h 1803400"/>
                  <a:gd name="connsiteX1" fmla="*/ 730250 w 4632890"/>
                  <a:gd name="connsiteY1" fmla="*/ 0 h 1803400"/>
                  <a:gd name="connsiteX2" fmla="*/ 730250 w 4632890"/>
                  <a:gd name="connsiteY2" fmla="*/ 365125 h 1803400"/>
                  <a:gd name="connsiteX3" fmla="*/ 3390900 w 4632890"/>
                  <a:gd name="connsiteY3" fmla="*/ 355600 h 1803400"/>
                  <a:gd name="connsiteX4" fmla="*/ 4413250 w 4632890"/>
                  <a:gd name="connsiteY4" fmla="*/ 685800 h 1803400"/>
                  <a:gd name="connsiteX5" fmla="*/ 4572000 w 4632890"/>
                  <a:gd name="connsiteY5" fmla="*/ 1803400 h 1803400"/>
                  <a:gd name="connsiteX6" fmla="*/ 3708400 w 4632890"/>
                  <a:gd name="connsiteY6" fmla="*/ 1079500 h 1803400"/>
                  <a:gd name="connsiteX7" fmla="*/ 730250 w 4632890"/>
                  <a:gd name="connsiteY7" fmla="*/ 1095375 h 1803400"/>
                  <a:gd name="connsiteX8" fmla="*/ 730250 w 4632890"/>
                  <a:gd name="connsiteY8" fmla="*/ 1460500 h 1803400"/>
                  <a:gd name="connsiteX9" fmla="*/ 0 w 4632890"/>
                  <a:gd name="connsiteY9" fmla="*/ 73025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gradFill>
                <a:gsLst>
                  <a:gs pos="0">
                    <a:srgbClr val="AF76B0"/>
                  </a:gs>
                  <a:gs pos="100000">
                    <a:schemeClr val="accent2"/>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3" name="矩形 32"/>
            <p:cNvSpPr/>
            <p:nvPr/>
          </p:nvSpPr>
          <p:spPr>
            <a:xfrm>
              <a:off x="2409371" y="2391459"/>
              <a:ext cx="1973943" cy="830997"/>
            </a:xfrm>
            <a:prstGeom prst="rect">
              <a:avLst/>
            </a:prstGeom>
            <a:noFill/>
          </p:spPr>
          <p:txBody>
            <a:bodyPr wrap="square" rtlCol="0">
              <a:spAutoFit/>
            </a:bodyPr>
            <a:lstStyle/>
            <a:p>
              <a:pPr algn="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文本框 33"/>
            <p:cNvSpPr txBox="1"/>
            <p:nvPr/>
          </p:nvSpPr>
          <p:spPr>
            <a:xfrm>
              <a:off x="3121430" y="2100827"/>
              <a:ext cx="1261884" cy="307777"/>
            </a:xfrm>
            <a:prstGeom prst="rect">
              <a:avLst/>
            </a:prstGeom>
            <a:noFill/>
          </p:spPr>
          <p:txBody>
            <a:bodyPr wrap="none" rtlCol="0">
              <a:spAutoFit/>
            </a:bodyPr>
            <a:lstStyle/>
            <a:p>
              <a:pPr algn="r"/>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sp>
          <p:nvSpPr>
            <p:cNvPr id="35" name="矩形 34"/>
            <p:cNvSpPr/>
            <p:nvPr/>
          </p:nvSpPr>
          <p:spPr>
            <a:xfrm>
              <a:off x="8432128" y="4456274"/>
              <a:ext cx="1973943" cy="830997"/>
            </a:xfrm>
            <a:prstGeom prst="rect">
              <a:avLst/>
            </a:prstGeom>
            <a:noFill/>
          </p:spPr>
          <p:txBody>
            <a:bodyPr wrap="square" rtlCol="0">
              <a:spAutoFit/>
            </a:bodyPr>
            <a:lstStyle/>
            <a:p>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Please enter your content here, Chen. </a:t>
              </a:r>
              <a:r>
                <a:rPr lang="en-US" altLang="zh-CN" sz="1200" dirty="0" err="1">
                  <a:solidFill>
                    <a:schemeClr val="bg1"/>
                  </a:solidFill>
                  <a:latin typeface="inpin heiti" panose="00000500000000000000" pitchFamily="2" charset="-122"/>
                  <a:ea typeface="inpin heiti" panose="00000500000000000000" pitchFamily="2" charset="-122"/>
                  <a:sym typeface="inpin heiti" panose="00000500000000000000" pitchFamily="2" charset="-122"/>
                </a:rPr>
                <a:t>Xiao Yao.</a:t>
              </a:r>
              <a:r>
                <a:rPr lang="en-US" altLang="zh-CN"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 plus for your speech.</a:t>
              </a:r>
              <a:endParaRPr lang="zh-CN" altLang="en-US" sz="12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文本框 35"/>
            <p:cNvSpPr txBox="1"/>
            <p:nvPr/>
          </p:nvSpPr>
          <p:spPr>
            <a:xfrm>
              <a:off x="8432128" y="4165642"/>
              <a:ext cx="1261884" cy="307777"/>
            </a:xfrm>
            <a:prstGeom prst="rect">
              <a:avLst/>
            </a:prstGeom>
            <a:noFill/>
          </p:spPr>
          <p:txBody>
            <a:bodyPr wrap="none" rtlCol="0">
              <a:spAutoFit/>
            </a:bodyPr>
            <a:lstStyle/>
            <a:p>
              <a:r>
                <a:rPr lang="zh-CN" altLang="en-US" sz="14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content.</a:t>
              </a:r>
            </a:p>
          </p:txBody>
        </p:sp>
        <p:sp>
          <p:nvSpPr>
            <p:cNvPr id="37" name="文本框 36"/>
            <p:cNvSpPr txBox="1"/>
            <p:nvPr/>
          </p:nvSpPr>
          <p:spPr>
            <a:xfrm rot="20046647">
              <a:off x="3397205" y="3490445"/>
              <a:ext cx="1723550" cy="400110"/>
            </a:xfrm>
            <a:prstGeom prst="rect">
              <a:avLst/>
            </a:prstGeom>
            <a:noFill/>
          </p:spPr>
          <p:txBody>
            <a:bodyPr wrap="none" rtlCol="0">
              <a:spAutoFit/>
            </a:bodyPr>
            <a:lstStyle/>
            <a:p>
              <a:pPr algn="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title.</a:t>
              </a:r>
            </a:p>
          </p:txBody>
        </p:sp>
        <p:sp>
          <p:nvSpPr>
            <p:cNvPr id="38" name="文本框 37"/>
            <p:cNvSpPr txBox="1"/>
            <p:nvPr/>
          </p:nvSpPr>
          <p:spPr>
            <a:xfrm rot="20046647">
              <a:off x="7299136" y="3614736"/>
              <a:ext cx="1723550" cy="400110"/>
            </a:xfrm>
            <a:prstGeom prst="rect">
              <a:avLst/>
            </a:prstGeom>
            <a:noFill/>
          </p:spPr>
          <p:txBody>
            <a:bodyPr wrap="none" rtlCol="0">
              <a:spAutoFit/>
            </a:bodyPr>
            <a:lstStyle/>
            <a:p>
              <a:pPr algn="r"/>
              <a:r>
                <a:rPr lang="zh-CN" altLang="en-US" sz="2000" dirty="0">
                  <a:solidFill>
                    <a:schemeClr val="bg1"/>
                  </a:solidFill>
                  <a:latin typeface="inpin heiti" panose="00000500000000000000" pitchFamily="2" charset="-122"/>
                  <a:ea typeface="inpin heiti" panose="00000500000000000000" pitchFamily="2" charset="-122"/>
                  <a:sym typeface="inpin heiti" panose="00000500000000000000" pitchFamily="2" charset="-122"/>
                </a:rPr>
                <a:t>Enter your title.</a:t>
              </a:r>
            </a:p>
          </p:txBody>
        </p:sp>
      </p:grpSp>
      <p:sp>
        <p:nvSpPr>
          <p:cNvPr id="17" name="文本框 16">
            <a:extLst>
              <a:ext uri="{FF2B5EF4-FFF2-40B4-BE49-F238E27FC236}">
                <a16:creationId xmlns:a16="http://schemas.microsoft.com/office/drawing/2014/main" id="{B03170B9-08A0-4078-BB33-C4EA87027E68}"/>
              </a:ext>
            </a:extLst>
          </p:cNvPr>
          <p:cNvSpPr txBox="1"/>
          <p:nvPr/>
        </p:nvSpPr>
        <p:spPr>
          <a:xfrm>
            <a:off x="3577009" y="855440"/>
            <a:ext cx="5037982" cy="523220"/>
          </a:xfrm>
          <a:prstGeom prst="rect">
            <a:avLst/>
          </a:prstGeom>
          <a:noFill/>
        </p:spPr>
        <p:txBody>
          <a:bodyPr wrap="none" rtlCol="0">
            <a:spAutoFit/>
          </a:bodyPr>
          <a:lstStyle/>
          <a:p>
            <a:pPr algn="ctr"/>
            <a:r>
              <a:rPr lang="en-US" altLang="zh-CN"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5G </a:t>
            </a:r>
            <a:r>
              <a:rPr lang="zh-CN" altLang="en-US" sz="2800" dirty="0">
                <a:solidFill>
                  <a:schemeClr val="bg1"/>
                </a:solidFill>
                <a:latin typeface="inpin heiti" panose="00000500000000000000" pitchFamily="2" charset="-122"/>
                <a:ea typeface="inpin heiti" panose="00000500000000000000" pitchFamily="2" charset="-122"/>
                <a:cs typeface="+mn-ea"/>
                <a:sym typeface="inpin heiti" panose="00000500000000000000" pitchFamily="2" charset="-122"/>
              </a:rPr>
              <a:t>The coming of the times </a:t>
            </a:r>
          </a:p>
        </p:txBody>
      </p:sp>
    </p:spTree>
    <p:extLst>
      <p:ext uri="{BB962C8B-B14F-4D97-AF65-F5344CB8AC3E}">
        <p14:creationId xmlns:p14="http://schemas.microsoft.com/office/powerpoint/2010/main" val="386850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G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57">
      <a:dk1>
        <a:srgbClr val="262626"/>
      </a:dk1>
      <a:lt1>
        <a:srgbClr val="FFFFFF"/>
      </a:lt1>
      <a:dk2>
        <a:srgbClr val="262626"/>
      </a:dk2>
      <a:lt2>
        <a:srgbClr val="FFFFFF"/>
      </a:lt2>
      <a:accent1>
        <a:srgbClr val="3FBAE5"/>
      </a:accent1>
      <a:accent2>
        <a:srgbClr val="34D4D8"/>
      </a:accent2>
      <a:accent3>
        <a:srgbClr val="CB63E7"/>
      </a:accent3>
      <a:accent4>
        <a:srgbClr val="34D4D8"/>
      </a:accent4>
      <a:accent5>
        <a:srgbClr val="3FBAE5"/>
      </a:accent5>
      <a:accent6>
        <a:srgbClr val="34D4D8"/>
      </a:accent6>
      <a:hlink>
        <a:srgbClr val="FFFFFF"/>
      </a:hlink>
      <a:folHlink>
        <a:srgbClr val="59595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1470</Words>
  <Application>Microsoft Office PowerPoint</Application>
  <PresentationFormat>宽屏</PresentationFormat>
  <Paragraphs>201</Paragraphs>
  <Slides>27</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inpin heiti</vt:lpstr>
      <vt:lpstr>等线</vt:lpstr>
      <vt:lpstr>等线 Light</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dc:description>www.jpppt.com</dc:description>
  <cp:lastModifiedBy>宇 之灵</cp:lastModifiedBy>
  <cp:revision>66</cp:revision>
  <dcterms:created xsi:type="dcterms:W3CDTF">2018-11-09T05:58:58Z</dcterms:created>
  <dcterms:modified xsi:type="dcterms:W3CDTF">2020-09-18T00:45:38Z</dcterms:modified>
</cp:coreProperties>
</file>