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0" r:id="rId2"/>
    <p:sldId id="261" r:id="rId3"/>
    <p:sldId id="262" r:id="rId4"/>
    <p:sldId id="266" r:id="rId5"/>
    <p:sldId id="268" r:id="rId6"/>
    <p:sldId id="267" r:id="rId7"/>
    <p:sldId id="269" r:id="rId8"/>
    <p:sldId id="265" r:id="rId9"/>
    <p:sldId id="270" r:id="rId10"/>
    <p:sldId id="272" r:id="rId11"/>
    <p:sldId id="271" r:id="rId12"/>
    <p:sldId id="273" r:id="rId13"/>
    <p:sldId id="263" r:id="rId14"/>
    <p:sldId id="274" r:id="rId15"/>
    <p:sldId id="275" r:id="rId16"/>
    <p:sldId id="276" r:id="rId17"/>
    <p:sldId id="277" r:id="rId18"/>
    <p:sldId id="264" r:id="rId19"/>
    <p:sldId id="278" r:id="rId20"/>
    <p:sldId id="279" r:id="rId21"/>
    <p:sldId id="280" r:id="rId22"/>
    <p:sldId id="281" r:id="rId23"/>
    <p:sldId id="282" r:id="rId24"/>
    <p:sldId id="304" r:id="rId25"/>
    <p:sldId id="305" r:id="rId26"/>
    <p:sldId id="30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554A"/>
    <a:srgbClr val="2E2E3F"/>
    <a:srgbClr val="C20316"/>
    <a:srgbClr val="C7020C"/>
    <a:srgbClr val="FAEED8"/>
    <a:srgbClr val="FFF9D2"/>
    <a:srgbClr val="E90000"/>
    <a:srgbClr val="9E211B"/>
    <a:srgbClr val="FF9409"/>
    <a:srgbClr val="E3D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9554A"/>
            </a:solidFill>
            <a:ln w="19050">
              <a:solidFill>
                <a:srgbClr val="0079D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E9554A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A39-45D8-9218-62041FC0964C}"/>
              </c:ext>
            </c:extLst>
          </c:dPt>
          <c:dPt>
            <c:idx val="1"/>
            <c:invertIfNegative val="0"/>
            <c:bubble3D val="0"/>
            <c:spPr>
              <a:solidFill>
                <a:srgbClr val="E9554A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A39-45D8-9218-62041FC0964C}"/>
              </c:ext>
            </c:extLst>
          </c:dPt>
          <c:dPt>
            <c:idx val="2"/>
            <c:invertIfNegative val="0"/>
            <c:bubble3D val="0"/>
            <c:spPr>
              <a:solidFill>
                <a:srgbClr val="E9554A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A39-45D8-9218-62041FC0964C}"/>
              </c:ext>
            </c:extLst>
          </c:dPt>
          <c:dPt>
            <c:idx val="3"/>
            <c:invertIfNegative val="0"/>
            <c:bubble3D val="0"/>
            <c:spPr>
              <a:solidFill>
                <a:srgbClr val="E9554A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A39-45D8-9218-62041FC0964C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4000</c:v>
                </c:pt>
                <c:pt idx="1">
                  <c:v>2500</c:v>
                </c:pt>
                <c:pt idx="2">
                  <c:v>3500</c:v>
                </c:pt>
                <c:pt idx="3">
                  <c:v>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A39-45D8-9218-62041FC096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2E2E3F"/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E2E3F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5A39-45D8-9218-62041FC0964C}"/>
              </c:ext>
            </c:extLst>
          </c:dPt>
          <c:dPt>
            <c:idx val="1"/>
            <c:invertIfNegative val="0"/>
            <c:bubble3D val="0"/>
            <c:spPr>
              <a:solidFill>
                <a:srgbClr val="2E2E3F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5A39-45D8-9218-62041FC0964C}"/>
              </c:ext>
            </c:extLst>
          </c:dPt>
          <c:dPt>
            <c:idx val="2"/>
            <c:invertIfNegative val="0"/>
            <c:bubble3D val="0"/>
            <c:spPr>
              <a:solidFill>
                <a:srgbClr val="2E2E3F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5A39-45D8-9218-62041FC0964C}"/>
              </c:ext>
            </c:extLst>
          </c:dPt>
          <c:dPt>
            <c:idx val="3"/>
            <c:invertIfNegative val="0"/>
            <c:bubble3D val="0"/>
            <c:spPr>
              <a:solidFill>
                <a:srgbClr val="2E2E3F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5A39-45D8-9218-62041FC0964C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A39-45D8-9218-62041FC09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52"/>
        <c:axId val="639311232"/>
        <c:axId val="566416512"/>
      </c:barChart>
      <c:catAx>
        <c:axId val="63931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defRPr>
            </a:pPr>
            <a:endParaRPr lang="zh-CN"/>
          </a:p>
        </c:txPr>
        <c:crossAx val="566416512"/>
        <c:crosses val="autoZero"/>
        <c:auto val="1"/>
        <c:lblAlgn val="ctr"/>
        <c:lblOffset val="100"/>
        <c:noMultiLvlLbl val="0"/>
      </c:catAx>
      <c:valAx>
        <c:axId val="56641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  <a:sym typeface="Century Gothic" panose="020B0502020202020204" pitchFamily="34" charset="0"/>
              </a:defRPr>
            </a:pPr>
            <a:endParaRPr lang="zh-CN"/>
          </a:p>
        </c:txPr>
        <c:crossAx val="63931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Century Gothic" panose="020B0502020202020204" pitchFamily="34" charset="0"/>
          <a:ea typeface="微软雅黑" panose="020B0503020204020204" pitchFamily="34" charset="-122"/>
          <a:sym typeface="Century Gothic" panose="020B0502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55F86-CAFB-483B-8D0D-A7F97928297D}" type="datetimeFigureOut">
              <a:rPr lang="zh-CN" altLang="en-US" smtClean="0"/>
              <a:t>2020/9/22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2DF39-431D-4994-B3BB-94012333A8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16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DF39-431D-4994-B3BB-94012333A88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572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DF39-431D-4994-B3BB-94012333A88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813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DF39-431D-4994-B3BB-94012333A88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557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DF39-431D-4994-B3BB-94012333A88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718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DF39-431D-4994-B3BB-94012333A88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195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DF39-431D-4994-B3BB-94012333A88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127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DF39-431D-4994-B3BB-94012333A88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605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DF39-431D-4994-B3BB-94012333A88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600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DF39-431D-4994-B3BB-94012333A88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863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DF39-431D-4994-B3BB-94012333A88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585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DF39-431D-4994-B3BB-94012333A88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6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DF39-431D-4994-B3BB-94012333A88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022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DF39-431D-4994-B3BB-94012333A88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438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DF39-431D-4994-B3BB-94012333A88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442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DF39-431D-4994-B3BB-94012333A88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3550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DF39-431D-4994-B3BB-94012333A88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798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DF39-431D-4994-B3BB-94012333A88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250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DF39-431D-4994-B3BB-94012333A88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384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DF39-431D-4994-B3BB-94012333A88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393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DF39-431D-4994-B3BB-94012333A88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436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DF39-431D-4994-B3BB-94012333A88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681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DF39-431D-4994-B3BB-94012333A88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792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DF39-431D-4994-B3BB-94012333A88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92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65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4801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304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0508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513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134110" y="6545425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771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三角形 3"/>
          <p:cNvSpPr/>
          <p:nvPr/>
        </p:nvSpPr>
        <p:spPr>
          <a:xfrm rot="10800000">
            <a:off x="9448800" y="0"/>
            <a:ext cx="2743200" cy="2364828"/>
          </a:xfrm>
          <a:prstGeom prst="triangle">
            <a:avLst>
              <a:gd name="adj" fmla="val 0"/>
            </a:avLst>
          </a:prstGeom>
          <a:solidFill>
            <a:srgbClr val="E95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E9554A"/>
              </a:solidFill>
            </a:endParaRPr>
          </a:p>
        </p:txBody>
      </p:sp>
      <p:sp>
        <p:nvSpPr>
          <p:cNvPr id="6" name="任意形状 5"/>
          <p:cNvSpPr/>
          <p:nvPr/>
        </p:nvSpPr>
        <p:spPr>
          <a:xfrm rot="10800000">
            <a:off x="-1" y="-39089"/>
            <a:ext cx="9574308" cy="6897089"/>
          </a:xfrm>
          <a:custGeom>
            <a:avLst/>
            <a:gdLst>
              <a:gd name="connsiteX0" fmla="*/ 4177553 w 4177553"/>
              <a:gd name="connsiteY0" fmla="*/ 3013636 h 3013636"/>
              <a:gd name="connsiteX1" fmla="*/ 2743200 w 4177553"/>
              <a:gd name="connsiteY1" fmla="*/ 3013636 h 3013636"/>
              <a:gd name="connsiteX2" fmla="*/ 0 w 4177553"/>
              <a:gd name="connsiteY2" fmla="*/ 648808 h 3013636"/>
              <a:gd name="connsiteX3" fmla="*/ 0 w 4177553"/>
              <a:gd name="connsiteY3" fmla="*/ 0 h 3013636"/>
              <a:gd name="connsiteX4" fmla="*/ 4177553 w 4177553"/>
              <a:gd name="connsiteY4" fmla="*/ 0 h 3013636"/>
              <a:gd name="connsiteX5" fmla="*/ 4177553 w 4177553"/>
              <a:gd name="connsiteY5" fmla="*/ 3013636 h 3013636"/>
              <a:gd name="connsiteX0" fmla="*/ 4183429 w 4183429"/>
              <a:gd name="connsiteY0" fmla="*/ 3013636 h 3013636"/>
              <a:gd name="connsiteX1" fmla="*/ 2749076 w 4183429"/>
              <a:gd name="connsiteY1" fmla="*/ 3013636 h 3013636"/>
              <a:gd name="connsiteX2" fmla="*/ 0 w 4183429"/>
              <a:gd name="connsiteY2" fmla="*/ 319774 h 3013636"/>
              <a:gd name="connsiteX3" fmla="*/ 5876 w 4183429"/>
              <a:gd name="connsiteY3" fmla="*/ 0 h 3013636"/>
              <a:gd name="connsiteX4" fmla="*/ 4183429 w 4183429"/>
              <a:gd name="connsiteY4" fmla="*/ 0 h 3013636"/>
              <a:gd name="connsiteX5" fmla="*/ 4183429 w 4183429"/>
              <a:gd name="connsiteY5" fmla="*/ 3013636 h 301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83429" h="3013636">
                <a:moveTo>
                  <a:pt x="4183429" y="3013636"/>
                </a:moveTo>
                <a:lnTo>
                  <a:pt x="2749076" y="3013636"/>
                </a:lnTo>
                <a:lnTo>
                  <a:pt x="0" y="319774"/>
                </a:lnTo>
                <a:lnTo>
                  <a:pt x="5876" y="0"/>
                </a:lnTo>
                <a:lnTo>
                  <a:pt x="4183429" y="0"/>
                </a:lnTo>
                <a:lnTo>
                  <a:pt x="4183429" y="3013636"/>
                </a:lnTo>
                <a:close/>
              </a:path>
            </a:pathLst>
          </a:custGeom>
          <a:solidFill>
            <a:srgbClr val="2E2E3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三角形 2"/>
          <p:cNvSpPr/>
          <p:nvPr/>
        </p:nvSpPr>
        <p:spPr>
          <a:xfrm>
            <a:off x="0" y="4493172"/>
            <a:ext cx="2743200" cy="236482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2F78B57-7465-44A8-9891-07E030845F5A}"/>
              </a:ext>
            </a:extLst>
          </p:cNvPr>
          <p:cNvSpPr txBox="1"/>
          <p:nvPr/>
        </p:nvSpPr>
        <p:spPr>
          <a:xfrm>
            <a:off x="430305" y="2617449"/>
            <a:ext cx="9283537" cy="10569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000" b="1" dirty="0">
                <a:solidFill>
                  <a:schemeClr val="bg1"/>
                </a:solidFill>
                <a:latin typeface="Arial"/>
                <a:ea typeface="微软雅黑"/>
              </a:rPr>
              <a:t>Investment proposal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893491B-C64C-4CA9-8013-1678987DE561}"/>
              </a:ext>
            </a:extLst>
          </p:cNvPr>
          <p:cNvSpPr txBox="1"/>
          <p:nvPr/>
        </p:nvSpPr>
        <p:spPr>
          <a:xfrm>
            <a:off x="430306" y="3780477"/>
            <a:ext cx="6125036" cy="8290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</a:rPr>
              <a:t>The user can station on a projector or computer, or print the station on a projector or computer, or print the presentation.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6" y="95167"/>
            <a:ext cx="1651874" cy="122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1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10167" y="1952812"/>
            <a:ext cx="12301469" cy="2283315"/>
          </a:xfrm>
          <a:prstGeom prst="rect">
            <a:avLst/>
          </a:prstGeom>
        </p:spPr>
      </p:pic>
      <p:grpSp>
        <p:nvGrpSpPr>
          <p:cNvPr id="2" name="组 1"/>
          <p:cNvGrpSpPr/>
          <p:nvPr/>
        </p:nvGrpSpPr>
        <p:grpSpPr>
          <a:xfrm>
            <a:off x="545904" y="357774"/>
            <a:ext cx="5550096" cy="821125"/>
            <a:chOff x="5567083" y="1079668"/>
            <a:chExt cx="5550096" cy="821125"/>
          </a:xfrm>
        </p:grpSpPr>
        <p:sp>
          <p:nvSpPr>
            <p:cNvPr id="3" name="矩形 2"/>
            <p:cNvSpPr/>
            <p:nvPr/>
          </p:nvSpPr>
          <p:spPr>
            <a:xfrm>
              <a:off x="5567083" y="1156447"/>
              <a:ext cx="111822" cy="744346"/>
            </a:xfrm>
            <a:prstGeom prst="rect">
              <a:avLst/>
            </a:prstGeom>
            <a:solidFill>
              <a:srgbClr val="E95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5824916" y="1079668"/>
              <a:ext cx="5292263" cy="821125"/>
              <a:chOff x="6066963" y="1214139"/>
              <a:chExt cx="5292263" cy="821125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2F78B57-7465-44A8-9891-07E030845F5A}"/>
                  </a:ext>
                </a:extLst>
              </p:cNvPr>
              <p:cNvSpPr txBox="1"/>
              <p:nvPr/>
            </p:nvSpPr>
            <p:spPr>
              <a:xfrm>
                <a:off x="6066964" y="1214139"/>
                <a:ext cx="52922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000" b="1" dirty="0">
                    <a:solidFill>
                      <a:srgbClr val="2E2E3F"/>
                    </a:solidFill>
                    <a:latin typeface="Century Gothic" panose="020B0502020202020204" pitchFamily="34" charset="0"/>
                    <a:ea typeface="微软雅黑"/>
                    <a:cs typeface="Segoe UI Light" panose="020B0502040204020203" pitchFamily="34" charset="0"/>
                  </a:rPr>
                  <a:t>The background of the project</a:t>
                </a:r>
                <a:endParaRPr lang="id-ID" altLang="zh-CN" sz="2000" b="1" dirty="0">
                  <a:solidFill>
                    <a:srgbClr val="2E2E3F"/>
                  </a:solidFill>
                  <a:latin typeface="Century Gothic" panose="020B0502020202020204" pitchFamily="34" charset="0"/>
                  <a:ea typeface="微软雅黑"/>
                  <a:cs typeface="Segoe UI Light" panose="020B0502040204020203" pitchFamily="34" charset="0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893491B-C64C-4CA9-8013-1678987DE561}"/>
                  </a:ext>
                </a:extLst>
              </p:cNvPr>
              <p:cNvSpPr txBox="1"/>
              <p:nvPr/>
            </p:nvSpPr>
            <p:spPr>
              <a:xfrm>
                <a:off x="6066963" y="1635154"/>
                <a:ext cx="4502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3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</a:rPr>
                  <a:t>The user can switch on a projector or computer, or print the switch on a projector or computer, or print the.</a:t>
                </a:r>
              </a:p>
            </p:txBody>
          </p:sp>
        </p:grpSp>
      </p:grpSp>
      <p:grpSp>
        <p:nvGrpSpPr>
          <p:cNvPr id="22" name="组合 50"/>
          <p:cNvGrpSpPr/>
          <p:nvPr/>
        </p:nvGrpSpPr>
        <p:grpSpPr>
          <a:xfrm>
            <a:off x="0" y="1952817"/>
            <a:ext cx="4271872" cy="2283315"/>
            <a:chOff x="-1" y="1778005"/>
            <a:chExt cx="4271872" cy="2283315"/>
          </a:xfrm>
        </p:grpSpPr>
        <p:sp>
          <p:nvSpPr>
            <p:cNvPr id="24" name="iṡḻíḑe"/>
            <p:cNvSpPr/>
            <p:nvPr/>
          </p:nvSpPr>
          <p:spPr>
            <a:xfrm rot="5400000">
              <a:off x="994277" y="783727"/>
              <a:ext cx="2283315" cy="4271872"/>
            </a:xfrm>
            <a:custGeom>
              <a:avLst/>
              <a:gdLst>
                <a:gd name="connsiteX0" fmla="*/ 0 w 2000467"/>
                <a:gd name="connsiteY0" fmla="*/ 5293888 h 5293888"/>
                <a:gd name="connsiteX1" fmla="*/ 0 w 2000467"/>
                <a:gd name="connsiteY1" fmla="*/ 206000 h 5293888"/>
                <a:gd name="connsiteX2" fmla="*/ 869938 w 2000467"/>
                <a:gd name="connsiteY2" fmla="*/ 206000 h 5293888"/>
                <a:gd name="connsiteX3" fmla="*/ 989418 w 2000467"/>
                <a:gd name="connsiteY3" fmla="*/ 0 h 5293888"/>
                <a:gd name="connsiteX4" fmla="*/ 1108898 w 2000467"/>
                <a:gd name="connsiteY4" fmla="*/ 206000 h 5293888"/>
                <a:gd name="connsiteX5" fmla="*/ 2000467 w 2000467"/>
                <a:gd name="connsiteY5" fmla="*/ 206000 h 5293888"/>
                <a:gd name="connsiteX6" fmla="*/ 2000467 w 2000467"/>
                <a:gd name="connsiteY6" fmla="*/ 5293888 h 52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467" h="5293888">
                  <a:moveTo>
                    <a:pt x="0" y="5293888"/>
                  </a:moveTo>
                  <a:lnTo>
                    <a:pt x="0" y="206000"/>
                  </a:lnTo>
                  <a:lnTo>
                    <a:pt x="869938" y="206000"/>
                  </a:lnTo>
                  <a:lnTo>
                    <a:pt x="989418" y="0"/>
                  </a:lnTo>
                  <a:lnTo>
                    <a:pt x="1108898" y="206000"/>
                  </a:lnTo>
                  <a:lnTo>
                    <a:pt x="2000467" y="206000"/>
                  </a:lnTo>
                  <a:lnTo>
                    <a:pt x="2000467" y="5293888"/>
                  </a:lnTo>
                  <a:close/>
                </a:path>
              </a:pathLst>
            </a:custGeom>
            <a:solidFill>
              <a:srgbClr val="2E2E3F">
                <a:alpha val="7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89" dirty="0">
                <a:latin typeface="微软雅黑" panose="020B0503020204020204" pitchFamily="34" charset="-122"/>
              </a:endParaRPr>
            </a:p>
          </p:txBody>
        </p:sp>
        <p:sp>
          <p:nvSpPr>
            <p:cNvPr id="25" name="ïşḷîḓè"/>
            <p:cNvSpPr/>
            <p:nvPr/>
          </p:nvSpPr>
          <p:spPr>
            <a:xfrm>
              <a:off x="448180" y="2492936"/>
              <a:ext cx="1281360" cy="556472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36%</a:t>
              </a:r>
            </a:p>
          </p:txBody>
        </p:sp>
        <p:grpSp>
          <p:nvGrpSpPr>
            <p:cNvPr id="26" name="组合 43"/>
            <p:cNvGrpSpPr/>
            <p:nvPr/>
          </p:nvGrpSpPr>
          <p:grpSpPr>
            <a:xfrm>
              <a:off x="545903" y="2492930"/>
              <a:ext cx="3022199" cy="1129412"/>
              <a:chOff x="3427283" y="2357221"/>
              <a:chExt cx="3022199" cy="1129412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4315700" y="2357221"/>
                <a:ext cx="2133782" cy="475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zh-CN" altLang="en-US" sz="2489" b="1" dirty="0">
                    <a:solidFill>
                      <a:schemeClr val="bg1"/>
                    </a:solidFill>
                    <a:latin typeface="Microsoft YaHei" charset="-122"/>
                    <a:ea typeface="Microsoft YaHei" charset="-122"/>
                    <a:cs typeface="Microsoft YaHei" charset="-122"/>
                  </a:rPr>
                  <a:t>The title 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3427283" y="2832608"/>
                <a:ext cx="3022199" cy="65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14000"/>
                  </a:lnSpc>
                </a:pPr>
                <a:r>
                  <a:rPr lang="en-US" altLang="zh-CN" sz="1067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user can stop on a projector or computer, or presentation and presentation it make film to be used in a wider field.</a:t>
                </a:r>
              </a:p>
            </p:txBody>
          </p:sp>
        </p:grpSp>
      </p:grpSp>
      <p:grpSp>
        <p:nvGrpSpPr>
          <p:cNvPr id="29" name="组合 42"/>
          <p:cNvGrpSpPr/>
          <p:nvPr/>
        </p:nvGrpSpPr>
        <p:grpSpPr>
          <a:xfrm>
            <a:off x="7107720" y="4911941"/>
            <a:ext cx="4242950" cy="1038228"/>
            <a:chOff x="267451" y="2137020"/>
            <a:chExt cx="5657266" cy="1384304"/>
          </a:xfrm>
        </p:grpSpPr>
        <p:sp>
          <p:nvSpPr>
            <p:cNvPr id="30" name="文本框 29"/>
            <p:cNvSpPr txBox="1"/>
            <p:nvPr/>
          </p:nvSpPr>
          <p:spPr>
            <a:xfrm>
              <a:off x="267451" y="2137020"/>
              <a:ext cx="4923734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 is added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67452" y="2659549"/>
              <a:ext cx="5657265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judge on a projector or computer, or presentation and it make film to be used in a wider.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FieldThe.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 user can can switch on a projector or computer, or presentation.</a:t>
              </a:r>
            </a:p>
          </p:txBody>
        </p:sp>
      </p:grpSp>
      <p:grpSp>
        <p:nvGrpSpPr>
          <p:cNvPr id="32" name="组合 42"/>
          <p:cNvGrpSpPr/>
          <p:nvPr/>
        </p:nvGrpSpPr>
        <p:grpSpPr>
          <a:xfrm>
            <a:off x="1729540" y="4951052"/>
            <a:ext cx="4242950" cy="1038228"/>
            <a:chOff x="267451" y="2137020"/>
            <a:chExt cx="5657266" cy="1384304"/>
          </a:xfrm>
        </p:grpSpPr>
        <p:sp>
          <p:nvSpPr>
            <p:cNvPr id="33" name="文本框 32"/>
            <p:cNvSpPr txBox="1"/>
            <p:nvPr/>
          </p:nvSpPr>
          <p:spPr>
            <a:xfrm>
              <a:off x="267451" y="2137020"/>
              <a:ext cx="5397876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 is added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67452" y="2659549"/>
              <a:ext cx="5657265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judge on a projector or computer, or presentation and it make film to be used in a wider.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FieldThe.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 user can can switch on a projector or computer, or presentation.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83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三角形 39"/>
          <p:cNvSpPr/>
          <p:nvPr/>
        </p:nvSpPr>
        <p:spPr>
          <a:xfrm>
            <a:off x="0" y="4493172"/>
            <a:ext cx="2743200" cy="2364828"/>
          </a:xfrm>
          <a:prstGeom prst="triangle">
            <a:avLst>
              <a:gd name="adj" fmla="val 0"/>
            </a:avLst>
          </a:prstGeom>
          <a:solidFill>
            <a:srgbClr val="E95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" name="组 1"/>
          <p:cNvGrpSpPr/>
          <p:nvPr/>
        </p:nvGrpSpPr>
        <p:grpSpPr>
          <a:xfrm>
            <a:off x="545904" y="357774"/>
            <a:ext cx="6331974" cy="821125"/>
            <a:chOff x="5567083" y="1079668"/>
            <a:chExt cx="6331974" cy="821125"/>
          </a:xfrm>
        </p:grpSpPr>
        <p:sp>
          <p:nvSpPr>
            <p:cNvPr id="3" name="矩形 2"/>
            <p:cNvSpPr/>
            <p:nvPr/>
          </p:nvSpPr>
          <p:spPr>
            <a:xfrm>
              <a:off x="5567083" y="1156447"/>
              <a:ext cx="111822" cy="744346"/>
            </a:xfrm>
            <a:prstGeom prst="rect">
              <a:avLst/>
            </a:prstGeom>
            <a:solidFill>
              <a:srgbClr val="E95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5824916" y="1079668"/>
              <a:ext cx="6074141" cy="821125"/>
              <a:chOff x="6066963" y="1214139"/>
              <a:chExt cx="6074141" cy="821125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2F78B57-7465-44A8-9891-07E030845F5A}"/>
                  </a:ext>
                </a:extLst>
              </p:cNvPr>
              <p:cNvSpPr txBox="1"/>
              <p:nvPr/>
            </p:nvSpPr>
            <p:spPr>
              <a:xfrm>
                <a:off x="6066964" y="1214139"/>
                <a:ext cx="60741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000" b="1" dirty="0">
                    <a:solidFill>
                      <a:srgbClr val="2E2E3F"/>
                    </a:solidFill>
                    <a:latin typeface="Century Gothic" panose="020B0502020202020204" pitchFamily="34" charset="0"/>
                    <a:ea typeface="微软雅黑"/>
                    <a:cs typeface="Segoe UI Light" panose="020B0502040204020203" pitchFamily="34" charset="0"/>
                  </a:rPr>
                  <a:t>The background of the project</a:t>
                </a:r>
                <a:endParaRPr lang="id-ID" altLang="zh-CN" sz="2000" b="1" dirty="0">
                  <a:solidFill>
                    <a:srgbClr val="2E2E3F"/>
                  </a:solidFill>
                  <a:latin typeface="Century Gothic" panose="020B0502020202020204" pitchFamily="34" charset="0"/>
                  <a:ea typeface="微软雅黑"/>
                  <a:cs typeface="Segoe UI Light" panose="020B0502040204020203" pitchFamily="34" charset="0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893491B-C64C-4CA9-8013-1678987DE561}"/>
                  </a:ext>
                </a:extLst>
              </p:cNvPr>
              <p:cNvSpPr txBox="1"/>
              <p:nvPr/>
            </p:nvSpPr>
            <p:spPr>
              <a:xfrm>
                <a:off x="6066963" y="1635154"/>
                <a:ext cx="4502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3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</a:rPr>
                  <a:t>The user can switch on a projector or computer, or print the switch on a projector or computer, or print the.</a:t>
                </a:r>
              </a:p>
            </p:txBody>
          </p:sp>
        </p:grpSp>
      </p:grpSp>
      <p:grpSp>
        <p:nvGrpSpPr>
          <p:cNvPr id="9" name="组 8"/>
          <p:cNvGrpSpPr/>
          <p:nvPr/>
        </p:nvGrpSpPr>
        <p:grpSpPr>
          <a:xfrm>
            <a:off x="1227472" y="1985915"/>
            <a:ext cx="720000" cy="720000"/>
            <a:chOff x="1469519" y="2120386"/>
            <a:chExt cx="720000" cy="720000"/>
          </a:xfrm>
        </p:grpSpPr>
        <p:sp>
          <p:nvSpPr>
            <p:cNvPr id="7" name="islide"/>
            <p:cNvSpPr>
              <a:spLocks/>
            </p:cNvSpPr>
            <p:nvPr/>
          </p:nvSpPr>
          <p:spPr bwMode="auto">
            <a:xfrm>
              <a:off x="1469519" y="2120386"/>
              <a:ext cx="720000" cy="720000"/>
            </a:xfrm>
            <a:prstGeom prst="rect">
              <a:avLst/>
            </a:prstGeom>
            <a:solidFill>
              <a:srgbClr val="2E2E3F"/>
            </a:solidFill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sz="2489" dirty="0">
                <a:latin typeface="微软雅黑" panose="020B0503020204020204" pitchFamily="34" charset="-122"/>
              </a:endParaRPr>
            </a:p>
          </p:txBody>
        </p:sp>
        <p:sp>
          <p:nvSpPr>
            <p:cNvPr id="8" name="íślîďè"/>
            <p:cNvSpPr>
              <a:spLocks/>
            </p:cNvSpPr>
            <p:nvPr/>
          </p:nvSpPr>
          <p:spPr bwMode="auto">
            <a:xfrm>
              <a:off x="1660076" y="2309659"/>
              <a:ext cx="338886" cy="341455"/>
            </a:xfrm>
            <a:custGeom>
              <a:avLst/>
              <a:gdLst>
                <a:gd name="T0" fmla="*/ 113 w 132"/>
                <a:gd name="T1" fmla="*/ 0 h 133"/>
                <a:gd name="T2" fmla="*/ 113 w 132"/>
                <a:gd name="T3" fmla="*/ 29 h 133"/>
                <a:gd name="T4" fmla="*/ 19 w 132"/>
                <a:gd name="T5" fmla="*/ 29 h 133"/>
                <a:gd name="T6" fmla="*/ 19 w 132"/>
                <a:gd name="T7" fmla="*/ 0 h 133"/>
                <a:gd name="T8" fmla="*/ 0 w 132"/>
                <a:gd name="T9" fmla="*/ 0 h 133"/>
                <a:gd name="T10" fmla="*/ 0 w 132"/>
                <a:gd name="T11" fmla="*/ 133 h 133"/>
                <a:gd name="T12" fmla="*/ 132 w 132"/>
                <a:gd name="T13" fmla="*/ 133 h 133"/>
                <a:gd name="T14" fmla="*/ 132 w 132"/>
                <a:gd name="T15" fmla="*/ 0 h 133"/>
                <a:gd name="T16" fmla="*/ 113 w 132"/>
                <a:gd name="T17" fmla="*/ 0 h 133"/>
                <a:gd name="T18" fmla="*/ 61 w 132"/>
                <a:gd name="T19" fmla="*/ 111 h 133"/>
                <a:gd name="T20" fmla="*/ 54 w 132"/>
                <a:gd name="T21" fmla="*/ 107 h 133"/>
                <a:gd name="T22" fmla="*/ 28 w 132"/>
                <a:gd name="T23" fmla="*/ 78 h 133"/>
                <a:gd name="T24" fmla="*/ 42 w 132"/>
                <a:gd name="T25" fmla="*/ 66 h 133"/>
                <a:gd name="T26" fmla="*/ 61 w 132"/>
                <a:gd name="T27" fmla="*/ 85 h 133"/>
                <a:gd name="T28" fmla="*/ 99 w 132"/>
                <a:gd name="T29" fmla="*/ 47 h 133"/>
                <a:gd name="T30" fmla="*/ 113 w 132"/>
                <a:gd name="T31" fmla="*/ 62 h 133"/>
                <a:gd name="T32" fmla="*/ 61 w 132"/>
                <a:gd name="T33" fmla="*/ 11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133">
                  <a:moveTo>
                    <a:pt x="113" y="0"/>
                  </a:moveTo>
                  <a:lnTo>
                    <a:pt x="113" y="29"/>
                  </a:lnTo>
                  <a:lnTo>
                    <a:pt x="19" y="29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133"/>
                  </a:lnTo>
                  <a:lnTo>
                    <a:pt x="132" y="133"/>
                  </a:lnTo>
                  <a:lnTo>
                    <a:pt x="132" y="0"/>
                  </a:lnTo>
                  <a:lnTo>
                    <a:pt x="113" y="0"/>
                  </a:lnTo>
                  <a:close/>
                  <a:moveTo>
                    <a:pt x="61" y="111"/>
                  </a:moveTo>
                  <a:lnTo>
                    <a:pt x="54" y="107"/>
                  </a:lnTo>
                  <a:lnTo>
                    <a:pt x="28" y="78"/>
                  </a:lnTo>
                  <a:lnTo>
                    <a:pt x="42" y="66"/>
                  </a:lnTo>
                  <a:lnTo>
                    <a:pt x="61" y="85"/>
                  </a:lnTo>
                  <a:lnTo>
                    <a:pt x="99" y="47"/>
                  </a:lnTo>
                  <a:lnTo>
                    <a:pt x="113" y="62"/>
                  </a:lnTo>
                  <a:lnTo>
                    <a:pt x="61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89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4" name="组 23"/>
          <p:cNvGrpSpPr/>
          <p:nvPr/>
        </p:nvGrpSpPr>
        <p:grpSpPr>
          <a:xfrm>
            <a:off x="1227472" y="3512931"/>
            <a:ext cx="720000" cy="720000"/>
            <a:chOff x="5579501" y="3630755"/>
            <a:chExt cx="720000" cy="720000"/>
          </a:xfrm>
        </p:grpSpPr>
        <p:sp>
          <p:nvSpPr>
            <p:cNvPr id="10" name="îšḷide"/>
            <p:cNvSpPr>
              <a:spLocks/>
            </p:cNvSpPr>
            <p:nvPr/>
          </p:nvSpPr>
          <p:spPr bwMode="auto">
            <a:xfrm>
              <a:off x="5579501" y="3630755"/>
              <a:ext cx="720000" cy="720000"/>
            </a:xfrm>
            <a:prstGeom prst="rect">
              <a:avLst/>
            </a:prstGeom>
            <a:solidFill>
              <a:srgbClr val="2E2E3F"/>
            </a:solidFill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sz="2489" dirty="0">
                <a:latin typeface="微软雅黑" panose="020B0503020204020204" pitchFamily="34" charset="-122"/>
              </a:endParaRPr>
            </a:p>
          </p:txBody>
        </p:sp>
        <p:grpSp>
          <p:nvGrpSpPr>
            <p:cNvPr id="11" name="组 10"/>
            <p:cNvGrpSpPr/>
            <p:nvPr/>
          </p:nvGrpSpPr>
          <p:grpSpPr>
            <a:xfrm>
              <a:off x="5693557" y="3804293"/>
              <a:ext cx="400995" cy="355549"/>
              <a:chOff x="5693557" y="3804293"/>
              <a:chExt cx="400995" cy="355549"/>
            </a:xfrm>
          </p:grpSpPr>
          <p:sp>
            <p:nvSpPr>
              <p:cNvPr id="12" name="îṡļidê"/>
              <p:cNvSpPr>
                <a:spLocks/>
              </p:cNvSpPr>
              <p:nvPr/>
            </p:nvSpPr>
            <p:spPr bwMode="auto">
              <a:xfrm>
                <a:off x="5894055" y="3967364"/>
                <a:ext cx="90892" cy="467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89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3" name="ïśḻíďè"/>
              <p:cNvSpPr>
                <a:spLocks/>
              </p:cNvSpPr>
              <p:nvPr/>
            </p:nvSpPr>
            <p:spPr bwMode="auto">
              <a:xfrm>
                <a:off x="5797816" y="3888502"/>
                <a:ext cx="73516" cy="54803"/>
              </a:xfrm>
              <a:custGeom>
                <a:avLst/>
                <a:gdLst>
                  <a:gd name="T0" fmla="*/ 55 w 55"/>
                  <a:gd name="T1" fmla="*/ 0 h 41"/>
                  <a:gd name="T2" fmla="*/ 0 w 55"/>
                  <a:gd name="T3" fmla="*/ 0 h 41"/>
                  <a:gd name="T4" fmla="*/ 5 w 55"/>
                  <a:gd name="T5" fmla="*/ 41 h 41"/>
                  <a:gd name="T6" fmla="*/ 55 w 55"/>
                  <a:gd name="T7" fmla="*/ 41 h 41"/>
                  <a:gd name="T8" fmla="*/ 55 w 55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55" y="0"/>
                    </a:moveTo>
                    <a:lnTo>
                      <a:pt x="0" y="0"/>
                    </a:lnTo>
                    <a:lnTo>
                      <a:pt x="5" y="41"/>
                    </a:lnTo>
                    <a:lnTo>
                      <a:pt x="55" y="4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89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4" name="iṣ1iḓé"/>
              <p:cNvSpPr>
                <a:spLocks/>
              </p:cNvSpPr>
              <p:nvPr/>
            </p:nvSpPr>
            <p:spPr bwMode="auto">
              <a:xfrm>
                <a:off x="5805836" y="3967364"/>
                <a:ext cx="65496" cy="46783"/>
              </a:xfrm>
              <a:custGeom>
                <a:avLst/>
                <a:gdLst>
                  <a:gd name="T0" fmla="*/ 49 w 49"/>
                  <a:gd name="T1" fmla="*/ 35 h 35"/>
                  <a:gd name="T2" fmla="*/ 49 w 49"/>
                  <a:gd name="T3" fmla="*/ 0 h 35"/>
                  <a:gd name="T4" fmla="*/ 0 w 49"/>
                  <a:gd name="T5" fmla="*/ 0 h 35"/>
                  <a:gd name="T6" fmla="*/ 4 w 49"/>
                  <a:gd name="T7" fmla="*/ 35 h 35"/>
                  <a:gd name="T8" fmla="*/ 49 w 49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5">
                    <a:moveTo>
                      <a:pt x="49" y="35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4" y="35"/>
                    </a:lnTo>
                    <a:lnTo>
                      <a:pt x="49" y="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89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5" name="îṡ1iďé"/>
              <p:cNvSpPr>
                <a:spLocks/>
              </p:cNvSpPr>
              <p:nvPr/>
            </p:nvSpPr>
            <p:spPr bwMode="auto">
              <a:xfrm>
                <a:off x="5791132" y="3816323"/>
                <a:ext cx="80199" cy="46783"/>
              </a:xfrm>
              <a:custGeom>
                <a:avLst/>
                <a:gdLst>
                  <a:gd name="T0" fmla="*/ 60 w 60"/>
                  <a:gd name="T1" fmla="*/ 0 h 35"/>
                  <a:gd name="T2" fmla="*/ 0 w 60"/>
                  <a:gd name="T3" fmla="*/ 0 h 35"/>
                  <a:gd name="T4" fmla="*/ 3 w 60"/>
                  <a:gd name="T5" fmla="*/ 35 h 35"/>
                  <a:gd name="T6" fmla="*/ 60 w 60"/>
                  <a:gd name="T7" fmla="*/ 35 h 35"/>
                  <a:gd name="T8" fmla="*/ 60 w 60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35">
                    <a:moveTo>
                      <a:pt x="60" y="0"/>
                    </a:moveTo>
                    <a:lnTo>
                      <a:pt x="0" y="0"/>
                    </a:lnTo>
                    <a:lnTo>
                      <a:pt x="3" y="35"/>
                    </a:lnTo>
                    <a:lnTo>
                      <a:pt x="60" y="3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89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6" name="iṡļiďé"/>
              <p:cNvSpPr>
                <a:spLocks/>
              </p:cNvSpPr>
              <p:nvPr/>
            </p:nvSpPr>
            <p:spPr bwMode="auto">
              <a:xfrm>
                <a:off x="6007669" y="3967364"/>
                <a:ext cx="57476" cy="46783"/>
              </a:xfrm>
              <a:custGeom>
                <a:avLst/>
                <a:gdLst>
                  <a:gd name="T0" fmla="*/ 0 w 43"/>
                  <a:gd name="T1" fmla="*/ 35 h 35"/>
                  <a:gd name="T2" fmla="*/ 37 w 43"/>
                  <a:gd name="T3" fmla="*/ 35 h 35"/>
                  <a:gd name="T4" fmla="*/ 43 w 43"/>
                  <a:gd name="T5" fmla="*/ 0 h 35"/>
                  <a:gd name="T6" fmla="*/ 0 w 43"/>
                  <a:gd name="T7" fmla="*/ 0 h 35"/>
                  <a:gd name="T8" fmla="*/ 0 w 43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5">
                    <a:moveTo>
                      <a:pt x="0" y="35"/>
                    </a:moveTo>
                    <a:lnTo>
                      <a:pt x="37" y="35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89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7" name="îśľíďé"/>
              <p:cNvSpPr>
                <a:spLocks/>
              </p:cNvSpPr>
              <p:nvPr/>
            </p:nvSpPr>
            <p:spPr bwMode="auto">
              <a:xfrm>
                <a:off x="5894055" y="3816323"/>
                <a:ext cx="90892" cy="467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89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8" name="iSḷîḓe"/>
              <p:cNvSpPr>
                <a:spLocks/>
              </p:cNvSpPr>
              <p:nvPr/>
            </p:nvSpPr>
            <p:spPr bwMode="auto">
              <a:xfrm>
                <a:off x="6007669" y="3816323"/>
                <a:ext cx="86883" cy="46783"/>
              </a:xfrm>
              <a:custGeom>
                <a:avLst/>
                <a:gdLst>
                  <a:gd name="T0" fmla="*/ 0 w 65"/>
                  <a:gd name="T1" fmla="*/ 35 h 35"/>
                  <a:gd name="T2" fmla="*/ 58 w 65"/>
                  <a:gd name="T3" fmla="*/ 35 h 35"/>
                  <a:gd name="T4" fmla="*/ 65 w 65"/>
                  <a:gd name="T5" fmla="*/ 0 h 35"/>
                  <a:gd name="T6" fmla="*/ 0 w 65"/>
                  <a:gd name="T7" fmla="*/ 0 h 35"/>
                  <a:gd name="T8" fmla="*/ 0 w 65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35">
                    <a:moveTo>
                      <a:pt x="0" y="35"/>
                    </a:moveTo>
                    <a:lnTo>
                      <a:pt x="58" y="35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89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9" name="î$ļîdé"/>
              <p:cNvSpPr>
                <a:spLocks/>
              </p:cNvSpPr>
              <p:nvPr/>
            </p:nvSpPr>
            <p:spPr bwMode="auto">
              <a:xfrm>
                <a:off x="6007669" y="3888502"/>
                <a:ext cx="73516" cy="54803"/>
              </a:xfrm>
              <a:custGeom>
                <a:avLst/>
                <a:gdLst>
                  <a:gd name="T0" fmla="*/ 0 w 55"/>
                  <a:gd name="T1" fmla="*/ 41 h 41"/>
                  <a:gd name="T2" fmla="*/ 47 w 55"/>
                  <a:gd name="T3" fmla="*/ 41 h 41"/>
                  <a:gd name="T4" fmla="*/ 55 w 55"/>
                  <a:gd name="T5" fmla="*/ 0 h 41"/>
                  <a:gd name="T6" fmla="*/ 0 w 55"/>
                  <a:gd name="T7" fmla="*/ 0 h 41"/>
                  <a:gd name="T8" fmla="*/ 0 w 55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0" y="41"/>
                    </a:moveTo>
                    <a:lnTo>
                      <a:pt x="47" y="41"/>
                    </a:lnTo>
                    <a:lnTo>
                      <a:pt x="55" y="0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89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" name="íṥļïďê"/>
              <p:cNvSpPr>
                <a:spLocks/>
              </p:cNvSpPr>
              <p:nvPr/>
            </p:nvSpPr>
            <p:spPr bwMode="auto">
              <a:xfrm>
                <a:off x="5693557" y="3804293"/>
                <a:ext cx="363569" cy="257973"/>
              </a:xfrm>
              <a:custGeom>
                <a:avLst/>
                <a:gdLst>
                  <a:gd name="T0" fmla="*/ 54 w 272"/>
                  <a:gd name="T1" fmla="*/ 0 h 193"/>
                  <a:gd name="T2" fmla="*/ 0 w 272"/>
                  <a:gd name="T3" fmla="*/ 0 h 193"/>
                  <a:gd name="T4" fmla="*/ 0 w 272"/>
                  <a:gd name="T5" fmla="*/ 18 h 193"/>
                  <a:gd name="T6" fmla="*/ 38 w 272"/>
                  <a:gd name="T7" fmla="*/ 18 h 193"/>
                  <a:gd name="T8" fmla="*/ 53 w 272"/>
                  <a:gd name="T9" fmla="*/ 193 h 193"/>
                  <a:gd name="T10" fmla="*/ 272 w 272"/>
                  <a:gd name="T11" fmla="*/ 193 h 193"/>
                  <a:gd name="T12" fmla="*/ 272 w 272"/>
                  <a:gd name="T13" fmla="*/ 176 h 193"/>
                  <a:gd name="T14" fmla="*/ 69 w 272"/>
                  <a:gd name="T15" fmla="*/ 176 h 193"/>
                  <a:gd name="T16" fmla="*/ 54 w 272"/>
                  <a:gd name="T17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93">
                    <a:moveTo>
                      <a:pt x="54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38" y="18"/>
                    </a:lnTo>
                    <a:lnTo>
                      <a:pt x="53" y="193"/>
                    </a:lnTo>
                    <a:lnTo>
                      <a:pt x="272" y="193"/>
                    </a:lnTo>
                    <a:lnTo>
                      <a:pt x="272" y="176"/>
                    </a:lnTo>
                    <a:lnTo>
                      <a:pt x="69" y="17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89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1" name="íṣľíḓé"/>
              <p:cNvSpPr>
                <a:spLocks/>
              </p:cNvSpPr>
              <p:nvPr/>
            </p:nvSpPr>
            <p:spPr bwMode="auto">
              <a:xfrm>
                <a:off x="5764399" y="4086326"/>
                <a:ext cx="73516" cy="735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89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2" name="işļíde"/>
              <p:cNvSpPr>
                <a:spLocks/>
              </p:cNvSpPr>
              <p:nvPr/>
            </p:nvSpPr>
            <p:spPr bwMode="auto">
              <a:xfrm>
                <a:off x="5976927" y="4086326"/>
                <a:ext cx="73516" cy="735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89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3" name="iṣ1idê"/>
              <p:cNvSpPr>
                <a:spLocks/>
              </p:cNvSpPr>
              <p:nvPr/>
            </p:nvSpPr>
            <p:spPr bwMode="auto">
              <a:xfrm>
                <a:off x="5894055" y="3888502"/>
                <a:ext cx="90892" cy="548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89" dirty="0"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3" name="组 32"/>
          <p:cNvGrpSpPr/>
          <p:nvPr/>
        </p:nvGrpSpPr>
        <p:grpSpPr>
          <a:xfrm>
            <a:off x="1182026" y="5039947"/>
            <a:ext cx="720000" cy="720000"/>
            <a:chOff x="9140804" y="2627983"/>
            <a:chExt cx="720000" cy="720000"/>
          </a:xfrm>
        </p:grpSpPr>
        <p:sp>
          <p:nvSpPr>
            <p:cNvPr id="25" name="ïşľíḋê"/>
            <p:cNvSpPr>
              <a:spLocks/>
            </p:cNvSpPr>
            <p:nvPr/>
          </p:nvSpPr>
          <p:spPr bwMode="auto">
            <a:xfrm>
              <a:off x="9140804" y="2627983"/>
              <a:ext cx="720000" cy="720000"/>
            </a:xfrm>
            <a:prstGeom prst="rect">
              <a:avLst/>
            </a:prstGeom>
            <a:solidFill>
              <a:srgbClr val="2E2E3F"/>
            </a:solidFill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sz="2489" dirty="0">
                <a:latin typeface="微软雅黑" panose="020B0503020204020204" pitchFamily="34" charset="-122"/>
              </a:endParaRPr>
            </a:p>
          </p:txBody>
        </p:sp>
        <p:grpSp>
          <p:nvGrpSpPr>
            <p:cNvPr id="26" name="组 25"/>
            <p:cNvGrpSpPr/>
            <p:nvPr/>
          </p:nvGrpSpPr>
          <p:grpSpPr>
            <a:xfrm>
              <a:off x="9312842" y="2826507"/>
              <a:ext cx="386177" cy="388739"/>
              <a:chOff x="9312842" y="2826507"/>
              <a:chExt cx="386177" cy="388739"/>
            </a:xfrm>
          </p:grpSpPr>
          <p:sp>
            <p:nvSpPr>
              <p:cNvPr id="27" name="ïṣļîḑé"/>
              <p:cNvSpPr>
                <a:spLocks/>
              </p:cNvSpPr>
              <p:nvPr/>
            </p:nvSpPr>
            <p:spPr bwMode="auto">
              <a:xfrm>
                <a:off x="9312842" y="2826507"/>
                <a:ext cx="386177" cy="301593"/>
              </a:xfrm>
              <a:custGeom>
                <a:avLst/>
                <a:gdLst>
                  <a:gd name="T0" fmla="*/ 0 w 191"/>
                  <a:gd name="T1" fmla="*/ 0 h 149"/>
                  <a:gd name="T2" fmla="*/ 0 w 191"/>
                  <a:gd name="T3" fmla="*/ 133 h 149"/>
                  <a:gd name="T4" fmla="*/ 14 w 191"/>
                  <a:gd name="T5" fmla="*/ 149 h 149"/>
                  <a:gd name="T6" fmla="*/ 177 w 191"/>
                  <a:gd name="T7" fmla="*/ 149 h 149"/>
                  <a:gd name="T8" fmla="*/ 191 w 191"/>
                  <a:gd name="T9" fmla="*/ 133 h 149"/>
                  <a:gd name="T10" fmla="*/ 191 w 191"/>
                  <a:gd name="T11" fmla="*/ 0 h 149"/>
                  <a:gd name="T12" fmla="*/ 0 w 191"/>
                  <a:gd name="T13" fmla="*/ 0 h 149"/>
                  <a:gd name="T14" fmla="*/ 177 w 191"/>
                  <a:gd name="T15" fmla="*/ 119 h 149"/>
                  <a:gd name="T16" fmla="*/ 165 w 191"/>
                  <a:gd name="T17" fmla="*/ 133 h 149"/>
                  <a:gd name="T18" fmla="*/ 26 w 191"/>
                  <a:gd name="T19" fmla="*/ 133 h 149"/>
                  <a:gd name="T20" fmla="*/ 14 w 191"/>
                  <a:gd name="T21" fmla="*/ 119 h 149"/>
                  <a:gd name="T22" fmla="*/ 14 w 191"/>
                  <a:gd name="T23" fmla="*/ 31 h 149"/>
                  <a:gd name="T24" fmla="*/ 177 w 191"/>
                  <a:gd name="T25" fmla="*/ 31 h 149"/>
                  <a:gd name="T26" fmla="*/ 177 w 191"/>
                  <a:gd name="T27" fmla="*/ 11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1" h="149">
                    <a:moveTo>
                      <a:pt x="0" y="0"/>
                    </a:move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42"/>
                      <a:pt x="6" y="149"/>
                      <a:pt x="14" y="149"/>
                    </a:cubicBezTo>
                    <a:cubicBezTo>
                      <a:pt x="177" y="149"/>
                      <a:pt x="177" y="149"/>
                      <a:pt x="177" y="149"/>
                    </a:cubicBezTo>
                    <a:cubicBezTo>
                      <a:pt x="185" y="149"/>
                      <a:pt x="191" y="142"/>
                      <a:pt x="191" y="133"/>
                    </a:cubicBezTo>
                    <a:cubicBezTo>
                      <a:pt x="191" y="0"/>
                      <a:pt x="191" y="0"/>
                      <a:pt x="191" y="0"/>
                    </a:cubicBezTo>
                    <a:lnTo>
                      <a:pt x="0" y="0"/>
                    </a:lnTo>
                    <a:close/>
                    <a:moveTo>
                      <a:pt x="177" y="119"/>
                    </a:moveTo>
                    <a:cubicBezTo>
                      <a:pt x="177" y="127"/>
                      <a:pt x="172" y="133"/>
                      <a:pt x="165" y="133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0" y="133"/>
                      <a:pt x="14" y="127"/>
                      <a:pt x="14" y="119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77" y="31"/>
                      <a:pt x="177" y="31"/>
                      <a:pt x="177" y="31"/>
                    </a:cubicBezTo>
                    <a:lnTo>
                      <a:pt x="177" y="11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89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8" name="i$lïďè"/>
              <p:cNvSpPr>
                <a:spLocks/>
              </p:cNvSpPr>
              <p:nvPr/>
            </p:nvSpPr>
            <p:spPr bwMode="auto">
              <a:xfrm>
                <a:off x="9416222" y="3111867"/>
                <a:ext cx="179419" cy="103379"/>
              </a:xfrm>
              <a:custGeom>
                <a:avLst/>
                <a:gdLst>
                  <a:gd name="T0" fmla="*/ 87 w 89"/>
                  <a:gd name="T1" fmla="*/ 40 h 51"/>
                  <a:gd name="T2" fmla="*/ 49 w 89"/>
                  <a:gd name="T3" fmla="*/ 2 h 51"/>
                  <a:gd name="T4" fmla="*/ 45 w 89"/>
                  <a:gd name="T5" fmla="*/ 0 h 51"/>
                  <a:gd name="T6" fmla="*/ 45 w 89"/>
                  <a:gd name="T7" fmla="*/ 0 h 51"/>
                  <a:gd name="T8" fmla="*/ 44 w 89"/>
                  <a:gd name="T9" fmla="*/ 0 h 51"/>
                  <a:gd name="T10" fmla="*/ 41 w 89"/>
                  <a:gd name="T11" fmla="*/ 2 h 51"/>
                  <a:gd name="T12" fmla="*/ 2 w 89"/>
                  <a:gd name="T13" fmla="*/ 40 h 51"/>
                  <a:gd name="T14" fmla="*/ 2 w 89"/>
                  <a:gd name="T15" fmla="*/ 47 h 51"/>
                  <a:gd name="T16" fmla="*/ 9 w 89"/>
                  <a:gd name="T17" fmla="*/ 47 h 51"/>
                  <a:gd name="T18" fmla="*/ 40 w 89"/>
                  <a:gd name="T19" fmla="*/ 16 h 51"/>
                  <a:gd name="T20" fmla="*/ 40 w 89"/>
                  <a:gd name="T21" fmla="*/ 46 h 51"/>
                  <a:gd name="T22" fmla="*/ 45 w 89"/>
                  <a:gd name="T23" fmla="*/ 51 h 51"/>
                  <a:gd name="T24" fmla="*/ 50 w 89"/>
                  <a:gd name="T25" fmla="*/ 46 h 51"/>
                  <a:gd name="T26" fmla="*/ 50 w 89"/>
                  <a:gd name="T27" fmla="*/ 16 h 51"/>
                  <a:gd name="T28" fmla="*/ 80 w 89"/>
                  <a:gd name="T29" fmla="*/ 47 h 51"/>
                  <a:gd name="T30" fmla="*/ 87 w 89"/>
                  <a:gd name="T31" fmla="*/ 47 h 51"/>
                  <a:gd name="T32" fmla="*/ 87 w 89"/>
                  <a:gd name="T33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" h="51">
                    <a:moveTo>
                      <a:pt x="87" y="40"/>
                    </a:moveTo>
                    <a:cubicBezTo>
                      <a:pt x="49" y="2"/>
                      <a:pt x="49" y="2"/>
                      <a:pt x="49" y="2"/>
                    </a:cubicBezTo>
                    <a:cubicBezTo>
                      <a:pt x="48" y="1"/>
                      <a:pt x="46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4" y="0"/>
                    </a:cubicBezTo>
                    <a:cubicBezTo>
                      <a:pt x="43" y="0"/>
                      <a:pt x="42" y="1"/>
                      <a:pt x="41" y="2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0" y="42"/>
                      <a:pt x="0" y="45"/>
                      <a:pt x="2" y="47"/>
                    </a:cubicBezTo>
                    <a:cubicBezTo>
                      <a:pt x="4" y="49"/>
                      <a:pt x="7" y="49"/>
                      <a:pt x="9" y="47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9"/>
                      <a:pt x="42" y="51"/>
                      <a:pt x="45" y="51"/>
                    </a:cubicBezTo>
                    <a:cubicBezTo>
                      <a:pt x="47" y="51"/>
                      <a:pt x="50" y="49"/>
                      <a:pt x="50" y="4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2" y="49"/>
                      <a:pt x="85" y="49"/>
                      <a:pt x="87" y="47"/>
                    </a:cubicBezTo>
                    <a:cubicBezTo>
                      <a:pt x="89" y="45"/>
                      <a:pt x="89" y="42"/>
                      <a:pt x="87" y="4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89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9" name="isḷíḑé"/>
              <p:cNvSpPr>
                <a:spLocks/>
              </p:cNvSpPr>
              <p:nvPr/>
            </p:nvSpPr>
            <p:spPr bwMode="auto">
              <a:xfrm>
                <a:off x="9363250" y="2919634"/>
                <a:ext cx="137554" cy="145243"/>
              </a:xfrm>
              <a:custGeom>
                <a:avLst/>
                <a:gdLst>
                  <a:gd name="T0" fmla="*/ 35 w 68"/>
                  <a:gd name="T1" fmla="*/ 36 h 72"/>
                  <a:gd name="T2" fmla="*/ 68 w 68"/>
                  <a:gd name="T3" fmla="*/ 31 h 72"/>
                  <a:gd name="T4" fmla="*/ 61 w 68"/>
                  <a:gd name="T5" fmla="*/ 15 h 72"/>
                  <a:gd name="T6" fmla="*/ 16 w 68"/>
                  <a:gd name="T7" fmla="*/ 11 h 72"/>
                  <a:gd name="T8" fmla="*/ 12 w 68"/>
                  <a:gd name="T9" fmla="*/ 56 h 72"/>
                  <a:gd name="T10" fmla="*/ 56 w 68"/>
                  <a:gd name="T11" fmla="*/ 61 h 72"/>
                  <a:gd name="T12" fmla="*/ 35 w 68"/>
                  <a:gd name="T13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72">
                    <a:moveTo>
                      <a:pt x="35" y="36"/>
                    </a:moveTo>
                    <a:cubicBezTo>
                      <a:pt x="68" y="31"/>
                      <a:pt x="68" y="31"/>
                      <a:pt x="68" y="31"/>
                    </a:cubicBezTo>
                    <a:cubicBezTo>
                      <a:pt x="67" y="25"/>
                      <a:pt x="65" y="20"/>
                      <a:pt x="61" y="15"/>
                    </a:cubicBezTo>
                    <a:cubicBezTo>
                      <a:pt x="49" y="1"/>
                      <a:pt x="29" y="0"/>
                      <a:pt x="16" y="11"/>
                    </a:cubicBezTo>
                    <a:cubicBezTo>
                      <a:pt x="2" y="23"/>
                      <a:pt x="0" y="43"/>
                      <a:pt x="12" y="56"/>
                    </a:cubicBezTo>
                    <a:cubicBezTo>
                      <a:pt x="23" y="70"/>
                      <a:pt x="43" y="72"/>
                      <a:pt x="56" y="61"/>
                    </a:cubicBezTo>
                    <a:lnTo>
                      <a:pt x="35" y="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89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0" name="îŝliḍê"/>
              <p:cNvSpPr>
                <a:spLocks/>
              </p:cNvSpPr>
              <p:nvPr/>
            </p:nvSpPr>
            <p:spPr bwMode="auto">
              <a:xfrm>
                <a:off x="9528999" y="2953809"/>
                <a:ext cx="113632" cy="14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89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1" name="íś1íďè"/>
              <p:cNvSpPr>
                <a:spLocks/>
              </p:cNvSpPr>
              <p:nvPr/>
            </p:nvSpPr>
            <p:spPr bwMode="auto">
              <a:xfrm>
                <a:off x="9528999" y="2987983"/>
                <a:ext cx="113632" cy="119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89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2" name="ísľîdè"/>
              <p:cNvSpPr>
                <a:spLocks/>
              </p:cNvSpPr>
              <p:nvPr/>
            </p:nvSpPr>
            <p:spPr bwMode="auto">
              <a:xfrm>
                <a:off x="9528999" y="3020449"/>
                <a:ext cx="72622" cy="119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89" dirty="0"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4" name="组合 11">
            <a:extLst>
              <a:ext uri="{FF2B5EF4-FFF2-40B4-BE49-F238E27FC236}">
                <a16:creationId xmlns:a16="http://schemas.microsoft.com/office/drawing/2014/main" id="{CEEE5F47-9FED-4D9A-AD47-58FD4C45293E}"/>
              </a:ext>
            </a:extLst>
          </p:cNvPr>
          <p:cNvGrpSpPr/>
          <p:nvPr/>
        </p:nvGrpSpPr>
        <p:grpSpPr>
          <a:xfrm>
            <a:off x="6643920" y="1801372"/>
            <a:ext cx="3923566" cy="1080610"/>
            <a:chOff x="1963131" y="1975890"/>
            <a:chExt cx="3923566" cy="1080610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B23DC46D-6A98-4806-A60B-DD48F3B5346C}"/>
                </a:ext>
              </a:extLst>
            </p:cNvPr>
            <p:cNvSpPr/>
            <p:nvPr/>
          </p:nvSpPr>
          <p:spPr>
            <a:xfrm>
              <a:off x="1963131" y="1975890"/>
              <a:ext cx="3428569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is added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9000BEDF-1050-474D-8FD9-B5BFCFDC5691}"/>
                </a:ext>
              </a:extLst>
            </p:cNvPr>
            <p:cNvSpPr txBox="1"/>
            <p:nvPr/>
          </p:nvSpPr>
          <p:spPr>
            <a:xfrm>
              <a:off x="1963131" y="2415042"/>
              <a:ext cx="3923566" cy="6414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judge on a projector or computer, or print the presentation and make it into a film to be used in a wider field. The user can judge on a projector or computer, or print the presentation and make it into a film to be used in a wider field.</a:t>
              </a: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2DC3F1A5-5107-406F-A1F0-7595D75402F6}"/>
              </a:ext>
            </a:extLst>
          </p:cNvPr>
          <p:cNvSpPr txBox="1"/>
          <p:nvPr/>
        </p:nvSpPr>
        <p:spPr>
          <a:xfrm>
            <a:off x="2119510" y="1936187"/>
            <a:ext cx="3923566" cy="8194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judge on a projector or computer, or print the presentation and make it into a film to be used in a wider field. 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0FF96DD-D53D-4944-916C-C0DC8D7227AB}"/>
              </a:ext>
            </a:extLst>
          </p:cNvPr>
          <p:cNvSpPr txBox="1"/>
          <p:nvPr/>
        </p:nvSpPr>
        <p:spPr>
          <a:xfrm>
            <a:off x="2119510" y="3566605"/>
            <a:ext cx="3923566" cy="8194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judge on a projector or computer, or print the presentation and make it into a film to be used in a wider field. 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668D9893-D3CC-4D28-8DA9-626B3217A0BE}"/>
              </a:ext>
            </a:extLst>
          </p:cNvPr>
          <p:cNvSpPr txBox="1"/>
          <p:nvPr/>
        </p:nvSpPr>
        <p:spPr>
          <a:xfrm>
            <a:off x="2119510" y="5041350"/>
            <a:ext cx="3923566" cy="8194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judge on a projector or computer, or print the presentation and make it into a film to be used in a wider field. 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920" y="3189142"/>
            <a:ext cx="5548080" cy="37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545904" y="357774"/>
            <a:ext cx="6529080" cy="821125"/>
            <a:chOff x="5567083" y="1079668"/>
            <a:chExt cx="6529080" cy="821125"/>
          </a:xfrm>
        </p:grpSpPr>
        <p:sp>
          <p:nvSpPr>
            <p:cNvPr id="3" name="矩形 2"/>
            <p:cNvSpPr/>
            <p:nvPr/>
          </p:nvSpPr>
          <p:spPr>
            <a:xfrm>
              <a:off x="5567083" y="1156447"/>
              <a:ext cx="111822" cy="744346"/>
            </a:xfrm>
            <a:prstGeom prst="rect">
              <a:avLst/>
            </a:prstGeom>
            <a:solidFill>
              <a:srgbClr val="E95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5824916" y="1079668"/>
              <a:ext cx="6271247" cy="821125"/>
              <a:chOff x="6066963" y="1214139"/>
              <a:chExt cx="6271247" cy="821125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2F78B57-7465-44A8-9891-07E030845F5A}"/>
                  </a:ext>
                </a:extLst>
              </p:cNvPr>
              <p:cNvSpPr txBox="1"/>
              <p:nvPr/>
            </p:nvSpPr>
            <p:spPr>
              <a:xfrm>
                <a:off x="6066964" y="1214139"/>
                <a:ext cx="62712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000" b="1" dirty="0">
                    <a:solidFill>
                      <a:srgbClr val="2E2E3F"/>
                    </a:solidFill>
                    <a:latin typeface="Century Gothic" panose="020B0502020202020204" pitchFamily="34" charset="0"/>
                    <a:ea typeface="微软雅黑"/>
                    <a:cs typeface="Segoe UI Light" panose="020B0502040204020203" pitchFamily="34" charset="0"/>
                  </a:rPr>
                  <a:t>The background of </a:t>
                </a:r>
                <a:r>
                  <a:rPr lang="zh-CN" altLang="en-US" sz="2000" b="1">
                    <a:solidFill>
                      <a:srgbClr val="2E2E3F"/>
                    </a:solidFill>
                    <a:latin typeface="Century Gothic" panose="020B0502020202020204" pitchFamily="34" charset="0"/>
                    <a:ea typeface="微软雅黑"/>
                    <a:cs typeface="Segoe UI Light" panose="020B0502040204020203" pitchFamily="34" charset="0"/>
                  </a:rPr>
                  <a:t>the project</a:t>
                </a:r>
                <a:endParaRPr lang="id-ID" altLang="zh-CN" sz="2000" b="1" dirty="0">
                  <a:solidFill>
                    <a:srgbClr val="2E2E3F"/>
                  </a:solidFill>
                  <a:latin typeface="Century Gothic" panose="020B0502020202020204" pitchFamily="34" charset="0"/>
                  <a:ea typeface="微软雅黑"/>
                  <a:cs typeface="Segoe UI Light" panose="020B0502040204020203" pitchFamily="34" charset="0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893491B-C64C-4CA9-8013-1678987DE561}"/>
                  </a:ext>
                </a:extLst>
              </p:cNvPr>
              <p:cNvSpPr txBox="1"/>
              <p:nvPr/>
            </p:nvSpPr>
            <p:spPr>
              <a:xfrm>
                <a:off x="6066963" y="1635154"/>
                <a:ext cx="4502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3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</a:rPr>
                  <a:t>The user can switch on a projector or computer, or print the switch on a projector or computer, or print the.</a:t>
                </a:r>
              </a:p>
            </p:txBody>
          </p:sp>
        </p:grp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8B8E426E-5F4C-49A2-BE94-4D9761D198C2}"/>
              </a:ext>
            </a:extLst>
          </p:cNvPr>
          <p:cNvSpPr>
            <a:spLocks noEditPoints="1"/>
          </p:cNvSpPr>
          <p:nvPr/>
        </p:nvSpPr>
        <p:spPr bwMode="auto">
          <a:xfrm>
            <a:off x="5726359" y="2020026"/>
            <a:ext cx="298450" cy="3754438"/>
          </a:xfrm>
          <a:custGeom>
            <a:avLst/>
            <a:gdLst>
              <a:gd name="T0" fmla="*/ 79 w 103"/>
              <a:gd name="T1" fmla="*/ 610 h 1294"/>
              <a:gd name="T2" fmla="*/ 61 w 103"/>
              <a:gd name="T3" fmla="*/ 492 h 1294"/>
              <a:gd name="T4" fmla="*/ 103 w 103"/>
              <a:gd name="T5" fmla="*/ 415 h 1294"/>
              <a:gd name="T6" fmla="*/ 61 w 103"/>
              <a:gd name="T7" fmla="*/ 339 h 1294"/>
              <a:gd name="T8" fmla="*/ 79 w 103"/>
              <a:gd name="T9" fmla="*/ 220 h 1294"/>
              <a:gd name="T10" fmla="*/ 79 w 103"/>
              <a:gd name="T11" fmla="*/ 134 h 1294"/>
              <a:gd name="T12" fmla="*/ 61 w 103"/>
              <a:gd name="T13" fmla="*/ 82 h 1294"/>
              <a:gd name="T14" fmla="*/ 81 w 103"/>
              <a:gd name="T15" fmla="*/ 27 h 1294"/>
              <a:gd name="T16" fmla="*/ 22 w 103"/>
              <a:gd name="T17" fmla="*/ 33 h 1294"/>
              <a:gd name="T18" fmla="*/ 43 w 103"/>
              <a:gd name="T19" fmla="*/ 80 h 1294"/>
              <a:gd name="T20" fmla="*/ 25 w 103"/>
              <a:gd name="T21" fmla="*/ 134 h 1294"/>
              <a:gd name="T22" fmla="*/ 25 w 103"/>
              <a:gd name="T23" fmla="*/ 220 h 1294"/>
              <a:gd name="T24" fmla="*/ 43 w 103"/>
              <a:gd name="T25" fmla="*/ 338 h 1294"/>
              <a:gd name="T26" fmla="*/ 0 w 103"/>
              <a:gd name="T27" fmla="*/ 415 h 1294"/>
              <a:gd name="T28" fmla="*/ 43 w 103"/>
              <a:gd name="T29" fmla="*/ 492 h 1294"/>
              <a:gd name="T30" fmla="*/ 25 w 103"/>
              <a:gd name="T31" fmla="*/ 610 h 1294"/>
              <a:gd name="T32" fmla="*/ 25 w 103"/>
              <a:gd name="T33" fmla="*/ 696 h 1294"/>
              <a:gd name="T34" fmla="*/ 43 w 103"/>
              <a:gd name="T35" fmla="*/ 814 h 1294"/>
              <a:gd name="T36" fmla="*/ 0 w 103"/>
              <a:gd name="T37" fmla="*/ 891 h 1294"/>
              <a:gd name="T38" fmla="*/ 43 w 103"/>
              <a:gd name="T39" fmla="*/ 968 h 1294"/>
              <a:gd name="T40" fmla="*/ 25 w 103"/>
              <a:gd name="T41" fmla="*/ 1086 h 1294"/>
              <a:gd name="T42" fmla="*/ 25 w 103"/>
              <a:gd name="T43" fmla="*/ 1172 h 1294"/>
              <a:gd name="T44" fmla="*/ 43 w 103"/>
              <a:gd name="T45" fmla="*/ 1212 h 1294"/>
              <a:gd name="T46" fmla="*/ 23 w 103"/>
              <a:gd name="T47" fmla="*/ 1267 h 1294"/>
              <a:gd name="T48" fmla="*/ 82 w 103"/>
              <a:gd name="T49" fmla="*/ 1261 h 1294"/>
              <a:gd name="T50" fmla="*/ 61 w 103"/>
              <a:gd name="T51" fmla="*/ 1214 h 1294"/>
              <a:gd name="T52" fmla="*/ 79 w 103"/>
              <a:gd name="T53" fmla="*/ 1172 h 1294"/>
              <a:gd name="T54" fmla="*/ 79 w 103"/>
              <a:gd name="T55" fmla="*/ 1086 h 1294"/>
              <a:gd name="T56" fmla="*/ 61 w 103"/>
              <a:gd name="T57" fmla="*/ 968 h 1294"/>
              <a:gd name="T58" fmla="*/ 103 w 103"/>
              <a:gd name="T59" fmla="*/ 891 h 1294"/>
              <a:gd name="T60" fmla="*/ 61 w 103"/>
              <a:gd name="T61" fmla="*/ 815 h 1294"/>
              <a:gd name="T62" fmla="*/ 79 w 103"/>
              <a:gd name="T63" fmla="*/ 696 h 1294"/>
              <a:gd name="T64" fmla="*/ 65 w 103"/>
              <a:gd name="T65" fmla="*/ 1261 h 1294"/>
              <a:gd name="T66" fmla="*/ 39 w 103"/>
              <a:gd name="T67" fmla="*/ 1261 h 1294"/>
              <a:gd name="T68" fmla="*/ 52 w 103"/>
              <a:gd name="T69" fmla="*/ 1248 h 1294"/>
              <a:gd name="T70" fmla="*/ 65 w 103"/>
              <a:gd name="T71" fmla="*/ 1261 h 1294"/>
              <a:gd name="T72" fmla="*/ 52 w 103"/>
              <a:gd name="T73" fmla="*/ 46 h 1294"/>
              <a:gd name="T74" fmla="*/ 39 w 103"/>
              <a:gd name="T75" fmla="*/ 33 h 1294"/>
              <a:gd name="T76" fmla="*/ 65 w 103"/>
              <a:gd name="T77" fmla="*/ 33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3" h="1294">
                <a:moveTo>
                  <a:pt x="103" y="653"/>
                </a:moveTo>
                <a:cubicBezTo>
                  <a:pt x="103" y="635"/>
                  <a:pt x="94" y="619"/>
                  <a:pt x="79" y="610"/>
                </a:cubicBezTo>
                <a:cubicBezTo>
                  <a:pt x="68" y="603"/>
                  <a:pt x="61" y="590"/>
                  <a:pt x="61" y="576"/>
                </a:cubicBezTo>
                <a:cubicBezTo>
                  <a:pt x="61" y="492"/>
                  <a:pt x="61" y="492"/>
                  <a:pt x="61" y="492"/>
                </a:cubicBezTo>
                <a:cubicBezTo>
                  <a:pt x="61" y="478"/>
                  <a:pt x="68" y="465"/>
                  <a:pt x="79" y="458"/>
                </a:cubicBezTo>
                <a:cubicBezTo>
                  <a:pt x="93" y="449"/>
                  <a:pt x="103" y="433"/>
                  <a:pt x="103" y="415"/>
                </a:cubicBezTo>
                <a:cubicBezTo>
                  <a:pt x="103" y="397"/>
                  <a:pt x="93" y="381"/>
                  <a:pt x="79" y="372"/>
                </a:cubicBezTo>
                <a:cubicBezTo>
                  <a:pt x="68" y="365"/>
                  <a:pt x="61" y="352"/>
                  <a:pt x="61" y="339"/>
                </a:cubicBezTo>
                <a:cubicBezTo>
                  <a:pt x="61" y="254"/>
                  <a:pt x="61" y="254"/>
                  <a:pt x="61" y="254"/>
                </a:cubicBezTo>
                <a:cubicBezTo>
                  <a:pt x="61" y="240"/>
                  <a:pt x="68" y="227"/>
                  <a:pt x="79" y="220"/>
                </a:cubicBezTo>
                <a:cubicBezTo>
                  <a:pt x="94" y="211"/>
                  <a:pt x="103" y="195"/>
                  <a:pt x="103" y="177"/>
                </a:cubicBezTo>
                <a:cubicBezTo>
                  <a:pt x="103" y="159"/>
                  <a:pt x="94" y="143"/>
                  <a:pt x="79" y="134"/>
                </a:cubicBezTo>
                <a:cubicBezTo>
                  <a:pt x="68" y="127"/>
                  <a:pt x="61" y="114"/>
                  <a:pt x="61" y="100"/>
                </a:cubicBezTo>
                <a:cubicBezTo>
                  <a:pt x="61" y="82"/>
                  <a:pt x="61" y="82"/>
                  <a:pt x="61" y="82"/>
                </a:cubicBezTo>
                <a:cubicBezTo>
                  <a:pt x="61" y="71"/>
                  <a:pt x="65" y="62"/>
                  <a:pt x="73" y="54"/>
                </a:cubicBezTo>
                <a:cubicBezTo>
                  <a:pt x="80" y="48"/>
                  <a:pt x="83" y="38"/>
                  <a:pt x="81" y="27"/>
                </a:cubicBezTo>
                <a:cubicBezTo>
                  <a:pt x="79" y="15"/>
                  <a:pt x="70" y="6"/>
                  <a:pt x="58" y="4"/>
                </a:cubicBezTo>
                <a:cubicBezTo>
                  <a:pt x="39" y="0"/>
                  <a:pt x="22" y="15"/>
                  <a:pt x="22" y="33"/>
                </a:cubicBezTo>
                <a:cubicBezTo>
                  <a:pt x="22" y="42"/>
                  <a:pt x="26" y="49"/>
                  <a:pt x="32" y="55"/>
                </a:cubicBezTo>
                <a:cubicBezTo>
                  <a:pt x="39" y="62"/>
                  <a:pt x="43" y="70"/>
                  <a:pt x="43" y="80"/>
                </a:cubicBezTo>
                <a:cubicBezTo>
                  <a:pt x="43" y="100"/>
                  <a:pt x="43" y="100"/>
                  <a:pt x="43" y="100"/>
                </a:cubicBezTo>
                <a:cubicBezTo>
                  <a:pt x="43" y="114"/>
                  <a:pt x="36" y="127"/>
                  <a:pt x="25" y="134"/>
                </a:cubicBezTo>
                <a:cubicBezTo>
                  <a:pt x="10" y="143"/>
                  <a:pt x="1" y="159"/>
                  <a:pt x="1" y="177"/>
                </a:cubicBezTo>
                <a:cubicBezTo>
                  <a:pt x="1" y="195"/>
                  <a:pt x="10" y="211"/>
                  <a:pt x="25" y="220"/>
                </a:cubicBezTo>
                <a:cubicBezTo>
                  <a:pt x="36" y="227"/>
                  <a:pt x="43" y="240"/>
                  <a:pt x="43" y="254"/>
                </a:cubicBezTo>
                <a:cubicBezTo>
                  <a:pt x="43" y="338"/>
                  <a:pt x="43" y="338"/>
                  <a:pt x="43" y="338"/>
                </a:cubicBezTo>
                <a:cubicBezTo>
                  <a:pt x="43" y="352"/>
                  <a:pt x="36" y="365"/>
                  <a:pt x="24" y="372"/>
                </a:cubicBezTo>
                <a:cubicBezTo>
                  <a:pt x="10" y="381"/>
                  <a:pt x="0" y="397"/>
                  <a:pt x="0" y="415"/>
                </a:cubicBezTo>
                <a:cubicBezTo>
                  <a:pt x="0" y="433"/>
                  <a:pt x="10" y="449"/>
                  <a:pt x="24" y="458"/>
                </a:cubicBezTo>
                <a:cubicBezTo>
                  <a:pt x="36" y="466"/>
                  <a:pt x="43" y="478"/>
                  <a:pt x="43" y="492"/>
                </a:cubicBezTo>
                <a:cubicBezTo>
                  <a:pt x="43" y="576"/>
                  <a:pt x="43" y="576"/>
                  <a:pt x="43" y="576"/>
                </a:cubicBezTo>
                <a:cubicBezTo>
                  <a:pt x="43" y="590"/>
                  <a:pt x="36" y="603"/>
                  <a:pt x="25" y="610"/>
                </a:cubicBezTo>
                <a:cubicBezTo>
                  <a:pt x="10" y="619"/>
                  <a:pt x="1" y="635"/>
                  <a:pt x="1" y="653"/>
                </a:cubicBezTo>
                <a:cubicBezTo>
                  <a:pt x="1" y="671"/>
                  <a:pt x="10" y="687"/>
                  <a:pt x="25" y="696"/>
                </a:cubicBezTo>
                <a:cubicBezTo>
                  <a:pt x="36" y="704"/>
                  <a:pt x="43" y="716"/>
                  <a:pt x="43" y="730"/>
                </a:cubicBezTo>
                <a:cubicBezTo>
                  <a:pt x="43" y="814"/>
                  <a:pt x="43" y="814"/>
                  <a:pt x="43" y="814"/>
                </a:cubicBezTo>
                <a:cubicBezTo>
                  <a:pt x="43" y="828"/>
                  <a:pt x="36" y="841"/>
                  <a:pt x="24" y="848"/>
                </a:cubicBezTo>
                <a:cubicBezTo>
                  <a:pt x="10" y="857"/>
                  <a:pt x="0" y="873"/>
                  <a:pt x="0" y="891"/>
                </a:cubicBezTo>
                <a:cubicBezTo>
                  <a:pt x="0" y="909"/>
                  <a:pt x="10" y="925"/>
                  <a:pt x="24" y="934"/>
                </a:cubicBezTo>
                <a:cubicBezTo>
                  <a:pt x="36" y="942"/>
                  <a:pt x="43" y="954"/>
                  <a:pt x="43" y="968"/>
                </a:cubicBezTo>
                <a:cubicBezTo>
                  <a:pt x="43" y="1053"/>
                  <a:pt x="43" y="1053"/>
                  <a:pt x="43" y="1053"/>
                </a:cubicBezTo>
                <a:cubicBezTo>
                  <a:pt x="43" y="1066"/>
                  <a:pt x="36" y="1079"/>
                  <a:pt x="25" y="1086"/>
                </a:cubicBezTo>
                <a:cubicBezTo>
                  <a:pt x="10" y="1095"/>
                  <a:pt x="1" y="1111"/>
                  <a:pt x="1" y="1129"/>
                </a:cubicBezTo>
                <a:cubicBezTo>
                  <a:pt x="1" y="1147"/>
                  <a:pt x="10" y="1163"/>
                  <a:pt x="25" y="1172"/>
                </a:cubicBezTo>
                <a:cubicBezTo>
                  <a:pt x="36" y="1180"/>
                  <a:pt x="43" y="1192"/>
                  <a:pt x="43" y="1206"/>
                </a:cubicBezTo>
                <a:cubicBezTo>
                  <a:pt x="43" y="1212"/>
                  <a:pt x="43" y="1212"/>
                  <a:pt x="43" y="1212"/>
                </a:cubicBezTo>
                <a:cubicBezTo>
                  <a:pt x="43" y="1223"/>
                  <a:pt x="38" y="1233"/>
                  <a:pt x="31" y="1240"/>
                </a:cubicBezTo>
                <a:cubicBezTo>
                  <a:pt x="24" y="1246"/>
                  <a:pt x="21" y="1256"/>
                  <a:pt x="23" y="1267"/>
                </a:cubicBezTo>
                <a:cubicBezTo>
                  <a:pt x="25" y="1279"/>
                  <a:pt x="34" y="1288"/>
                  <a:pt x="46" y="1291"/>
                </a:cubicBezTo>
                <a:cubicBezTo>
                  <a:pt x="65" y="1294"/>
                  <a:pt x="82" y="1280"/>
                  <a:pt x="82" y="1261"/>
                </a:cubicBezTo>
                <a:cubicBezTo>
                  <a:pt x="82" y="1253"/>
                  <a:pt x="78" y="1245"/>
                  <a:pt x="72" y="1239"/>
                </a:cubicBezTo>
                <a:cubicBezTo>
                  <a:pt x="65" y="1233"/>
                  <a:pt x="61" y="1224"/>
                  <a:pt x="61" y="1214"/>
                </a:cubicBezTo>
                <a:cubicBezTo>
                  <a:pt x="61" y="1206"/>
                  <a:pt x="61" y="1206"/>
                  <a:pt x="61" y="1206"/>
                </a:cubicBezTo>
                <a:cubicBezTo>
                  <a:pt x="61" y="1192"/>
                  <a:pt x="68" y="1180"/>
                  <a:pt x="79" y="1172"/>
                </a:cubicBezTo>
                <a:cubicBezTo>
                  <a:pt x="94" y="1163"/>
                  <a:pt x="103" y="1147"/>
                  <a:pt x="103" y="1129"/>
                </a:cubicBezTo>
                <a:cubicBezTo>
                  <a:pt x="103" y="1111"/>
                  <a:pt x="94" y="1095"/>
                  <a:pt x="79" y="1086"/>
                </a:cubicBezTo>
                <a:cubicBezTo>
                  <a:pt x="68" y="1079"/>
                  <a:pt x="61" y="1066"/>
                  <a:pt x="61" y="1052"/>
                </a:cubicBezTo>
                <a:cubicBezTo>
                  <a:pt x="61" y="968"/>
                  <a:pt x="61" y="968"/>
                  <a:pt x="61" y="968"/>
                </a:cubicBezTo>
                <a:cubicBezTo>
                  <a:pt x="61" y="954"/>
                  <a:pt x="68" y="941"/>
                  <a:pt x="79" y="934"/>
                </a:cubicBezTo>
                <a:cubicBezTo>
                  <a:pt x="93" y="925"/>
                  <a:pt x="103" y="909"/>
                  <a:pt x="103" y="891"/>
                </a:cubicBezTo>
                <a:cubicBezTo>
                  <a:pt x="103" y="873"/>
                  <a:pt x="93" y="857"/>
                  <a:pt x="79" y="848"/>
                </a:cubicBezTo>
                <a:cubicBezTo>
                  <a:pt x="68" y="841"/>
                  <a:pt x="61" y="828"/>
                  <a:pt x="61" y="815"/>
                </a:cubicBezTo>
                <a:cubicBezTo>
                  <a:pt x="61" y="730"/>
                  <a:pt x="61" y="730"/>
                  <a:pt x="61" y="730"/>
                </a:cubicBezTo>
                <a:cubicBezTo>
                  <a:pt x="61" y="716"/>
                  <a:pt x="68" y="704"/>
                  <a:pt x="79" y="696"/>
                </a:cubicBezTo>
                <a:cubicBezTo>
                  <a:pt x="94" y="687"/>
                  <a:pt x="103" y="671"/>
                  <a:pt x="103" y="653"/>
                </a:cubicBezTo>
                <a:close/>
                <a:moveTo>
                  <a:pt x="65" y="1261"/>
                </a:moveTo>
                <a:cubicBezTo>
                  <a:pt x="65" y="1268"/>
                  <a:pt x="59" y="1274"/>
                  <a:pt x="52" y="1274"/>
                </a:cubicBezTo>
                <a:cubicBezTo>
                  <a:pt x="45" y="1274"/>
                  <a:pt x="39" y="1268"/>
                  <a:pt x="39" y="1261"/>
                </a:cubicBezTo>
                <a:cubicBezTo>
                  <a:pt x="39" y="1254"/>
                  <a:pt x="44" y="1249"/>
                  <a:pt x="51" y="1248"/>
                </a:cubicBezTo>
                <a:cubicBezTo>
                  <a:pt x="51" y="1248"/>
                  <a:pt x="52" y="1248"/>
                  <a:pt x="52" y="1248"/>
                </a:cubicBezTo>
                <a:cubicBezTo>
                  <a:pt x="52" y="1248"/>
                  <a:pt x="53" y="1248"/>
                  <a:pt x="53" y="1248"/>
                </a:cubicBezTo>
                <a:cubicBezTo>
                  <a:pt x="60" y="1249"/>
                  <a:pt x="65" y="1254"/>
                  <a:pt x="65" y="1261"/>
                </a:cubicBezTo>
                <a:close/>
                <a:moveTo>
                  <a:pt x="53" y="46"/>
                </a:moveTo>
                <a:cubicBezTo>
                  <a:pt x="53" y="46"/>
                  <a:pt x="52" y="46"/>
                  <a:pt x="52" y="46"/>
                </a:cubicBezTo>
                <a:cubicBezTo>
                  <a:pt x="52" y="46"/>
                  <a:pt x="51" y="46"/>
                  <a:pt x="51" y="46"/>
                </a:cubicBezTo>
                <a:cubicBezTo>
                  <a:pt x="44" y="45"/>
                  <a:pt x="39" y="40"/>
                  <a:pt x="39" y="33"/>
                </a:cubicBezTo>
                <a:cubicBezTo>
                  <a:pt x="39" y="26"/>
                  <a:pt x="45" y="20"/>
                  <a:pt x="52" y="20"/>
                </a:cubicBezTo>
                <a:cubicBezTo>
                  <a:pt x="59" y="20"/>
                  <a:pt x="65" y="26"/>
                  <a:pt x="65" y="33"/>
                </a:cubicBezTo>
                <a:cubicBezTo>
                  <a:pt x="65" y="40"/>
                  <a:pt x="60" y="45"/>
                  <a:pt x="53" y="46"/>
                </a:cubicBezTo>
                <a:close/>
              </a:path>
            </a:pathLst>
          </a:custGeom>
          <a:solidFill>
            <a:srgbClr val="E95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C7874AFD-3AE9-4951-B810-684793F52EB4}"/>
              </a:ext>
            </a:extLst>
          </p:cNvPr>
          <p:cNvSpPr>
            <a:spLocks/>
          </p:cNvSpPr>
          <p:nvPr/>
        </p:nvSpPr>
        <p:spPr bwMode="auto">
          <a:xfrm>
            <a:off x="6077197" y="2193064"/>
            <a:ext cx="792163" cy="673100"/>
          </a:xfrm>
          <a:custGeom>
            <a:avLst/>
            <a:gdLst>
              <a:gd name="T0" fmla="*/ 66 w 273"/>
              <a:gd name="T1" fmla="*/ 0 h 232"/>
              <a:gd name="T2" fmla="*/ 32 w 273"/>
              <a:gd name="T3" fmla="*/ 17 h 232"/>
              <a:gd name="T4" fmla="*/ 0 w 273"/>
              <a:gd name="T5" fmla="*/ 61 h 232"/>
              <a:gd name="T6" fmla="*/ 0 w 273"/>
              <a:gd name="T7" fmla="*/ 61 h 232"/>
              <a:gd name="T8" fmla="*/ 0 w 273"/>
              <a:gd name="T9" fmla="*/ 171 h 232"/>
              <a:gd name="T10" fmla="*/ 32 w 273"/>
              <a:gd name="T11" fmla="*/ 215 h 232"/>
              <a:gd name="T12" fmla="*/ 66 w 273"/>
              <a:gd name="T13" fmla="*/ 232 h 232"/>
              <a:gd name="T14" fmla="*/ 273 w 273"/>
              <a:gd name="T15" fmla="*/ 232 h 232"/>
              <a:gd name="T16" fmla="*/ 273 w 273"/>
              <a:gd name="T17" fmla="*/ 0 h 232"/>
              <a:gd name="T18" fmla="*/ 66 w 273"/>
              <a:gd name="T19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3" h="232">
                <a:moveTo>
                  <a:pt x="66" y="0"/>
                </a:moveTo>
                <a:cubicBezTo>
                  <a:pt x="52" y="0"/>
                  <a:pt x="40" y="7"/>
                  <a:pt x="32" y="17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27" y="93"/>
                  <a:pt x="27" y="139"/>
                  <a:pt x="0" y="171"/>
                </a:cubicBezTo>
                <a:cubicBezTo>
                  <a:pt x="32" y="215"/>
                  <a:pt x="32" y="215"/>
                  <a:pt x="32" y="215"/>
                </a:cubicBezTo>
                <a:cubicBezTo>
                  <a:pt x="40" y="226"/>
                  <a:pt x="52" y="232"/>
                  <a:pt x="66" y="232"/>
                </a:cubicBezTo>
                <a:cubicBezTo>
                  <a:pt x="273" y="232"/>
                  <a:pt x="273" y="232"/>
                  <a:pt x="273" y="232"/>
                </a:cubicBezTo>
                <a:cubicBezTo>
                  <a:pt x="273" y="0"/>
                  <a:pt x="273" y="0"/>
                  <a:pt x="273" y="0"/>
                </a:cubicBezTo>
                <a:lnTo>
                  <a:pt x="66" y="0"/>
                </a:lnTo>
                <a:close/>
              </a:path>
            </a:pathLst>
          </a:custGeom>
          <a:solidFill>
            <a:srgbClr val="E95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3D25BE70-2586-430D-9C48-0C60692AE759}"/>
              </a:ext>
            </a:extLst>
          </p:cNvPr>
          <p:cNvSpPr>
            <a:spLocks/>
          </p:cNvSpPr>
          <p:nvPr/>
        </p:nvSpPr>
        <p:spPr bwMode="auto">
          <a:xfrm>
            <a:off x="6869359" y="2193064"/>
            <a:ext cx="1400175" cy="673100"/>
          </a:xfrm>
          <a:custGeom>
            <a:avLst/>
            <a:gdLst>
              <a:gd name="T0" fmla="*/ 440 w 483"/>
              <a:gd name="T1" fmla="*/ 0 h 232"/>
              <a:gd name="T2" fmla="*/ 0 w 483"/>
              <a:gd name="T3" fmla="*/ 0 h 232"/>
              <a:gd name="T4" fmla="*/ 0 w 483"/>
              <a:gd name="T5" fmla="*/ 232 h 232"/>
              <a:gd name="T6" fmla="*/ 440 w 483"/>
              <a:gd name="T7" fmla="*/ 232 h 232"/>
              <a:gd name="T8" fmla="*/ 483 w 483"/>
              <a:gd name="T9" fmla="*/ 190 h 232"/>
              <a:gd name="T10" fmla="*/ 483 w 483"/>
              <a:gd name="T11" fmla="*/ 43 h 232"/>
              <a:gd name="T12" fmla="*/ 440 w 483"/>
              <a:gd name="T13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3" h="232">
                <a:moveTo>
                  <a:pt x="44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32"/>
                  <a:pt x="0" y="232"/>
                  <a:pt x="0" y="232"/>
                </a:cubicBezTo>
                <a:cubicBezTo>
                  <a:pt x="440" y="232"/>
                  <a:pt x="440" y="232"/>
                  <a:pt x="440" y="232"/>
                </a:cubicBezTo>
                <a:cubicBezTo>
                  <a:pt x="464" y="232"/>
                  <a:pt x="483" y="213"/>
                  <a:pt x="483" y="190"/>
                </a:cubicBezTo>
                <a:cubicBezTo>
                  <a:pt x="483" y="43"/>
                  <a:pt x="483" y="43"/>
                  <a:pt x="483" y="43"/>
                </a:cubicBezTo>
                <a:cubicBezTo>
                  <a:pt x="483" y="19"/>
                  <a:pt x="464" y="0"/>
                  <a:pt x="440" y="0"/>
                </a:cubicBezTo>
                <a:close/>
              </a:path>
            </a:pathLst>
          </a:custGeom>
          <a:solidFill>
            <a:srgbClr val="2E2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0" name="Oval 15">
            <a:extLst>
              <a:ext uri="{FF2B5EF4-FFF2-40B4-BE49-F238E27FC236}">
                <a16:creationId xmlns:a16="http://schemas.microsoft.com/office/drawing/2014/main" id="{54EC86B0-4221-4137-96B6-97DFAB6A3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6209" y="2448651"/>
            <a:ext cx="165100" cy="1682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1" name="Oval 16">
            <a:extLst>
              <a:ext uri="{FF2B5EF4-FFF2-40B4-BE49-F238E27FC236}">
                <a16:creationId xmlns:a16="http://schemas.microsoft.com/office/drawing/2014/main" id="{84A25FBF-FD93-49C4-B269-EC6CD44AC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3034" y="3142389"/>
            <a:ext cx="165100" cy="165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9B38D9A7-08D8-4443-843B-32C3CE13B919}"/>
              </a:ext>
            </a:extLst>
          </p:cNvPr>
          <p:cNvSpPr>
            <a:spLocks/>
          </p:cNvSpPr>
          <p:nvPr/>
        </p:nvSpPr>
        <p:spPr bwMode="auto">
          <a:xfrm>
            <a:off x="6077197" y="3566251"/>
            <a:ext cx="792163" cy="673100"/>
          </a:xfrm>
          <a:custGeom>
            <a:avLst/>
            <a:gdLst>
              <a:gd name="T0" fmla="*/ 66 w 273"/>
              <a:gd name="T1" fmla="*/ 0 h 232"/>
              <a:gd name="T2" fmla="*/ 32 w 273"/>
              <a:gd name="T3" fmla="*/ 17 h 232"/>
              <a:gd name="T4" fmla="*/ 0 w 273"/>
              <a:gd name="T5" fmla="*/ 61 h 232"/>
              <a:gd name="T6" fmla="*/ 0 w 273"/>
              <a:gd name="T7" fmla="*/ 61 h 232"/>
              <a:gd name="T8" fmla="*/ 0 w 273"/>
              <a:gd name="T9" fmla="*/ 171 h 232"/>
              <a:gd name="T10" fmla="*/ 32 w 273"/>
              <a:gd name="T11" fmla="*/ 215 h 232"/>
              <a:gd name="T12" fmla="*/ 66 w 273"/>
              <a:gd name="T13" fmla="*/ 232 h 232"/>
              <a:gd name="T14" fmla="*/ 273 w 273"/>
              <a:gd name="T15" fmla="*/ 232 h 232"/>
              <a:gd name="T16" fmla="*/ 273 w 273"/>
              <a:gd name="T17" fmla="*/ 0 h 232"/>
              <a:gd name="T18" fmla="*/ 66 w 273"/>
              <a:gd name="T19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3" h="232">
                <a:moveTo>
                  <a:pt x="66" y="0"/>
                </a:moveTo>
                <a:cubicBezTo>
                  <a:pt x="52" y="0"/>
                  <a:pt x="40" y="7"/>
                  <a:pt x="32" y="17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27" y="93"/>
                  <a:pt x="27" y="139"/>
                  <a:pt x="0" y="171"/>
                </a:cubicBezTo>
                <a:cubicBezTo>
                  <a:pt x="32" y="215"/>
                  <a:pt x="32" y="215"/>
                  <a:pt x="32" y="215"/>
                </a:cubicBezTo>
                <a:cubicBezTo>
                  <a:pt x="40" y="226"/>
                  <a:pt x="52" y="232"/>
                  <a:pt x="66" y="232"/>
                </a:cubicBezTo>
                <a:cubicBezTo>
                  <a:pt x="273" y="232"/>
                  <a:pt x="273" y="232"/>
                  <a:pt x="273" y="232"/>
                </a:cubicBezTo>
                <a:cubicBezTo>
                  <a:pt x="273" y="0"/>
                  <a:pt x="273" y="0"/>
                  <a:pt x="273" y="0"/>
                </a:cubicBezTo>
                <a:lnTo>
                  <a:pt x="66" y="0"/>
                </a:lnTo>
                <a:close/>
              </a:path>
            </a:pathLst>
          </a:custGeom>
          <a:solidFill>
            <a:srgbClr val="E95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FF325D4-90C0-4675-9581-CC202FF15D60}"/>
              </a:ext>
            </a:extLst>
          </p:cNvPr>
          <p:cNvSpPr>
            <a:spLocks/>
          </p:cNvSpPr>
          <p:nvPr/>
        </p:nvSpPr>
        <p:spPr bwMode="auto">
          <a:xfrm>
            <a:off x="6869359" y="3566251"/>
            <a:ext cx="1400175" cy="673100"/>
          </a:xfrm>
          <a:custGeom>
            <a:avLst/>
            <a:gdLst>
              <a:gd name="T0" fmla="*/ 440 w 483"/>
              <a:gd name="T1" fmla="*/ 0 h 232"/>
              <a:gd name="T2" fmla="*/ 0 w 483"/>
              <a:gd name="T3" fmla="*/ 0 h 232"/>
              <a:gd name="T4" fmla="*/ 0 w 483"/>
              <a:gd name="T5" fmla="*/ 232 h 232"/>
              <a:gd name="T6" fmla="*/ 440 w 483"/>
              <a:gd name="T7" fmla="*/ 232 h 232"/>
              <a:gd name="T8" fmla="*/ 483 w 483"/>
              <a:gd name="T9" fmla="*/ 190 h 232"/>
              <a:gd name="T10" fmla="*/ 483 w 483"/>
              <a:gd name="T11" fmla="*/ 43 h 232"/>
              <a:gd name="T12" fmla="*/ 440 w 483"/>
              <a:gd name="T13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3" h="232">
                <a:moveTo>
                  <a:pt x="44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32"/>
                  <a:pt x="0" y="232"/>
                  <a:pt x="0" y="232"/>
                </a:cubicBezTo>
                <a:cubicBezTo>
                  <a:pt x="440" y="232"/>
                  <a:pt x="440" y="232"/>
                  <a:pt x="440" y="232"/>
                </a:cubicBezTo>
                <a:cubicBezTo>
                  <a:pt x="464" y="232"/>
                  <a:pt x="483" y="213"/>
                  <a:pt x="483" y="190"/>
                </a:cubicBezTo>
                <a:cubicBezTo>
                  <a:pt x="483" y="43"/>
                  <a:pt x="483" y="43"/>
                  <a:pt x="483" y="43"/>
                </a:cubicBezTo>
                <a:cubicBezTo>
                  <a:pt x="483" y="19"/>
                  <a:pt x="464" y="0"/>
                  <a:pt x="440" y="0"/>
                </a:cubicBezTo>
                <a:close/>
              </a:path>
            </a:pathLst>
          </a:custGeom>
          <a:solidFill>
            <a:srgbClr val="2E2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4" name="Oval 20">
            <a:extLst>
              <a:ext uri="{FF2B5EF4-FFF2-40B4-BE49-F238E27FC236}">
                <a16:creationId xmlns:a16="http://schemas.microsoft.com/office/drawing/2014/main" id="{613469C3-DA9F-48BA-A685-AD46B4DB3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6209" y="3832951"/>
            <a:ext cx="165100" cy="16668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5" name="Oval 25">
            <a:extLst>
              <a:ext uri="{FF2B5EF4-FFF2-40B4-BE49-F238E27FC236}">
                <a16:creationId xmlns:a16="http://schemas.microsoft.com/office/drawing/2014/main" id="{824866FA-8792-4BA7-91C0-27BE57954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3034" y="4523514"/>
            <a:ext cx="165100" cy="16668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6" name="Oval 26">
            <a:extLst>
              <a:ext uri="{FF2B5EF4-FFF2-40B4-BE49-F238E27FC236}">
                <a16:creationId xmlns:a16="http://schemas.microsoft.com/office/drawing/2014/main" id="{58E20C03-90BA-4787-82A3-62CF197A0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6209" y="5215664"/>
            <a:ext cx="165100" cy="165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7" name="Freeform 28">
            <a:extLst>
              <a:ext uri="{FF2B5EF4-FFF2-40B4-BE49-F238E27FC236}">
                <a16:creationId xmlns:a16="http://schemas.microsoft.com/office/drawing/2014/main" id="{61375FD5-396B-40CC-BBE2-CEC800EA91C5}"/>
              </a:ext>
            </a:extLst>
          </p:cNvPr>
          <p:cNvSpPr>
            <a:spLocks/>
          </p:cNvSpPr>
          <p:nvPr/>
        </p:nvSpPr>
        <p:spPr bwMode="auto">
          <a:xfrm>
            <a:off x="4891334" y="2875689"/>
            <a:ext cx="792163" cy="673100"/>
          </a:xfrm>
          <a:custGeom>
            <a:avLst/>
            <a:gdLst>
              <a:gd name="T0" fmla="*/ 206 w 273"/>
              <a:gd name="T1" fmla="*/ 0 h 232"/>
              <a:gd name="T2" fmla="*/ 240 w 273"/>
              <a:gd name="T3" fmla="*/ 17 h 232"/>
              <a:gd name="T4" fmla="*/ 273 w 273"/>
              <a:gd name="T5" fmla="*/ 61 h 232"/>
              <a:gd name="T6" fmla="*/ 273 w 273"/>
              <a:gd name="T7" fmla="*/ 61 h 232"/>
              <a:gd name="T8" fmla="*/ 273 w 273"/>
              <a:gd name="T9" fmla="*/ 171 h 232"/>
              <a:gd name="T10" fmla="*/ 240 w 273"/>
              <a:gd name="T11" fmla="*/ 215 h 232"/>
              <a:gd name="T12" fmla="*/ 206 w 273"/>
              <a:gd name="T13" fmla="*/ 232 h 232"/>
              <a:gd name="T14" fmla="*/ 0 w 273"/>
              <a:gd name="T15" fmla="*/ 232 h 232"/>
              <a:gd name="T16" fmla="*/ 0 w 273"/>
              <a:gd name="T17" fmla="*/ 0 h 232"/>
              <a:gd name="T18" fmla="*/ 206 w 273"/>
              <a:gd name="T19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3" h="232">
                <a:moveTo>
                  <a:pt x="206" y="0"/>
                </a:moveTo>
                <a:cubicBezTo>
                  <a:pt x="220" y="0"/>
                  <a:pt x="232" y="6"/>
                  <a:pt x="240" y="17"/>
                </a:cubicBezTo>
                <a:cubicBezTo>
                  <a:pt x="273" y="61"/>
                  <a:pt x="273" y="61"/>
                  <a:pt x="273" y="61"/>
                </a:cubicBezTo>
                <a:cubicBezTo>
                  <a:pt x="273" y="61"/>
                  <a:pt x="273" y="61"/>
                  <a:pt x="273" y="61"/>
                </a:cubicBezTo>
                <a:cubicBezTo>
                  <a:pt x="246" y="93"/>
                  <a:pt x="246" y="139"/>
                  <a:pt x="273" y="171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32" y="226"/>
                  <a:pt x="220" y="232"/>
                  <a:pt x="206" y="232"/>
                </a:cubicBezTo>
                <a:cubicBezTo>
                  <a:pt x="0" y="232"/>
                  <a:pt x="0" y="232"/>
                  <a:pt x="0" y="232"/>
                </a:cubicBezTo>
                <a:cubicBezTo>
                  <a:pt x="0" y="0"/>
                  <a:pt x="0" y="0"/>
                  <a:pt x="0" y="0"/>
                </a:cubicBezTo>
                <a:lnTo>
                  <a:pt x="206" y="0"/>
                </a:lnTo>
                <a:close/>
              </a:path>
            </a:pathLst>
          </a:custGeom>
          <a:solidFill>
            <a:srgbClr val="E95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8" name="Freeform 29">
            <a:extLst>
              <a:ext uri="{FF2B5EF4-FFF2-40B4-BE49-F238E27FC236}">
                <a16:creationId xmlns:a16="http://schemas.microsoft.com/office/drawing/2014/main" id="{4466B6B5-0F96-4B4E-A2D2-FBA6573F6700}"/>
              </a:ext>
            </a:extLst>
          </p:cNvPr>
          <p:cNvSpPr>
            <a:spLocks/>
          </p:cNvSpPr>
          <p:nvPr/>
        </p:nvSpPr>
        <p:spPr bwMode="auto">
          <a:xfrm>
            <a:off x="3491159" y="2875689"/>
            <a:ext cx="1400175" cy="673100"/>
          </a:xfrm>
          <a:custGeom>
            <a:avLst/>
            <a:gdLst>
              <a:gd name="T0" fmla="*/ 42 w 483"/>
              <a:gd name="T1" fmla="*/ 0 h 232"/>
              <a:gd name="T2" fmla="*/ 483 w 483"/>
              <a:gd name="T3" fmla="*/ 0 h 232"/>
              <a:gd name="T4" fmla="*/ 483 w 483"/>
              <a:gd name="T5" fmla="*/ 232 h 232"/>
              <a:gd name="T6" fmla="*/ 42 w 483"/>
              <a:gd name="T7" fmla="*/ 232 h 232"/>
              <a:gd name="T8" fmla="*/ 0 w 483"/>
              <a:gd name="T9" fmla="*/ 190 h 232"/>
              <a:gd name="T10" fmla="*/ 0 w 483"/>
              <a:gd name="T11" fmla="*/ 42 h 232"/>
              <a:gd name="T12" fmla="*/ 42 w 483"/>
              <a:gd name="T13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3" h="232">
                <a:moveTo>
                  <a:pt x="42" y="0"/>
                </a:moveTo>
                <a:cubicBezTo>
                  <a:pt x="483" y="0"/>
                  <a:pt x="483" y="0"/>
                  <a:pt x="483" y="0"/>
                </a:cubicBezTo>
                <a:cubicBezTo>
                  <a:pt x="483" y="232"/>
                  <a:pt x="483" y="232"/>
                  <a:pt x="483" y="232"/>
                </a:cubicBezTo>
                <a:cubicBezTo>
                  <a:pt x="42" y="232"/>
                  <a:pt x="42" y="232"/>
                  <a:pt x="42" y="232"/>
                </a:cubicBezTo>
                <a:cubicBezTo>
                  <a:pt x="18" y="232"/>
                  <a:pt x="0" y="213"/>
                  <a:pt x="0" y="19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18" y="0"/>
                  <a:pt x="42" y="0"/>
                </a:cubicBezTo>
                <a:close/>
              </a:path>
            </a:pathLst>
          </a:custGeom>
          <a:solidFill>
            <a:srgbClr val="2E2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19" name="Freeform 31">
            <a:extLst>
              <a:ext uri="{FF2B5EF4-FFF2-40B4-BE49-F238E27FC236}">
                <a16:creationId xmlns:a16="http://schemas.microsoft.com/office/drawing/2014/main" id="{1CF7585C-8343-46C4-817E-9287DAD58D30}"/>
              </a:ext>
            </a:extLst>
          </p:cNvPr>
          <p:cNvSpPr>
            <a:spLocks/>
          </p:cNvSpPr>
          <p:nvPr/>
        </p:nvSpPr>
        <p:spPr bwMode="auto">
          <a:xfrm>
            <a:off x="4891334" y="4256814"/>
            <a:ext cx="792163" cy="673100"/>
          </a:xfrm>
          <a:custGeom>
            <a:avLst/>
            <a:gdLst>
              <a:gd name="T0" fmla="*/ 206 w 273"/>
              <a:gd name="T1" fmla="*/ 0 h 232"/>
              <a:gd name="T2" fmla="*/ 240 w 273"/>
              <a:gd name="T3" fmla="*/ 17 h 232"/>
              <a:gd name="T4" fmla="*/ 273 w 273"/>
              <a:gd name="T5" fmla="*/ 61 h 232"/>
              <a:gd name="T6" fmla="*/ 273 w 273"/>
              <a:gd name="T7" fmla="*/ 61 h 232"/>
              <a:gd name="T8" fmla="*/ 273 w 273"/>
              <a:gd name="T9" fmla="*/ 171 h 232"/>
              <a:gd name="T10" fmla="*/ 240 w 273"/>
              <a:gd name="T11" fmla="*/ 215 h 232"/>
              <a:gd name="T12" fmla="*/ 206 w 273"/>
              <a:gd name="T13" fmla="*/ 232 h 232"/>
              <a:gd name="T14" fmla="*/ 0 w 273"/>
              <a:gd name="T15" fmla="*/ 232 h 232"/>
              <a:gd name="T16" fmla="*/ 0 w 273"/>
              <a:gd name="T17" fmla="*/ 0 h 232"/>
              <a:gd name="T18" fmla="*/ 206 w 273"/>
              <a:gd name="T19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3" h="232">
                <a:moveTo>
                  <a:pt x="206" y="0"/>
                </a:moveTo>
                <a:cubicBezTo>
                  <a:pt x="220" y="0"/>
                  <a:pt x="232" y="7"/>
                  <a:pt x="240" y="17"/>
                </a:cubicBezTo>
                <a:cubicBezTo>
                  <a:pt x="273" y="61"/>
                  <a:pt x="273" y="61"/>
                  <a:pt x="273" y="61"/>
                </a:cubicBezTo>
                <a:cubicBezTo>
                  <a:pt x="273" y="61"/>
                  <a:pt x="273" y="61"/>
                  <a:pt x="273" y="61"/>
                </a:cubicBezTo>
                <a:cubicBezTo>
                  <a:pt x="246" y="93"/>
                  <a:pt x="246" y="139"/>
                  <a:pt x="273" y="171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32" y="226"/>
                  <a:pt x="220" y="232"/>
                  <a:pt x="206" y="232"/>
                </a:cubicBezTo>
                <a:cubicBezTo>
                  <a:pt x="0" y="232"/>
                  <a:pt x="0" y="232"/>
                  <a:pt x="0" y="232"/>
                </a:cubicBezTo>
                <a:cubicBezTo>
                  <a:pt x="0" y="0"/>
                  <a:pt x="0" y="0"/>
                  <a:pt x="0" y="0"/>
                </a:cubicBezTo>
                <a:lnTo>
                  <a:pt x="206" y="0"/>
                </a:lnTo>
                <a:close/>
              </a:path>
            </a:pathLst>
          </a:custGeom>
          <a:solidFill>
            <a:srgbClr val="E95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0" name="Freeform 32">
            <a:extLst>
              <a:ext uri="{FF2B5EF4-FFF2-40B4-BE49-F238E27FC236}">
                <a16:creationId xmlns:a16="http://schemas.microsoft.com/office/drawing/2014/main" id="{CAEDA97F-D075-4597-A861-7094B7C59271}"/>
              </a:ext>
            </a:extLst>
          </p:cNvPr>
          <p:cNvSpPr>
            <a:spLocks/>
          </p:cNvSpPr>
          <p:nvPr/>
        </p:nvSpPr>
        <p:spPr bwMode="auto">
          <a:xfrm>
            <a:off x="3491159" y="4256814"/>
            <a:ext cx="1400175" cy="673100"/>
          </a:xfrm>
          <a:custGeom>
            <a:avLst/>
            <a:gdLst>
              <a:gd name="T0" fmla="*/ 42 w 483"/>
              <a:gd name="T1" fmla="*/ 0 h 232"/>
              <a:gd name="T2" fmla="*/ 483 w 483"/>
              <a:gd name="T3" fmla="*/ 0 h 232"/>
              <a:gd name="T4" fmla="*/ 483 w 483"/>
              <a:gd name="T5" fmla="*/ 232 h 232"/>
              <a:gd name="T6" fmla="*/ 42 w 483"/>
              <a:gd name="T7" fmla="*/ 232 h 232"/>
              <a:gd name="T8" fmla="*/ 0 w 483"/>
              <a:gd name="T9" fmla="*/ 190 h 232"/>
              <a:gd name="T10" fmla="*/ 0 w 483"/>
              <a:gd name="T11" fmla="*/ 43 h 232"/>
              <a:gd name="T12" fmla="*/ 42 w 483"/>
              <a:gd name="T13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3" h="232">
                <a:moveTo>
                  <a:pt x="42" y="0"/>
                </a:moveTo>
                <a:cubicBezTo>
                  <a:pt x="483" y="0"/>
                  <a:pt x="483" y="0"/>
                  <a:pt x="483" y="0"/>
                </a:cubicBezTo>
                <a:cubicBezTo>
                  <a:pt x="483" y="232"/>
                  <a:pt x="483" y="232"/>
                  <a:pt x="483" y="232"/>
                </a:cubicBezTo>
                <a:cubicBezTo>
                  <a:pt x="42" y="232"/>
                  <a:pt x="42" y="232"/>
                  <a:pt x="42" y="232"/>
                </a:cubicBezTo>
                <a:cubicBezTo>
                  <a:pt x="18" y="232"/>
                  <a:pt x="0" y="213"/>
                  <a:pt x="0" y="19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8" y="0"/>
                  <a:pt x="42" y="0"/>
                </a:cubicBezTo>
                <a:close/>
              </a:path>
            </a:pathLst>
          </a:custGeom>
          <a:solidFill>
            <a:srgbClr val="2E2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1" name="Freeform 51">
            <a:extLst>
              <a:ext uri="{FF2B5EF4-FFF2-40B4-BE49-F238E27FC236}">
                <a16:creationId xmlns:a16="http://schemas.microsoft.com/office/drawing/2014/main" id="{974CD58E-016D-4E7A-9BE7-D9AA9C7D5A77}"/>
              </a:ext>
            </a:extLst>
          </p:cNvPr>
          <p:cNvSpPr>
            <a:spLocks/>
          </p:cNvSpPr>
          <p:nvPr/>
        </p:nvSpPr>
        <p:spPr bwMode="auto">
          <a:xfrm>
            <a:off x="6077197" y="4950551"/>
            <a:ext cx="792163" cy="671513"/>
          </a:xfrm>
          <a:custGeom>
            <a:avLst/>
            <a:gdLst>
              <a:gd name="T0" fmla="*/ 66 w 273"/>
              <a:gd name="T1" fmla="*/ 0 h 231"/>
              <a:gd name="T2" fmla="*/ 32 w 273"/>
              <a:gd name="T3" fmla="*/ 17 h 231"/>
              <a:gd name="T4" fmla="*/ 0 w 273"/>
              <a:gd name="T5" fmla="*/ 60 h 231"/>
              <a:gd name="T6" fmla="*/ 0 w 273"/>
              <a:gd name="T7" fmla="*/ 60 h 231"/>
              <a:gd name="T8" fmla="*/ 0 w 273"/>
              <a:gd name="T9" fmla="*/ 171 h 231"/>
              <a:gd name="T10" fmla="*/ 32 w 273"/>
              <a:gd name="T11" fmla="*/ 214 h 231"/>
              <a:gd name="T12" fmla="*/ 66 w 273"/>
              <a:gd name="T13" fmla="*/ 231 h 231"/>
              <a:gd name="T14" fmla="*/ 273 w 273"/>
              <a:gd name="T15" fmla="*/ 231 h 231"/>
              <a:gd name="T16" fmla="*/ 273 w 273"/>
              <a:gd name="T17" fmla="*/ 0 h 231"/>
              <a:gd name="T18" fmla="*/ 66 w 273"/>
              <a:gd name="T19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3" h="231">
                <a:moveTo>
                  <a:pt x="66" y="0"/>
                </a:moveTo>
                <a:cubicBezTo>
                  <a:pt x="52" y="0"/>
                  <a:pt x="40" y="6"/>
                  <a:pt x="32" y="17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27" y="92"/>
                  <a:pt x="27" y="139"/>
                  <a:pt x="0" y="171"/>
                </a:cubicBezTo>
                <a:cubicBezTo>
                  <a:pt x="32" y="214"/>
                  <a:pt x="32" y="214"/>
                  <a:pt x="32" y="214"/>
                </a:cubicBezTo>
                <a:cubicBezTo>
                  <a:pt x="40" y="225"/>
                  <a:pt x="52" y="231"/>
                  <a:pt x="66" y="231"/>
                </a:cubicBezTo>
                <a:cubicBezTo>
                  <a:pt x="273" y="231"/>
                  <a:pt x="273" y="231"/>
                  <a:pt x="273" y="231"/>
                </a:cubicBezTo>
                <a:cubicBezTo>
                  <a:pt x="273" y="0"/>
                  <a:pt x="273" y="0"/>
                  <a:pt x="273" y="0"/>
                </a:cubicBezTo>
                <a:lnTo>
                  <a:pt x="66" y="0"/>
                </a:lnTo>
                <a:close/>
              </a:path>
            </a:pathLst>
          </a:custGeom>
          <a:solidFill>
            <a:srgbClr val="E95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2" name="Freeform 52">
            <a:extLst>
              <a:ext uri="{FF2B5EF4-FFF2-40B4-BE49-F238E27FC236}">
                <a16:creationId xmlns:a16="http://schemas.microsoft.com/office/drawing/2014/main" id="{760D3ECC-9314-40A8-A570-0B515B8401C9}"/>
              </a:ext>
            </a:extLst>
          </p:cNvPr>
          <p:cNvSpPr>
            <a:spLocks/>
          </p:cNvSpPr>
          <p:nvPr/>
        </p:nvSpPr>
        <p:spPr bwMode="auto">
          <a:xfrm>
            <a:off x="6869359" y="4950551"/>
            <a:ext cx="1400175" cy="671513"/>
          </a:xfrm>
          <a:custGeom>
            <a:avLst/>
            <a:gdLst>
              <a:gd name="T0" fmla="*/ 440 w 483"/>
              <a:gd name="T1" fmla="*/ 0 h 231"/>
              <a:gd name="T2" fmla="*/ 0 w 483"/>
              <a:gd name="T3" fmla="*/ 0 h 231"/>
              <a:gd name="T4" fmla="*/ 0 w 483"/>
              <a:gd name="T5" fmla="*/ 231 h 231"/>
              <a:gd name="T6" fmla="*/ 440 w 483"/>
              <a:gd name="T7" fmla="*/ 231 h 231"/>
              <a:gd name="T8" fmla="*/ 483 w 483"/>
              <a:gd name="T9" fmla="*/ 189 h 231"/>
              <a:gd name="T10" fmla="*/ 483 w 483"/>
              <a:gd name="T11" fmla="*/ 42 h 231"/>
              <a:gd name="T12" fmla="*/ 440 w 483"/>
              <a:gd name="T13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3" h="231">
                <a:moveTo>
                  <a:pt x="44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31"/>
                  <a:pt x="0" y="231"/>
                  <a:pt x="0" y="231"/>
                </a:cubicBezTo>
                <a:cubicBezTo>
                  <a:pt x="440" y="231"/>
                  <a:pt x="440" y="231"/>
                  <a:pt x="440" y="231"/>
                </a:cubicBezTo>
                <a:cubicBezTo>
                  <a:pt x="464" y="231"/>
                  <a:pt x="483" y="212"/>
                  <a:pt x="483" y="189"/>
                </a:cubicBezTo>
                <a:cubicBezTo>
                  <a:pt x="483" y="42"/>
                  <a:pt x="483" y="42"/>
                  <a:pt x="483" y="42"/>
                </a:cubicBezTo>
                <a:cubicBezTo>
                  <a:pt x="483" y="19"/>
                  <a:pt x="464" y="0"/>
                  <a:pt x="440" y="0"/>
                </a:cubicBezTo>
                <a:close/>
              </a:path>
            </a:pathLst>
          </a:custGeom>
          <a:solidFill>
            <a:srgbClr val="2E2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3" name="Oval 57">
            <a:extLst>
              <a:ext uri="{FF2B5EF4-FFF2-40B4-BE49-F238E27FC236}">
                <a16:creationId xmlns:a16="http://schemas.microsoft.com/office/drawing/2014/main" id="{723550F9-8E7B-4DDA-9379-2878FFC70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534" y="2094639"/>
            <a:ext cx="41275" cy="412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24" name="文本框 7">
            <a:extLst>
              <a:ext uri="{FF2B5EF4-FFF2-40B4-BE49-F238E27FC236}">
                <a16:creationId xmlns:a16="http://schemas.microsoft.com/office/drawing/2014/main" id="{77F88855-B0AA-4564-8B0E-E9BEE3F009D1}"/>
              </a:ext>
            </a:extLst>
          </p:cNvPr>
          <p:cNvSpPr txBox="1"/>
          <p:nvPr/>
        </p:nvSpPr>
        <p:spPr bwMode="auto">
          <a:xfrm>
            <a:off x="3557981" y="3042962"/>
            <a:ext cx="1323828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2021</a:t>
            </a:r>
            <a:r>
              <a:rPr lang="zh-CN" altLang="en-US" sz="1600" b="1" kern="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Years</a:t>
            </a:r>
          </a:p>
        </p:txBody>
      </p:sp>
      <p:sp>
        <p:nvSpPr>
          <p:cNvPr id="25" name="文本框 7">
            <a:extLst>
              <a:ext uri="{FF2B5EF4-FFF2-40B4-BE49-F238E27FC236}">
                <a16:creationId xmlns:a16="http://schemas.microsoft.com/office/drawing/2014/main" id="{07A9A0A0-47CB-4C43-9CA8-D82C06E89374}"/>
              </a:ext>
            </a:extLst>
          </p:cNvPr>
          <p:cNvSpPr txBox="1"/>
          <p:nvPr/>
        </p:nvSpPr>
        <p:spPr bwMode="auto">
          <a:xfrm>
            <a:off x="3643796" y="4452379"/>
            <a:ext cx="1238013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2021</a:t>
            </a:r>
            <a:r>
              <a:rPr lang="zh-CN" altLang="en-US" sz="1600" b="1" kern="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Years</a:t>
            </a:r>
          </a:p>
        </p:txBody>
      </p:sp>
      <p:sp>
        <p:nvSpPr>
          <p:cNvPr id="26" name="文本框 7">
            <a:extLst>
              <a:ext uri="{FF2B5EF4-FFF2-40B4-BE49-F238E27FC236}">
                <a16:creationId xmlns:a16="http://schemas.microsoft.com/office/drawing/2014/main" id="{D53D1DA3-B88F-4B05-A773-9E8E7D6EE3E6}"/>
              </a:ext>
            </a:extLst>
          </p:cNvPr>
          <p:cNvSpPr txBox="1"/>
          <p:nvPr/>
        </p:nvSpPr>
        <p:spPr bwMode="auto">
          <a:xfrm>
            <a:off x="7074984" y="2360397"/>
            <a:ext cx="1206211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2021</a:t>
            </a:r>
            <a:r>
              <a:rPr lang="zh-CN" altLang="en-US" sz="1600" b="1" kern="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Years</a:t>
            </a:r>
          </a:p>
        </p:txBody>
      </p:sp>
      <p:sp>
        <p:nvSpPr>
          <p:cNvPr id="27" name="文本框 7">
            <a:extLst>
              <a:ext uri="{FF2B5EF4-FFF2-40B4-BE49-F238E27FC236}">
                <a16:creationId xmlns:a16="http://schemas.microsoft.com/office/drawing/2014/main" id="{8E1A50DE-2E4B-46A6-8624-F4B387E9C089}"/>
              </a:ext>
            </a:extLst>
          </p:cNvPr>
          <p:cNvSpPr txBox="1"/>
          <p:nvPr/>
        </p:nvSpPr>
        <p:spPr bwMode="auto">
          <a:xfrm>
            <a:off x="7074984" y="3728028"/>
            <a:ext cx="1254598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2021</a:t>
            </a:r>
            <a:r>
              <a:rPr lang="zh-CN" altLang="en-US" sz="1600" b="1" kern="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Years</a:t>
            </a:r>
          </a:p>
        </p:txBody>
      </p:sp>
      <p:sp>
        <p:nvSpPr>
          <p:cNvPr id="28" name="文本框 7">
            <a:extLst>
              <a:ext uri="{FF2B5EF4-FFF2-40B4-BE49-F238E27FC236}">
                <a16:creationId xmlns:a16="http://schemas.microsoft.com/office/drawing/2014/main" id="{2A192202-0C7C-4A2F-B2BE-0D45F3C43D29}"/>
              </a:ext>
            </a:extLst>
          </p:cNvPr>
          <p:cNvSpPr txBox="1"/>
          <p:nvPr/>
        </p:nvSpPr>
        <p:spPr bwMode="auto">
          <a:xfrm>
            <a:off x="7074984" y="5117090"/>
            <a:ext cx="1194550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2021</a:t>
            </a:r>
            <a:r>
              <a:rPr lang="zh-CN" altLang="en-US" sz="1600" b="1" kern="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Century Gothic" panose="020B0502020202020204" pitchFamily="34" charset="0"/>
              </a:rPr>
              <a:t>Years</a:t>
            </a:r>
          </a:p>
        </p:txBody>
      </p:sp>
      <p:sp>
        <p:nvSpPr>
          <p:cNvPr id="29" name="椭圆 65">
            <a:extLst>
              <a:ext uri="{FF2B5EF4-FFF2-40B4-BE49-F238E27FC236}">
                <a16:creationId xmlns:a16="http://schemas.microsoft.com/office/drawing/2014/main" id="{CC8B0E79-6AED-4CB3-A4A7-684002C9E339}"/>
              </a:ext>
            </a:extLst>
          </p:cNvPr>
          <p:cNvSpPr/>
          <p:nvPr/>
        </p:nvSpPr>
        <p:spPr>
          <a:xfrm>
            <a:off x="5096212" y="3018275"/>
            <a:ext cx="382407" cy="387928"/>
          </a:xfrm>
          <a:custGeom>
            <a:avLst/>
            <a:gdLst>
              <a:gd name="T0" fmla="*/ 375 w 500"/>
              <a:gd name="T1" fmla="*/ 188 h 508"/>
              <a:gd name="T2" fmla="*/ 188 w 500"/>
              <a:gd name="T3" fmla="*/ 0 h 508"/>
              <a:gd name="T4" fmla="*/ 0 w 500"/>
              <a:gd name="T5" fmla="*/ 188 h 508"/>
              <a:gd name="T6" fmla="*/ 188 w 500"/>
              <a:gd name="T7" fmla="*/ 375 h 508"/>
              <a:gd name="T8" fmla="*/ 375 w 500"/>
              <a:gd name="T9" fmla="*/ 188 h 508"/>
              <a:gd name="T10" fmla="*/ 188 w 500"/>
              <a:gd name="T11" fmla="*/ 328 h 508"/>
              <a:gd name="T12" fmla="*/ 47 w 500"/>
              <a:gd name="T13" fmla="*/ 188 h 508"/>
              <a:gd name="T14" fmla="*/ 188 w 500"/>
              <a:gd name="T15" fmla="*/ 47 h 508"/>
              <a:gd name="T16" fmla="*/ 328 w 500"/>
              <a:gd name="T17" fmla="*/ 188 h 508"/>
              <a:gd name="T18" fmla="*/ 188 w 500"/>
              <a:gd name="T19" fmla="*/ 328 h 508"/>
              <a:gd name="T20" fmla="*/ 500 w 500"/>
              <a:gd name="T21" fmla="*/ 466 h 508"/>
              <a:gd name="T22" fmla="*/ 458 w 500"/>
              <a:gd name="T23" fmla="*/ 508 h 508"/>
              <a:gd name="T24" fmla="*/ 314 w 500"/>
              <a:gd name="T25" fmla="*/ 364 h 508"/>
              <a:gd name="T26" fmla="*/ 356 w 500"/>
              <a:gd name="T27" fmla="*/ 322 h 508"/>
              <a:gd name="T28" fmla="*/ 500 w 500"/>
              <a:gd name="T29" fmla="*/ 466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0" h="508">
                <a:moveTo>
                  <a:pt x="375" y="188"/>
                </a:moveTo>
                <a:cubicBezTo>
                  <a:pt x="375" y="84"/>
                  <a:pt x="291" y="0"/>
                  <a:pt x="188" y="0"/>
                </a:cubicBezTo>
                <a:cubicBezTo>
                  <a:pt x="84" y="0"/>
                  <a:pt x="0" y="84"/>
                  <a:pt x="0" y="188"/>
                </a:cubicBezTo>
                <a:cubicBezTo>
                  <a:pt x="0" y="291"/>
                  <a:pt x="84" y="375"/>
                  <a:pt x="188" y="375"/>
                </a:cubicBezTo>
                <a:cubicBezTo>
                  <a:pt x="291" y="375"/>
                  <a:pt x="375" y="291"/>
                  <a:pt x="375" y="188"/>
                </a:cubicBezTo>
                <a:close/>
                <a:moveTo>
                  <a:pt x="188" y="328"/>
                </a:moveTo>
                <a:cubicBezTo>
                  <a:pt x="110" y="328"/>
                  <a:pt x="47" y="265"/>
                  <a:pt x="47" y="188"/>
                </a:cubicBezTo>
                <a:cubicBezTo>
                  <a:pt x="47" y="110"/>
                  <a:pt x="110" y="47"/>
                  <a:pt x="188" y="47"/>
                </a:cubicBezTo>
                <a:cubicBezTo>
                  <a:pt x="265" y="47"/>
                  <a:pt x="328" y="110"/>
                  <a:pt x="328" y="188"/>
                </a:cubicBezTo>
                <a:cubicBezTo>
                  <a:pt x="328" y="265"/>
                  <a:pt x="265" y="328"/>
                  <a:pt x="188" y="328"/>
                </a:cubicBezTo>
                <a:close/>
                <a:moveTo>
                  <a:pt x="500" y="466"/>
                </a:moveTo>
                <a:lnTo>
                  <a:pt x="458" y="508"/>
                </a:lnTo>
                <a:lnTo>
                  <a:pt x="314" y="364"/>
                </a:lnTo>
                <a:lnTo>
                  <a:pt x="356" y="322"/>
                </a:lnTo>
                <a:lnTo>
                  <a:pt x="500" y="4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30" name="椭圆 66">
            <a:extLst>
              <a:ext uri="{FF2B5EF4-FFF2-40B4-BE49-F238E27FC236}">
                <a16:creationId xmlns:a16="http://schemas.microsoft.com/office/drawing/2014/main" id="{51DB4708-C106-4BB5-BCBE-B70CD129C190}"/>
              </a:ext>
            </a:extLst>
          </p:cNvPr>
          <p:cNvSpPr/>
          <p:nvPr/>
        </p:nvSpPr>
        <p:spPr>
          <a:xfrm>
            <a:off x="5099715" y="4403005"/>
            <a:ext cx="375401" cy="387928"/>
          </a:xfrm>
          <a:custGeom>
            <a:avLst/>
            <a:gdLst>
              <a:gd name="connsiteX0" fmla="*/ 201045 w 587108"/>
              <a:gd name="connsiteY0" fmla="*/ 374989 h 606698"/>
              <a:gd name="connsiteX1" fmla="*/ 401729 w 587108"/>
              <a:gd name="connsiteY1" fmla="*/ 374989 h 606698"/>
              <a:gd name="connsiteX2" fmla="*/ 432462 w 587108"/>
              <a:gd name="connsiteY2" fmla="*/ 405650 h 606698"/>
              <a:gd name="connsiteX3" fmla="*/ 401729 w 587108"/>
              <a:gd name="connsiteY3" fmla="*/ 436310 h 606698"/>
              <a:gd name="connsiteX4" fmla="*/ 201045 w 587108"/>
              <a:gd name="connsiteY4" fmla="*/ 436310 h 606698"/>
              <a:gd name="connsiteX5" fmla="*/ 170312 w 587108"/>
              <a:gd name="connsiteY5" fmla="*/ 405650 h 606698"/>
              <a:gd name="connsiteX6" fmla="*/ 201045 w 587108"/>
              <a:gd name="connsiteY6" fmla="*/ 374989 h 606698"/>
              <a:gd name="connsiteX7" fmla="*/ 201041 w 587108"/>
              <a:gd name="connsiteY7" fmla="*/ 247195 h 606698"/>
              <a:gd name="connsiteX8" fmla="*/ 539054 w 587108"/>
              <a:gd name="connsiteY8" fmla="*/ 247195 h 606698"/>
              <a:gd name="connsiteX9" fmla="*/ 569783 w 587108"/>
              <a:gd name="connsiteY9" fmla="*/ 277856 h 606698"/>
              <a:gd name="connsiteX10" fmla="*/ 539054 w 587108"/>
              <a:gd name="connsiteY10" fmla="*/ 308516 h 606698"/>
              <a:gd name="connsiteX11" fmla="*/ 201041 w 587108"/>
              <a:gd name="connsiteY11" fmla="*/ 308516 h 606698"/>
              <a:gd name="connsiteX12" fmla="*/ 170312 w 587108"/>
              <a:gd name="connsiteY12" fmla="*/ 277856 h 606698"/>
              <a:gd name="connsiteX13" fmla="*/ 201041 w 587108"/>
              <a:gd name="connsiteY13" fmla="*/ 247195 h 606698"/>
              <a:gd name="connsiteX14" fmla="*/ 201045 w 587108"/>
              <a:gd name="connsiteY14" fmla="*/ 119189 h 606698"/>
              <a:gd name="connsiteX15" fmla="*/ 356709 w 587108"/>
              <a:gd name="connsiteY15" fmla="*/ 119189 h 606698"/>
              <a:gd name="connsiteX16" fmla="*/ 387442 w 587108"/>
              <a:gd name="connsiteY16" fmla="*/ 149885 h 606698"/>
              <a:gd name="connsiteX17" fmla="*/ 356709 w 587108"/>
              <a:gd name="connsiteY17" fmla="*/ 180581 h 606698"/>
              <a:gd name="connsiteX18" fmla="*/ 201045 w 587108"/>
              <a:gd name="connsiteY18" fmla="*/ 180581 h 606698"/>
              <a:gd name="connsiteX19" fmla="*/ 170312 w 587108"/>
              <a:gd name="connsiteY19" fmla="*/ 149885 h 606698"/>
              <a:gd name="connsiteX20" fmla="*/ 201045 w 587108"/>
              <a:gd name="connsiteY20" fmla="*/ 119189 h 606698"/>
              <a:gd name="connsiteX21" fmla="*/ 87274 w 587108"/>
              <a:gd name="connsiteY21" fmla="*/ 0 h 606698"/>
              <a:gd name="connsiteX22" fmla="*/ 109016 w 587108"/>
              <a:gd name="connsiteY22" fmla="*/ 9089 h 606698"/>
              <a:gd name="connsiteX23" fmla="*/ 165407 w 587108"/>
              <a:gd name="connsiteY23" fmla="*/ 65391 h 606698"/>
              <a:gd name="connsiteX24" fmla="*/ 165407 w 587108"/>
              <a:gd name="connsiteY24" fmla="*/ 108806 h 606698"/>
              <a:gd name="connsiteX25" fmla="*/ 122077 w 587108"/>
              <a:gd name="connsiteY25" fmla="*/ 108806 h 606698"/>
              <a:gd name="connsiteX26" fmla="*/ 117928 w 587108"/>
              <a:gd name="connsiteY26" fmla="*/ 104817 h 606698"/>
              <a:gd name="connsiteX27" fmla="*/ 117928 w 587108"/>
              <a:gd name="connsiteY27" fmla="*/ 488956 h 606698"/>
              <a:gd name="connsiteX28" fmla="*/ 482240 w 587108"/>
              <a:gd name="connsiteY28" fmla="*/ 488956 h 606698"/>
              <a:gd name="connsiteX29" fmla="*/ 478245 w 587108"/>
              <a:gd name="connsiteY29" fmla="*/ 484814 h 606698"/>
              <a:gd name="connsiteX30" fmla="*/ 478245 w 587108"/>
              <a:gd name="connsiteY30" fmla="*/ 441553 h 606698"/>
              <a:gd name="connsiteX31" fmla="*/ 521576 w 587108"/>
              <a:gd name="connsiteY31" fmla="*/ 441553 h 606698"/>
              <a:gd name="connsiteX32" fmla="*/ 578120 w 587108"/>
              <a:gd name="connsiteY32" fmla="*/ 497854 h 606698"/>
              <a:gd name="connsiteX33" fmla="*/ 578120 w 587108"/>
              <a:gd name="connsiteY33" fmla="*/ 541269 h 606698"/>
              <a:gd name="connsiteX34" fmla="*/ 521576 w 587108"/>
              <a:gd name="connsiteY34" fmla="*/ 597724 h 606698"/>
              <a:gd name="connsiteX35" fmla="*/ 478245 w 587108"/>
              <a:gd name="connsiteY35" fmla="*/ 597724 h 606698"/>
              <a:gd name="connsiteX36" fmla="*/ 478245 w 587108"/>
              <a:gd name="connsiteY36" fmla="*/ 554309 h 606698"/>
              <a:gd name="connsiteX37" fmla="*/ 482240 w 587108"/>
              <a:gd name="connsiteY37" fmla="*/ 550320 h 606698"/>
              <a:gd name="connsiteX38" fmla="*/ 87198 w 587108"/>
              <a:gd name="connsiteY38" fmla="*/ 550320 h 606698"/>
              <a:gd name="connsiteX39" fmla="*/ 56467 w 587108"/>
              <a:gd name="connsiteY39" fmla="*/ 519638 h 606698"/>
              <a:gd name="connsiteX40" fmla="*/ 56467 w 587108"/>
              <a:gd name="connsiteY40" fmla="*/ 104817 h 606698"/>
              <a:gd name="connsiteX41" fmla="*/ 52472 w 587108"/>
              <a:gd name="connsiteY41" fmla="*/ 108806 h 606698"/>
              <a:gd name="connsiteX42" fmla="*/ 8988 w 587108"/>
              <a:gd name="connsiteY42" fmla="*/ 108806 h 606698"/>
              <a:gd name="connsiteX43" fmla="*/ 8988 w 587108"/>
              <a:gd name="connsiteY43" fmla="*/ 65391 h 606698"/>
              <a:gd name="connsiteX44" fmla="*/ 65532 w 587108"/>
              <a:gd name="connsiteY44" fmla="*/ 9089 h 606698"/>
              <a:gd name="connsiteX45" fmla="*/ 87274 w 587108"/>
              <a:gd name="connsiteY45" fmla="*/ 0 h 60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87108" h="606698">
                <a:moveTo>
                  <a:pt x="201045" y="374989"/>
                </a:moveTo>
                <a:lnTo>
                  <a:pt x="401729" y="374989"/>
                </a:lnTo>
                <a:cubicBezTo>
                  <a:pt x="418786" y="374989"/>
                  <a:pt x="432462" y="388633"/>
                  <a:pt x="432462" y="405650"/>
                </a:cubicBezTo>
                <a:cubicBezTo>
                  <a:pt x="432462" y="422513"/>
                  <a:pt x="418786" y="436310"/>
                  <a:pt x="401729" y="436310"/>
                </a:cubicBezTo>
                <a:lnTo>
                  <a:pt x="201045" y="436310"/>
                </a:lnTo>
                <a:cubicBezTo>
                  <a:pt x="183988" y="436310"/>
                  <a:pt x="170312" y="422513"/>
                  <a:pt x="170312" y="405650"/>
                </a:cubicBezTo>
                <a:cubicBezTo>
                  <a:pt x="170312" y="388633"/>
                  <a:pt x="183988" y="374989"/>
                  <a:pt x="201045" y="374989"/>
                </a:cubicBezTo>
                <a:close/>
                <a:moveTo>
                  <a:pt x="201041" y="247195"/>
                </a:moveTo>
                <a:lnTo>
                  <a:pt x="539054" y="247195"/>
                </a:lnTo>
                <a:cubicBezTo>
                  <a:pt x="555955" y="247195"/>
                  <a:pt x="569783" y="260839"/>
                  <a:pt x="569783" y="277856"/>
                </a:cubicBezTo>
                <a:cubicBezTo>
                  <a:pt x="569783" y="294719"/>
                  <a:pt x="555955" y="308516"/>
                  <a:pt x="539054" y="308516"/>
                </a:cubicBezTo>
                <a:lnTo>
                  <a:pt x="201041" y="308516"/>
                </a:lnTo>
                <a:cubicBezTo>
                  <a:pt x="183986" y="308516"/>
                  <a:pt x="170312" y="294719"/>
                  <a:pt x="170312" y="277856"/>
                </a:cubicBezTo>
                <a:cubicBezTo>
                  <a:pt x="170312" y="260839"/>
                  <a:pt x="183986" y="247195"/>
                  <a:pt x="201041" y="247195"/>
                </a:cubicBezTo>
                <a:close/>
                <a:moveTo>
                  <a:pt x="201045" y="119189"/>
                </a:moveTo>
                <a:lnTo>
                  <a:pt x="356709" y="119189"/>
                </a:lnTo>
                <a:cubicBezTo>
                  <a:pt x="373612" y="119189"/>
                  <a:pt x="387442" y="133002"/>
                  <a:pt x="387442" y="149885"/>
                </a:cubicBezTo>
                <a:cubicBezTo>
                  <a:pt x="387442" y="166921"/>
                  <a:pt x="373612" y="180581"/>
                  <a:pt x="356709" y="180581"/>
                </a:cubicBezTo>
                <a:lnTo>
                  <a:pt x="201045" y="180581"/>
                </a:lnTo>
                <a:cubicBezTo>
                  <a:pt x="183988" y="180581"/>
                  <a:pt x="170312" y="166921"/>
                  <a:pt x="170312" y="149885"/>
                </a:cubicBezTo>
                <a:cubicBezTo>
                  <a:pt x="170312" y="133002"/>
                  <a:pt x="183988" y="119189"/>
                  <a:pt x="201045" y="119189"/>
                </a:cubicBezTo>
                <a:close/>
                <a:moveTo>
                  <a:pt x="87274" y="0"/>
                </a:moveTo>
                <a:cubicBezTo>
                  <a:pt x="95149" y="0"/>
                  <a:pt x="103024" y="3030"/>
                  <a:pt x="109016" y="9089"/>
                </a:cubicBezTo>
                <a:lnTo>
                  <a:pt x="165407" y="65391"/>
                </a:lnTo>
                <a:cubicBezTo>
                  <a:pt x="177546" y="77357"/>
                  <a:pt x="177546" y="96840"/>
                  <a:pt x="165407" y="108806"/>
                </a:cubicBezTo>
                <a:cubicBezTo>
                  <a:pt x="153422" y="120772"/>
                  <a:pt x="134062" y="120772"/>
                  <a:pt x="122077" y="108806"/>
                </a:cubicBezTo>
                <a:lnTo>
                  <a:pt x="117928" y="104817"/>
                </a:lnTo>
                <a:lnTo>
                  <a:pt x="117928" y="488956"/>
                </a:lnTo>
                <a:lnTo>
                  <a:pt x="482240" y="488956"/>
                </a:lnTo>
                <a:lnTo>
                  <a:pt x="478245" y="484814"/>
                </a:lnTo>
                <a:cubicBezTo>
                  <a:pt x="466107" y="472848"/>
                  <a:pt x="466107" y="453519"/>
                  <a:pt x="478245" y="441553"/>
                </a:cubicBezTo>
                <a:cubicBezTo>
                  <a:pt x="490230" y="429433"/>
                  <a:pt x="509591" y="429433"/>
                  <a:pt x="521576" y="441553"/>
                </a:cubicBezTo>
                <a:lnTo>
                  <a:pt x="578120" y="497854"/>
                </a:lnTo>
                <a:cubicBezTo>
                  <a:pt x="590105" y="509820"/>
                  <a:pt x="590105" y="529303"/>
                  <a:pt x="578120" y="541269"/>
                </a:cubicBezTo>
                <a:lnTo>
                  <a:pt x="521576" y="597724"/>
                </a:lnTo>
                <a:cubicBezTo>
                  <a:pt x="509591" y="609690"/>
                  <a:pt x="490230" y="609690"/>
                  <a:pt x="478245" y="597724"/>
                </a:cubicBezTo>
                <a:cubicBezTo>
                  <a:pt x="466107" y="585758"/>
                  <a:pt x="466107" y="566275"/>
                  <a:pt x="478245" y="554309"/>
                </a:cubicBezTo>
                <a:lnTo>
                  <a:pt x="482240" y="550320"/>
                </a:lnTo>
                <a:lnTo>
                  <a:pt x="87198" y="550320"/>
                </a:lnTo>
                <a:cubicBezTo>
                  <a:pt x="70296" y="550320"/>
                  <a:pt x="56467" y="536514"/>
                  <a:pt x="56467" y="519638"/>
                </a:cubicBezTo>
                <a:lnTo>
                  <a:pt x="56467" y="104817"/>
                </a:lnTo>
                <a:lnTo>
                  <a:pt x="52472" y="108806"/>
                </a:lnTo>
                <a:cubicBezTo>
                  <a:pt x="40487" y="120772"/>
                  <a:pt x="20973" y="120772"/>
                  <a:pt x="8988" y="108806"/>
                </a:cubicBezTo>
                <a:cubicBezTo>
                  <a:pt x="-2997" y="96840"/>
                  <a:pt x="-2997" y="77357"/>
                  <a:pt x="8988" y="65391"/>
                </a:cubicBezTo>
                <a:lnTo>
                  <a:pt x="65532" y="9089"/>
                </a:lnTo>
                <a:cubicBezTo>
                  <a:pt x="71525" y="3030"/>
                  <a:pt x="79399" y="0"/>
                  <a:pt x="872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31" name="椭圆 67">
            <a:extLst>
              <a:ext uri="{FF2B5EF4-FFF2-40B4-BE49-F238E27FC236}">
                <a16:creationId xmlns:a16="http://schemas.microsoft.com/office/drawing/2014/main" id="{B5BFB257-5D5F-4FC9-BCDE-8B81596FD601}"/>
              </a:ext>
            </a:extLst>
          </p:cNvPr>
          <p:cNvSpPr/>
          <p:nvPr/>
        </p:nvSpPr>
        <p:spPr>
          <a:xfrm>
            <a:off x="6287469" y="2366236"/>
            <a:ext cx="387928" cy="376249"/>
          </a:xfrm>
          <a:custGeom>
            <a:avLst/>
            <a:gdLst>
              <a:gd name="connsiteX0" fmla="*/ 35700 w 578738"/>
              <a:gd name="connsiteY0" fmla="*/ 243554 h 561315"/>
              <a:gd name="connsiteX1" fmla="*/ 30383 w 578738"/>
              <a:gd name="connsiteY1" fmla="*/ 254930 h 561315"/>
              <a:gd name="connsiteX2" fmla="*/ 30383 w 578738"/>
              <a:gd name="connsiteY2" fmla="*/ 519604 h 561315"/>
              <a:gd name="connsiteX3" fmla="*/ 35700 w 578738"/>
              <a:gd name="connsiteY3" fmla="*/ 530980 h 561315"/>
              <a:gd name="connsiteX4" fmla="*/ 132926 w 578738"/>
              <a:gd name="connsiteY4" fmla="*/ 530980 h 561315"/>
              <a:gd name="connsiteX5" fmla="*/ 138243 w 578738"/>
              <a:gd name="connsiteY5" fmla="*/ 519604 h 561315"/>
              <a:gd name="connsiteX6" fmla="*/ 138243 w 578738"/>
              <a:gd name="connsiteY6" fmla="*/ 254930 h 561315"/>
              <a:gd name="connsiteX7" fmla="*/ 132926 w 578738"/>
              <a:gd name="connsiteY7" fmla="*/ 243554 h 561315"/>
              <a:gd name="connsiteX8" fmla="*/ 35700 w 578738"/>
              <a:gd name="connsiteY8" fmla="*/ 213219 h 561315"/>
              <a:gd name="connsiteX9" fmla="*/ 132926 w 578738"/>
              <a:gd name="connsiteY9" fmla="*/ 213219 h 561315"/>
              <a:gd name="connsiteX10" fmla="*/ 168626 w 578738"/>
              <a:gd name="connsiteY10" fmla="*/ 254930 h 561315"/>
              <a:gd name="connsiteX11" fmla="*/ 168626 w 578738"/>
              <a:gd name="connsiteY11" fmla="*/ 519604 h 561315"/>
              <a:gd name="connsiteX12" fmla="*/ 132926 w 578738"/>
              <a:gd name="connsiteY12" fmla="*/ 561315 h 561315"/>
              <a:gd name="connsiteX13" fmla="*/ 35700 w 578738"/>
              <a:gd name="connsiteY13" fmla="*/ 561315 h 561315"/>
              <a:gd name="connsiteX14" fmla="*/ 0 w 578738"/>
              <a:gd name="connsiteY14" fmla="*/ 519604 h 561315"/>
              <a:gd name="connsiteX15" fmla="*/ 0 w 578738"/>
              <a:gd name="connsiteY15" fmla="*/ 254930 h 561315"/>
              <a:gd name="connsiteX16" fmla="*/ 35700 w 578738"/>
              <a:gd name="connsiteY16" fmla="*/ 213219 h 561315"/>
              <a:gd name="connsiteX17" fmla="*/ 321281 w 578738"/>
              <a:gd name="connsiteY17" fmla="*/ 30341 h 561315"/>
              <a:gd name="connsiteX18" fmla="*/ 296219 w 578738"/>
              <a:gd name="connsiteY18" fmla="*/ 55373 h 561315"/>
              <a:gd name="connsiteX19" fmla="*/ 296979 w 578738"/>
              <a:gd name="connsiteY19" fmla="*/ 60683 h 561315"/>
              <a:gd name="connsiteX20" fmla="*/ 296979 w 578738"/>
              <a:gd name="connsiteY20" fmla="*/ 65992 h 561315"/>
              <a:gd name="connsiteX21" fmla="*/ 268119 w 578738"/>
              <a:gd name="connsiteY21" fmla="*/ 212389 h 561315"/>
              <a:gd name="connsiteX22" fmla="*/ 263563 w 578738"/>
              <a:gd name="connsiteY22" fmla="*/ 221492 h 561315"/>
              <a:gd name="connsiteX23" fmla="*/ 262044 w 578738"/>
              <a:gd name="connsiteY23" fmla="*/ 223009 h 561315"/>
              <a:gd name="connsiteX24" fmla="*/ 232425 w 578738"/>
              <a:gd name="connsiteY24" fmla="*/ 240455 h 561315"/>
              <a:gd name="connsiteX25" fmla="*/ 230146 w 578738"/>
              <a:gd name="connsiteY25" fmla="*/ 240455 h 561315"/>
              <a:gd name="connsiteX26" fmla="*/ 225590 w 578738"/>
              <a:gd name="connsiteY26" fmla="*/ 240455 h 561315"/>
              <a:gd name="connsiteX27" fmla="*/ 224071 w 578738"/>
              <a:gd name="connsiteY27" fmla="*/ 241214 h 561315"/>
              <a:gd name="connsiteX28" fmla="*/ 211919 w 578738"/>
              <a:gd name="connsiteY28" fmla="*/ 253350 h 561315"/>
              <a:gd name="connsiteX29" fmla="*/ 211919 w 578738"/>
              <a:gd name="connsiteY29" fmla="*/ 518079 h 561315"/>
              <a:gd name="connsiteX30" fmla="*/ 224830 w 578738"/>
              <a:gd name="connsiteY30" fmla="*/ 530974 h 561315"/>
              <a:gd name="connsiteX31" fmla="*/ 521019 w 578738"/>
              <a:gd name="connsiteY31" fmla="*/ 530974 h 561315"/>
              <a:gd name="connsiteX32" fmla="*/ 522538 w 578738"/>
              <a:gd name="connsiteY32" fmla="*/ 530215 h 561315"/>
              <a:gd name="connsiteX33" fmla="*/ 546081 w 578738"/>
              <a:gd name="connsiteY33" fmla="*/ 505942 h 561315"/>
              <a:gd name="connsiteX34" fmla="*/ 522538 w 578738"/>
              <a:gd name="connsiteY34" fmla="*/ 480910 h 561315"/>
              <a:gd name="connsiteX35" fmla="*/ 508108 w 578738"/>
              <a:gd name="connsiteY35" fmla="*/ 465740 h 561315"/>
              <a:gd name="connsiteX36" fmla="*/ 523298 w 578738"/>
              <a:gd name="connsiteY36" fmla="*/ 450569 h 561315"/>
              <a:gd name="connsiteX37" fmla="*/ 548360 w 578738"/>
              <a:gd name="connsiteY37" fmla="*/ 425537 h 561315"/>
              <a:gd name="connsiteX38" fmla="*/ 523298 w 578738"/>
              <a:gd name="connsiteY38" fmla="*/ 401264 h 561315"/>
              <a:gd name="connsiteX39" fmla="*/ 508108 w 578738"/>
              <a:gd name="connsiteY39" fmla="*/ 386094 h 561315"/>
              <a:gd name="connsiteX40" fmla="*/ 523298 w 578738"/>
              <a:gd name="connsiteY40" fmla="*/ 370923 h 561315"/>
              <a:gd name="connsiteX41" fmla="*/ 548360 w 578738"/>
              <a:gd name="connsiteY41" fmla="*/ 345891 h 561315"/>
              <a:gd name="connsiteX42" fmla="*/ 523298 w 578738"/>
              <a:gd name="connsiteY42" fmla="*/ 320860 h 561315"/>
              <a:gd name="connsiteX43" fmla="*/ 508108 w 578738"/>
              <a:gd name="connsiteY43" fmla="*/ 305689 h 561315"/>
              <a:gd name="connsiteX44" fmla="*/ 523298 w 578738"/>
              <a:gd name="connsiteY44" fmla="*/ 290518 h 561315"/>
              <a:gd name="connsiteX45" fmla="*/ 548360 w 578738"/>
              <a:gd name="connsiteY45" fmla="*/ 265487 h 561315"/>
              <a:gd name="connsiteX46" fmla="*/ 523298 w 578738"/>
              <a:gd name="connsiteY46" fmla="*/ 240455 h 561315"/>
              <a:gd name="connsiteX47" fmla="*/ 373684 w 578738"/>
              <a:gd name="connsiteY47" fmla="*/ 240455 h 561315"/>
              <a:gd name="connsiteX48" fmla="*/ 361533 w 578738"/>
              <a:gd name="connsiteY48" fmla="*/ 234387 h 561315"/>
              <a:gd name="connsiteX49" fmla="*/ 360014 w 578738"/>
              <a:gd name="connsiteY49" fmla="*/ 219975 h 561315"/>
              <a:gd name="connsiteX50" fmla="*/ 343306 w 578738"/>
              <a:gd name="connsiteY50" fmla="*/ 42478 h 561315"/>
              <a:gd name="connsiteX51" fmla="*/ 341787 w 578738"/>
              <a:gd name="connsiteY51" fmla="*/ 40961 h 561315"/>
              <a:gd name="connsiteX52" fmla="*/ 321281 w 578738"/>
              <a:gd name="connsiteY52" fmla="*/ 30341 h 561315"/>
              <a:gd name="connsiteX53" fmla="*/ 321281 w 578738"/>
              <a:gd name="connsiteY53" fmla="*/ 0 h 561315"/>
              <a:gd name="connsiteX54" fmla="*/ 365330 w 578738"/>
              <a:gd name="connsiteY54" fmla="*/ 21997 h 561315"/>
              <a:gd name="connsiteX55" fmla="*/ 395708 w 578738"/>
              <a:gd name="connsiteY55" fmla="*/ 210114 h 561315"/>
              <a:gd name="connsiteX56" fmla="*/ 523298 w 578738"/>
              <a:gd name="connsiteY56" fmla="*/ 210114 h 561315"/>
              <a:gd name="connsiteX57" fmla="*/ 562789 w 578738"/>
              <a:gd name="connsiteY57" fmla="*/ 226802 h 561315"/>
              <a:gd name="connsiteX58" fmla="*/ 578738 w 578738"/>
              <a:gd name="connsiteY58" fmla="*/ 265487 h 561315"/>
              <a:gd name="connsiteX59" fmla="*/ 561270 w 578738"/>
              <a:gd name="connsiteY59" fmla="*/ 305689 h 561315"/>
              <a:gd name="connsiteX60" fmla="*/ 578738 w 578738"/>
              <a:gd name="connsiteY60" fmla="*/ 345891 h 561315"/>
              <a:gd name="connsiteX61" fmla="*/ 561270 w 578738"/>
              <a:gd name="connsiteY61" fmla="*/ 386094 h 561315"/>
              <a:gd name="connsiteX62" fmla="*/ 578738 w 578738"/>
              <a:gd name="connsiteY62" fmla="*/ 425537 h 561315"/>
              <a:gd name="connsiteX63" fmla="*/ 560511 w 578738"/>
              <a:gd name="connsiteY63" fmla="*/ 466498 h 561315"/>
              <a:gd name="connsiteX64" fmla="*/ 576460 w 578738"/>
              <a:gd name="connsiteY64" fmla="*/ 505942 h 561315"/>
              <a:gd name="connsiteX65" fmla="*/ 527095 w 578738"/>
              <a:gd name="connsiteY65" fmla="*/ 560556 h 561315"/>
              <a:gd name="connsiteX66" fmla="*/ 523298 w 578738"/>
              <a:gd name="connsiteY66" fmla="*/ 561315 h 561315"/>
              <a:gd name="connsiteX67" fmla="*/ 224830 w 578738"/>
              <a:gd name="connsiteY67" fmla="*/ 561315 h 561315"/>
              <a:gd name="connsiteX68" fmla="*/ 181541 w 578738"/>
              <a:gd name="connsiteY68" fmla="*/ 518079 h 561315"/>
              <a:gd name="connsiteX69" fmla="*/ 181541 w 578738"/>
              <a:gd name="connsiteY69" fmla="*/ 253350 h 561315"/>
              <a:gd name="connsiteX70" fmla="*/ 222552 w 578738"/>
              <a:gd name="connsiteY70" fmla="*/ 210872 h 561315"/>
              <a:gd name="connsiteX71" fmla="*/ 224830 w 578738"/>
              <a:gd name="connsiteY71" fmla="*/ 210114 h 561315"/>
              <a:gd name="connsiteX72" fmla="*/ 229387 w 578738"/>
              <a:gd name="connsiteY72" fmla="*/ 210114 h 561315"/>
              <a:gd name="connsiteX73" fmla="*/ 237741 w 578738"/>
              <a:gd name="connsiteY73" fmla="*/ 205563 h 561315"/>
              <a:gd name="connsiteX74" fmla="*/ 240779 w 578738"/>
              <a:gd name="connsiteY74" fmla="*/ 198736 h 561315"/>
              <a:gd name="connsiteX75" fmla="*/ 266600 w 578738"/>
              <a:gd name="connsiteY75" fmla="*/ 66751 h 561315"/>
              <a:gd name="connsiteX76" fmla="*/ 266600 w 578738"/>
              <a:gd name="connsiteY76" fmla="*/ 60683 h 561315"/>
              <a:gd name="connsiteX77" fmla="*/ 265841 w 578738"/>
              <a:gd name="connsiteY77" fmla="*/ 55373 h 561315"/>
              <a:gd name="connsiteX78" fmla="*/ 321281 w 578738"/>
              <a:gd name="connsiteY78" fmla="*/ 0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78738" h="561315">
                <a:moveTo>
                  <a:pt x="35700" y="243554"/>
                </a:moveTo>
                <a:cubicBezTo>
                  <a:pt x="34181" y="243554"/>
                  <a:pt x="30383" y="248104"/>
                  <a:pt x="30383" y="254930"/>
                </a:cubicBezTo>
                <a:lnTo>
                  <a:pt x="30383" y="519604"/>
                </a:lnTo>
                <a:cubicBezTo>
                  <a:pt x="30383" y="526430"/>
                  <a:pt x="34181" y="530980"/>
                  <a:pt x="35700" y="530980"/>
                </a:cubicBezTo>
                <a:lnTo>
                  <a:pt x="132926" y="530980"/>
                </a:lnTo>
                <a:cubicBezTo>
                  <a:pt x="134445" y="530980"/>
                  <a:pt x="138243" y="526430"/>
                  <a:pt x="138243" y="519604"/>
                </a:cubicBezTo>
                <a:lnTo>
                  <a:pt x="138243" y="254930"/>
                </a:lnTo>
                <a:cubicBezTo>
                  <a:pt x="138243" y="248104"/>
                  <a:pt x="134445" y="243554"/>
                  <a:pt x="132926" y="243554"/>
                </a:cubicBezTo>
                <a:close/>
                <a:moveTo>
                  <a:pt x="35700" y="213219"/>
                </a:moveTo>
                <a:lnTo>
                  <a:pt x="132926" y="213219"/>
                </a:lnTo>
                <a:cubicBezTo>
                  <a:pt x="152675" y="213219"/>
                  <a:pt x="168626" y="231420"/>
                  <a:pt x="168626" y="254930"/>
                </a:cubicBezTo>
                <a:lnTo>
                  <a:pt x="168626" y="519604"/>
                </a:lnTo>
                <a:cubicBezTo>
                  <a:pt x="168626" y="542356"/>
                  <a:pt x="152675" y="561315"/>
                  <a:pt x="132926" y="561315"/>
                </a:cubicBezTo>
                <a:lnTo>
                  <a:pt x="35700" y="561315"/>
                </a:lnTo>
                <a:cubicBezTo>
                  <a:pt x="15951" y="561315"/>
                  <a:pt x="0" y="542356"/>
                  <a:pt x="0" y="519604"/>
                </a:cubicBezTo>
                <a:lnTo>
                  <a:pt x="0" y="254930"/>
                </a:lnTo>
                <a:cubicBezTo>
                  <a:pt x="0" y="231420"/>
                  <a:pt x="15951" y="213219"/>
                  <a:pt x="35700" y="213219"/>
                </a:cubicBezTo>
                <a:close/>
                <a:moveTo>
                  <a:pt x="321281" y="30341"/>
                </a:moveTo>
                <a:cubicBezTo>
                  <a:pt x="307611" y="30341"/>
                  <a:pt x="296219" y="41719"/>
                  <a:pt x="296219" y="55373"/>
                </a:cubicBezTo>
                <a:cubicBezTo>
                  <a:pt x="296219" y="56890"/>
                  <a:pt x="296979" y="59166"/>
                  <a:pt x="296979" y="60683"/>
                </a:cubicBezTo>
                <a:cubicBezTo>
                  <a:pt x="297738" y="62200"/>
                  <a:pt x="297738" y="64475"/>
                  <a:pt x="296979" y="65992"/>
                </a:cubicBezTo>
                <a:cubicBezTo>
                  <a:pt x="306852" y="119090"/>
                  <a:pt x="287106" y="174463"/>
                  <a:pt x="268119" y="212389"/>
                </a:cubicBezTo>
                <a:cubicBezTo>
                  <a:pt x="266600" y="215424"/>
                  <a:pt x="265081" y="218458"/>
                  <a:pt x="263563" y="221492"/>
                </a:cubicBezTo>
                <a:cubicBezTo>
                  <a:pt x="263563" y="221492"/>
                  <a:pt x="262803" y="222250"/>
                  <a:pt x="262044" y="223009"/>
                </a:cubicBezTo>
                <a:cubicBezTo>
                  <a:pt x="255209" y="232870"/>
                  <a:pt x="244576" y="238938"/>
                  <a:pt x="232425" y="240455"/>
                </a:cubicBezTo>
                <a:cubicBezTo>
                  <a:pt x="231665" y="240455"/>
                  <a:pt x="230906" y="240455"/>
                  <a:pt x="230146" y="240455"/>
                </a:cubicBezTo>
                <a:lnTo>
                  <a:pt x="225590" y="240455"/>
                </a:lnTo>
                <a:cubicBezTo>
                  <a:pt x="225590" y="241214"/>
                  <a:pt x="224830" y="241214"/>
                  <a:pt x="224071" y="241214"/>
                </a:cubicBezTo>
                <a:cubicBezTo>
                  <a:pt x="217236" y="241214"/>
                  <a:pt x="211919" y="246524"/>
                  <a:pt x="211919" y="253350"/>
                </a:cubicBezTo>
                <a:lnTo>
                  <a:pt x="211919" y="518079"/>
                </a:lnTo>
                <a:cubicBezTo>
                  <a:pt x="211919" y="524905"/>
                  <a:pt x="217995" y="530974"/>
                  <a:pt x="224830" y="530974"/>
                </a:cubicBezTo>
                <a:lnTo>
                  <a:pt x="521019" y="530974"/>
                </a:lnTo>
                <a:cubicBezTo>
                  <a:pt x="521779" y="530974"/>
                  <a:pt x="521779" y="530215"/>
                  <a:pt x="522538" y="530215"/>
                </a:cubicBezTo>
                <a:cubicBezTo>
                  <a:pt x="536208" y="530215"/>
                  <a:pt x="546081" y="518837"/>
                  <a:pt x="546081" y="505942"/>
                </a:cubicBezTo>
                <a:cubicBezTo>
                  <a:pt x="546081" y="493047"/>
                  <a:pt x="536208" y="481669"/>
                  <a:pt x="522538" y="480910"/>
                </a:cubicBezTo>
                <a:cubicBezTo>
                  <a:pt x="514943" y="480910"/>
                  <a:pt x="508108" y="474084"/>
                  <a:pt x="508108" y="465740"/>
                </a:cubicBezTo>
                <a:cubicBezTo>
                  <a:pt x="508108" y="457396"/>
                  <a:pt x="514943" y="450569"/>
                  <a:pt x="523298" y="450569"/>
                </a:cubicBezTo>
                <a:cubicBezTo>
                  <a:pt x="536968" y="450569"/>
                  <a:pt x="548360" y="439191"/>
                  <a:pt x="548360" y="425537"/>
                </a:cubicBezTo>
                <a:cubicBezTo>
                  <a:pt x="548360" y="411884"/>
                  <a:pt x="536968" y="401264"/>
                  <a:pt x="523298" y="401264"/>
                </a:cubicBezTo>
                <a:cubicBezTo>
                  <a:pt x="514943" y="401264"/>
                  <a:pt x="508108" y="394438"/>
                  <a:pt x="508108" y="386094"/>
                </a:cubicBezTo>
                <a:cubicBezTo>
                  <a:pt x="508108" y="377750"/>
                  <a:pt x="514943" y="370923"/>
                  <a:pt x="523298" y="370923"/>
                </a:cubicBezTo>
                <a:cubicBezTo>
                  <a:pt x="536968" y="370923"/>
                  <a:pt x="548360" y="359545"/>
                  <a:pt x="548360" y="345891"/>
                </a:cubicBezTo>
                <a:cubicBezTo>
                  <a:pt x="548360" y="332238"/>
                  <a:pt x="536968" y="320860"/>
                  <a:pt x="523298" y="320860"/>
                </a:cubicBezTo>
                <a:cubicBezTo>
                  <a:pt x="514943" y="320860"/>
                  <a:pt x="508108" y="314033"/>
                  <a:pt x="508108" y="305689"/>
                </a:cubicBezTo>
                <a:cubicBezTo>
                  <a:pt x="508108" y="297345"/>
                  <a:pt x="514943" y="290518"/>
                  <a:pt x="523298" y="290518"/>
                </a:cubicBezTo>
                <a:cubicBezTo>
                  <a:pt x="536968" y="290518"/>
                  <a:pt x="548360" y="279140"/>
                  <a:pt x="548360" y="265487"/>
                </a:cubicBezTo>
                <a:cubicBezTo>
                  <a:pt x="548360" y="251833"/>
                  <a:pt x="536968" y="240455"/>
                  <a:pt x="523298" y="240455"/>
                </a:cubicBezTo>
                <a:lnTo>
                  <a:pt x="373684" y="240455"/>
                </a:lnTo>
                <a:cubicBezTo>
                  <a:pt x="369127" y="240455"/>
                  <a:pt x="363811" y="238180"/>
                  <a:pt x="361533" y="234387"/>
                </a:cubicBezTo>
                <a:cubicBezTo>
                  <a:pt x="358495" y="229836"/>
                  <a:pt x="357735" y="224526"/>
                  <a:pt x="360014" y="219975"/>
                </a:cubicBezTo>
                <a:cubicBezTo>
                  <a:pt x="401784" y="120607"/>
                  <a:pt x="349381" y="50822"/>
                  <a:pt x="343306" y="42478"/>
                </a:cubicBezTo>
                <a:cubicBezTo>
                  <a:pt x="342546" y="42478"/>
                  <a:pt x="341787" y="41719"/>
                  <a:pt x="341787" y="40961"/>
                </a:cubicBezTo>
                <a:cubicBezTo>
                  <a:pt x="336471" y="34134"/>
                  <a:pt x="329635" y="30341"/>
                  <a:pt x="321281" y="30341"/>
                </a:cubicBezTo>
                <a:close/>
                <a:moveTo>
                  <a:pt x="321281" y="0"/>
                </a:moveTo>
                <a:cubicBezTo>
                  <a:pt x="338749" y="0"/>
                  <a:pt x="354698" y="8344"/>
                  <a:pt x="365330" y="21997"/>
                </a:cubicBezTo>
                <a:cubicBezTo>
                  <a:pt x="368368" y="25032"/>
                  <a:pt x="431403" y="99368"/>
                  <a:pt x="395708" y="210114"/>
                </a:cubicBezTo>
                <a:lnTo>
                  <a:pt x="523298" y="210114"/>
                </a:lnTo>
                <a:cubicBezTo>
                  <a:pt x="538487" y="210114"/>
                  <a:pt x="552157" y="216182"/>
                  <a:pt x="562789" y="226802"/>
                </a:cubicBezTo>
                <a:cubicBezTo>
                  <a:pt x="572662" y="237421"/>
                  <a:pt x="578738" y="251075"/>
                  <a:pt x="578738" y="265487"/>
                </a:cubicBezTo>
                <a:cubicBezTo>
                  <a:pt x="578738" y="281416"/>
                  <a:pt x="571903" y="295828"/>
                  <a:pt x="561270" y="305689"/>
                </a:cubicBezTo>
                <a:cubicBezTo>
                  <a:pt x="571903" y="315550"/>
                  <a:pt x="578738" y="329962"/>
                  <a:pt x="578738" y="345891"/>
                </a:cubicBezTo>
                <a:cubicBezTo>
                  <a:pt x="578738" y="361821"/>
                  <a:pt x="571903" y="375474"/>
                  <a:pt x="561270" y="386094"/>
                </a:cubicBezTo>
                <a:cubicBezTo>
                  <a:pt x="571903" y="395955"/>
                  <a:pt x="578738" y="410367"/>
                  <a:pt x="578738" y="425537"/>
                </a:cubicBezTo>
                <a:cubicBezTo>
                  <a:pt x="578738" y="442225"/>
                  <a:pt x="571903" y="456637"/>
                  <a:pt x="560511" y="466498"/>
                </a:cubicBezTo>
                <a:cubicBezTo>
                  <a:pt x="570384" y="477118"/>
                  <a:pt x="576460" y="490771"/>
                  <a:pt x="576460" y="505942"/>
                </a:cubicBezTo>
                <a:cubicBezTo>
                  <a:pt x="576460" y="534008"/>
                  <a:pt x="555195" y="557522"/>
                  <a:pt x="527095" y="560556"/>
                </a:cubicBezTo>
                <a:cubicBezTo>
                  <a:pt x="525576" y="560556"/>
                  <a:pt x="524816" y="561315"/>
                  <a:pt x="523298" y="561315"/>
                </a:cubicBezTo>
                <a:lnTo>
                  <a:pt x="224830" y="561315"/>
                </a:lnTo>
                <a:cubicBezTo>
                  <a:pt x="201287" y="561315"/>
                  <a:pt x="181541" y="541593"/>
                  <a:pt x="181541" y="518079"/>
                </a:cubicBezTo>
                <a:lnTo>
                  <a:pt x="181541" y="253350"/>
                </a:lnTo>
                <a:cubicBezTo>
                  <a:pt x="181541" y="230594"/>
                  <a:pt x="199768" y="211631"/>
                  <a:pt x="222552" y="210872"/>
                </a:cubicBezTo>
                <a:cubicBezTo>
                  <a:pt x="223311" y="210872"/>
                  <a:pt x="224071" y="210114"/>
                  <a:pt x="224830" y="210114"/>
                </a:cubicBezTo>
                <a:lnTo>
                  <a:pt x="229387" y="210114"/>
                </a:lnTo>
                <a:cubicBezTo>
                  <a:pt x="232425" y="210114"/>
                  <a:pt x="235463" y="208597"/>
                  <a:pt x="237741" y="205563"/>
                </a:cubicBezTo>
                <a:cubicBezTo>
                  <a:pt x="238500" y="203287"/>
                  <a:pt x="240019" y="201011"/>
                  <a:pt x="240779" y="198736"/>
                </a:cubicBezTo>
                <a:cubicBezTo>
                  <a:pt x="255209" y="170670"/>
                  <a:pt x="277233" y="115297"/>
                  <a:pt x="266600" y="66751"/>
                </a:cubicBezTo>
                <a:cubicBezTo>
                  <a:pt x="265841" y="65234"/>
                  <a:pt x="265841" y="62958"/>
                  <a:pt x="266600" y="60683"/>
                </a:cubicBezTo>
                <a:cubicBezTo>
                  <a:pt x="265841" y="59166"/>
                  <a:pt x="265841" y="56890"/>
                  <a:pt x="265841" y="55373"/>
                </a:cubicBezTo>
                <a:cubicBezTo>
                  <a:pt x="265841" y="25032"/>
                  <a:pt x="290903" y="0"/>
                  <a:pt x="3212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32" name="椭圆 68">
            <a:extLst>
              <a:ext uri="{FF2B5EF4-FFF2-40B4-BE49-F238E27FC236}">
                <a16:creationId xmlns:a16="http://schemas.microsoft.com/office/drawing/2014/main" id="{5963A799-D80A-4B9C-90B4-A9C433346493}"/>
              </a:ext>
            </a:extLst>
          </p:cNvPr>
          <p:cNvSpPr/>
          <p:nvPr/>
        </p:nvSpPr>
        <p:spPr>
          <a:xfrm>
            <a:off x="6287469" y="3703575"/>
            <a:ext cx="387928" cy="387341"/>
          </a:xfrm>
          <a:custGeom>
            <a:avLst/>
            <a:gdLst>
              <a:gd name="T0" fmla="*/ 6894 w 7804"/>
              <a:gd name="T1" fmla="*/ 3038 h 7804"/>
              <a:gd name="T2" fmla="*/ 6614 w 7804"/>
              <a:gd name="T3" fmla="*/ 2704 h 7804"/>
              <a:gd name="T4" fmla="*/ 6826 w 7804"/>
              <a:gd name="T5" fmla="*/ 2200 h 7804"/>
              <a:gd name="T6" fmla="*/ 6496 w 7804"/>
              <a:gd name="T7" fmla="*/ 978 h 7804"/>
              <a:gd name="T8" fmla="*/ 5604 w 7804"/>
              <a:gd name="T9" fmla="*/ 978 h 7804"/>
              <a:gd name="T10" fmla="*/ 5254 w 7804"/>
              <a:gd name="T11" fmla="*/ 1222 h 7804"/>
              <a:gd name="T12" fmla="*/ 4973 w 7804"/>
              <a:gd name="T13" fmla="*/ 1137 h 7804"/>
              <a:gd name="T14" fmla="*/ 4766 w 7804"/>
              <a:gd name="T15" fmla="*/ 631 h 7804"/>
              <a:gd name="T16" fmla="*/ 3668 w 7804"/>
              <a:gd name="T17" fmla="*/ 0 h 7804"/>
              <a:gd name="T18" fmla="*/ 3038 w 7804"/>
              <a:gd name="T19" fmla="*/ 910 h 7804"/>
              <a:gd name="T20" fmla="*/ 2704 w 7804"/>
              <a:gd name="T21" fmla="*/ 1190 h 7804"/>
              <a:gd name="T22" fmla="*/ 2398 w 7804"/>
              <a:gd name="T23" fmla="*/ 1175 h 7804"/>
              <a:gd name="T24" fmla="*/ 1754 w 7804"/>
              <a:gd name="T25" fmla="*/ 793 h 7804"/>
              <a:gd name="T26" fmla="*/ 978 w 7804"/>
              <a:gd name="T27" fmla="*/ 1308 h 7804"/>
              <a:gd name="T28" fmla="*/ 1175 w 7804"/>
              <a:gd name="T29" fmla="*/ 2398 h 7804"/>
              <a:gd name="T30" fmla="*/ 1137 w 7804"/>
              <a:gd name="T31" fmla="*/ 2831 h 7804"/>
              <a:gd name="T32" fmla="*/ 631 w 7804"/>
              <a:gd name="T33" fmla="*/ 3038 h 7804"/>
              <a:gd name="T34" fmla="*/ 0 w 7804"/>
              <a:gd name="T35" fmla="*/ 4136 h 7804"/>
              <a:gd name="T36" fmla="*/ 910 w 7804"/>
              <a:gd name="T37" fmla="*/ 4766 h 7804"/>
              <a:gd name="T38" fmla="*/ 1190 w 7804"/>
              <a:gd name="T39" fmla="*/ 5100 h 7804"/>
              <a:gd name="T40" fmla="*/ 978 w 7804"/>
              <a:gd name="T41" fmla="*/ 5604 h 7804"/>
              <a:gd name="T42" fmla="*/ 1308 w 7804"/>
              <a:gd name="T43" fmla="*/ 6826 h 7804"/>
              <a:gd name="T44" fmla="*/ 2200 w 7804"/>
              <a:gd name="T45" fmla="*/ 6826 h 7804"/>
              <a:gd name="T46" fmla="*/ 2550 w 7804"/>
              <a:gd name="T47" fmla="*/ 6582 h 7804"/>
              <a:gd name="T48" fmla="*/ 2831 w 7804"/>
              <a:gd name="T49" fmla="*/ 6667 h 7804"/>
              <a:gd name="T50" fmla="*/ 3038 w 7804"/>
              <a:gd name="T51" fmla="*/ 7173 h 7804"/>
              <a:gd name="T52" fmla="*/ 4136 w 7804"/>
              <a:gd name="T53" fmla="*/ 7804 h 7804"/>
              <a:gd name="T54" fmla="*/ 4766 w 7804"/>
              <a:gd name="T55" fmla="*/ 6894 h 7804"/>
              <a:gd name="T56" fmla="*/ 5100 w 7804"/>
              <a:gd name="T57" fmla="*/ 6614 h 7804"/>
              <a:gd name="T58" fmla="*/ 5406 w 7804"/>
              <a:gd name="T59" fmla="*/ 6629 h 7804"/>
              <a:gd name="T60" fmla="*/ 6050 w 7804"/>
              <a:gd name="T61" fmla="*/ 7011 h 7804"/>
              <a:gd name="T62" fmla="*/ 6647 w 7804"/>
              <a:gd name="T63" fmla="*/ 6675 h 7804"/>
              <a:gd name="T64" fmla="*/ 6826 w 7804"/>
              <a:gd name="T65" fmla="*/ 6496 h 7804"/>
              <a:gd name="T66" fmla="*/ 6629 w 7804"/>
              <a:gd name="T67" fmla="*/ 5406 h 7804"/>
              <a:gd name="T68" fmla="*/ 6667 w 7804"/>
              <a:gd name="T69" fmla="*/ 4972 h 7804"/>
              <a:gd name="T70" fmla="*/ 7173 w 7804"/>
              <a:gd name="T71" fmla="*/ 4766 h 7804"/>
              <a:gd name="T72" fmla="*/ 7804 w 7804"/>
              <a:gd name="T73" fmla="*/ 3668 h 7804"/>
              <a:gd name="T74" fmla="*/ 5608 w 7804"/>
              <a:gd name="T75" fmla="*/ 3902 h 7804"/>
              <a:gd name="T76" fmla="*/ 2196 w 7804"/>
              <a:gd name="T77" fmla="*/ 3902 h 7804"/>
              <a:gd name="T78" fmla="*/ 5608 w 7804"/>
              <a:gd name="T79" fmla="*/ 3902 h 7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804" h="7804">
                <a:moveTo>
                  <a:pt x="7173" y="3038"/>
                </a:moveTo>
                <a:lnTo>
                  <a:pt x="6894" y="3038"/>
                </a:lnTo>
                <a:cubicBezTo>
                  <a:pt x="6824" y="3038"/>
                  <a:pt x="6714" y="2953"/>
                  <a:pt x="6667" y="2831"/>
                </a:cubicBezTo>
                <a:cubicBezTo>
                  <a:pt x="6650" y="2789"/>
                  <a:pt x="6632" y="2746"/>
                  <a:pt x="6614" y="2704"/>
                </a:cubicBezTo>
                <a:cubicBezTo>
                  <a:pt x="6561" y="2585"/>
                  <a:pt x="6579" y="2447"/>
                  <a:pt x="6629" y="2398"/>
                </a:cubicBezTo>
                <a:lnTo>
                  <a:pt x="6826" y="2200"/>
                </a:lnTo>
                <a:cubicBezTo>
                  <a:pt x="7072" y="1954"/>
                  <a:pt x="7072" y="1554"/>
                  <a:pt x="6826" y="1308"/>
                </a:cubicBezTo>
                <a:lnTo>
                  <a:pt x="6496" y="978"/>
                </a:lnTo>
                <a:cubicBezTo>
                  <a:pt x="6377" y="859"/>
                  <a:pt x="6218" y="793"/>
                  <a:pt x="6050" y="793"/>
                </a:cubicBezTo>
                <a:cubicBezTo>
                  <a:pt x="5882" y="793"/>
                  <a:pt x="5723" y="859"/>
                  <a:pt x="5604" y="978"/>
                </a:cubicBezTo>
                <a:lnTo>
                  <a:pt x="5406" y="1176"/>
                </a:lnTo>
                <a:cubicBezTo>
                  <a:pt x="5378" y="1204"/>
                  <a:pt x="5319" y="1222"/>
                  <a:pt x="5254" y="1222"/>
                </a:cubicBezTo>
                <a:cubicBezTo>
                  <a:pt x="5201" y="1222"/>
                  <a:pt x="5147" y="1211"/>
                  <a:pt x="5100" y="1190"/>
                </a:cubicBezTo>
                <a:cubicBezTo>
                  <a:pt x="5058" y="1172"/>
                  <a:pt x="5015" y="1154"/>
                  <a:pt x="4973" y="1137"/>
                </a:cubicBezTo>
                <a:cubicBezTo>
                  <a:pt x="4851" y="1090"/>
                  <a:pt x="4766" y="980"/>
                  <a:pt x="4766" y="910"/>
                </a:cubicBezTo>
                <a:lnTo>
                  <a:pt x="4766" y="631"/>
                </a:lnTo>
                <a:cubicBezTo>
                  <a:pt x="4766" y="283"/>
                  <a:pt x="4483" y="0"/>
                  <a:pt x="4136" y="0"/>
                </a:cubicBezTo>
                <a:lnTo>
                  <a:pt x="3668" y="0"/>
                </a:lnTo>
                <a:cubicBezTo>
                  <a:pt x="3321" y="0"/>
                  <a:pt x="3038" y="283"/>
                  <a:pt x="3038" y="631"/>
                </a:cubicBezTo>
                <a:lnTo>
                  <a:pt x="3038" y="910"/>
                </a:lnTo>
                <a:cubicBezTo>
                  <a:pt x="3038" y="980"/>
                  <a:pt x="2953" y="1090"/>
                  <a:pt x="2831" y="1137"/>
                </a:cubicBezTo>
                <a:cubicBezTo>
                  <a:pt x="2789" y="1154"/>
                  <a:pt x="2746" y="1172"/>
                  <a:pt x="2704" y="1190"/>
                </a:cubicBezTo>
                <a:cubicBezTo>
                  <a:pt x="2657" y="1211"/>
                  <a:pt x="2603" y="1222"/>
                  <a:pt x="2550" y="1222"/>
                </a:cubicBezTo>
                <a:cubicBezTo>
                  <a:pt x="2485" y="1222"/>
                  <a:pt x="2426" y="1204"/>
                  <a:pt x="2398" y="1175"/>
                </a:cubicBezTo>
                <a:lnTo>
                  <a:pt x="2200" y="978"/>
                </a:lnTo>
                <a:cubicBezTo>
                  <a:pt x="2081" y="859"/>
                  <a:pt x="1922" y="793"/>
                  <a:pt x="1754" y="793"/>
                </a:cubicBezTo>
                <a:cubicBezTo>
                  <a:pt x="1585" y="793"/>
                  <a:pt x="1427" y="859"/>
                  <a:pt x="1308" y="978"/>
                </a:cubicBezTo>
                <a:lnTo>
                  <a:pt x="978" y="1308"/>
                </a:lnTo>
                <a:cubicBezTo>
                  <a:pt x="732" y="1554"/>
                  <a:pt x="732" y="1954"/>
                  <a:pt x="978" y="2200"/>
                </a:cubicBezTo>
                <a:lnTo>
                  <a:pt x="1175" y="2398"/>
                </a:lnTo>
                <a:cubicBezTo>
                  <a:pt x="1225" y="2447"/>
                  <a:pt x="1243" y="2585"/>
                  <a:pt x="1190" y="2704"/>
                </a:cubicBezTo>
                <a:cubicBezTo>
                  <a:pt x="1172" y="2746"/>
                  <a:pt x="1154" y="2789"/>
                  <a:pt x="1137" y="2831"/>
                </a:cubicBezTo>
                <a:cubicBezTo>
                  <a:pt x="1090" y="2953"/>
                  <a:pt x="980" y="3038"/>
                  <a:pt x="910" y="3038"/>
                </a:cubicBezTo>
                <a:lnTo>
                  <a:pt x="631" y="3038"/>
                </a:lnTo>
                <a:cubicBezTo>
                  <a:pt x="283" y="3038"/>
                  <a:pt x="0" y="3321"/>
                  <a:pt x="0" y="3668"/>
                </a:cubicBezTo>
                <a:lnTo>
                  <a:pt x="0" y="4136"/>
                </a:lnTo>
                <a:cubicBezTo>
                  <a:pt x="0" y="4483"/>
                  <a:pt x="283" y="4766"/>
                  <a:pt x="631" y="4766"/>
                </a:cubicBezTo>
                <a:lnTo>
                  <a:pt x="910" y="4766"/>
                </a:lnTo>
                <a:cubicBezTo>
                  <a:pt x="980" y="4766"/>
                  <a:pt x="1090" y="4851"/>
                  <a:pt x="1137" y="4972"/>
                </a:cubicBezTo>
                <a:cubicBezTo>
                  <a:pt x="1154" y="5015"/>
                  <a:pt x="1172" y="5058"/>
                  <a:pt x="1190" y="5100"/>
                </a:cubicBezTo>
                <a:cubicBezTo>
                  <a:pt x="1243" y="5219"/>
                  <a:pt x="1225" y="5357"/>
                  <a:pt x="1175" y="5406"/>
                </a:cubicBezTo>
                <a:lnTo>
                  <a:pt x="978" y="5604"/>
                </a:lnTo>
                <a:cubicBezTo>
                  <a:pt x="732" y="5850"/>
                  <a:pt x="732" y="6250"/>
                  <a:pt x="978" y="6496"/>
                </a:cubicBezTo>
                <a:lnTo>
                  <a:pt x="1308" y="6826"/>
                </a:lnTo>
                <a:cubicBezTo>
                  <a:pt x="1427" y="6945"/>
                  <a:pt x="1586" y="7011"/>
                  <a:pt x="1754" y="7011"/>
                </a:cubicBezTo>
                <a:cubicBezTo>
                  <a:pt x="1922" y="7011"/>
                  <a:pt x="2081" y="6945"/>
                  <a:pt x="2200" y="6826"/>
                </a:cubicBezTo>
                <a:lnTo>
                  <a:pt x="2398" y="6628"/>
                </a:lnTo>
                <a:cubicBezTo>
                  <a:pt x="2427" y="6599"/>
                  <a:pt x="2484" y="6582"/>
                  <a:pt x="2550" y="6582"/>
                </a:cubicBezTo>
                <a:cubicBezTo>
                  <a:pt x="2602" y="6582"/>
                  <a:pt x="2657" y="6593"/>
                  <a:pt x="2704" y="6614"/>
                </a:cubicBezTo>
                <a:cubicBezTo>
                  <a:pt x="2745" y="6632"/>
                  <a:pt x="2788" y="6650"/>
                  <a:pt x="2831" y="6667"/>
                </a:cubicBezTo>
                <a:cubicBezTo>
                  <a:pt x="2953" y="6714"/>
                  <a:pt x="3038" y="6824"/>
                  <a:pt x="3038" y="6894"/>
                </a:cubicBezTo>
                <a:lnTo>
                  <a:pt x="3038" y="7173"/>
                </a:lnTo>
                <a:cubicBezTo>
                  <a:pt x="3038" y="7521"/>
                  <a:pt x="3321" y="7804"/>
                  <a:pt x="3668" y="7804"/>
                </a:cubicBezTo>
                <a:lnTo>
                  <a:pt x="4136" y="7804"/>
                </a:lnTo>
                <a:cubicBezTo>
                  <a:pt x="4483" y="7804"/>
                  <a:pt x="4766" y="7521"/>
                  <a:pt x="4766" y="7173"/>
                </a:cubicBezTo>
                <a:lnTo>
                  <a:pt x="4766" y="6894"/>
                </a:lnTo>
                <a:cubicBezTo>
                  <a:pt x="4766" y="6824"/>
                  <a:pt x="4851" y="6714"/>
                  <a:pt x="4972" y="6667"/>
                </a:cubicBezTo>
                <a:cubicBezTo>
                  <a:pt x="5015" y="6650"/>
                  <a:pt x="5058" y="6632"/>
                  <a:pt x="5100" y="6614"/>
                </a:cubicBezTo>
                <a:cubicBezTo>
                  <a:pt x="5146" y="6593"/>
                  <a:pt x="5201" y="6582"/>
                  <a:pt x="5254" y="6582"/>
                </a:cubicBezTo>
                <a:cubicBezTo>
                  <a:pt x="5319" y="6582"/>
                  <a:pt x="5377" y="6600"/>
                  <a:pt x="5406" y="6629"/>
                </a:cubicBezTo>
                <a:lnTo>
                  <a:pt x="5604" y="6826"/>
                </a:lnTo>
                <a:cubicBezTo>
                  <a:pt x="5723" y="6945"/>
                  <a:pt x="5882" y="7011"/>
                  <a:pt x="6050" y="7011"/>
                </a:cubicBezTo>
                <a:cubicBezTo>
                  <a:pt x="6068" y="7011"/>
                  <a:pt x="6087" y="7010"/>
                  <a:pt x="6105" y="7009"/>
                </a:cubicBezTo>
                <a:cubicBezTo>
                  <a:pt x="6335" y="6989"/>
                  <a:pt x="6538" y="6785"/>
                  <a:pt x="6647" y="6675"/>
                </a:cubicBezTo>
                <a:lnTo>
                  <a:pt x="6661" y="6661"/>
                </a:lnTo>
                <a:lnTo>
                  <a:pt x="6826" y="6496"/>
                </a:lnTo>
                <a:cubicBezTo>
                  <a:pt x="7072" y="6250"/>
                  <a:pt x="7072" y="5850"/>
                  <a:pt x="6826" y="5604"/>
                </a:cubicBezTo>
                <a:lnTo>
                  <a:pt x="6629" y="5406"/>
                </a:lnTo>
                <a:cubicBezTo>
                  <a:pt x="6579" y="5357"/>
                  <a:pt x="6561" y="5219"/>
                  <a:pt x="6614" y="5100"/>
                </a:cubicBezTo>
                <a:cubicBezTo>
                  <a:pt x="6632" y="5058"/>
                  <a:pt x="6650" y="5015"/>
                  <a:pt x="6667" y="4972"/>
                </a:cubicBezTo>
                <a:cubicBezTo>
                  <a:pt x="6714" y="4851"/>
                  <a:pt x="6824" y="4766"/>
                  <a:pt x="6894" y="4766"/>
                </a:cubicBezTo>
                <a:lnTo>
                  <a:pt x="7173" y="4766"/>
                </a:lnTo>
                <a:cubicBezTo>
                  <a:pt x="7521" y="4766"/>
                  <a:pt x="7804" y="4483"/>
                  <a:pt x="7804" y="4135"/>
                </a:cubicBezTo>
                <a:lnTo>
                  <a:pt x="7804" y="3668"/>
                </a:lnTo>
                <a:cubicBezTo>
                  <a:pt x="7804" y="3321"/>
                  <a:pt x="7521" y="3038"/>
                  <a:pt x="7173" y="3038"/>
                </a:cubicBezTo>
                <a:close/>
                <a:moveTo>
                  <a:pt x="5608" y="3902"/>
                </a:moveTo>
                <a:cubicBezTo>
                  <a:pt x="5608" y="4843"/>
                  <a:pt x="4843" y="5608"/>
                  <a:pt x="3902" y="5608"/>
                </a:cubicBezTo>
                <a:cubicBezTo>
                  <a:pt x="2961" y="5608"/>
                  <a:pt x="2196" y="4843"/>
                  <a:pt x="2196" y="3902"/>
                </a:cubicBezTo>
                <a:cubicBezTo>
                  <a:pt x="2196" y="2961"/>
                  <a:pt x="2961" y="2196"/>
                  <a:pt x="3902" y="2196"/>
                </a:cubicBezTo>
                <a:cubicBezTo>
                  <a:pt x="4843" y="2196"/>
                  <a:pt x="5608" y="2961"/>
                  <a:pt x="5608" y="39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33" name="椭圆 69">
            <a:extLst>
              <a:ext uri="{FF2B5EF4-FFF2-40B4-BE49-F238E27FC236}">
                <a16:creationId xmlns:a16="http://schemas.microsoft.com/office/drawing/2014/main" id="{D5D88DB7-7E65-4072-BB4B-DA5173B9A405}"/>
              </a:ext>
            </a:extLst>
          </p:cNvPr>
          <p:cNvSpPr/>
          <p:nvPr/>
        </p:nvSpPr>
        <p:spPr>
          <a:xfrm>
            <a:off x="6287469" y="5121131"/>
            <a:ext cx="387928" cy="330353"/>
          </a:xfrm>
          <a:custGeom>
            <a:avLst/>
            <a:gdLst>
              <a:gd name="connsiteX0" fmla="*/ 303714 w 607639"/>
              <a:gd name="connsiteY0" fmla="*/ 173520 h 517456"/>
              <a:gd name="connsiteX1" fmla="*/ 337586 w 607639"/>
              <a:gd name="connsiteY1" fmla="*/ 207321 h 517456"/>
              <a:gd name="connsiteX2" fmla="*/ 303714 w 607639"/>
              <a:gd name="connsiteY2" fmla="*/ 241122 h 517456"/>
              <a:gd name="connsiteX3" fmla="*/ 269842 w 607639"/>
              <a:gd name="connsiteY3" fmla="*/ 207321 h 517456"/>
              <a:gd name="connsiteX4" fmla="*/ 303714 w 607639"/>
              <a:gd name="connsiteY4" fmla="*/ 173520 h 517456"/>
              <a:gd name="connsiteX5" fmla="*/ 303758 w 607639"/>
              <a:gd name="connsiteY5" fmla="*/ 139994 h 517456"/>
              <a:gd name="connsiteX6" fmla="*/ 236373 w 607639"/>
              <a:gd name="connsiteY6" fmla="*/ 207277 h 517456"/>
              <a:gd name="connsiteX7" fmla="*/ 303758 w 607639"/>
              <a:gd name="connsiteY7" fmla="*/ 274559 h 517456"/>
              <a:gd name="connsiteX8" fmla="*/ 371054 w 607639"/>
              <a:gd name="connsiteY8" fmla="*/ 207277 h 517456"/>
              <a:gd name="connsiteX9" fmla="*/ 303758 w 607639"/>
              <a:gd name="connsiteY9" fmla="*/ 139994 h 517456"/>
              <a:gd name="connsiteX10" fmla="*/ 282839 w 607639"/>
              <a:gd name="connsiteY10" fmla="*/ 68801 h 517456"/>
              <a:gd name="connsiteX11" fmla="*/ 303669 w 607639"/>
              <a:gd name="connsiteY11" fmla="*/ 68801 h 517456"/>
              <a:gd name="connsiteX12" fmla="*/ 303847 w 607639"/>
              <a:gd name="connsiteY12" fmla="*/ 68801 h 517456"/>
              <a:gd name="connsiteX13" fmla="*/ 324588 w 607639"/>
              <a:gd name="connsiteY13" fmla="*/ 68801 h 517456"/>
              <a:gd name="connsiteX14" fmla="*/ 327703 w 607639"/>
              <a:gd name="connsiteY14" fmla="*/ 99465 h 517456"/>
              <a:gd name="connsiteX15" fmla="*/ 363221 w 607639"/>
              <a:gd name="connsiteY15" fmla="*/ 114219 h 517456"/>
              <a:gd name="connsiteX16" fmla="*/ 387166 w 607639"/>
              <a:gd name="connsiteY16" fmla="*/ 94665 h 517456"/>
              <a:gd name="connsiteX17" fmla="*/ 416541 w 607639"/>
              <a:gd name="connsiteY17" fmla="*/ 124085 h 517456"/>
              <a:gd name="connsiteX18" fmla="*/ 396958 w 607639"/>
              <a:gd name="connsiteY18" fmla="*/ 147993 h 517456"/>
              <a:gd name="connsiteX19" fmla="*/ 411645 w 607639"/>
              <a:gd name="connsiteY19" fmla="*/ 183457 h 517456"/>
              <a:gd name="connsiteX20" fmla="*/ 442445 w 607639"/>
              <a:gd name="connsiteY20" fmla="*/ 186479 h 517456"/>
              <a:gd name="connsiteX21" fmla="*/ 442445 w 607639"/>
              <a:gd name="connsiteY21" fmla="*/ 228075 h 517456"/>
              <a:gd name="connsiteX22" fmla="*/ 411645 w 607639"/>
              <a:gd name="connsiteY22" fmla="*/ 231185 h 517456"/>
              <a:gd name="connsiteX23" fmla="*/ 396958 w 607639"/>
              <a:gd name="connsiteY23" fmla="*/ 266649 h 517456"/>
              <a:gd name="connsiteX24" fmla="*/ 416541 w 607639"/>
              <a:gd name="connsiteY24" fmla="*/ 290558 h 517456"/>
              <a:gd name="connsiteX25" fmla="*/ 387166 w 607639"/>
              <a:gd name="connsiteY25" fmla="*/ 319977 h 517456"/>
              <a:gd name="connsiteX26" fmla="*/ 363221 w 607639"/>
              <a:gd name="connsiteY26" fmla="*/ 300423 h 517456"/>
              <a:gd name="connsiteX27" fmla="*/ 327703 w 607639"/>
              <a:gd name="connsiteY27" fmla="*/ 315177 h 517456"/>
              <a:gd name="connsiteX28" fmla="*/ 324588 w 607639"/>
              <a:gd name="connsiteY28" fmla="*/ 345841 h 517456"/>
              <a:gd name="connsiteX29" fmla="*/ 303847 w 607639"/>
              <a:gd name="connsiteY29" fmla="*/ 345841 h 517456"/>
              <a:gd name="connsiteX30" fmla="*/ 303669 w 607639"/>
              <a:gd name="connsiteY30" fmla="*/ 345841 h 517456"/>
              <a:gd name="connsiteX31" fmla="*/ 282839 w 607639"/>
              <a:gd name="connsiteY31" fmla="*/ 345841 h 517456"/>
              <a:gd name="connsiteX32" fmla="*/ 279813 w 607639"/>
              <a:gd name="connsiteY32" fmla="*/ 315177 h 517456"/>
              <a:gd name="connsiteX33" fmla="*/ 244295 w 607639"/>
              <a:gd name="connsiteY33" fmla="*/ 300423 h 517456"/>
              <a:gd name="connsiteX34" fmla="*/ 220350 w 607639"/>
              <a:gd name="connsiteY34" fmla="*/ 319977 h 517456"/>
              <a:gd name="connsiteX35" fmla="*/ 190886 w 607639"/>
              <a:gd name="connsiteY35" fmla="*/ 290558 h 517456"/>
              <a:gd name="connsiteX36" fmla="*/ 210558 w 607639"/>
              <a:gd name="connsiteY36" fmla="*/ 266649 h 517456"/>
              <a:gd name="connsiteX37" fmla="*/ 195782 w 607639"/>
              <a:gd name="connsiteY37" fmla="*/ 231185 h 517456"/>
              <a:gd name="connsiteX38" fmla="*/ 164982 w 607639"/>
              <a:gd name="connsiteY38" fmla="*/ 228075 h 517456"/>
              <a:gd name="connsiteX39" fmla="*/ 164982 w 607639"/>
              <a:gd name="connsiteY39" fmla="*/ 186568 h 517456"/>
              <a:gd name="connsiteX40" fmla="*/ 195782 w 607639"/>
              <a:gd name="connsiteY40" fmla="*/ 183457 h 517456"/>
              <a:gd name="connsiteX41" fmla="*/ 210558 w 607639"/>
              <a:gd name="connsiteY41" fmla="*/ 147993 h 517456"/>
              <a:gd name="connsiteX42" fmla="*/ 190886 w 607639"/>
              <a:gd name="connsiteY42" fmla="*/ 124085 h 517456"/>
              <a:gd name="connsiteX43" fmla="*/ 220350 w 607639"/>
              <a:gd name="connsiteY43" fmla="*/ 94665 h 517456"/>
              <a:gd name="connsiteX44" fmla="*/ 244295 w 607639"/>
              <a:gd name="connsiteY44" fmla="*/ 114219 h 517456"/>
              <a:gd name="connsiteX45" fmla="*/ 279813 w 607639"/>
              <a:gd name="connsiteY45" fmla="*/ 99465 h 517456"/>
              <a:gd name="connsiteX46" fmla="*/ 38005 w 607639"/>
              <a:gd name="connsiteY46" fmla="*/ 37951 h 517456"/>
              <a:gd name="connsiteX47" fmla="*/ 38005 w 607639"/>
              <a:gd name="connsiteY47" fmla="*/ 376049 h 517456"/>
              <a:gd name="connsiteX48" fmla="*/ 569634 w 607639"/>
              <a:gd name="connsiteY48" fmla="*/ 376049 h 517456"/>
              <a:gd name="connsiteX49" fmla="*/ 569634 w 607639"/>
              <a:gd name="connsiteY49" fmla="*/ 37951 h 517456"/>
              <a:gd name="connsiteX50" fmla="*/ 28482 w 607639"/>
              <a:gd name="connsiteY50" fmla="*/ 0 h 517456"/>
              <a:gd name="connsiteX51" fmla="*/ 579157 w 607639"/>
              <a:gd name="connsiteY51" fmla="*/ 0 h 517456"/>
              <a:gd name="connsiteX52" fmla="*/ 607639 w 607639"/>
              <a:gd name="connsiteY52" fmla="*/ 28441 h 517456"/>
              <a:gd name="connsiteX53" fmla="*/ 607639 w 607639"/>
              <a:gd name="connsiteY53" fmla="*/ 385559 h 517456"/>
              <a:gd name="connsiteX54" fmla="*/ 579157 w 607639"/>
              <a:gd name="connsiteY54" fmla="*/ 414000 h 517456"/>
              <a:gd name="connsiteX55" fmla="*/ 351304 w 607639"/>
              <a:gd name="connsiteY55" fmla="*/ 414000 h 517456"/>
              <a:gd name="connsiteX56" fmla="*/ 351304 w 607639"/>
              <a:gd name="connsiteY56" fmla="*/ 479593 h 517456"/>
              <a:gd name="connsiteX57" fmla="*/ 437906 w 607639"/>
              <a:gd name="connsiteY57" fmla="*/ 479593 h 517456"/>
              <a:gd name="connsiteX58" fmla="*/ 437906 w 607639"/>
              <a:gd name="connsiteY58" fmla="*/ 517456 h 517456"/>
              <a:gd name="connsiteX59" fmla="*/ 169733 w 607639"/>
              <a:gd name="connsiteY59" fmla="*/ 517456 h 517456"/>
              <a:gd name="connsiteX60" fmla="*/ 169733 w 607639"/>
              <a:gd name="connsiteY60" fmla="*/ 479593 h 517456"/>
              <a:gd name="connsiteX61" fmla="*/ 256335 w 607639"/>
              <a:gd name="connsiteY61" fmla="*/ 479593 h 517456"/>
              <a:gd name="connsiteX62" fmla="*/ 256335 w 607639"/>
              <a:gd name="connsiteY62" fmla="*/ 414000 h 517456"/>
              <a:gd name="connsiteX63" fmla="*/ 28482 w 607639"/>
              <a:gd name="connsiteY63" fmla="*/ 414000 h 517456"/>
              <a:gd name="connsiteX64" fmla="*/ 0 w 607639"/>
              <a:gd name="connsiteY64" fmla="*/ 385559 h 517456"/>
              <a:gd name="connsiteX65" fmla="*/ 0 w 607639"/>
              <a:gd name="connsiteY65" fmla="*/ 28441 h 517456"/>
              <a:gd name="connsiteX66" fmla="*/ 28482 w 607639"/>
              <a:gd name="connsiteY66" fmla="*/ 0 h 51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07639" h="517456">
                <a:moveTo>
                  <a:pt x="303714" y="173520"/>
                </a:moveTo>
                <a:cubicBezTo>
                  <a:pt x="322421" y="173520"/>
                  <a:pt x="337586" y="188653"/>
                  <a:pt x="337586" y="207321"/>
                </a:cubicBezTo>
                <a:cubicBezTo>
                  <a:pt x="337586" y="225989"/>
                  <a:pt x="322421" y="241122"/>
                  <a:pt x="303714" y="241122"/>
                </a:cubicBezTo>
                <a:cubicBezTo>
                  <a:pt x="285007" y="241122"/>
                  <a:pt x="269842" y="225989"/>
                  <a:pt x="269842" y="207321"/>
                </a:cubicBezTo>
                <a:cubicBezTo>
                  <a:pt x="269842" y="188653"/>
                  <a:pt x="285007" y="173520"/>
                  <a:pt x="303714" y="173520"/>
                </a:cubicBezTo>
                <a:close/>
                <a:moveTo>
                  <a:pt x="303758" y="139994"/>
                </a:moveTo>
                <a:cubicBezTo>
                  <a:pt x="266549" y="139994"/>
                  <a:pt x="236373" y="170125"/>
                  <a:pt x="236373" y="207277"/>
                </a:cubicBezTo>
                <a:cubicBezTo>
                  <a:pt x="236373" y="244517"/>
                  <a:pt x="266549" y="274559"/>
                  <a:pt x="303758" y="274559"/>
                </a:cubicBezTo>
                <a:cubicBezTo>
                  <a:pt x="340967" y="274559"/>
                  <a:pt x="371054" y="244517"/>
                  <a:pt x="371054" y="207277"/>
                </a:cubicBezTo>
                <a:cubicBezTo>
                  <a:pt x="371054" y="170125"/>
                  <a:pt x="340967" y="139994"/>
                  <a:pt x="303758" y="139994"/>
                </a:cubicBezTo>
                <a:close/>
                <a:moveTo>
                  <a:pt x="282839" y="68801"/>
                </a:moveTo>
                <a:lnTo>
                  <a:pt x="303669" y="68801"/>
                </a:lnTo>
                <a:lnTo>
                  <a:pt x="303847" y="68801"/>
                </a:lnTo>
                <a:lnTo>
                  <a:pt x="324588" y="68801"/>
                </a:lnTo>
                <a:lnTo>
                  <a:pt x="327703" y="99465"/>
                </a:lnTo>
                <a:cubicBezTo>
                  <a:pt x="340522" y="102309"/>
                  <a:pt x="352450" y="107375"/>
                  <a:pt x="363221" y="114219"/>
                </a:cubicBezTo>
                <a:lnTo>
                  <a:pt x="387166" y="94665"/>
                </a:lnTo>
                <a:lnTo>
                  <a:pt x="416541" y="124085"/>
                </a:lnTo>
                <a:lnTo>
                  <a:pt x="396958" y="147993"/>
                </a:lnTo>
                <a:cubicBezTo>
                  <a:pt x="403812" y="158748"/>
                  <a:pt x="408797" y="170658"/>
                  <a:pt x="411645" y="183457"/>
                </a:cubicBezTo>
                <a:lnTo>
                  <a:pt x="442445" y="186479"/>
                </a:lnTo>
                <a:lnTo>
                  <a:pt x="442445" y="228075"/>
                </a:lnTo>
                <a:lnTo>
                  <a:pt x="411645" y="231185"/>
                </a:lnTo>
                <a:cubicBezTo>
                  <a:pt x="408886" y="243984"/>
                  <a:pt x="403812" y="255894"/>
                  <a:pt x="396958" y="266649"/>
                </a:cubicBezTo>
                <a:lnTo>
                  <a:pt x="416541" y="290558"/>
                </a:lnTo>
                <a:lnTo>
                  <a:pt x="387166" y="319977"/>
                </a:lnTo>
                <a:lnTo>
                  <a:pt x="363221" y="300423"/>
                </a:lnTo>
                <a:cubicBezTo>
                  <a:pt x="352450" y="307267"/>
                  <a:pt x="340522" y="312333"/>
                  <a:pt x="327703" y="315177"/>
                </a:cubicBezTo>
                <a:lnTo>
                  <a:pt x="324588" y="345841"/>
                </a:lnTo>
                <a:lnTo>
                  <a:pt x="303847" y="345841"/>
                </a:lnTo>
                <a:lnTo>
                  <a:pt x="303669" y="345841"/>
                </a:lnTo>
                <a:lnTo>
                  <a:pt x="282839" y="345841"/>
                </a:lnTo>
                <a:lnTo>
                  <a:pt x="279813" y="315177"/>
                </a:lnTo>
                <a:cubicBezTo>
                  <a:pt x="266994" y="312333"/>
                  <a:pt x="254977" y="307267"/>
                  <a:pt x="244295" y="300423"/>
                </a:cubicBezTo>
                <a:lnTo>
                  <a:pt x="220350" y="319977"/>
                </a:lnTo>
                <a:lnTo>
                  <a:pt x="190886" y="290558"/>
                </a:lnTo>
                <a:lnTo>
                  <a:pt x="210558" y="266649"/>
                </a:lnTo>
                <a:cubicBezTo>
                  <a:pt x="203704" y="255894"/>
                  <a:pt x="198630" y="243984"/>
                  <a:pt x="195782" y="231185"/>
                </a:cubicBezTo>
                <a:lnTo>
                  <a:pt x="164982" y="228075"/>
                </a:lnTo>
                <a:lnTo>
                  <a:pt x="164982" y="186568"/>
                </a:lnTo>
                <a:lnTo>
                  <a:pt x="195782" y="183457"/>
                </a:lnTo>
                <a:cubicBezTo>
                  <a:pt x="198630" y="170658"/>
                  <a:pt x="203704" y="158748"/>
                  <a:pt x="210558" y="147993"/>
                </a:cubicBezTo>
                <a:lnTo>
                  <a:pt x="190886" y="124085"/>
                </a:lnTo>
                <a:lnTo>
                  <a:pt x="220350" y="94665"/>
                </a:lnTo>
                <a:lnTo>
                  <a:pt x="244295" y="114219"/>
                </a:lnTo>
                <a:cubicBezTo>
                  <a:pt x="254977" y="107375"/>
                  <a:pt x="266905" y="102309"/>
                  <a:pt x="279813" y="99465"/>
                </a:cubicBezTo>
                <a:close/>
                <a:moveTo>
                  <a:pt x="38005" y="37951"/>
                </a:moveTo>
                <a:lnTo>
                  <a:pt x="38005" y="376049"/>
                </a:lnTo>
                <a:lnTo>
                  <a:pt x="569634" y="376049"/>
                </a:lnTo>
                <a:lnTo>
                  <a:pt x="569634" y="37951"/>
                </a:lnTo>
                <a:close/>
                <a:moveTo>
                  <a:pt x="28482" y="0"/>
                </a:moveTo>
                <a:lnTo>
                  <a:pt x="579157" y="0"/>
                </a:lnTo>
                <a:cubicBezTo>
                  <a:pt x="594822" y="0"/>
                  <a:pt x="607639" y="12799"/>
                  <a:pt x="607639" y="28441"/>
                </a:cubicBezTo>
                <a:lnTo>
                  <a:pt x="607639" y="385559"/>
                </a:lnTo>
                <a:cubicBezTo>
                  <a:pt x="607639" y="401202"/>
                  <a:pt x="594822" y="414000"/>
                  <a:pt x="579157" y="414000"/>
                </a:cubicBezTo>
                <a:lnTo>
                  <a:pt x="351304" y="414000"/>
                </a:lnTo>
                <a:lnTo>
                  <a:pt x="351304" y="479593"/>
                </a:lnTo>
                <a:lnTo>
                  <a:pt x="437906" y="479593"/>
                </a:lnTo>
                <a:lnTo>
                  <a:pt x="437906" y="517456"/>
                </a:lnTo>
                <a:lnTo>
                  <a:pt x="169733" y="517456"/>
                </a:lnTo>
                <a:lnTo>
                  <a:pt x="169733" y="479593"/>
                </a:lnTo>
                <a:lnTo>
                  <a:pt x="256335" y="479593"/>
                </a:lnTo>
                <a:lnTo>
                  <a:pt x="256335" y="414000"/>
                </a:lnTo>
                <a:lnTo>
                  <a:pt x="28482" y="414000"/>
                </a:lnTo>
                <a:cubicBezTo>
                  <a:pt x="12817" y="414000"/>
                  <a:pt x="0" y="401202"/>
                  <a:pt x="0" y="385559"/>
                </a:cubicBezTo>
                <a:lnTo>
                  <a:pt x="0" y="28441"/>
                </a:lnTo>
                <a:cubicBezTo>
                  <a:pt x="0" y="12799"/>
                  <a:pt x="12817" y="0"/>
                  <a:pt x="284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grpSp>
        <p:nvGrpSpPr>
          <p:cNvPr id="34" name="组合 16"/>
          <p:cNvGrpSpPr/>
          <p:nvPr/>
        </p:nvGrpSpPr>
        <p:grpSpPr>
          <a:xfrm>
            <a:off x="8475158" y="2115276"/>
            <a:ext cx="2351472" cy="851966"/>
            <a:chOff x="3624780" y="2412339"/>
            <a:chExt cx="2351472" cy="851965"/>
          </a:xfrm>
        </p:grpSpPr>
        <p:sp>
          <p:nvSpPr>
            <p:cNvPr id="35" name="文本框 34"/>
            <p:cNvSpPr txBox="1"/>
            <p:nvPr/>
          </p:nvSpPr>
          <p:spPr>
            <a:xfrm>
              <a:off x="3624780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624780" y="2750894"/>
              <a:ext cx="2351472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stop on a projector or computer, or presentation and presentation it make film to be used in a wider field.</a:t>
              </a:r>
            </a:p>
          </p:txBody>
        </p:sp>
      </p:grpSp>
      <p:grpSp>
        <p:nvGrpSpPr>
          <p:cNvPr id="37" name="组合 16"/>
          <p:cNvGrpSpPr/>
          <p:nvPr/>
        </p:nvGrpSpPr>
        <p:grpSpPr>
          <a:xfrm>
            <a:off x="8523545" y="3435404"/>
            <a:ext cx="2351472" cy="851966"/>
            <a:chOff x="3624780" y="2412339"/>
            <a:chExt cx="2351472" cy="851965"/>
          </a:xfrm>
        </p:grpSpPr>
        <p:sp>
          <p:nvSpPr>
            <p:cNvPr id="38" name="文本框 37"/>
            <p:cNvSpPr txBox="1"/>
            <p:nvPr/>
          </p:nvSpPr>
          <p:spPr>
            <a:xfrm>
              <a:off x="3624780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624780" y="2750894"/>
              <a:ext cx="2351472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stop on a projector or computer, or presentation and presentation it make film to be used in a wider field.</a:t>
              </a:r>
            </a:p>
          </p:txBody>
        </p:sp>
      </p:grpSp>
      <p:grpSp>
        <p:nvGrpSpPr>
          <p:cNvPr id="40" name="组合 16"/>
          <p:cNvGrpSpPr/>
          <p:nvPr/>
        </p:nvGrpSpPr>
        <p:grpSpPr>
          <a:xfrm>
            <a:off x="8606496" y="4872231"/>
            <a:ext cx="2351472" cy="851966"/>
            <a:chOff x="3624780" y="2412339"/>
            <a:chExt cx="2351472" cy="851965"/>
          </a:xfrm>
        </p:grpSpPr>
        <p:sp>
          <p:nvSpPr>
            <p:cNvPr id="41" name="文本框 40"/>
            <p:cNvSpPr txBox="1"/>
            <p:nvPr/>
          </p:nvSpPr>
          <p:spPr>
            <a:xfrm>
              <a:off x="3624780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624780" y="2750894"/>
              <a:ext cx="2351472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stop on a projector or computer, or presentation and presentation it make film to be used in a wider field.</a:t>
              </a:r>
            </a:p>
          </p:txBody>
        </p:sp>
      </p:grpSp>
      <p:grpSp>
        <p:nvGrpSpPr>
          <p:cNvPr id="43" name="组合 16"/>
          <p:cNvGrpSpPr/>
          <p:nvPr/>
        </p:nvGrpSpPr>
        <p:grpSpPr>
          <a:xfrm>
            <a:off x="936725" y="2742485"/>
            <a:ext cx="2351472" cy="851966"/>
            <a:chOff x="3624780" y="2412339"/>
            <a:chExt cx="2351472" cy="851965"/>
          </a:xfrm>
        </p:grpSpPr>
        <p:sp>
          <p:nvSpPr>
            <p:cNvPr id="44" name="文本框 43"/>
            <p:cNvSpPr txBox="1"/>
            <p:nvPr/>
          </p:nvSpPr>
          <p:spPr>
            <a:xfrm>
              <a:off x="3830069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624780" y="2750894"/>
              <a:ext cx="2351472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stop on a projector or computer, or presentation and presentation it make film to be used in a wider field.</a:t>
              </a:r>
            </a:p>
          </p:txBody>
        </p:sp>
      </p:grpSp>
      <p:grpSp>
        <p:nvGrpSpPr>
          <p:cNvPr id="46" name="组合 16"/>
          <p:cNvGrpSpPr/>
          <p:nvPr/>
        </p:nvGrpSpPr>
        <p:grpSpPr>
          <a:xfrm>
            <a:off x="936725" y="4179312"/>
            <a:ext cx="2351472" cy="851966"/>
            <a:chOff x="3624780" y="2412339"/>
            <a:chExt cx="2351472" cy="851965"/>
          </a:xfrm>
        </p:grpSpPr>
        <p:sp>
          <p:nvSpPr>
            <p:cNvPr id="47" name="文本框 46"/>
            <p:cNvSpPr txBox="1"/>
            <p:nvPr/>
          </p:nvSpPr>
          <p:spPr>
            <a:xfrm>
              <a:off x="3786317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624780" y="2750894"/>
              <a:ext cx="2351472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stop on a projector or computer, or presentation and presentation it make film to be used in a wider field.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67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任意形状 2"/>
          <p:cNvSpPr/>
          <p:nvPr/>
        </p:nvSpPr>
        <p:spPr>
          <a:xfrm rot="10800000" flipH="1" flipV="1">
            <a:off x="1815588" y="-22136"/>
            <a:ext cx="10376412" cy="6919225"/>
          </a:xfrm>
          <a:custGeom>
            <a:avLst/>
            <a:gdLst>
              <a:gd name="connsiteX0" fmla="*/ 4177553 w 4177553"/>
              <a:gd name="connsiteY0" fmla="*/ 3013636 h 3013636"/>
              <a:gd name="connsiteX1" fmla="*/ 2743200 w 4177553"/>
              <a:gd name="connsiteY1" fmla="*/ 3013636 h 3013636"/>
              <a:gd name="connsiteX2" fmla="*/ 0 w 4177553"/>
              <a:gd name="connsiteY2" fmla="*/ 648808 h 3013636"/>
              <a:gd name="connsiteX3" fmla="*/ 0 w 4177553"/>
              <a:gd name="connsiteY3" fmla="*/ 0 h 3013636"/>
              <a:gd name="connsiteX4" fmla="*/ 4177553 w 4177553"/>
              <a:gd name="connsiteY4" fmla="*/ 0 h 3013636"/>
              <a:gd name="connsiteX5" fmla="*/ 4177553 w 4177553"/>
              <a:gd name="connsiteY5" fmla="*/ 3013636 h 3013636"/>
              <a:gd name="connsiteX0" fmla="*/ 4183429 w 4183429"/>
              <a:gd name="connsiteY0" fmla="*/ 3013636 h 3013636"/>
              <a:gd name="connsiteX1" fmla="*/ 2749076 w 4183429"/>
              <a:gd name="connsiteY1" fmla="*/ 3013636 h 3013636"/>
              <a:gd name="connsiteX2" fmla="*/ 0 w 4183429"/>
              <a:gd name="connsiteY2" fmla="*/ 319774 h 3013636"/>
              <a:gd name="connsiteX3" fmla="*/ 5876 w 4183429"/>
              <a:gd name="connsiteY3" fmla="*/ 0 h 3013636"/>
              <a:gd name="connsiteX4" fmla="*/ 4183429 w 4183429"/>
              <a:gd name="connsiteY4" fmla="*/ 0 h 3013636"/>
              <a:gd name="connsiteX5" fmla="*/ 4183429 w 4183429"/>
              <a:gd name="connsiteY5" fmla="*/ 3013636 h 3013636"/>
              <a:gd name="connsiteX0" fmla="*/ 4533903 w 4533903"/>
              <a:gd name="connsiteY0" fmla="*/ 3023308 h 3023308"/>
              <a:gd name="connsiteX1" fmla="*/ 3099550 w 4533903"/>
              <a:gd name="connsiteY1" fmla="*/ 3023308 h 3023308"/>
              <a:gd name="connsiteX2" fmla="*/ 0 w 4533903"/>
              <a:gd name="connsiteY2" fmla="*/ 0 h 3023308"/>
              <a:gd name="connsiteX3" fmla="*/ 356350 w 4533903"/>
              <a:gd name="connsiteY3" fmla="*/ 9672 h 3023308"/>
              <a:gd name="connsiteX4" fmla="*/ 4533903 w 4533903"/>
              <a:gd name="connsiteY4" fmla="*/ 9672 h 3023308"/>
              <a:gd name="connsiteX5" fmla="*/ 4533903 w 4533903"/>
              <a:gd name="connsiteY5" fmla="*/ 3023308 h 30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3903" h="3023308">
                <a:moveTo>
                  <a:pt x="4533903" y="3023308"/>
                </a:moveTo>
                <a:lnTo>
                  <a:pt x="3099550" y="3023308"/>
                </a:lnTo>
                <a:lnTo>
                  <a:pt x="0" y="0"/>
                </a:lnTo>
                <a:lnTo>
                  <a:pt x="356350" y="9672"/>
                </a:lnTo>
                <a:lnTo>
                  <a:pt x="4533903" y="9672"/>
                </a:lnTo>
                <a:lnTo>
                  <a:pt x="4533903" y="3023308"/>
                </a:lnTo>
                <a:close/>
              </a:path>
            </a:pathLst>
          </a:custGeom>
          <a:solidFill>
            <a:srgbClr val="2E2E3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三角形 3"/>
          <p:cNvSpPr/>
          <p:nvPr/>
        </p:nvSpPr>
        <p:spPr>
          <a:xfrm rot="10800000">
            <a:off x="9448800" y="0"/>
            <a:ext cx="2743200" cy="2364828"/>
          </a:xfrm>
          <a:prstGeom prst="triangle">
            <a:avLst>
              <a:gd name="adj" fmla="val 0"/>
            </a:avLst>
          </a:prstGeom>
          <a:solidFill>
            <a:srgbClr val="E95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E9554A"/>
              </a:solidFill>
            </a:endParaRPr>
          </a:p>
        </p:txBody>
      </p:sp>
      <p:sp>
        <p:nvSpPr>
          <p:cNvPr id="5" name="三角形 4"/>
          <p:cNvSpPr/>
          <p:nvPr/>
        </p:nvSpPr>
        <p:spPr>
          <a:xfrm>
            <a:off x="0" y="4493172"/>
            <a:ext cx="2743200" cy="236482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" name="组 5"/>
          <p:cNvGrpSpPr/>
          <p:nvPr/>
        </p:nvGrpSpPr>
        <p:grpSpPr>
          <a:xfrm>
            <a:off x="6625862" y="2796173"/>
            <a:ext cx="4760258" cy="975013"/>
            <a:chOff x="5567083" y="1079668"/>
            <a:chExt cx="4760258" cy="975013"/>
          </a:xfrm>
        </p:grpSpPr>
        <p:sp>
          <p:nvSpPr>
            <p:cNvPr id="7" name="矩形 6"/>
            <p:cNvSpPr/>
            <p:nvPr/>
          </p:nvSpPr>
          <p:spPr>
            <a:xfrm>
              <a:off x="5567083" y="1156447"/>
              <a:ext cx="94130" cy="898234"/>
            </a:xfrm>
            <a:prstGeom prst="rect">
              <a:avLst/>
            </a:prstGeom>
            <a:solidFill>
              <a:srgbClr val="E95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8" name="组 7"/>
            <p:cNvGrpSpPr/>
            <p:nvPr/>
          </p:nvGrpSpPr>
          <p:grpSpPr>
            <a:xfrm>
              <a:off x="5824916" y="1079668"/>
              <a:ext cx="4502425" cy="975013"/>
              <a:chOff x="6066963" y="1214139"/>
              <a:chExt cx="4502425" cy="975013"/>
            </a:xfrm>
          </p:grpSpPr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2F78B57-7465-44A8-9891-07E030845F5A}"/>
                  </a:ext>
                </a:extLst>
              </p:cNvPr>
              <p:cNvSpPr txBox="1"/>
              <p:nvPr/>
            </p:nvSpPr>
            <p:spPr>
              <a:xfrm>
                <a:off x="6066963" y="1214139"/>
                <a:ext cx="38373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b="1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微软雅黑"/>
                    <a:cs typeface="Segoe UI Light" panose="020B0502040204020203" pitchFamily="34" charset="0"/>
                  </a:rPr>
                  <a:t>Development plans</a:t>
                </a:r>
                <a:endParaRPr lang="id-ID" altLang="zh-CN" sz="2400" b="1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/>
                  <a:cs typeface="Segoe UI Light" panose="020B0502040204020203" pitchFamily="34" charset="0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893491B-C64C-4CA9-8013-1678987DE561}"/>
                  </a:ext>
                </a:extLst>
              </p:cNvPr>
              <p:cNvSpPr txBox="1"/>
              <p:nvPr/>
            </p:nvSpPr>
            <p:spPr>
              <a:xfrm>
                <a:off x="6066963" y="1635154"/>
                <a:ext cx="450242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</a:rPr>
                  <a:t>The user can switch on a projector or computer, or print the switch on a projector or computer, or print the.</a:t>
                </a:r>
              </a:p>
            </p:txBody>
          </p:sp>
        </p:grp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A2F78B57-7465-44A8-9891-07E030845F5A}"/>
              </a:ext>
            </a:extLst>
          </p:cNvPr>
          <p:cNvSpPr txBox="1"/>
          <p:nvPr/>
        </p:nvSpPr>
        <p:spPr>
          <a:xfrm>
            <a:off x="6386282" y="1499794"/>
            <a:ext cx="4185465" cy="10792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ook Oblique" charset="0"/>
                <a:ea typeface="Avenir Book Oblique" charset="0"/>
                <a:cs typeface="Avenir Book Oblique" charset="0"/>
              </a:rPr>
              <a:t>PART 03</a:t>
            </a:r>
            <a:endParaRPr kumimoji="0" lang="zh-CN" altLang="en-US" sz="60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Book Oblique" charset="0"/>
              <a:ea typeface="Avenir Book Oblique" charset="0"/>
              <a:cs typeface="Avenir Book Obliq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三角形 8"/>
          <p:cNvSpPr/>
          <p:nvPr/>
        </p:nvSpPr>
        <p:spPr>
          <a:xfrm rot="13324027" flipH="1">
            <a:off x="2388150" y="5801222"/>
            <a:ext cx="2743200" cy="2364828"/>
          </a:xfrm>
          <a:prstGeom prst="triangle">
            <a:avLst>
              <a:gd name="adj" fmla="val 0"/>
            </a:avLst>
          </a:prstGeom>
          <a:solidFill>
            <a:srgbClr val="E95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" name="组 1"/>
          <p:cNvGrpSpPr/>
          <p:nvPr/>
        </p:nvGrpSpPr>
        <p:grpSpPr>
          <a:xfrm>
            <a:off x="545904" y="357774"/>
            <a:ext cx="4760258" cy="821125"/>
            <a:chOff x="5567083" y="1079668"/>
            <a:chExt cx="4760258" cy="821125"/>
          </a:xfrm>
        </p:grpSpPr>
        <p:sp>
          <p:nvSpPr>
            <p:cNvPr id="3" name="矩形 2"/>
            <p:cNvSpPr/>
            <p:nvPr/>
          </p:nvSpPr>
          <p:spPr>
            <a:xfrm>
              <a:off x="5567083" y="1156447"/>
              <a:ext cx="111822" cy="744346"/>
            </a:xfrm>
            <a:prstGeom prst="rect">
              <a:avLst/>
            </a:prstGeom>
            <a:solidFill>
              <a:srgbClr val="E95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5824916" y="1079668"/>
              <a:ext cx="4502425" cy="821125"/>
              <a:chOff x="6066963" y="1214139"/>
              <a:chExt cx="4502425" cy="821125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2F78B57-7465-44A8-9891-07E030845F5A}"/>
                  </a:ext>
                </a:extLst>
              </p:cNvPr>
              <p:cNvSpPr txBox="1"/>
              <p:nvPr/>
            </p:nvSpPr>
            <p:spPr>
              <a:xfrm>
                <a:off x="6066963" y="1214139"/>
                <a:ext cx="36622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000" b="1" dirty="0">
                    <a:solidFill>
                      <a:srgbClr val="2E2E3F"/>
                    </a:solidFill>
                    <a:latin typeface="Century Gothic" panose="020B0502020202020204" pitchFamily="34" charset="0"/>
                    <a:ea typeface="微软雅黑"/>
                    <a:cs typeface="Segoe UI Light" panose="020B0502040204020203" pitchFamily="34" charset="0"/>
                  </a:rPr>
                  <a:t>Development plans</a:t>
                </a:r>
                <a:endParaRPr lang="id-ID" altLang="zh-CN" sz="2000" b="1" dirty="0">
                  <a:solidFill>
                    <a:srgbClr val="2E2E3F"/>
                  </a:solidFill>
                  <a:latin typeface="Century Gothic" panose="020B0502020202020204" pitchFamily="34" charset="0"/>
                  <a:ea typeface="微软雅黑"/>
                  <a:cs typeface="Segoe UI Light" panose="020B0502040204020203" pitchFamily="34" charset="0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893491B-C64C-4CA9-8013-1678987DE561}"/>
                  </a:ext>
                </a:extLst>
              </p:cNvPr>
              <p:cNvSpPr txBox="1"/>
              <p:nvPr/>
            </p:nvSpPr>
            <p:spPr>
              <a:xfrm>
                <a:off x="6066963" y="1635154"/>
                <a:ext cx="4502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3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</a:rPr>
                  <a:t>The user can switch on a projector or computer, or print the switch on a projector or computer, or print the.</a:t>
                </a:r>
              </a:p>
            </p:txBody>
          </p:sp>
        </p:grpSp>
      </p:grpSp>
      <p:sp>
        <p:nvSpPr>
          <p:cNvPr id="8" name="任意形状 7"/>
          <p:cNvSpPr/>
          <p:nvPr/>
        </p:nvSpPr>
        <p:spPr>
          <a:xfrm rot="10800000" flipH="1">
            <a:off x="2926035" y="-39089"/>
            <a:ext cx="9278471" cy="7219817"/>
          </a:xfrm>
          <a:custGeom>
            <a:avLst/>
            <a:gdLst>
              <a:gd name="connsiteX0" fmla="*/ 4177553 w 4177553"/>
              <a:gd name="connsiteY0" fmla="*/ 3013636 h 3013636"/>
              <a:gd name="connsiteX1" fmla="*/ 2743200 w 4177553"/>
              <a:gd name="connsiteY1" fmla="*/ 3013636 h 3013636"/>
              <a:gd name="connsiteX2" fmla="*/ 0 w 4177553"/>
              <a:gd name="connsiteY2" fmla="*/ 648808 h 3013636"/>
              <a:gd name="connsiteX3" fmla="*/ 0 w 4177553"/>
              <a:gd name="connsiteY3" fmla="*/ 0 h 3013636"/>
              <a:gd name="connsiteX4" fmla="*/ 4177553 w 4177553"/>
              <a:gd name="connsiteY4" fmla="*/ 0 h 3013636"/>
              <a:gd name="connsiteX5" fmla="*/ 4177553 w 4177553"/>
              <a:gd name="connsiteY5" fmla="*/ 3013636 h 3013636"/>
              <a:gd name="connsiteX0" fmla="*/ 4183429 w 4183429"/>
              <a:gd name="connsiteY0" fmla="*/ 3013636 h 3013636"/>
              <a:gd name="connsiteX1" fmla="*/ 2749076 w 4183429"/>
              <a:gd name="connsiteY1" fmla="*/ 3013636 h 3013636"/>
              <a:gd name="connsiteX2" fmla="*/ 0 w 4183429"/>
              <a:gd name="connsiteY2" fmla="*/ 319774 h 3013636"/>
              <a:gd name="connsiteX3" fmla="*/ 5876 w 4183429"/>
              <a:gd name="connsiteY3" fmla="*/ 0 h 3013636"/>
              <a:gd name="connsiteX4" fmla="*/ 4183429 w 4183429"/>
              <a:gd name="connsiteY4" fmla="*/ 0 h 3013636"/>
              <a:gd name="connsiteX5" fmla="*/ 4183429 w 4183429"/>
              <a:gd name="connsiteY5" fmla="*/ 3013636 h 3013636"/>
              <a:gd name="connsiteX0" fmla="*/ 4183429 w 4183429"/>
              <a:gd name="connsiteY0" fmla="*/ 3154650 h 3154650"/>
              <a:gd name="connsiteX1" fmla="*/ 2749076 w 4183429"/>
              <a:gd name="connsiteY1" fmla="*/ 3154650 h 3154650"/>
              <a:gd name="connsiteX2" fmla="*/ 0 w 4183429"/>
              <a:gd name="connsiteY2" fmla="*/ 460788 h 3154650"/>
              <a:gd name="connsiteX3" fmla="*/ 293781 w 4183429"/>
              <a:gd name="connsiteY3" fmla="*/ 0 h 3154650"/>
              <a:gd name="connsiteX4" fmla="*/ 4183429 w 4183429"/>
              <a:gd name="connsiteY4" fmla="*/ 141014 h 3154650"/>
              <a:gd name="connsiteX5" fmla="*/ 4183429 w 4183429"/>
              <a:gd name="connsiteY5" fmla="*/ 3154650 h 3154650"/>
              <a:gd name="connsiteX0" fmla="*/ 4089419 w 4089419"/>
              <a:gd name="connsiteY0" fmla="*/ 3154650 h 3154650"/>
              <a:gd name="connsiteX1" fmla="*/ 2655066 w 4089419"/>
              <a:gd name="connsiteY1" fmla="*/ 3154650 h 3154650"/>
              <a:gd name="connsiteX2" fmla="*/ 0 w 4089419"/>
              <a:gd name="connsiteY2" fmla="*/ 196386 h 3154650"/>
              <a:gd name="connsiteX3" fmla="*/ 199771 w 4089419"/>
              <a:gd name="connsiteY3" fmla="*/ 0 h 3154650"/>
              <a:gd name="connsiteX4" fmla="*/ 4089419 w 4089419"/>
              <a:gd name="connsiteY4" fmla="*/ 141014 h 3154650"/>
              <a:gd name="connsiteX5" fmla="*/ 4089419 w 4089419"/>
              <a:gd name="connsiteY5" fmla="*/ 3154650 h 3154650"/>
              <a:gd name="connsiteX0" fmla="*/ 4089419 w 4089419"/>
              <a:gd name="connsiteY0" fmla="*/ 3154650 h 3154650"/>
              <a:gd name="connsiteX1" fmla="*/ 2655066 w 4089419"/>
              <a:gd name="connsiteY1" fmla="*/ 3154650 h 3154650"/>
              <a:gd name="connsiteX2" fmla="*/ 0 w 4089419"/>
              <a:gd name="connsiteY2" fmla="*/ 196386 h 3154650"/>
              <a:gd name="connsiteX3" fmla="*/ 199771 w 4089419"/>
              <a:gd name="connsiteY3" fmla="*/ 0 h 3154650"/>
              <a:gd name="connsiteX4" fmla="*/ 4089419 w 4089419"/>
              <a:gd name="connsiteY4" fmla="*/ 141014 h 3154650"/>
              <a:gd name="connsiteX5" fmla="*/ 4089419 w 4089419"/>
              <a:gd name="connsiteY5" fmla="*/ 3154650 h 3154650"/>
              <a:gd name="connsiteX0" fmla="*/ 4054165 w 4054165"/>
              <a:gd name="connsiteY0" fmla="*/ 3154650 h 3154650"/>
              <a:gd name="connsiteX1" fmla="*/ 2619812 w 4054165"/>
              <a:gd name="connsiteY1" fmla="*/ 3154650 h 3154650"/>
              <a:gd name="connsiteX2" fmla="*/ 0 w 4054165"/>
              <a:gd name="connsiteY2" fmla="*/ 137630 h 3154650"/>
              <a:gd name="connsiteX3" fmla="*/ 164517 w 4054165"/>
              <a:gd name="connsiteY3" fmla="*/ 0 h 3154650"/>
              <a:gd name="connsiteX4" fmla="*/ 4054165 w 4054165"/>
              <a:gd name="connsiteY4" fmla="*/ 141014 h 3154650"/>
              <a:gd name="connsiteX5" fmla="*/ 4054165 w 4054165"/>
              <a:gd name="connsiteY5" fmla="*/ 3154650 h 315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4165" h="3154650">
                <a:moveTo>
                  <a:pt x="4054165" y="3154650"/>
                </a:moveTo>
                <a:lnTo>
                  <a:pt x="2619812" y="3154650"/>
                </a:lnTo>
                <a:lnTo>
                  <a:pt x="0" y="137630"/>
                </a:lnTo>
                <a:cubicBezTo>
                  <a:pt x="119470" y="-4215"/>
                  <a:pt x="97927" y="65462"/>
                  <a:pt x="164517" y="0"/>
                </a:cubicBezTo>
                <a:lnTo>
                  <a:pt x="4054165" y="141014"/>
                </a:lnTo>
                <a:lnTo>
                  <a:pt x="4054165" y="3154650"/>
                </a:lnTo>
                <a:close/>
              </a:path>
            </a:pathLst>
          </a:cu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0" name="组合 59"/>
          <p:cNvGrpSpPr/>
          <p:nvPr/>
        </p:nvGrpSpPr>
        <p:grpSpPr>
          <a:xfrm>
            <a:off x="657726" y="2091480"/>
            <a:ext cx="3808256" cy="1292662"/>
            <a:chOff x="267452" y="2336139"/>
            <a:chExt cx="5077674" cy="1723551"/>
          </a:xfrm>
        </p:grpSpPr>
        <p:sp>
          <p:nvSpPr>
            <p:cNvPr id="11" name="文本框 10"/>
            <p:cNvSpPr txBox="1"/>
            <p:nvPr/>
          </p:nvSpPr>
          <p:spPr>
            <a:xfrm>
              <a:off x="267452" y="2336139"/>
              <a:ext cx="5077674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 is added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67452" y="2951693"/>
              <a:ext cx="4937425" cy="1107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judge on a projector or computer, or presentation and it make film to be used in a wider.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FieldThe.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 user can stop on a projector or computer, or presentation and make Make user can stop on a projector or computer,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11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545904" y="357774"/>
            <a:ext cx="4760258" cy="821125"/>
            <a:chOff x="5567083" y="1079668"/>
            <a:chExt cx="4760258" cy="821125"/>
          </a:xfrm>
        </p:grpSpPr>
        <p:sp>
          <p:nvSpPr>
            <p:cNvPr id="3" name="矩形 2"/>
            <p:cNvSpPr/>
            <p:nvPr/>
          </p:nvSpPr>
          <p:spPr>
            <a:xfrm>
              <a:off x="5567083" y="1156447"/>
              <a:ext cx="111822" cy="744346"/>
            </a:xfrm>
            <a:prstGeom prst="rect">
              <a:avLst/>
            </a:prstGeom>
            <a:solidFill>
              <a:srgbClr val="E95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5824916" y="1079668"/>
              <a:ext cx="4502425" cy="821125"/>
              <a:chOff x="6066963" y="1214139"/>
              <a:chExt cx="4502425" cy="821125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2F78B57-7465-44A8-9891-07E030845F5A}"/>
                  </a:ext>
                </a:extLst>
              </p:cNvPr>
              <p:cNvSpPr txBox="1"/>
              <p:nvPr/>
            </p:nvSpPr>
            <p:spPr>
              <a:xfrm>
                <a:off x="6066964" y="1214139"/>
                <a:ext cx="37417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000" b="1" dirty="0">
                    <a:solidFill>
                      <a:srgbClr val="2E2E3F"/>
                    </a:solidFill>
                    <a:latin typeface="Century Gothic" panose="020B0502020202020204" pitchFamily="34" charset="0"/>
                    <a:ea typeface="微软雅黑"/>
                    <a:cs typeface="Segoe UI Light" panose="020B0502040204020203" pitchFamily="34" charset="0"/>
                  </a:rPr>
                  <a:t>Development plans</a:t>
                </a:r>
                <a:endParaRPr lang="id-ID" altLang="zh-CN" sz="2000" b="1" dirty="0">
                  <a:solidFill>
                    <a:srgbClr val="2E2E3F"/>
                  </a:solidFill>
                  <a:latin typeface="Century Gothic" panose="020B0502020202020204" pitchFamily="34" charset="0"/>
                  <a:ea typeface="微软雅黑"/>
                  <a:cs typeface="Segoe UI Light" panose="020B0502040204020203" pitchFamily="34" charset="0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893491B-C64C-4CA9-8013-1678987DE561}"/>
                  </a:ext>
                </a:extLst>
              </p:cNvPr>
              <p:cNvSpPr txBox="1"/>
              <p:nvPr/>
            </p:nvSpPr>
            <p:spPr>
              <a:xfrm>
                <a:off x="6066963" y="1635154"/>
                <a:ext cx="4502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3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</a:rPr>
                  <a:t>The user can switch on a projector or computer, or print the switch on a projector or computer, or print the.</a:t>
                </a:r>
              </a:p>
            </p:txBody>
          </p:sp>
        </p:grpSp>
      </p:grp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1174343242"/>
              </p:ext>
            </p:extLst>
          </p:nvPr>
        </p:nvGraphicFramePr>
        <p:xfrm>
          <a:off x="657726" y="1592261"/>
          <a:ext cx="10608409" cy="2794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组合 42"/>
          <p:cNvGrpSpPr/>
          <p:nvPr/>
        </p:nvGrpSpPr>
        <p:grpSpPr>
          <a:xfrm>
            <a:off x="6540561" y="4908347"/>
            <a:ext cx="4242949" cy="1038228"/>
            <a:chOff x="267452" y="2137020"/>
            <a:chExt cx="5657265" cy="1384304"/>
          </a:xfrm>
        </p:grpSpPr>
        <p:sp>
          <p:nvSpPr>
            <p:cNvPr id="13" name="文本框 12"/>
            <p:cNvSpPr txBox="1"/>
            <p:nvPr/>
          </p:nvSpPr>
          <p:spPr>
            <a:xfrm>
              <a:off x="267452" y="2137020"/>
              <a:ext cx="406908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 is added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67452" y="2659549"/>
              <a:ext cx="5657265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judge on a projector or computer, or presentation and it make film to be used in a wider.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FieldThe.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 user can can switch on a projector or computer, or presentation.</a:t>
              </a:r>
            </a:p>
          </p:txBody>
        </p:sp>
      </p:grpSp>
      <p:grpSp>
        <p:nvGrpSpPr>
          <p:cNvPr id="15" name="组合 42"/>
          <p:cNvGrpSpPr/>
          <p:nvPr/>
        </p:nvGrpSpPr>
        <p:grpSpPr>
          <a:xfrm>
            <a:off x="1162381" y="4908347"/>
            <a:ext cx="4242949" cy="1038228"/>
            <a:chOff x="267452" y="2137020"/>
            <a:chExt cx="5657265" cy="1384304"/>
          </a:xfrm>
        </p:grpSpPr>
        <p:sp>
          <p:nvSpPr>
            <p:cNvPr id="16" name="文本框 15"/>
            <p:cNvSpPr txBox="1"/>
            <p:nvPr/>
          </p:nvSpPr>
          <p:spPr>
            <a:xfrm>
              <a:off x="267452" y="2137020"/>
              <a:ext cx="406908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 is added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67452" y="2659549"/>
              <a:ext cx="5657265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judge on a projector or computer, or presentation and it make film to be used in a wider.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FieldThe.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 user can can switch on a projector or computer, or presentation.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c="http://schemas.openxmlformats.org/drawingml/2006/chart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545904" y="357774"/>
            <a:ext cx="4760258" cy="821125"/>
            <a:chOff x="5567083" y="1079668"/>
            <a:chExt cx="4760258" cy="821125"/>
          </a:xfrm>
        </p:grpSpPr>
        <p:sp>
          <p:nvSpPr>
            <p:cNvPr id="3" name="矩形 2"/>
            <p:cNvSpPr/>
            <p:nvPr/>
          </p:nvSpPr>
          <p:spPr>
            <a:xfrm>
              <a:off x="5567083" y="1156447"/>
              <a:ext cx="111822" cy="744346"/>
            </a:xfrm>
            <a:prstGeom prst="rect">
              <a:avLst/>
            </a:prstGeom>
            <a:solidFill>
              <a:srgbClr val="E95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5824916" y="1079668"/>
              <a:ext cx="4502425" cy="821125"/>
              <a:chOff x="6066963" y="1214139"/>
              <a:chExt cx="4502425" cy="821125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2F78B57-7465-44A8-9891-07E030845F5A}"/>
                  </a:ext>
                </a:extLst>
              </p:cNvPr>
              <p:cNvSpPr txBox="1"/>
              <p:nvPr/>
            </p:nvSpPr>
            <p:spPr>
              <a:xfrm>
                <a:off x="6066964" y="1214139"/>
                <a:ext cx="32779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000" b="1" dirty="0">
                    <a:solidFill>
                      <a:srgbClr val="2E2E3F"/>
                    </a:solidFill>
                    <a:latin typeface="Century Gothic" panose="020B0502020202020204" pitchFamily="34" charset="0"/>
                    <a:ea typeface="微软雅黑"/>
                    <a:cs typeface="Segoe UI Light" panose="020B0502040204020203" pitchFamily="34" charset="0"/>
                  </a:rPr>
                  <a:t>Development plans</a:t>
                </a:r>
                <a:endParaRPr lang="id-ID" altLang="zh-CN" sz="2000" b="1" dirty="0">
                  <a:solidFill>
                    <a:srgbClr val="2E2E3F"/>
                  </a:solidFill>
                  <a:latin typeface="Century Gothic" panose="020B0502020202020204" pitchFamily="34" charset="0"/>
                  <a:ea typeface="微软雅黑"/>
                  <a:cs typeface="Segoe UI Light" panose="020B0502040204020203" pitchFamily="34" charset="0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893491B-C64C-4CA9-8013-1678987DE561}"/>
                  </a:ext>
                </a:extLst>
              </p:cNvPr>
              <p:cNvSpPr txBox="1"/>
              <p:nvPr/>
            </p:nvSpPr>
            <p:spPr>
              <a:xfrm>
                <a:off x="6066963" y="1635154"/>
                <a:ext cx="4502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3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</a:rPr>
                  <a:t>The user can switch on a projector or computer, or print the switch on a projector or computer, or print the.</a:t>
                </a:r>
              </a:p>
            </p:txBody>
          </p:sp>
        </p:grpSp>
      </p:grpSp>
      <p:grpSp>
        <p:nvGrpSpPr>
          <p:cNvPr id="10" name="组 9"/>
          <p:cNvGrpSpPr/>
          <p:nvPr/>
        </p:nvGrpSpPr>
        <p:grpSpPr>
          <a:xfrm>
            <a:off x="6545057" y="460515"/>
            <a:ext cx="5759000" cy="6397487"/>
            <a:chOff x="8310282" y="3621393"/>
            <a:chExt cx="2913585" cy="323660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0282" y="3708400"/>
              <a:ext cx="2743200" cy="31496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457385" y="3621393"/>
              <a:ext cx="766482" cy="793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1" name="组合 42"/>
          <p:cNvGrpSpPr/>
          <p:nvPr/>
        </p:nvGrpSpPr>
        <p:grpSpPr>
          <a:xfrm>
            <a:off x="1209224" y="2277069"/>
            <a:ext cx="4242949" cy="1038228"/>
            <a:chOff x="267452" y="2137020"/>
            <a:chExt cx="5657265" cy="1384304"/>
          </a:xfrm>
        </p:grpSpPr>
        <p:sp>
          <p:nvSpPr>
            <p:cNvPr id="12" name="文本框 11"/>
            <p:cNvSpPr txBox="1"/>
            <p:nvPr/>
          </p:nvSpPr>
          <p:spPr>
            <a:xfrm>
              <a:off x="267452" y="2137020"/>
              <a:ext cx="4483701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 is added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67452" y="2659549"/>
              <a:ext cx="5657265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judge on a projector or computer, or presentation and it make film to be used in a wider.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FieldThe.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 user can can switch on a projector or computer, or presentation.</a:t>
              </a:r>
            </a:p>
          </p:txBody>
        </p:sp>
      </p:grpSp>
      <p:sp>
        <p:nvSpPr>
          <p:cNvPr id="14" name="ïṧļidê"/>
          <p:cNvSpPr>
            <a:spLocks/>
          </p:cNvSpPr>
          <p:nvPr/>
        </p:nvSpPr>
        <p:spPr bwMode="auto">
          <a:xfrm>
            <a:off x="1969639" y="4131263"/>
            <a:ext cx="461080" cy="443239"/>
          </a:xfrm>
          <a:custGeom>
            <a:avLst/>
            <a:gdLst>
              <a:gd name="connsiteX0" fmla="*/ 241391 w 516922"/>
              <a:gd name="connsiteY0" fmla="*/ 466920 h 496921"/>
              <a:gd name="connsiteX1" fmla="*/ 374792 w 516922"/>
              <a:gd name="connsiteY1" fmla="*/ 466920 h 496921"/>
              <a:gd name="connsiteX2" fmla="*/ 394157 w 516922"/>
              <a:gd name="connsiteY2" fmla="*/ 492438 h 496921"/>
              <a:gd name="connsiteX3" fmla="*/ 241391 w 516922"/>
              <a:gd name="connsiteY3" fmla="*/ 492438 h 496921"/>
              <a:gd name="connsiteX4" fmla="*/ 45175 w 516922"/>
              <a:gd name="connsiteY4" fmla="*/ 266910 h 496921"/>
              <a:gd name="connsiteX5" fmla="*/ 178975 w 516922"/>
              <a:gd name="connsiteY5" fmla="*/ 266910 h 496921"/>
              <a:gd name="connsiteX6" fmla="*/ 178975 w 516922"/>
              <a:gd name="connsiteY6" fmla="*/ 312085 h 496921"/>
              <a:gd name="connsiteX7" fmla="*/ 45175 w 516922"/>
              <a:gd name="connsiteY7" fmla="*/ 312085 h 496921"/>
              <a:gd name="connsiteX8" fmla="*/ 45175 w 516922"/>
              <a:gd name="connsiteY8" fmla="*/ 167939 h 496921"/>
              <a:gd name="connsiteX9" fmla="*/ 178975 w 516922"/>
              <a:gd name="connsiteY9" fmla="*/ 167939 h 496921"/>
              <a:gd name="connsiteX10" fmla="*/ 178975 w 516922"/>
              <a:gd name="connsiteY10" fmla="*/ 213114 h 496921"/>
              <a:gd name="connsiteX11" fmla="*/ 45175 w 516922"/>
              <a:gd name="connsiteY11" fmla="*/ 213114 h 496921"/>
              <a:gd name="connsiteX12" fmla="*/ 254150 w 516922"/>
              <a:gd name="connsiteY12" fmla="*/ 92418 h 496921"/>
              <a:gd name="connsiteX13" fmla="*/ 497537 w 516922"/>
              <a:gd name="connsiteY13" fmla="*/ 92418 h 496921"/>
              <a:gd name="connsiteX14" fmla="*/ 516922 w 516922"/>
              <a:gd name="connsiteY14" fmla="*/ 111788 h 496921"/>
              <a:gd name="connsiteX15" fmla="*/ 516922 w 516922"/>
              <a:gd name="connsiteY15" fmla="*/ 402340 h 496921"/>
              <a:gd name="connsiteX16" fmla="*/ 497537 w 516922"/>
              <a:gd name="connsiteY16" fmla="*/ 421710 h 496921"/>
              <a:gd name="connsiteX17" fmla="*/ 359690 w 516922"/>
              <a:gd name="connsiteY17" fmla="*/ 421710 h 496921"/>
              <a:gd name="connsiteX18" fmla="*/ 359690 w 516922"/>
              <a:gd name="connsiteY18" fmla="*/ 458298 h 496921"/>
              <a:gd name="connsiteX19" fmla="*/ 254150 w 516922"/>
              <a:gd name="connsiteY19" fmla="*/ 458298 h 496921"/>
              <a:gd name="connsiteX20" fmla="*/ 254150 w 516922"/>
              <a:gd name="connsiteY20" fmla="*/ 382970 h 496921"/>
              <a:gd name="connsiteX21" fmla="*/ 478152 w 516922"/>
              <a:gd name="connsiteY21" fmla="*/ 382970 h 496921"/>
              <a:gd name="connsiteX22" fmla="*/ 478152 w 516922"/>
              <a:gd name="connsiteY22" fmla="*/ 131158 h 496921"/>
              <a:gd name="connsiteX23" fmla="*/ 254150 w 516922"/>
              <a:gd name="connsiteY23" fmla="*/ 131158 h 496921"/>
              <a:gd name="connsiteX24" fmla="*/ 45175 w 516922"/>
              <a:gd name="connsiteY24" fmla="*/ 75176 h 496921"/>
              <a:gd name="connsiteX25" fmla="*/ 178975 w 516922"/>
              <a:gd name="connsiteY25" fmla="*/ 75176 h 496921"/>
              <a:gd name="connsiteX26" fmla="*/ 178975 w 516922"/>
              <a:gd name="connsiteY26" fmla="*/ 120351 h 496921"/>
              <a:gd name="connsiteX27" fmla="*/ 45175 w 516922"/>
              <a:gd name="connsiteY27" fmla="*/ 120351 h 496921"/>
              <a:gd name="connsiteX28" fmla="*/ 28019 w 516922"/>
              <a:gd name="connsiteY28" fmla="*/ 27965 h 496921"/>
              <a:gd name="connsiteX29" fmla="*/ 28019 w 516922"/>
              <a:gd name="connsiteY29" fmla="*/ 466805 h 496921"/>
              <a:gd name="connsiteX30" fmla="*/ 196130 w 516922"/>
              <a:gd name="connsiteY30" fmla="*/ 466805 h 496921"/>
              <a:gd name="connsiteX31" fmla="*/ 196130 w 516922"/>
              <a:gd name="connsiteY31" fmla="*/ 27965 h 496921"/>
              <a:gd name="connsiteX32" fmla="*/ 28019 w 516922"/>
              <a:gd name="connsiteY32" fmla="*/ 0 h 496921"/>
              <a:gd name="connsiteX33" fmla="*/ 196130 w 516922"/>
              <a:gd name="connsiteY33" fmla="*/ 0 h 496921"/>
              <a:gd name="connsiteX34" fmla="*/ 224149 w 516922"/>
              <a:gd name="connsiteY34" fmla="*/ 27965 h 496921"/>
              <a:gd name="connsiteX35" fmla="*/ 224149 w 516922"/>
              <a:gd name="connsiteY35" fmla="*/ 466805 h 496921"/>
              <a:gd name="connsiteX36" fmla="*/ 196130 w 516922"/>
              <a:gd name="connsiteY36" fmla="*/ 496921 h 496921"/>
              <a:gd name="connsiteX37" fmla="*/ 28019 w 516922"/>
              <a:gd name="connsiteY37" fmla="*/ 496921 h 496921"/>
              <a:gd name="connsiteX38" fmla="*/ 0 w 516922"/>
              <a:gd name="connsiteY38" fmla="*/ 466805 h 496921"/>
              <a:gd name="connsiteX39" fmla="*/ 0 w 516922"/>
              <a:gd name="connsiteY39" fmla="*/ 27965 h 496921"/>
              <a:gd name="connsiteX40" fmla="*/ 28019 w 516922"/>
              <a:gd name="connsiteY40" fmla="*/ 0 h 49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16922" h="496921">
                <a:moveTo>
                  <a:pt x="241391" y="466920"/>
                </a:moveTo>
                <a:lnTo>
                  <a:pt x="374792" y="466920"/>
                </a:lnTo>
                <a:lnTo>
                  <a:pt x="394157" y="492438"/>
                </a:lnTo>
                <a:lnTo>
                  <a:pt x="241391" y="492438"/>
                </a:lnTo>
                <a:close/>
                <a:moveTo>
                  <a:pt x="45175" y="266910"/>
                </a:moveTo>
                <a:lnTo>
                  <a:pt x="178975" y="266910"/>
                </a:lnTo>
                <a:lnTo>
                  <a:pt x="178975" y="312085"/>
                </a:lnTo>
                <a:lnTo>
                  <a:pt x="45175" y="312085"/>
                </a:lnTo>
                <a:close/>
                <a:moveTo>
                  <a:pt x="45175" y="167939"/>
                </a:moveTo>
                <a:lnTo>
                  <a:pt x="178975" y="167939"/>
                </a:lnTo>
                <a:lnTo>
                  <a:pt x="178975" y="213114"/>
                </a:lnTo>
                <a:lnTo>
                  <a:pt x="45175" y="213114"/>
                </a:lnTo>
                <a:close/>
                <a:moveTo>
                  <a:pt x="254150" y="92418"/>
                </a:moveTo>
                <a:lnTo>
                  <a:pt x="497537" y="92418"/>
                </a:lnTo>
                <a:cubicBezTo>
                  <a:pt x="508307" y="92418"/>
                  <a:pt x="516922" y="101027"/>
                  <a:pt x="516922" y="111788"/>
                </a:cubicBezTo>
                <a:lnTo>
                  <a:pt x="516922" y="402340"/>
                </a:lnTo>
                <a:cubicBezTo>
                  <a:pt x="516922" y="413101"/>
                  <a:pt x="508307" y="421710"/>
                  <a:pt x="497537" y="421710"/>
                </a:cubicBezTo>
                <a:lnTo>
                  <a:pt x="359690" y="421710"/>
                </a:lnTo>
                <a:lnTo>
                  <a:pt x="359690" y="458298"/>
                </a:lnTo>
                <a:lnTo>
                  <a:pt x="254150" y="458298"/>
                </a:lnTo>
                <a:lnTo>
                  <a:pt x="254150" y="382970"/>
                </a:lnTo>
                <a:lnTo>
                  <a:pt x="478152" y="382970"/>
                </a:lnTo>
                <a:lnTo>
                  <a:pt x="478152" y="131158"/>
                </a:lnTo>
                <a:lnTo>
                  <a:pt x="254150" y="131158"/>
                </a:lnTo>
                <a:close/>
                <a:moveTo>
                  <a:pt x="45175" y="75176"/>
                </a:moveTo>
                <a:lnTo>
                  <a:pt x="178975" y="75176"/>
                </a:lnTo>
                <a:lnTo>
                  <a:pt x="178975" y="120351"/>
                </a:lnTo>
                <a:lnTo>
                  <a:pt x="45175" y="120351"/>
                </a:lnTo>
                <a:close/>
                <a:moveTo>
                  <a:pt x="28019" y="27965"/>
                </a:moveTo>
                <a:lnTo>
                  <a:pt x="28019" y="466805"/>
                </a:lnTo>
                <a:lnTo>
                  <a:pt x="196130" y="466805"/>
                </a:lnTo>
                <a:lnTo>
                  <a:pt x="196130" y="27965"/>
                </a:lnTo>
                <a:close/>
                <a:moveTo>
                  <a:pt x="28019" y="0"/>
                </a:moveTo>
                <a:lnTo>
                  <a:pt x="196130" y="0"/>
                </a:lnTo>
                <a:cubicBezTo>
                  <a:pt x="211217" y="0"/>
                  <a:pt x="224149" y="12907"/>
                  <a:pt x="224149" y="27965"/>
                </a:cubicBezTo>
                <a:lnTo>
                  <a:pt x="224149" y="466805"/>
                </a:lnTo>
                <a:cubicBezTo>
                  <a:pt x="224149" y="484014"/>
                  <a:pt x="211217" y="496921"/>
                  <a:pt x="196130" y="496921"/>
                </a:cubicBezTo>
                <a:lnTo>
                  <a:pt x="28019" y="496921"/>
                </a:lnTo>
                <a:cubicBezTo>
                  <a:pt x="12932" y="496921"/>
                  <a:pt x="0" y="484014"/>
                  <a:pt x="0" y="466805"/>
                </a:cubicBezTo>
                <a:lnTo>
                  <a:pt x="0" y="27965"/>
                </a:lnTo>
                <a:cubicBezTo>
                  <a:pt x="0" y="12907"/>
                  <a:pt x="12932" y="0"/>
                  <a:pt x="28019" y="0"/>
                </a:cubicBezTo>
                <a:close/>
              </a:path>
            </a:pathLst>
          </a:custGeom>
          <a:solidFill>
            <a:srgbClr val="2E2E3F"/>
          </a:solidFill>
          <a:ln>
            <a:noFill/>
          </a:ln>
        </p:spPr>
        <p:txBody>
          <a:bodyPr lIns="91440" tIns="45720" rIns="91440" bIns="4572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 dirty="0">
              <a:latin typeface="微软雅黑" panose="020B0503020204020204" pitchFamily="34" charset="-122"/>
            </a:endParaRPr>
          </a:p>
        </p:txBody>
      </p:sp>
      <p:sp>
        <p:nvSpPr>
          <p:cNvPr id="15" name="îŝľïḍè"/>
          <p:cNvSpPr>
            <a:spLocks/>
          </p:cNvSpPr>
          <p:nvPr/>
        </p:nvSpPr>
        <p:spPr bwMode="auto">
          <a:xfrm>
            <a:off x="4729946" y="4144229"/>
            <a:ext cx="461080" cy="417203"/>
          </a:xfrm>
          <a:custGeom>
            <a:avLst/>
            <a:gdLst>
              <a:gd name="connsiteX0" fmla="*/ 407586 w 606580"/>
              <a:gd name="connsiteY0" fmla="*/ 252695 h 548858"/>
              <a:gd name="connsiteX1" fmla="*/ 502285 w 606580"/>
              <a:gd name="connsiteY1" fmla="*/ 252695 h 548858"/>
              <a:gd name="connsiteX2" fmla="*/ 502285 w 606580"/>
              <a:gd name="connsiteY2" fmla="*/ 346759 h 548858"/>
              <a:gd name="connsiteX3" fmla="*/ 407586 w 606580"/>
              <a:gd name="connsiteY3" fmla="*/ 346759 h 548858"/>
              <a:gd name="connsiteX4" fmla="*/ 104296 w 606580"/>
              <a:gd name="connsiteY4" fmla="*/ 205698 h 548858"/>
              <a:gd name="connsiteX5" fmla="*/ 199065 w 606580"/>
              <a:gd name="connsiteY5" fmla="*/ 205698 h 548858"/>
              <a:gd name="connsiteX6" fmla="*/ 199065 w 606580"/>
              <a:gd name="connsiteY6" fmla="*/ 346758 h 548858"/>
              <a:gd name="connsiteX7" fmla="*/ 104296 w 606580"/>
              <a:gd name="connsiteY7" fmla="*/ 346758 h 548858"/>
              <a:gd name="connsiteX8" fmla="*/ 255870 w 606580"/>
              <a:gd name="connsiteY8" fmla="*/ 96040 h 548858"/>
              <a:gd name="connsiteX9" fmla="*/ 350710 w 606580"/>
              <a:gd name="connsiteY9" fmla="*/ 96040 h 548858"/>
              <a:gd name="connsiteX10" fmla="*/ 350710 w 606580"/>
              <a:gd name="connsiteY10" fmla="*/ 346759 h 548858"/>
              <a:gd name="connsiteX11" fmla="*/ 255870 w 606580"/>
              <a:gd name="connsiteY11" fmla="*/ 346759 h 548858"/>
              <a:gd name="connsiteX12" fmla="*/ 37882 w 606580"/>
              <a:gd name="connsiteY12" fmla="*/ 37913 h 548858"/>
              <a:gd name="connsiteX13" fmla="*/ 37882 w 606580"/>
              <a:gd name="connsiteY13" fmla="*/ 405363 h 548858"/>
              <a:gd name="connsiteX14" fmla="*/ 568698 w 606580"/>
              <a:gd name="connsiteY14" fmla="*/ 405363 h 548858"/>
              <a:gd name="connsiteX15" fmla="*/ 568698 w 606580"/>
              <a:gd name="connsiteY15" fmla="*/ 37913 h 548858"/>
              <a:gd name="connsiteX16" fmla="*/ 18941 w 606580"/>
              <a:gd name="connsiteY16" fmla="*/ 0 h 548858"/>
              <a:gd name="connsiteX17" fmla="*/ 587639 w 606580"/>
              <a:gd name="connsiteY17" fmla="*/ 0 h 548858"/>
              <a:gd name="connsiteX18" fmla="*/ 606580 w 606580"/>
              <a:gd name="connsiteY18" fmla="*/ 18910 h 548858"/>
              <a:gd name="connsiteX19" fmla="*/ 606580 w 606580"/>
              <a:gd name="connsiteY19" fmla="*/ 424274 h 548858"/>
              <a:gd name="connsiteX20" fmla="*/ 587639 w 606580"/>
              <a:gd name="connsiteY20" fmla="*/ 443184 h 548858"/>
              <a:gd name="connsiteX21" fmla="*/ 322278 w 606580"/>
              <a:gd name="connsiteY21" fmla="*/ 443184 h 548858"/>
              <a:gd name="connsiteX22" fmla="*/ 322278 w 606580"/>
              <a:gd name="connsiteY22" fmla="*/ 511038 h 548858"/>
              <a:gd name="connsiteX23" fmla="*/ 450223 w 606580"/>
              <a:gd name="connsiteY23" fmla="*/ 511038 h 548858"/>
              <a:gd name="connsiteX24" fmla="*/ 450223 w 606580"/>
              <a:gd name="connsiteY24" fmla="*/ 548858 h 548858"/>
              <a:gd name="connsiteX25" fmla="*/ 156357 w 606580"/>
              <a:gd name="connsiteY25" fmla="*/ 548858 h 548858"/>
              <a:gd name="connsiteX26" fmla="*/ 156357 w 606580"/>
              <a:gd name="connsiteY26" fmla="*/ 511038 h 548858"/>
              <a:gd name="connsiteX27" fmla="*/ 284302 w 606580"/>
              <a:gd name="connsiteY27" fmla="*/ 511038 h 548858"/>
              <a:gd name="connsiteX28" fmla="*/ 284302 w 606580"/>
              <a:gd name="connsiteY28" fmla="*/ 443184 h 548858"/>
              <a:gd name="connsiteX29" fmla="*/ 18941 w 606580"/>
              <a:gd name="connsiteY29" fmla="*/ 443184 h 548858"/>
              <a:gd name="connsiteX30" fmla="*/ 0 w 606580"/>
              <a:gd name="connsiteY30" fmla="*/ 424274 h 548858"/>
              <a:gd name="connsiteX31" fmla="*/ 0 w 606580"/>
              <a:gd name="connsiteY31" fmla="*/ 18910 h 548858"/>
              <a:gd name="connsiteX32" fmla="*/ 18941 w 606580"/>
              <a:gd name="connsiteY32" fmla="*/ 0 h 54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6580" h="548858">
                <a:moveTo>
                  <a:pt x="407586" y="252695"/>
                </a:moveTo>
                <a:lnTo>
                  <a:pt x="502285" y="252695"/>
                </a:lnTo>
                <a:lnTo>
                  <a:pt x="502285" y="346759"/>
                </a:lnTo>
                <a:lnTo>
                  <a:pt x="407586" y="346759"/>
                </a:lnTo>
                <a:close/>
                <a:moveTo>
                  <a:pt x="104296" y="205698"/>
                </a:moveTo>
                <a:lnTo>
                  <a:pt x="199065" y="205698"/>
                </a:lnTo>
                <a:lnTo>
                  <a:pt x="199065" y="346758"/>
                </a:lnTo>
                <a:lnTo>
                  <a:pt x="104296" y="346758"/>
                </a:lnTo>
                <a:close/>
                <a:moveTo>
                  <a:pt x="255870" y="96040"/>
                </a:moveTo>
                <a:lnTo>
                  <a:pt x="350710" y="96040"/>
                </a:lnTo>
                <a:lnTo>
                  <a:pt x="350710" y="346759"/>
                </a:lnTo>
                <a:lnTo>
                  <a:pt x="255870" y="346759"/>
                </a:lnTo>
                <a:close/>
                <a:moveTo>
                  <a:pt x="37882" y="37913"/>
                </a:moveTo>
                <a:lnTo>
                  <a:pt x="37882" y="405363"/>
                </a:lnTo>
                <a:lnTo>
                  <a:pt x="568698" y="405363"/>
                </a:lnTo>
                <a:lnTo>
                  <a:pt x="568698" y="37913"/>
                </a:lnTo>
                <a:close/>
                <a:moveTo>
                  <a:pt x="18941" y="0"/>
                </a:moveTo>
                <a:lnTo>
                  <a:pt x="587639" y="0"/>
                </a:lnTo>
                <a:cubicBezTo>
                  <a:pt x="598038" y="0"/>
                  <a:pt x="606580" y="8528"/>
                  <a:pt x="606580" y="18910"/>
                </a:cubicBezTo>
                <a:lnTo>
                  <a:pt x="606580" y="424274"/>
                </a:lnTo>
                <a:cubicBezTo>
                  <a:pt x="606580" y="434656"/>
                  <a:pt x="598038" y="443184"/>
                  <a:pt x="587639" y="443184"/>
                </a:cubicBezTo>
                <a:lnTo>
                  <a:pt x="322278" y="443184"/>
                </a:lnTo>
                <a:lnTo>
                  <a:pt x="322278" y="511038"/>
                </a:lnTo>
                <a:lnTo>
                  <a:pt x="450223" y="511038"/>
                </a:lnTo>
                <a:lnTo>
                  <a:pt x="450223" y="548858"/>
                </a:lnTo>
                <a:lnTo>
                  <a:pt x="156357" y="548858"/>
                </a:lnTo>
                <a:lnTo>
                  <a:pt x="156357" y="511038"/>
                </a:lnTo>
                <a:lnTo>
                  <a:pt x="284302" y="511038"/>
                </a:lnTo>
                <a:lnTo>
                  <a:pt x="284302" y="443184"/>
                </a:lnTo>
                <a:lnTo>
                  <a:pt x="18941" y="443184"/>
                </a:lnTo>
                <a:cubicBezTo>
                  <a:pt x="8542" y="443184"/>
                  <a:pt x="0" y="434656"/>
                  <a:pt x="0" y="424274"/>
                </a:cubicBezTo>
                <a:lnTo>
                  <a:pt x="0" y="18910"/>
                </a:lnTo>
                <a:cubicBezTo>
                  <a:pt x="0" y="8528"/>
                  <a:pt x="8542" y="0"/>
                  <a:pt x="18941" y="0"/>
                </a:cubicBezTo>
                <a:close/>
              </a:path>
            </a:pathLst>
          </a:custGeom>
          <a:solidFill>
            <a:srgbClr val="E9554A"/>
          </a:solidFill>
          <a:ln>
            <a:noFill/>
          </a:ln>
        </p:spPr>
        <p:txBody>
          <a:bodyPr lIns="91440" tIns="45720" rIns="91440" bIns="4572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2400" dirty="0">
              <a:latin typeface="微软雅黑" panose="020B0503020204020204" pitchFamily="34" charset="-122"/>
            </a:endParaRPr>
          </a:p>
        </p:txBody>
      </p:sp>
      <p:cxnSp>
        <p:nvCxnSpPr>
          <p:cNvPr id="16" name="直接连接符 10"/>
          <p:cNvCxnSpPr/>
          <p:nvPr/>
        </p:nvCxnSpPr>
        <p:spPr>
          <a:xfrm>
            <a:off x="3580332" y="4665717"/>
            <a:ext cx="0" cy="819923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31"/>
          <p:cNvGrpSpPr/>
          <p:nvPr/>
        </p:nvGrpSpPr>
        <p:grpSpPr>
          <a:xfrm>
            <a:off x="1024443" y="4805364"/>
            <a:ext cx="2351472" cy="913673"/>
            <a:chOff x="3624780" y="2412339"/>
            <a:chExt cx="2351472" cy="913674"/>
          </a:xfrm>
        </p:grpSpPr>
        <p:sp>
          <p:nvSpPr>
            <p:cNvPr id="18" name="文本框 17"/>
            <p:cNvSpPr txBox="1"/>
            <p:nvPr/>
          </p:nvSpPr>
          <p:spPr>
            <a:xfrm>
              <a:off x="3733627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624780" y="2859219"/>
              <a:ext cx="2351472" cy="4667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switch on a projector or computer.</a:t>
              </a:r>
            </a:p>
          </p:txBody>
        </p:sp>
      </p:grpSp>
      <p:grpSp>
        <p:nvGrpSpPr>
          <p:cNvPr id="20" name="组合 34"/>
          <p:cNvGrpSpPr/>
          <p:nvPr/>
        </p:nvGrpSpPr>
        <p:grpSpPr>
          <a:xfrm>
            <a:off x="3784750" y="4805364"/>
            <a:ext cx="2351472" cy="913674"/>
            <a:chOff x="3624780" y="2412339"/>
            <a:chExt cx="2351472" cy="913675"/>
          </a:xfrm>
        </p:grpSpPr>
        <p:sp>
          <p:nvSpPr>
            <p:cNvPr id="21" name="文本框 20"/>
            <p:cNvSpPr txBox="1"/>
            <p:nvPr/>
          </p:nvSpPr>
          <p:spPr>
            <a:xfrm>
              <a:off x="3733627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624780" y="2859220"/>
              <a:ext cx="2351472" cy="4667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switch on a projector or computer.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066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545904" y="357774"/>
            <a:ext cx="4760258" cy="821125"/>
            <a:chOff x="5567083" y="1079668"/>
            <a:chExt cx="4760258" cy="821125"/>
          </a:xfrm>
        </p:grpSpPr>
        <p:sp>
          <p:nvSpPr>
            <p:cNvPr id="3" name="矩形 2"/>
            <p:cNvSpPr/>
            <p:nvPr/>
          </p:nvSpPr>
          <p:spPr>
            <a:xfrm>
              <a:off x="5567083" y="1156447"/>
              <a:ext cx="111822" cy="744346"/>
            </a:xfrm>
            <a:prstGeom prst="rect">
              <a:avLst/>
            </a:prstGeom>
            <a:solidFill>
              <a:srgbClr val="E95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5824916" y="1079668"/>
              <a:ext cx="4502425" cy="821125"/>
              <a:chOff x="6066963" y="1214139"/>
              <a:chExt cx="4502425" cy="821125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2F78B57-7465-44A8-9891-07E030845F5A}"/>
                  </a:ext>
                </a:extLst>
              </p:cNvPr>
              <p:cNvSpPr txBox="1"/>
              <p:nvPr/>
            </p:nvSpPr>
            <p:spPr>
              <a:xfrm>
                <a:off x="6066963" y="1214139"/>
                <a:ext cx="33201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000" b="1" dirty="0">
                    <a:solidFill>
                      <a:srgbClr val="2E2E3F"/>
                    </a:solidFill>
                    <a:latin typeface="Century Gothic" panose="020B0502020202020204" pitchFamily="34" charset="0"/>
                    <a:ea typeface="微软雅黑"/>
                    <a:cs typeface="Segoe UI Light" panose="020B0502040204020203" pitchFamily="34" charset="0"/>
                  </a:rPr>
                  <a:t>Development plans</a:t>
                </a:r>
                <a:endParaRPr lang="id-ID" altLang="zh-CN" sz="2000" b="1" dirty="0">
                  <a:solidFill>
                    <a:srgbClr val="2E2E3F"/>
                  </a:solidFill>
                  <a:latin typeface="Century Gothic" panose="020B0502020202020204" pitchFamily="34" charset="0"/>
                  <a:ea typeface="微软雅黑"/>
                  <a:cs typeface="Segoe UI Light" panose="020B0502040204020203" pitchFamily="34" charset="0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893491B-C64C-4CA9-8013-1678987DE561}"/>
                  </a:ext>
                </a:extLst>
              </p:cNvPr>
              <p:cNvSpPr txBox="1"/>
              <p:nvPr/>
            </p:nvSpPr>
            <p:spPr>
              <a:xfrm>
                <a:off x="6066963" y="1635154"/>
                <a:ext cx="4502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3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</a:rPr>
                  <a:t>The user can switch on a projector or computer, or print the switch on a projector or computer, or print the.</a:t>
                </a:r>
              </a:p>
            </p:txBody>
          </p:sp>
        </p:grpSp>
      </p:grpSp>
      <p:sp>
        <p:nvSpPr>
          <p:cNvPr id="7" name="Freeform 22"/>
          <p:cNvSpPr>
            <a:spLocks noEditPoints="1"/>
          </p:cNvSpPr>
          <p:nvPr/>
        </p:nvSpPr>
        <p:spPr bwMode="auto">
          <a:xfrm>
            <a:off x="4597847" y="2285530"/>
            <a:ext cx="1341950" cy="2998201"/>
          </a:xfrm>
          <a:custGeom>
            <a:avLst/>
            <a:gdLst>
              <a:gd name="T0" fmla="*/ 670 w 689"/>
              <a:gd name="T1" fmla="*/ 606 h 1540"/>
              <a:gd name="T2" fmla="*/ 666 w 689"/>
              <a:gd name="T3" fmla="*/ 556 h 1540"/>
              <a:gd name="T4" fmla="*/ 669 w 689"/>
              <a:gd name="T5" fmla="*/ 536 h 1540"/>
              <a:gd name="T6" fmla="*/ 674 w 689"/>
              <a:gd name="T7" fmla="*/ 504 h 1540"/>
              <a:gd name="T8" fmla="*/ 676 w 689"/>
              <a:gd name="T9" fmla="*/ 495 h 1540"/>
              <a:gd name="T10" fmla="*/ 680 w 689"/>
              <a:gd name="T11" fmla="*/ 417 h 1540"/>
              <a:gd name="T12" fmla="*/ 647 w 689"/>
              <a:gd name="T13" fmla="*/ 360 h 1540"/>
              <a:gd name="T14" fmla="*/ 646 w 689"/>
              <a:gd name="T15" fmla="*/ 262 h 1540"/>
              <a:gd name="T16" fmla="*/ 647 w 689"/>
              <a:gd name="T17" fmla="*/ 248 h 1540"/>
              <a:gd name="T18" fmla="*/ 650 w 689"/>
              <a:gd name="T19" fmla="*/ 241 h 1540"/>
              <a:gd name="T20" fmla="*/ 679 w 689"/>
              <a:gd name="T21" fmla="*/ 196 h 1540"/>
              <a:gd name="T22" fmla="*/ 683 w 689"/>
              <a:gd name="T23" fmla="*/ 173 h 1540"/>
              <a:gd name="T24" fmla="*/ 688 w 689"/>
              <a:gd name="T25" fmla="*/ 133 h 1540"/>
              <a:gd name="T26" fmla="*/ 659 w 689"/>
              <a:gd name="T27" fmla="*/ 46 h 1540"/>
              <a:gd name="T28" fmla="*/ 645 w 689"/>
              <a:gd name="T29" fmla="*/ 33 h 1540"/>
              <a:gd name="T30" fmla="*/ 489 w 689"/>
              <a:gd name="T31" fmla="*/ 20 h 1540"/>
              <a:gd name="T32" fmla="*/ 421 w 689"/>
              <a:gd name="T33" fmla="*/ 91 h 1540"/>
              <a:gd name="T34" fmla="*/ 416 w 689"/>
              <a:gd name="T35" fmla="*/ 94 h 1540"/>
              <a:gd name="T36" fmla="*/ 365 w 689"/>
              <a:gd name="T37" fmla="*/ 99 h 1540"/>
              <a:gd name="T38" fmla="*/ 300 w 689"/>
              <a:gd name="T39" fmla="*/ 124 h 1540"/>
              <a:gd name="T40" fmla="*/ 287 w 689"/>
              <a:gd name="T41" fmla="*/ 138 h 1540"/>
              <a:gd name="T42" fmla="*/ 273 w 689"/>
              <a:gd name="T43" fmla="*/ 150 h 1540"/>
              <a:gd name="T44" fmla="*/ 249 w 689"/>
              <a:gd name="T45" fmla="*/ 165 h 1540"/>
              <a:gd name="T46" fmla="*/ 215 w 689"/>
              <a:gd name="T47" fmla="*/ 178 h 1540"/>
              <a:gd name="T48" fmla="*/ 187 w 689"/>
              <a:gd name="T49" fmla="*/ 197 h 1540"/>
              <a:gd name="T50" fmla="*/ 146 w 689"/>
              <a:gd name="T51" fmla="*/ 247 h 1540"/>
              <a:gd name="T52" fmla="*/ 140 w 689"/>
              <a:gd name="T53" fmla="*/ 330 h 1540"/>
              <a:gd name="T54" fmla="*/ 104 w 689"/>
              <a:gd name="T55" fmla="*/ 361 h 1540"/>
              <a:gd name="T56" fmla="*/ 68 w 689"/>
              <a:gd name="T57" fmla="*/ 407 h 1540"/>
              <a:gd name="T58" fmla="*/ 91 w 689"/>
              <a:gd name="T59" fmla="*/ 496 h 1540"/>
              <a:gd name="T60" fmla="*/ 42 w 689"/>
              <a:gd name="T61" fmla="*/ 512 h 1540"/>
              <a:gd name="T62" fmla="*/ 2 w 689"/>
              <a:gd name="T63" fmla="*/ 632 h 1540"/>
              <a:gd name="T64" fmla="*/ 16 w 689"/>
              <a:gd name="T65" fmla="*/ 703 h 1540"/>
              <a:gd name="T66" fmla="*/ 93 w 689"/>
              <a:gd name="T67" fmla="*/ 742 h 1540"/>
              <a:gd name="T68" fmla="*/ 115 w 689"/>
              <a:gd name="T69" fmla="*/ 779 h 1540"/>
              <a:gd name="T70" fmla="*/ 52 w 689"/>
              <a:gd name="T71" fmla="*/ 784 h 1540"/>
              <a:gd name="T72" fmla="*/ 28 w 689"/>
              <a:gd name="T73" fmla="*/ 867 h 1540"/>
              <a:gd name="T74" fmla="*/ 35 w 689"/>
              <a:gd name="T75" fmla="*/ 904 h 1540"/>
              <a:gd name="T76" fmla="*/ 61 w 689"/>
              <a:gd name="T77" fmla="*/ 989 h 1540"/>
              <a:gd name="T78" fmla="*/ 146 w 689"/>
              <a:gd name="T79" fmla="*/ 1199 h 1540"/>
              <a:gd name="T80" fmla="*/ 240 w 689"/>
              <a:gd name="T81" fmla="*/ 1310 h 1540"/>
              <a:gd name="T82" fmla="*/ 283 w 689"/>
              <a:gd name="T83" fmla="*/ 1391 h 1540"/>
              <a:gd name="T84" fmla="*/ 315 w 689"/>
              <a:gd name="T85" fmla="*/ 1417 h 1540"/>
              <a:gd name="T86" fmla="*/ 400 w 689"/>
              <a:gd name="T87" fmla="*/ 1446 h 1540"/>
              <a:gd name="T88" fmla="*/ 460 w 689"/>
              <a:gd name="T89" fmla="*/ 1414 h 1540"/>
              <a:gd name="T90" fmla="*/ 490 w 689"/>
              <a:gd name="T91" fmla="*/ 1390 h 1540"/>
              <a:gd name="T92" fmla="*/ 467 w 689"/>
              <a:gd name="T93" fmla="*/ 1443 h 1540"/>
              <a:gd name="T94" fmla="*/ 465 w 689"/>
              <a:gd name="T95" fmla="*/ 1485 h 1540"/>
              <a:gd name="T96" fmla="*/ 559 w 689"/>
              <a:gd name="T97" fmla="*/ 1510 h 1540"/>
              <a:gd name="T98" fmla="*/ 589 w 689"/>
              <a:gd name="T99" fmla="*/ 1502 h 1540"/>
              <a:gd name="T100" fmla="*/ 640 w 689"/>
              <a:gd name="T101" fmla="*/ 1397 h 1540"/>
              <a:gd name="T102" fmla="*/ 641 w 689"/>
              <a:gd name="T103" fmla="*/ 1389 h 1540"/>
              <a:gd name="T104" fmla="*/ 649 w 689"/>
              <a:gd name="T105" fmla="*/ 1315 h 1540"/>
              <a:gd name="T106" fmla="*/ 631 w 689"/>
              <a:gd name="T107" fmla="*/ 1249 h 1540"/>
              <a:gd name="T108" fmla="*/ 597 w 689"/>
              <a:gd name="T109" fmla="*/ 1188 h 1540"/>
              <a:gd name="T110" fmla="*/ 673 w 689"/>
              <a:gd name="T111" fmla="*/ 1057 h 1540"/>
              <a:gd name="T112" fmla="*/ 661 w 689"/>
              <a:gd name="T113" fmla="*/ 841 h 1540"/>
              <a:gd name="T114" fmla="*/ 651 w 689"/>
              <a:gd name="T115" fmla="*/ 719 h 1540"/>
              <a:gd name="T116" fmla="*/ 409 w 689"/>
              <a:gd name="T117" fmla="*/ 1217 h 1540"/>
              <a:gd name="T118" fmla="*/ 403 w 689"/>
              <a:gd name="T119" fmla="*/ 1218 h 1540"/>
              <a:gd name="T120" fmla="*/ 428 w 689"/>
              <a:gd name="T121" fmla="*/ 1210 h 1540"/>
              <a:gd name="T122" fmla="*/ 419 w 689"/>
              <a:gd name="T123" fmla="*/ 1214 h 1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89" h="1540">
                <a:moveTo>
                  <a:pt x="652" y="709"/>
                </a:moveTo>
                <a:cubicBezTo>
                  <a:pt x="670" y="606"/>
                  <a:pt x="670" y="606"/>
                  <a:pt x="670" y="606"/>
                </a:cubicBezTo>
                <a:cubicBezTo>
                  <a:pt x="670" y="599"/>
                  <a:pt x="655" y="592"/>
                  <a:pt x="655" y="585"/>
                </a:cubicBezTo>
                <a:cubicBezTo>
                  <a:pt x="661" y="577"/>
                  <a:pt x="665" y="567"/>
                  <a:pt x="666" y="556"/>
                </a:cubicBezTo>
                <a:cubicBezTo>
                  <a:pt x="665" y="563"/>
                  <a:pt x="667" y="547"/>
                  <a:pt x="667" y="547"/>
                </a:cubicBezTo>
                <a:cubicBezTo>
                  <a:pt x="670" y="532"/>
                  <a:pt x="670" y="528"/>
                  <a:pt x="669" y="536"/>
                </a:cubicBezTo>
                <a:cubicBezTo>
                  <a:pt x="669" y="534"/>
                  <a:pt x="670" y="532"/>
                  <a:pt x="670" y="530"/>
                </a:cubicBezTo>
                <a:cubicBezTo>
                  <a:pt x="671" y="521"/>
                  <a:pt x="673" y="512"/>
                  <a:pt x="674" y="504"/>
                </a:cubicBezTo>
                <a:cubicBezTo>
                  <a:pt x="674" y="502"/>
                  <a:pt x="674" y="501"/>
                  <a:pt x="674" y="500"/>
                </a:cubicBezTo>
                <a:cubicBezTo>
                  <a:pt x="675" y="499"/>
                  <a:pt x="675" y="498"/>
                  <a:pt x="676" y="495"/>
                </a:cubicBezTo>
                <a:cubicBezTo>
                  <a:pt x="680" y="479"/>
                  <a:pt x="680" y="460"/>
                  <a:pt x="680" y="442"/>
                </a:cubicBezTo>
                <a:cubicBezTo>
                  <a:pt x="681" y="434"/>
                  <a:pt x="681" y="425"/>
                  <a:pt x="680" y="417"/>
                </a:cubicBezTo>
                <a:cubicBezTo>
                  <a:pt x="680" y="414"/>
                  <a:pt x="680" y="412"/>
                  <a:pt x="680" y="410"/>
                </a:cubicBezTo>
                <a:cubicBezTo>
                  <a:pt x="680" y="388"/>
                  <a:pt x="667" y="368"/>
                  <a:pt x="647" y="360"/>
                </a:cubicBezTo>
                <a:cubicBezTo>
                  <a:pt x="647" y="346"/>
                  <a:pt x="647" y="331"/>
                  <a:pt x="647" y="315"/>
                </a:cubicBezTo>
                <a:cubicBezTo>
                  <a:pt x="647" y="297"/>
                  <a:pt x="646" y="279"/>
                  <a:pt x="646" y="262"/>
                </a:cubicBezTo>
                <a:cubicBezTo>
                  <a:pt x="646" y="257"/>
                  <a:pt x="647" y="253"/>
                  <a:pt x="647" y="249"/>
                </a:cubicBezTo>
                <a:cubicBezTo>
                  <a:pt x="647" y="248"/>
                  <a:pt x="647" y="248"/>
                  <a:pt x="647" y="248"/>
                </a:cubicBezTo>
                <a:cubicBezTo>
                  <a:pt x="647" y="247"/>
                  <a:pt x="647" y="247"/>
                  <a:pt x="647" y="246"/>
                </a:cubicBezTo>
                <a:cubicBezTo>
                  <a:pt x="648" y="244"/>
                  <a:pt x="649" y="242"/>
                  <a:pt x="650" y="241"/>
                </a:cubicBezTo>
                <a:cubicBezTo>
                  <a:pt x="666" y="232"/>
                  <a:pt x="676" y="215"/>
                  <a:pt x="679" y="195"/>
                </a:cubicBezTo>
                <a:cubicBezTo>
                  <a:pt x="678" y="198"/>
                  <a:pt x="678" y="198"/>
                  <a:pt x="679" y="196"/>
                </a:cubicBezTo>
                <a:cubicBezTo>
                  <a:pt x="678" y="204"/>
                  <a:pt x="680" y="194"/>
                  <a:pt x="680" y="192"/>
                </a:cubicBezTo>
                <a:cubicBezTo>
                  <a:pt x="682" y="186"/>
                  <a:pt x="683" y="179"/>
                  <a:pt x="683" y="173"/>
                </a:cubicBezTo>
                <a:cubicBezTo>
                  <a:pt x="683" y="172"/>
                  <a:pt x="683" y="172"/>
                  <a:pt x="683" y="172"/>
                </a:cubicBezTo>
                <a:cubicBezTo>
                  <a:pt x="685" y="159"/>
                  <a:pt x="687" y="146"/>
                  <a:pt x="688" y="133"/>
                </a:cubicBezTo>
                <a:cubicBezTo>
                  <a:pt x="689" y="111"/>
                  <a:pt x="689" y="88"/>
                  <a:pt x="678" y="68"/>
                </a:cubicBezTo>
                <a:cubicBezTo>
                  <a:pt x="673" y="60"/>
                  <a:pt x="666" y="52"/>
                  <a:pt x="659" y="46"/>
                </a:cubicBezTo>
                <a:cubicBezTo>
                  <a:pt x="655" y="42"/>
                  <a:pt x="651" y="39"/>
                  <a:pt x="647" y="35"/>
                </a:cubicBezTo>
                <a:cubicBezTo>
                  <a:pt x="647" y="35"/>
                  <a:pt x="646" y="34"/>
                  <a:pt x="645" y="33"/>
                </a:cubicBezTo>
                <a:cubicBezTo>
                  <a:pt x="634" y="17"/>
                  <a:pt x="612" y="9"/>
                  <a:pt x="594" y="5"/>
                </a:cubicBezTo>
                <a:cubicBezTo>
                  <a:pt x="559" y="0"/>
                  <a:pt x="520" y="0"/>
                  <a:pt x="489" y="20"/>
                </a:cubicBezTo>
                <a:cubicBezTo>
                  <a:pt x="465" y="36"/>
                  <a:pt x="451" y="60"/>
                  <a:pt x="444" y="86"/>
                </a:cubicBezTo>
                <a:cubicBezTo>
                  <a:pt x="437" y="86"/>
                  <a:pt x="429" y="88"/>
                  <a:pt x="421" y="91"/>
                </a:cubicBezTo>
                <a:cubicBezTo>
                  <a:pt x="420" y="92"/>
                  <a:pt x="419" y="93"/>
                  <a:pt x="418" y="93"/>
                </a:cubicBezTo>
                <a:cubicBezTo>
                  <a:pt x="417" y="93"/>
                  <a:pt x="417" y="94"/>
                  <a:pt x="416" y="94"/>
                </a:cubicBezTo>
                <a:cubicBezTo>
                  <a:pt x="407" y="89"/>
                  <a:pt x="395" y="88"/>
                  <a:pt x="383" y="92"/>
                </a:cubicBezTo>
                <a:cubicBezTo>
                  <a:pt x="377" y="94"/>
                  <a:pt x="371" y="96"/>
                  <a:pt x="365" y="99"/>
                </a:cubicBezTo>
                <a:cubicBezTo>
                  <a:pt x="342" y="91"/>
                  <a:pt x="317" y="100"/>
                  <a:pt x="303" y="121"/>
                </a:cubicBezTo>
                <a:cubicBezTo>
                  <a:pt x="302" y="122"/>
                  <a:pt x="301" y="123"/>
                  <a:pt x="300" y="124"/>
                </a:cubicBezTo>
                <a:cubicBezTo>
                  <a:pt x="298" y="127"/>
                  <a:pt x="295" y="130"/>
                  <a:pt x="292" y="132"/>
                </a:cubicBezTo>
                <a:cubicBezTo>
                  <a:pt x="290" y="134"/>
                  <a:pt x="289" y="136"/>
                  <a:pt x="287" y="138"/>
                </a:cubicBezTo>
                <a:cubicBezTo>
                  <a:pt x="284" y="141"/>
                  <a:pt x="280" y="145"/>
                  <a:pt x="276" y="148"/>
                </a:cubicBezTo>
                <a:cubicBezTo>
                  <a:pt x="275" y="149"/>
                  <a:pt x="274" y="149"/>
                  <a:pt x="273" y="150"/>
                </a:cubicBezTo>
                <a:cubicBezTo>
                  <a:pt x="270" y="152"/>
                  <a:pt x="267" y="154"/>
                  <a:pt x="264" y="156"/>
                </a:cubicBezTo>
                <a:cubicBezTo>
                  <a:pt x="259" y="159"/>
                  <a:pt x="254" y="163"/>
                  <a:pt x="249" y="165"/>
                </a:cubicBezTo>
                <a:cubicBezTo>
                  <a:pt x="245" y="167"/>
                  <a:pt x="241" y="170"/>
                  <a:pt x="236" y="172"/>
                </a:cubicBezTo>
                <a:cubicBezTo>
                  <a:pt x="229" y="172"/>
                  <a:pt x="222" y="174"/>
                  <a:pt x="215" y="178"/>
                </a:cubicBezTo>
                <a:cubicBezTo>
                  <a:pt x="205" y="183"/>
                  <a:pt x="196" y="190"/>
                  <a:pt x="187" y="197"/>
                </a:cubicBezTo>
                <a:cubicBezTo>
                  <a:pt x="187" y="197"/>
                  <a:pt x="187" y="197"/>
                  <a:pt x="187" y="197"/>
                </a:cubicBezTo>
                <a:cubicBezTo>
                  <a:pt x="182" y="200"/>
                  <a:pt x="178" y="202"/>
                  <a:pt x="173" y="204"/>
                </a:cubicBezTo>
                <a:cubicBezTo>
                  <a:pt x="154" y="213"/>
                  <a:pt x="146" y="230"/>
                  <a:pt x="146" y="247"/>
                </a:cubicBezTo>
                <a:cubicBezTo>
                  <a:pt x="141" y="253"/>
                  <a:pt x="136" y="259"/>
                  <a:pt x="132" y="266"/>
                </a:cubicBezTo>
                <a:cubicBezTo>
                  <a:pt x="119" y="288"/>
                  <a:pt x="125" y="314"/>
                  <a:pt x="140" y="330"/>
                </a:cubicBezTo>
                <a:cubicBezTo>
                  <a:pt x="136" y="336"/>
                  <a:pt x="133" y="342"/>
                  <a:pt x="131" y="348"/>
                </a:cubicBezTo>
                <a:cubicBezTo>
                  <a:pt x="121" y="349"/>
                  <a:pt x="111" y="353"/>
                  <a:pt x="104" y="361"/>
                </a:cubicBezTo>
                <a:cubicBezTo>
                  <a:pt x="91" y="373"/>
                  <a:pt x="79" y="388"/>
                  <a:pt x="72" y="405"/>
                </a:cubicBezTo>
                <a:cubicBezTo>
                  <a:pt x="71" y="405"/>
                  <a:pt x="70" y="406"/>
                  <a:pt x="68" y="407"/>
                </a:cubicBezTo>
                <a:cubicBezTo>
                  <a:pt x="47" y="426"/>
                  <a:pt x="47" y="462"/>
                  <a:pt x="66" y="482"/>
                </a:cubicBezTo>
                <a:cubicBezTo>
                  <a:pt x="74" y="489"/>
                  <a:pt x="82" y="494"/>
                  <a:pt x="91" y="496"/>
                </a:cubicBezTo>
                <a:cubicBezTo>
                  <a:pt x="90" y="497"/>
                  <a:pt x="90" y="498"/>
                  <a:pt x="90" y="500"/>
                </a:cubicBezTo>
                <a:cubicBezTo>
                  <a:pt x="74" y="496"/>
                  <a:pt x="56" y="500"/>
                  <a:pt x="42" y="512"/>
                </a:cubicBezTo>
                <a:cubicBezTo>
                  <a:pt x="29" y="524"/>
                  <a:pt x="22" y="539"/>
                  <a:pt x="18" y="555"/>
                </a:cubicBezTo>
                <a:cubicBezTo>
                  <a:pt x="5" y="578"/>
                  <a:pt x="0" y="608"/>
                  <a:pt x="2" y="632"/>
                </a:cubicBezTo>
                <a:cubicBezTo>
                  <a:pt x="3" y="646"/>
                  <a:pt x="6" y="660"/>
                  <a:pt x="12" y="672"/>
                </a:cubicBezTo>
                <a:cubicBezTo>
                  <a:pt x="12" y="682"/>
                  <a:pt x="14" y="692"/>
                  <a:pt x="16" y="703"/>
                </a:cubicBezTo>
                <a:cubicBezTo>
                  <a:pt x="22" y="726"/>
                  <a:pt x="44" y="743"/>
                  <a:pt x="67" y="743"/>
                </a:cubicBezTo>
                <a:cubicBezTo>
                  <a:pt x="75" y="745"/>
                  <a:pt x="84" y="744"/>
                  <a:pt x="93" y="742"/>
                </a:cubicBezTo>
                <a:cubicBezTo>
                  <a:pt x="102" y="743"/>
                  <a:pt x="112" y="742"/>
                  <a:pt x="121" y="738"/>
                </a:cubicBezTo>
                <a:cubicBezTo>
                  <a:pt x="118" y="752"/>
                  <a:pt x="117" y="766"/>
                  <a:pt x="115" y="779"/>
                </a:cubicBezTo>
                <a:cubicBezTo>
                  <a:pt x="112" y="779"/>
                  <a:pt x="108" y="779"/>
                  <a:pt x="105" y="779"/>
                </a:cubicBezTo>
                <a:cubicBezTo>
                  <a:pt x="88" y="772"/>
                  <a:pt x="67" y="773"/>
                  <a:pt x="52" y="784"/>
                </a:cubicBezTo>
                <a:cubicBezTo>
                  <a:pt x="23" y="804"/>
                  <a:pt x="21" y="830"/>
                  <a:pt x="28" y="863"/>
                </a:cubicBezTo>
                <a:cubicBezTo>
                  <a:pt x="25" y="847"/>
                  <a:pt x="28" y="863"/>
                  <a:pt x="28" y="867"/>
                </a:cubicBezTo>
                <a:cubicBezTo>
                  <a:pt x="28" y="873"/>
                  <a:pt x="29" y="880"/>
                  <a:pt x="30" y="886"/>
                </a:cubicBezTo>
                <a:cubicBezTo>
                  <a:pt x="31" y="892"/>
                  <a:pt x="33" y="898"/>
                  <a:pt x="35" y="904"/>
                </a:cubicBezTo>
                <a:cubicBezTo>
                  <a:pt x="40" y="920"/>
                  <a:pt x="50" y="932"/>
                  <a:pt x="63" y="939"/>
                </a:cubicBezTo>
                <a:cubicBezTo>
                  <a:pt x="62" y="955"/>
                  <a:pt x="62" y="972"/>
                  <a:pt x="61" y="989"/>
                </a:cubicBezTo>
                <a:cubicBezTo>
                  <a:pt x="59" y="1043"/>
                  <a:pt x="51" y="1099"/>
                  <a:pt x="80" y="1148"/>
                </a:cubicBezTo>
                <a:cubicBezTo>
                  <a:pt x="95" y="1175"/>
                  <a:pt x="113" y="1195"/>
                  <a:pt x="146" y="1199"/>
                </a:cubicBezTo>
                <a:cubicBezTo>
                  <a:pt x="162" y="1201"/>
                  <a:pt x="177" y="1195"/>
                  <a:pt x="189" y="1185"/>
                </a:cubicBezTo>
                <a:cubicBezTo>
                  <a:pt x="188" y="1235"/>
                  <a:pt x="188" y="1296"/>
                  <a:pt x="240" y="1310"/>
                </a:cubicBezTo>
                <a:cubicBezTo>
                  <a:pt x="242" y="1317"/>
                  <a:pt x="244" y="1323"/>
                  <a:pt x="245" y="1330"/>
                </a:cubicBezTo>
                <a:cubicBezTo>
                  <a:pt x="250" y="1355"/>
                  <a:pt x="261" y="1377"/>
                  <a:pt x="283" y="1391"/>
                </a:cubicBezTo>
                <a:cubicBezTo>
                  <a:pt x="289" y="1395"/>
                  <a:pt x="297" y="1398"/>
                  <a:pt x="305" y="1399"/>
                </a:cubicBezTo>
                <a:cubicBezTo>
                  <a:pt x="308" y="1406"/>
                  <a:pt x="311" y="1411"/>
                  <a:pt x="315" y="1417"/>
                </a:cubicBezTo>
                <a:cubicBezTo>
                  <a:pt x="332" y="1443"/>
                  <a:pt x="364" y="1460"/>
                  <a:pt x="396" y="1448"/>
                </a:cubicBezTo>
                <a:cubicBezTo>
                  <a:pt x="397" y="1448"/>
                  <a:pt x="398" y="1447"/>
                  <a:pt x="400" y="1446"/>
                </a:cubicBezTo>
                <a:cubicBezTo>
                  <a:pt x="425" y="1447"/>
                  <a:pt x="446" y="1435"/>
                  <a:pt x="459" y="1414"/>
                </a:cubicBezTo>
                <a:cubicBezTo>
                  <a:pt x="459" y="1414"/>
                  <a:pt x="460" y="1414"/>
                  <a:pt x="460" y="1414"/>
                </a:cubicBezTo>
                <a:cubicBezTo>
                  <a:pt x="472" y="1408"/>
                  <a:pt x="482" y="1399"/>
                  <a:pt x="489" y="1388"/>
                </a:cubicBezTo>
                <a:cubicBezTo>
                  <a:pt x="489" y="1389"/>
                  <a:pt x="490" y="1389"/>
                  <a:pt x="490" y="1390"/>
                </a:cubicBezTo>
                <a:cubicBezTo>
                  <a:pt x="481" y="1404"/>
                  <a:pt x="474" y="1419"/>
                  <a:pt x="470" y="1435"/>
                </a:cubicBezTo>
                <a:cubicBezTo>
                  <a:pt x="469" y="1437"/>
                  <a:pt x="468" y="1440"/>
                  <a:pt x="467" y="1443"/>
                </a:cubicBezTo>
                <a:cubicBezTo>
                  <a:pt x="472" y="1427"/>
                  <a:pt x="465" y="1447"/>
                  <a:pt x="463" y="1453"/>
                </a:cubicBezTo>
                <a:cubicBezTo>
                  <a:pt x="460" y="1464"/>
                  <a:pt x="461" y="1475"/>
                  <a:pt x="465" y="1485"/>
                </a:cubicBezTo>
                <a:cubicBezTo>
                  <a:pt x="472" y="1525"/>
                  <a:pt x="523" y="1540"/>
                  <a:pt x="553" y="1514"/>
                </a:cubicBezTo>
                <a:cubicBezTo>
                  <a:pt x="547" y="1519"/>
                  <a:pt x="558" y="1511"/>
                  <a:pt x="559" y="1510"/>
                </a:cubicBezTo>
                <a:cubicBezTo>
                  <a:pt x="561" y="1510"/>
                  <a:pt x="562" y="1509"/>
                  <a:pt x="564" y="1508"/>
                </a:cubicBezTo>
                <a:cubicBezTo>
                  <a:pt x="573" y="1508"/>
                  <a:pt x="582" y="1506"/>
                  <a:pt x="589" y="1502"/>
                </a:cubicBezTo>
                <a:cubicBezTo>
                  <a:pt x="625" y="1484"/>
                  <a:pt x="633" y="1440"/>
                  <a:pt x="639" y="1404"/>
                </a:cubicBezTo>
                <a:cubicBezTo>
                  <a:pt x="639" y="1402"/>
                  <a:pt x="640" y="1399"/>
                  <a:pt x="640" y="1397"/>
                </a:cubicBezTo>
                <a:cubicBezTo>
                  <a:pt x="640" y="1397"/>
                  <a:pt x="640" y="1396"/>
                  <a:pt x="640" y="1394"/>
                </a:cubicBezTo>
                <a:cubicBezTo>
                  <a:pt x="641" y="1393"/>
                  <a:pt x="641" y="1391"/>
                  <a:pt x="641" y="1389"/>
                </a:cubicBezTo>
                <a:cubicBezTo>
                  <a:pt x="644" y="1377"/>
                  <a:pt x="646" y="1364"/>
                  <a:pt x="647" y="1351"/>
                </a:cubicBezTo>
                <a:cubicBezTo>
                  <a:pt x="649" y="1339"/>
                  <a:pt x="648" y="1327"/>
                  <a:pt x="649" y="1315"/>
                </a:cubicBezTo>
                <a:cubicBezTo>
                  <a:pt x="651" y="1302"/>
                  <a:pt x="652" y="1290"/>
                  <a:pt x="648" y="1277"/>
                </a:cubicBezTo>
                <a:cubicBezTo>
                  <a:pt x="645" y="1267"/>
                  <a:pt x="639" y="1257"/>
                  <a:pt x="631" y="1249"/>
                </a:cubicBezTo>
                <a:cubicBezTo>
                  <a:pt x="630" y="1248"/>
                  <a:pt x="630" y="1247"/>
                  <a:pt x="629" y="1245"/>
                </a:cubicBezTo>
                <a:cubicBezTo>
                  <a:pt x="622" y="1228"/>
                  <a:pt x="613" y="1203"/>
                  <a:pt x="597" y="1188"/>
                </a:cubicBezTo>
                <a:cubicBezTo>
                  <a:pt x="621" y="1193"/>
                  <a:pt x="647" y="1180"/>
                  <a:pt x="658" y="1152"/>
                </a:cubicBezTo>
                <a:cubicBezTo>
                  <a:pt x="670" y="1124"/>
                  <a:pt x="672" y="1088"/>
                  <a:pt x="673" y="1057"/>
                </a:cubicBezTo>
                <a:cubicBezTo>
                  <a:pt x="674" y="1023"/>
                  <a:pt x="675" y="989"/>
                  <a:pt x="673" y="954"/>
                </a:cubicBezTo>
                <a:cubicBezTo>
                  <a:pt x="672" y="915"/>
                  <a:pt x="664" y="878"/>
                  <a:pt x="661" y="841"/>
                </a:cubicBezTo>
                <a:cubicBezTo>
                  <a:pt x="658" y="805"/>
                  <a:pt x="660" y="769"/>
                  <a:pt x="656" y="732"/>
                </a:cubicBezTo>
                <a:cubicBezTo>
                  <a:pt x="655" y="728"/>
                  <a:pt x="654" y="723"/>
                  <a:pt x="651" y="719"/>
                </a:cubicBezTo>
                <a:cubicBezTo>
                  <a:pt x="651" y="716"/>
                  <a:pt x="651" y="712"/>
                  <a:pt x="652" y="709"/>
                </a:cubicBezTo>
                <a:close/>
                <a:moveTo>
                  <a:pt x="409" y="1217"/>
                </a:moveTo>
                <a:cubicBezTo>
                  <a:pt x="407" y="1218"/>
                  <a:pt x="405" y="1219"/>
                  <a:pt x="403" y="1220"/>
                </a:cubicBezTo>
                <a:cubicBezTo>
                  <a:pt x="403" y="1219"/>
                  <a:pt x="403" y="1219"/>
                  <a:pt x="403" y="1218"/>
                </a:cubicBezTo>
                <a:cubicBezTo>
                  <a:pt x="405" y="1218"/>
                  <a:pt x="407" y="1218"/>
                  <a:pt x="409" y="1217"/>
                </a:cubicBezTo>
                <a:close/>
                <a:moveTo>
                  <a:pt x="428" y="1210"/>
                </a:moveTo>
                <a:cubicBezTo>
                  <a:pt x="428" y="1211"/>
                  <a:pt x="427" y="1212"/>
                  <a:pt x="427" y="1213"/>
                </a:cubicBezTo>
                <a:cubicBezTo>
                  <a:pt x="424" y="1214"/>
                  <a:pt x="422" y="1214"/>
                  <a:pt x="419" y="1214"/>
                </a:cubicBezTo>
                <a:cubicBezTo>
                  <a:pt x="422" y="1213"/>
                  <a:pt x="425" y="1211"/>
                  <a:pt x="428" y="1210"/>
                </a:cubicBezTo>
                <a:close/>
              </a:path>
            </a:pathLst>
          </a:custGeom>
          <a:solidFill>
            <a:srgbClr val="E9554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8" name="Freeform 26"/>
          <p:cNvSpPr>
            <a:spLocks noEditPoints="1"/>
          </p:cNvSpPr>
          <p:nvPr/>
        </p:nvSpPr>
        <p:spPr bwMode="auto">
          <a:xfrm>
            <a:off x="4434114" y="2174455"/>
            <a:ext cx="2920037" cy="3220351"/>
          </a:xfrm>
          <a:custGeom>
            <a:avLst/>
            <a:gdLst>
              <a:gd name="T0" fmla="*/ 1375 w 1499"/>
              <a:gd name="T1" fmla="*/ 389 h 1654"/>
              <a:gd name="T2" fmla="*/ 1108 w 1499"/>
              <a:gd name="T3" fmla="*/ 114 h 1654"/>
              <a:gd name="T4" fmla="*/ 765 w 1499"/>
              <a:gd name="T5" fmla="*/ 46 h 1654"/>
              <a:gd name="T6" fmla="*/ 492 w 1499"/>
              <a:gd name="T7" fmla="*/ 100 h 1654"/>
              <a:gd name="T8" fmla="*/ 174 w 1499"/>
              <a:gd name="T9" fmla="*/ 366 h 1654"/>
              <a:gd name="T10" fmla="*/ 108 w 1499"/>
              <a:gd name="T11" fmla="*/ 1095 h 1654"/>
              <a:gd name="T12" fmla="*/ 508 w 1499"/>
              <a:gd name="T13" fmla="*/ 1579 h 1654"/>
              <a:gd name="T14" fmla="*/ 1059 w 1499"/>
              <a:gd name="T15" fmla="*/ 1592 h 1654"/>
              <a:gd name="T16" fmla="*/ 1390 w 1499"/>
              <a:gd name="T17" fmla="*/ 1227 h 1654"/>
              <a:gd name="T18" fmla="*/ 1453 w 1499"/>
              <a:gd name="T19" fmla="*/ 857 h 1654"/>
              <a:gd name="T20" fmla="*/ 723 w 1499"/>
              <a:gd name="T21" fmla="*/ 879 h 1654"/>
              <a:gd name="T22" fmla="*/ 516 w 1499"/>
              <a:gd name="T23" fmla="*/ 1210 h 1654"/>
              <a:gd name="T24" fmla="*/ 699 w 1499"/>
              <a:gd name="T25" fmla="*/ 1358 h 1654"/>
              <a:gd name="T26" fmla="*/ 519 w 1499"/>
              <a:gd name="T27" fmla="*/ 1397 h 1654"/>
              <a:gd name="T28" fmla="*/ 347 w 1499"/>
              <a:gd name="T29" fmla="*/ 1206 h 1654"/>
              <a:gd name="T30" fmla="*/ 590 w 1499"/>
              <a:gd name="T31" fmla="*/ 1125 h 1654"/>
              <a:gd name="T32" fmla="*/ 313 w 1499"/>
              <a:gd name="T33" fmla="*/ 954 h 1654"/>
              <a:gd name="T34" fmla="*/ 238 w 1499"/>
              <a:gd name="T35" fmla="*/ 1225 h 1654"/>
              <a:gd name="T36" fmla="*/ 263 w 1499"/>
              <a:gd name="T37" fmla="*/ 772 h 1654"/>
              <a:gd name="T38" fmla="*/ 192 w 1499"/>
              <a:gd name="T39" fmla="*/ 559 h 1654"/>
              <a:gd name="T40" fmla="*/ 419 w 1499"/>
              <a:gd name="T41" fmla="*/ 437 h 1654"/>
              <a:gd name="T42" fmla="*/ 264 w 1499"/>
              <a:gd name="T43" fmla="*/ 297 h 1654"/>
              <a:gd name="T44" fmla="*/ 675 w 1499"/>
              <a:gd name="T45" fmla="*/ 193 h 1654"/>
              <a:gd name="T46" fmla="*/ 490 w 1499"/>
              <a:gd name="T47" fmla="*/ 228 h 1654"/>
              <a:gd name="T48" fmla="*/ 463 w 1499"/>
              <a:gd name="T49" fmla="*/ 476 h 1654"/>
              <a:gd name="T50" fmla="*/ 335 w 1499"/>
              <a:gd name="T51" fmla="*/ 671 h 1654"/>
              <a:gd name="T52" fmla="*/ 647 w 1499"/>
              <a:gd name="T53" fmla="*/ 601 h 1654"/>
              <a:gd name="T54" fmla="*/ 736 w 1499"/>
              <a:gd name="T55" fmla="*/ 474 h 1654"/>
              <a:gd name="T56" fmla="*/ 390 w 1499"/>
              <a:gd name="T57" fmla="*/ 724 h 1654"/>
              <a:gd name="T58" fmla="*/ 677 w 1499"/>
              <a:gd name="T59" fmla="*/ 857 h 1654"/>
              <a:gd name="T60" fmla="*/ 1310 w 1499"/>
              <a:gd name="T61" fmla="*/ 873 h 1654"/>
              <a:gd name="T62" fmla="*/ 1217 w 1499"/>
              <a:gd name="T63" fmla="*/ 1002 h 1654"/>
              <a:gd name="T64" fmla="*/ 1226 w 1499"/>
              <a:gd name="T65" fmla="*/ 1378 h 1654"/>
              <a:gd name="T66" fmla="*/ 1129 w 1499"/>
              <a:gd name="T67" fmla="*/ 1399 h 1654"/>
              <a:gd name="T68" fmla="*/ 986 w 1499"/>
              <a:gd name="T69" fmla="*/ 1453 h 1654"/>
              <a:gd name="T70" fmla="*/ 906 w 1499"/>
              <a:gd name="T71" fmla="*/ 1573 h 1654"/>
              <a:gd name="T72" fmla="*/ 944 w 1499"/>
              <a:gd name="T73" fmla="*/ 1329 h 1654"/>
              <a:gd name="T74" fmla="*/ 917 w 1499"/>
              <a:gd name="T75" fmla="*/ 1246 h 1654"/>
              <a:gd name="T76" fmla="*/ 849 w 1499"/>
              <a:gd name="T77" fmla="*/ 959 h 1654"/>
              <a:gd name="T78" fmla="*/ 860 w 1499"/>
              <a:gd name="T79" fmla="*/ 661 h 1654"/>
              <a:gd name="T80" fmla="*/ 1001 w 1499"/>
              <a:gd name="T81" fmla="*/ 911 h 1654"/>
              <a:gd name="T82" fmla="*/ 1254 w 1499"/>
              <a:gd name="T83" fmla="*/ 842 h 1654"/>
              <a:gd name="T84" fmla="*/ 994 w 1499"/>
              <a:gd name="T85" fmla="*/ 607 h 1654"/>
              <a:gd name="T86" fmla="*/ 814 w 1499"/>
              <a:gd name="T87" fmla="*/ 495 h 1654"/>
              <a:gd name="T88" fmla="*/ 802 w 1499"/>
              <a:gd name="T89" fmla="*/ 99 h 1654"/>
              <a:gd name="T90" fmla="*/ 1172 w 1499"/>
              <a:gd name="T91" fmla="*/ 230 h 1654"/>
              <a:gd name="T92" fmla="*/ 1170 w 1499"/>
              <a:gd name="T93" fmla="*/ 348 h 1654"/>
              <a:gd name="T94" fmla="*/ 928 w 1499"/>
              <a:gd name="T95" fmla="*/ 408 h 1654"/>
              <a:gd name="T96" fmla="*/ 1118 w 1499"/>
              <a:gd name="T97" fmla="*/ 444 h 1654"/>
              <a:gd name="T98" fmla="*/ 1177 w 1499"/>
              <a:gd name="T99" fmla="*/ 690 h 1654"/>
              <a:gd name="T100" fmla="*/ 1344 w 1499"/>
              <a:gd name="T101" fmla="*/ 445 h 1654"/>
              <a:gd name="T102" fmla="*/ 1427 w 1499"/>
              <a:gd name="T103" fmla="*/ 762 h 1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99" h="1654">
                <a:moveTo>
                  <a:pt x="1497" y="734"/>
                </a:moveTo>
                <a:cubicBezTo>
                  <a:pt x="1499" y="680"/>
                  <a:pt x="1482" y="621"/>
                  <a:pt x="1449" y="579"/>
                </a:cubicBezTo>
                <a:cubicBezTo>
                  <a:pt x="1442" y="555"/>
                  <a:pt x="1440" y="547"/>
                  <a:pt x="1441" y="521"/>
                </a:cubicBezTo>
                <a:cubicBezTo>
                  <a:pt x="1443" y="495"/>
                  <a:pt x="1437" y="469"/>
                  <a:pt x="1426" y="446"/>
                </a:cubicBezTo>
                <a:cubicBezTo>
                  <a:pt x="1415" y="423"/>
                  <a:pt x="1397" y="402"/>
                  <a:pt x="1375" y="389"/>
                </a:cubicBezTo>
                <a:cubicBezTo>
                  <a:pt x="1360" y="375"/>
                  <a:pt x="1361" y="343"/>
                  <a:pt x="1353" y="323"/>
                </a:cubicBezTo>
                <a:cubicBezTo>
                  <a:pt x="1341" y="290"/>
                  <a:pt x="1317" y="262"/>
                  <a:pt x="1287" y="246"/>
                </a:cubicBezTo>
                <a:cubicBezTo>
                  <a:pt x="1265" y="227"/>
                  <a:pt x="1245" y="244"/>
                  <a:pt x="1236" y="214"/>
                </a:cubicBezTo>
                <a:cubicBezTo>
                  <a:pt x="1228" y="186"/>
                  <a:pt x="1210" y="164"/>
                  <a:pt x="1186" y="147"/>
                </a:cubicBezTo>
                <a:cubicBezTo>
                  <a:pt x="1163" y="131"/>
                  <a:pt x="1135" y="119"/>
                  <a:pt x="1108" y="114"/>
                </a:cubicBezTo>
                <a:cubicBezTo>
                  <a:pt x="1096" y="111"/>
                  <a:pt x="1084" y="110"/>
                  <a:pt x="1071" y="110"/>
                </a:cubicBezTo>
                <a:cubicBezTo>
                  <a:pt x="1044" y="111"/>
                  <a:pt x="1050" y="102"/>
                  <a:pt x="1033" y="82"/>
                </a:cubicBezTo>
                <a:cubicBezTo>
                  <a:pt x="996" y="37"/>
                  <a:pt x="939" y="10"/>
                  <a:pt x="881" y="9"/>
                </a:cubicBezTo>
                <a:cubicBezTo>
                  <a:pt x="855" y="8"/>
                  <a:pt x="831" y="6"/>
                  <a:pt x="806" y="17"/>
                </a:cubicBezTo>
                <a:cubicBezTo>
                  <a:pt x="791" y="24"/>
                  <a:pt x="777" y="34"/>
                  <a:pt x="765" y="46"/>
                </a:cubicBezTo>
                <a:cubicBezTo>
                  <a:pt x="757" y="38"/>
                  <a:pt x="748" y="31"/>
                  <a:pt x="738" y="26"/>
                </a:cubicBezTo>
                <a:cubicBezTo>
                  <a:pt x="695" y="0"/>
                  <a:pt x="647" y="10"/>
                  <a:pt x="602" y="23"/>
                </a:cubicBezTo>
                <a:cubicBezTo>
                  <a:pt x="580" y="29"/>
                  <a:pt x="557" y="36"/>
                  <a:pt x="539" y="51"/>
                </a:cubicBezTo>
                <a:cubicBezTo>
                  <a:pt x="532" y="57"/>
                  <a:pt x="526" y="64"/>
                  <a:pt x="522" y="72"/>
                </a:cubicBezTo>
                <a:cubicBezTo>
                  <a:pt x="508" y="96"/>
                  <a:pt x="523" y="104"/>
                  <a:pt x="492" y="100"/>
                </a:cubicBezTo>
                <a:cubicBezTo>
                  <a:pt x="438" y="93"/>
                  <a:pt x="406" y="121"/>
                  <a:pt x="362" y="144"/>
                </a:cubicBezTo>
                <a:cubicBezTo>
                  <a:pt x="315" y="169"/>
                  <a:pt x="263" y="183"/>
                  <a:pt x="228" y="226"/>
                </a:cubicBezTo>
                <a:cubicBezTo>
                  <a:pt x="210" y="248"/>
                  <a:pt x="201" y="276"/>
                  <a:pt x="197" y="304"/>
                </a:cubicBezTo>
                <a:cubicBezTo>
                  <a:pt x="196" y="315"/>
                  <a:pt x="195" y="327"/>
                  <a:pt x="196" y="339"/>
                </a:cubicBezTo>
                <a:cubicBezTo>
                  <a:pt x="197" y="362"/>
                  <a:pt x="192" y="354"/>
                  <a:pt x="174" y="366"/>
                </a:cubicBezTo>
                <a:cubicBezTo>
                  <a:pt x="132" y="394"/>
                  <a:pt x="83" y="431"/>
                  <a:pt x="82" y="487"/>
                </a:cubicBezTo>
                <a:cubicBezTo>
                  <a:pt x="81" y="515"/>
                  <a:pt x="107" y="546"/>
                  <a:pt x="83" y="559"/>
                </a:cubicBezTo>
                <a:cubicBezTo>
                  <a:pt x="55" y="574"/>
                  <a:pt x="50" y="602"/>
                  <a:pt x="50" y="631"/>
                </a:cubicBezTo>
                <a:cubicBezTo>
                  <a:pt x="50" y="687"/>
                  <a:pt x="31" y="775"/>
                  <a:pt x="85" y="813"/>
                </a:cubicBezTo>
                <a:cubicBezTo>
                  <a:pt x="0" y="878"/>
                  <a:pt x="100" y="1015"/>
                  <a:pt x="108" y="1095"/>
                </a:cubicBezTo>
                <a:cubicBezTo>
                  <a:pt x="114" y="1148"/>
                  <a:pt x="110" y="1184"/>
                  <a:pt x="133" y="1234"/>
                </a:cubicBezTo>
                <a:cubicBezTo>
                  <a:pt x="155" y="1280"/>
                  <a:pt x="188" y="1301"/>
                  <a:pt x="242" y="1291"/>
                </a:cubicBezTo>
                <a:cubicBezTo>
                  <a:pt x="226" y="1361"/>
                  <a:pt x="271" y="1397"/>
                  <a:pt x="316" y="1442"/>
                </a:cubicBezTo>
                <a:cubicBezTo>
                  <a:pt x="359" y="1484"/>
                  <a:pt x="413" y="1560"/>
                  <a:pt x="483" y="1542"/>
                </a:cubicBezTo>
                <a:cubicBezTo>
                  <a:pt x="502" y="1544"/>
                  <a:pt x="497" y="1562"/>
                  <a:pt x="508" y="1579"/>
                </a:cubicBezTo>
                <a:cubicBezTo>
                  <a:pt x="523" y="1605"/>
                  <a:pt x="543" y="1625"/>
                  <a:pt x="573" y="1631"/>
                </a:cubicBezTo>
                <a:cubicBezTo>
                  <a:pt x="632" y="1643"/>
                  <a:pt x="708" y="1610"/>
                  <a:pt x="744" y="1564"/>
                </a:cubicBezTo>
                <a:cubicBezTo>
                  <a:pt x="777" y="1630"/>
                  <a:pt x="831" y="1654"/>
                  <a:pt x="904" y="1643"/>
                </a:cubicBezTo>
                <a:cubicBezTo>
                  <a:pt x="933" y="1639"/>
                  <a:pt x="949" y="1610"/>
                  <a:pt x="974" y="1615"/>
                </a:cubicBezTo>
                <a:cubicBezTo>
                  <a:pt x="1004" y="1620"/>
                  <a:pt x="1036" y="1610"/>
                  <a:pt x="1059" y="1592"/>
                </a:cubicBezTo>
                <a:cubicBezTo>
                  <a:pt x="1080" y="1576"/>
                  <a:pt x="1094" y="1552"/>
                  <a:pt x="1102" y="1528"/>
                </a:cubicBezTo>
                <a:cubicBezTo>
                  <a:pt x="1110" y="1503"/>
                  <a:pt x="1150" y="1519"/>
                  <a:pt x="1174" y="1500"/>
                </a:cubicBezTo>
                <a:cubicBezTo>
                  <a:pt x="1200" y="1480"/>
                  <a:pt x="1189" y="1443"/>
                  <a:pt x="1220" y="1443"/>
                </a:cubicBezTo>
                <a:cubicBezTo>
                  <a:pt x="1258" y="1443"/>
                  <a:pt x="1283" y="1417"/>
                  <a:pt x="1305" y="1389"/>
                </a:cubicBezTo>
                <a:cubicBezTo>
                  <a:pt x="1339" y="1347"/>
                  <a:pt x="1379" y="1280"/>
                  <a:pt x="1390" y="1227"/>
                </a:cubicBezTo>
                <a:cubicBezTo>
                  <a:pt x="1396" y="1198"/>
                  <a:pt x="1395" y="1166"/>
                  <a:pt x="1392" y="1137"/>
                </a:cubicBezTo>
                <a:cubicBezTo>
                  <a:pt x="1391" y="1120"/>
                  <a:pt x="1389" y="1102"/>
                  <a:pt x="1383" y="1086"/>
                </a:cubicBezTo>
                <a:cubicBezTo>
                  <a:pt x="1377" y="1067"/>
                  <a:pt x="1392" y="1070"/>
                  <a:pt x="1406" y="1059"/>
                </a:cubicBezTo>
                <a:cubicBezTo>
                  <a:pt x="1459" y="1020"/>
                  <a:pt x="1468" y="947"/>
                  <a:pt x="1460" y="885"/>
                </a:cubicBezTo>
                <a:cubicBezTo>
                  <a:pt x="1458" y="876"/>
                  <a:pt x="1456" y="866"/>
                  <a:pt x="1453" y="857"/>
                </a:cubicBezTo>
                <a:cubicBezTo>
                  <a:pt x="1445" y="834"/>
                  <a:pt x="1455" y="838"/>
                  <a:pt x="1467" y="818"/>
                </a:cubicBezTo>
                <a:cubicBezTo>
                  <a:pt x="1484" y="791"/>
                  <a:pt x="1496" y="767"/>
                  <a:pt x="1497" y="734"/>
                </a:cubicBezTo>
                <a:cubicBezTo>
                  <a:pt x="1498" y="721"/>
                  <a:pt x="1497" y="750"/>
                  <a:pt x="1497" y="734"/>
                </a:cubicBezTo>
                <a:close/>
                <a:moveTo>
                  <a:pt x="684" y="860"/>
                </a:moveTo>
                <a:cubicBezTo>
                  <a:pt x="699" y="866"/>
                  <a:pt x="717" y="860"/>
                  <a:pt x="723" y="879"/>
                </a:cubicBezTo>
                <a:cubicBezTo>
                  <a:pt x="733" y="910"/>
                  <a:pt x="740" y="932"/>
                  <a:pt x="739" y="965"/>
                </a:cubicBezTo>
                <a:cubicBezTo>
                  <a:pt x="737" y="1006"/>
                  <a:pt x="747" y="1039"/>
                  <a:pt x="711" y="1063"/>
                </a:cubicBezTo>
                <a:cubicBezTo>
                  <a:pt x="654" y="1100"/>
                  <a:pt x="706" y="1130"/>
                  <a:pt x="717" y="1171"/>
                </a:cubicBezTo>
                <a:cubicBezTo>
                  <a:pt x="726" y="1202"/>
                  <a:pt x="687" y="1246"/>
                  <a:pt x="655" y="1232"/>
                </a:cubicBezTo>
                <a:cubicBezTo>
                  <a:pt x="612" y="1213"/>
                  <a:pt x="563" y="1205"/>
                  <a:pt x="516" y="1210"/>
                </a:cubicBezTo>
                <a:cubicBezTo>
                  <a:pt x="509" y="1182"/>
                  <a:pt x="451" y="1108"/>
                  <a:pt x="436" y="1176"/>
                </a:cubicBezTo>
                <a:cubicBezTo>
                  <a:pt x="432" y="1194"/>
                  <a:pt x="448" y="1213"/>
                  <a:pt x="453" y="1230"/>
                </a:cubicBezTo>
                <a:cubicBezTo>
                  <a:pt x="459" y="1253"/>
                  <a:pt x="445" y="1277"/>
                  <a:pt x="443" y="1301"/>
                </a:cubicBezTo>
                <a:cubicBezTo>
                  <a:pt x="441" y="1333"/>
                  <a:pt x="486" y="1356"/>
                  <a:pt x="506" y="1326"/>
                </a:cubicBezTo>
                <a:cubicBezTo>
                  <a:pt x="555" y="1251"/>
                  <a:pt x="656" y="1292"/>
                  <a:pt x="699" y="1358"/>
                </a:cubicBezTo>
                <a:cubicBezTo>
                  <a:pt x="720" y="1391"/>
                  <a:pt x="713" y="1467"/>
                  <a:pt x="703" y="1502"/>
                </a:cubicBezTo>
                <a:cubicBezTo>
                  <a:pt x="691" y="1544"/>
                  <a:pt x="628" y="1574"/>
                  <a:pt x="587" y="1569"/>
                </a:cubicBezTo>
                <a:cubicBezTo>
                  <a:pt x="558" y="1565"/>
                  <a:pt x="555" y="1522"/>
                  <a:pt x="563" y="1502"/>
                </a:cubicBezTo>
                <a:cubicBezTo>
                  <a:pt x="577" y="1462"/>
                  <a:pt x="635" y="1445"/>
                  <a:pt x="619" y="1394"/>
                </a:cubicBezTo>
                <a:cubicBezTo>
                  <a:pt x="604" y="1344"/>
                  <a:pt x="535" y="1353"/>
                  <a:pt x="519" y="1397"/>
                </a:cubicBezTo>
                <a:cubicBezTo>
                  <a:pt x="512" y="1414"/>
                  <a:pt x="515" y="1442"/>
                  <a:pt x="505" y="1457"/>
                </a:cubicBezTo>
                <a:cubicBezTo>
                  <a:pt x="487" y="1481"/>
                  <a:pt x="481" y="1470"/>
                  <a:pt x="458" y="1482"/>
                </a:cubicBezTo>
                <a:cubicBezTo>
                  <a:pt x="458" y="1482"/>
                  <a:pt x="427" y="1459"/>
                  <a:pt x="418" y="1450"/>
                </a:cubicBezTo>
                <a:cubicBezTo>
                  <a:pt x="392" y="1426"/>
                  <a:pt x="367" y="1401"/>
                  <a:pt x="340" y="1377"/>
                </a:cubicBezTo>
                <a:cubicBezTo>
                  <a:pt x="265" y="1309"/>
                  <a:pt x="345" y="1283"/>
                  <a:pt x="347" y="1206"/>
                </a:cubicBezTo>
                <a:cubicBezTo>
                  <a:pt x="347" y="1177"/>
                  <a:pt x="356" y="1147"/>
                  <a:pt x="354" y="1117"/>
                </a:cubicBezTo>
                <a:cubicBezTo>
                  <a:pt x="353" y="1093"/>
                  <a:pt x="346" y="1075"/>
                  <a:pt x="379" y="1077"/>
                </a:cubicBezTo>
                <a:cubicBezTo>
                  <a:pt x="408" y="1079"/>
                  <a:pt x="447" y="1074"/>
                  <a:pt x="476" y="1068"/>
                </a:cubicBezTo>
                <a:cubicBezTo>
                  <a:pt x="513" y="1077"/>
                  <a:pt x="515" y="1110"/>
                  <a:pt x="537" y="1133"/>
                </a:cubicBezTo>
                <a:cubicBezTo>
                  <a:pt x="551" y="1148"/>
                  <a:pt x="580" y="1144"/>
                  <a:pt x="590" y="1125"/>
                </a:cubicBezTo>
                <a:cubicBezTo>
                  <a:pt x="602" y="1102"/>
                  <a:pt x="584" y="1079"/>
                  <a:pt x="574" y="1059"/>
                </a:cubicBezTo>
                <a:cubicBezTo>
                  <a:pt x="561" y="1032"/>
                  <a:pt x="562" y="1010"/>
                  <a:pt x="596" y="1007"/>
                </a:cubicBezTo>
                <a:cubicBezTo>
                  <a:pt x="628" y="1004"/>
                  <a:pt x="643" y="960"/>
                  <a:pt x="610" y="945"/>
                </a:cubicBezTo>
                <a:cubicBezTo>
                  <a:pt x="540" y="913"/>
                  <a:pt x="513" y="1003"/>
                  <a:pt x="457" y="1001"/>
                </a:cubicBezTo>
                <a:cubicBezTo>
                  <a:pt x="399" y="999"/>
                  <a:pt x="340" y="1026"/>
                  <a:pt x="313" y="954"/>
                </a:cubicBezTo>
                <a:cubicBezTo>
                  <a:pt x="301" y="922"/>
                  <a:pt x="278" y="898"/>
                  <a:pt x="240" y="908"/>
                </a:cubicBezTo>
                <a:cubicBezTo>
                  <a:pt x="223" y="913"/>
                  <a:pt x="182" y="933"/>
                  <a:pt x="175" y="951"/>
                </a:cubicBezTo>
                <a:cubicBezTo>
                  <a:pt x="163" y="984"/>
                  <a:pt x="189" y="1000"/>
                  <a:pt x="218" y="999"/>
                </a:cubicBezTo>
                <a:cubicBezTo>
                  <a:pt x="259" y="998"/>
                  <a:pt x="269" y="1040"/>
                  <a:pt x="277" y="1072"/>
                </a:cubicBezTo>
                <a:cubicBezTo>
                  <a:pt x="290" y="1125"/>
                  <a:pt x="298" y="1203"/>
                  <a:pt x="238" y="1225"/>
                </a:cubicBezTo>
                <a:cubicBezTo>
                  <a:pt x="161" y="1253"/>
                  <a:pt x="177" y="1109"/>
                  <a:pt x="171" y="1070"/>
                </a:cubicBezTo>
                <a:cubicBezTo>
                  <a:pt x="162" y="1010"/>
                  <a:pt x="127" y="959"/>
                  <a:pt x="117" y="900"/>
                </a:cubicBezTo>
                <a:cubicBezTo>
                  <a:pt x="112" y="871"/>
                  <a:pt x="123" y="860"/>
                  <a:pt x="150" y="853"/>
                </a:cubicBezTo>
                <a:cubicBezTo>
                  <a:pt x="201" y="840"/>
                  <a:pt x="192" y="888"/>
                  <a:pt x="232" y="893"/>
                </a:cubicBezTo>
                <a:cubicBezTo>
                  <a:pt x="293" y="902"/>
                  <a:pt x="262" y="806"/>
                  <a:pt x="263" y="772"/>
                </a:cubicBezTo>
                <a:cubicBezTo>
                  <a:pt x="263" y="753"/>
                  <a:pt x="265" y="730"/>
                  <a:pt x="245" y="721"/>
                </a:cubicBezTo>
                <a:cubicBezTo>
                  <a:pt x="211" y="705"/>
                  <a:pt x="207" y="744"/>
                  <a:pt x="186" y="757"/>
                </a:cubicBezTo>
                <a:cubicBezTo>
                  <a:pt x="96" y="815"/>
                  <a:pt x="118" y="676"/>
                  <a:pt x="115" y="634"/>
                </a:cubicBezTo>
                <a:cubicBezTo>
                  <a:pt x="114" y="603"/>
                  <a:pt x="128" y="615"/>
                  <a:pt x="153" y="615"/>
                </a:cubicBezTo>
                <a:cubicBezTo>
                  <a:pt x="184" y="614"/>
                  <a:pt x="207" y="589"/>
                  <a:pt x="192" y="559"/>
                </a:cubicBezTo>
                <a:cubicBezTo>
                  <a:pt x="181" y="536"/>
                  <a:pt x="152" y="530"/>
                  <a:pt x="147" y="502"/>
                </a:cubicBezTo>
                <a:cubicBezTo>
                  <a:pt x="140" y="469"/>
                  <a:pt x="173" y="445"/>
                  <a:pt x="197" y="429"/>
                </a:cubicBezTo>
                <a:cubicBezTo>
                  <a:pt x="220" y="414"/>
                  <a:pt x="246" y="401"/>
                  <a:pt x="274" y="402"/>
                </a:cubicBezTo>
                <a:cubicBezTo>
                  <a:pt x="293" y="403"/>
                  <a:pt x="357" y="394"/>
                  <a:pt x="362" y="421"/>
                </a:cubicBezTo>
                <a:cubicBezTo>
                  <a:pt x="366" y="447"/>
                  <a:pt x="402" y="453"/>
                  <a:pt x="419" y="437"/>
                </a:cubicBezTo>
                <a:cubicBezTo>
                  <a:pt x="435" y="422"/>
                  <a:pt x="426" y="400"/>
                  <a:pt x="426" y="380"/>
                </a:cubicBezTo>
                <a:cubicBezTo>
                  <a:pt x="427" y="363"/>
                  <a:pt x="436" y="344"/>
                  <a:pt x="421" y="328"/>
                </a:cubicBezTo>
                <a:cubicBezTo>
                  <a:pt x="399" y="305"/>
                  <a:pt x="385" y="325"/>
                  <a:pt x="365" y="334"/>
                </a:cubicBezTo>
                <a:cubicBezTo>
                  <a:pt x="348" y="344"/>
                  <a:pt x="311" y="334"/>
                  <a:pt x="291" y="335"/>
                </a:cubicBezTo>
                <a:cubicBezTo>
                  <a:pt x="265" y="335"/>
                  <a:pt x="248" y="328"/>
                  <a:pt x="264" y="297"/>
                </a:cubicBezTo>
                <a:cubicBezTo>
                  <a:pt x="298" y="233"/>
                  <a:pt x="356" y="224"/>
                  <a:pt x="416" y="189"/>
                </a:cubicBezTo>
                <a:cubicBezTo>
                  <a:pt x="434" y="179"/>
                  <a:pt x="444" y="166"/>
                  <a:pt x="468" y="163"/>
                </a:cubicBezTo>
                <a:cubicBezTo>
                  <a:pt x="504" y="160"/>
                  <a:pt x="514" y="188"/>
                  <a:pt x="534" y="211"/>
                </a:cubicBezTo>
                <a:cubicBezTo>
                  <a:pt x="553" y="232"/>
                  <a:pt x="585" y="249"/>
                  <a:pt x="614" y="248"/>
                </a:cubicBezTo>
                <a:cubicBezTo>
                  <a:pt x="640" y="250"/>
                  <a:pt x="691" y="228"/>
                  <a:pt x="675" y="193"/>
                </a:cubicBezTo>
                <a:cubicBezTo>
                  <a:pt x="656" y="153"/>
                  <a:pt x="617" y="197"/>
                  <a:pt x="590" y="172"/>
                </a:cubicBezTo>
                <a:cubicBezTo>
                  <a:pt x="522" y="106"/>
                  <a:pt x="630" y="78"/>
                  <a:pt x="678" y="75"/>
                </a:cubicBezTo>
                <a:cubicBezTo>
                  <a:pt x="780" y="67"/>
                  <a:pt x="775" y="321"/>
                  <a:pt x="690" y="339"/>
                </a:cubicBezTo>
                <a:cubicBezTo>
                  <a:pt x="624" y="352"/>
                  <a:pt x="586" y="326"/>
                  <a:pt x="546" y="279"/>
                </a:cubicBezTo>
                <a:cubicBezTo>
                  <a:pt x="529" y="260"/>
                  <a:pt x="523" y="222"/>
                  <a:pt x="490" y="228"/>
                </a:cubicBezTo>
                <a:cubicBezTo>
                  <a:pt x="452" y="236"/>
                  <a:pt x="465" y="276"/>
                  <a:pt x="478" y="299"/>
                </a:cubicBezTo>
                <a:cubicBezTo>
                  <a:pt x="502" y="343"/>
                  <a:pt x="517" y="388"/>
                  <a:pt x="522" y="437"/>
                </a:cubicBezTo>
                <a:cubicBezTo>
                  <a:pt x="527" y="482"/>
                  <a:pt x="545" y="513"/>
                  <a:pt x="564" y="552"/>
                </a:cubicBezTo>
                <a:cubicBezTo>
                  <a:pt x="541" y="547"/>
                  <a:pt x="517" y="555"/>
                  <a:pt x="501" y="534"/>
                </a:cubicBezTo>
                <a:cubicBezTo>
                  <a:pt x="489" y="517"/>
                  <a:pt x="479" y="489"/>
                  <a:pt x="463" y="476"/>
                </a:cubicBezTo>
                <a:cubicBezTo>
                  <a:pt x="415" y="436"/>
                  <a:pt x="401" y="522"/>
                  <a:pt x="422" y="552"/>
                </a:cubicBezTo>
                <a:cubicBezTo>
                  <a:pt x="401" y="551"/>
                  <a:pt x="349" y="558"/>
                  <a:pt x="347" y="535"/>
                </a:cubicBezTo>
                <a:cubicBezTo>
                  <a:pt x="344" y="482"/>
                  <a:pt x="282" y="503"/>
                  <a:pt x="283" y="551"/>
                </a:cubicBezTo>
                <a:cubicBezTo>
                  <a:pt x="283" y="583"/>
                  <a:pt x="249" y="684"/>
                  <a:pt x="299" y="691"/>
                </a:cubicBezTo>
                <a:cubicBezTo>
                  <a:pt x="314" y="693"/>
                  <a:pt x="329" y="685"/>
                  <a:pt x="335" y="671"/>
                </a:cubicBezTo>
                <a:cubicBezTo>
                  <a:pt x="347" y="640"/>
                  <a:pt x="343" y="625"/>
                  <a:pt x="382" y="617"/>
                </a:cubicBezTo>
                <a:cubicBezTo>
                  <a:pt x="414" y="623"/>
                  <a:pt x="447" y="621"/>
                  <a:pt x="480" y="622"/>
                </a:cubicBezTo>
                <a:cubicBezTo>
                  <a:pt x="519" y="623"/>
                  <a:pt x="553" y="635"/>
                  <a:pt x="568" y="670"/>
                </a:cubicBezTo>
                <a:cubicBezTo>
                  <a:pt x="558" y="697"/>
                  <a:pt x="547" y="744"/>
                  <a:pt x="594" y="740"/>
                </a:cubicBezTo>
                <a:cubicBezTo>
                  <a:pt x="642" y="736"/>
                  <a:pt x="651" y="634"/>
                  <a:pt x="647" y="601"/>
                </a:cubicBezTo>
                <a:cubicBezTo>
                  <a:pt x="642" y="564"/>
                  <a:pt x="627" y="533"/>
                  <a:pt x="609" y="501"/>
                </a:cubicBezTo>
                <a:cubicBezTo>
                  <a:pt x="589" y="468"/>
                  <a:pt x="589" y="431"/>
                  <a:pt x="583" y="394"/>
                </a:cubicBezTo>
                <a:cubicBezTo>
                  <a:pt x="612" y="408"/>
                  <a:pt x="646" y="409"/>
                  <a:pt x="678" y="406"/>
                </a:cubicBezTo>
                <a:cubicBezTo>
                  <a:pt x="701" y="403"/>
                  <a:pt x="691" y="396"/>
                  <a:pt x="700" y="417"/>
                </a:cubicBezTo>
                <a:cubicBezTo>
                  <a:pt x="709" y="438"/>
                  <a:pt x="728" y="453"/>
                  <a:pt x="736" y="474"/>
                </a:cubicBezTo>
                <a:cubicBezTo>
                  <a:pt x="749" y="505"/>
                  <a:pt x="739" y="552"/>
                  <a:pt x="738" y="585"/>
                </a:cubicBezTo>
                <a:cubicBezTo>
                  <a:pt x="737" y="626"/>
                  <a:pt x="748" y="681"/>
                  <a:pt x="728" y="718"/>
                </a:cubicBezTo>
                <a:cubicBezTo>
                  <a:pt x="692" y="787"/>
                  <a:pt x="641" y="773"/>
                  <a:pt x="576" y="790"/>
                </a:cubicBezTo>
                <a:cubicBezTo>
                  <a:pt x="530" y="801"/>
                  <a:pt x="482" y="765"/>
                  <a:pt x="437" y="749"/>
                </a:cubicBezTo>
                <a:cubicBezTo>
                  <a:pt x="428" y="732"/>
                  <a:pt x="411" y="716"/>
                  <a:pt x="390" y="724"/>
                </a:cubicBezTo>
                <a:cubicBezTo>
                  <a:pt x="356" y="736"/>
                  <a:pt x="367" y="784"/>
                  <a:pt x="362" y="811"/>
                </a:cubicBezTo>
                <a:cubicBezTo>
                  <a:pt x="358" y="834"/>
                  <a:pt x="346" y="872"/>
                  <a:pt x="375" y="886"/>
                </a:cubicBezTo>
                <a:cubicBezTo>
                  <a:pt x="410" y="903"/>
                  <a:pt x="415" y="860"/>
                  <a:pt x="432" y="843"/>
                </a:cubicBezTo>
                <a:cubicBezTo>
                  <a:pt x="471" y="804"/>
                  <a:pt x="507" y="915"/>
                  <a:pt x="545" y="873"/>
                </a:cubicBezTo>
                <a:cubicBezTo>
                  <a:pt x="592" y="852"/>
                  <a:pt x="627" y="859"/>
                  <a:pt x="677" y="857"/>
                </a:cubicBezTo>
                <a:cubicBezTo>
                  <a:pt x="675" y="858"/>
                  <a:pt x="660" y="852"/>
                  <a:pt x="684" y="860"/>
                </a:cubicBezTo>
                <a:cubicBezTo>
                  <a:pt x="701" y="866"/>
                  <a:pt x="662" y="853"/>
                  <a:pt x="684" y="860"/>
                </a:cubicBezTo>
                <a:close/>
                <a:moveTo>
                  <a:pt x="1427" y="762"/>
                </a:moveTo>
                <a:cubicBezTo>
                  <a:pt x="1413" y="799"/>
                  <a:pt x="1395" y="791"/>
                  <a:pt x="1364" y="791"/>
                </a:cubicBezTo>
                <a:cubicBezTo>
                  <a:pt x="1321" y="792"/>
                  <a:pt x="1311" y="839"/>
                  <a:pt x="1310" y="873"/>
                </a:cubicBezTo>
                <a:cubicBezTo>
                  <a:pt x="1309" y="898"/>
                  <a:pt x="1313" y="926"/>
                  <a:pt x="1345" y="923"/>
                </a:cubicBezTo>
                <a:cubicBezTo>
                  <a:pt x="1382" y="920"/>
                  <a:pt x="1369" y="881"/>
                  <a:pt x="1376" y="857"/>
                </a:cubicBezTo>
                <a:cubicBezTo>
                  <a:pt x="1418" y="872"/>
                  <a:pt x="1398" y="976"/>
                  <a:pt x="1376" y="1001"/>
                </a:cubicBezTo>
                <a:cubicBezTo>
                  <a:pt x="1324" y="1060"/>
                  <a:pt x="1328" y="940"/>
                  <a:pt x="1282" y="942"/>
                </a:cubicBezTo>
                <a:cubicBezTo>
                  <a:pt x="1268" y="943"/>
                  <a:pt x="1229" y="988"/>
                  <a:pt x="1217" y="1002"/>
                </a:cubicBezTo>
                <a:cubicBezTo>
                  <a:pt x="1173" y="1054"/>
                  <a:pt x="1256" y="1051"/>
                  <a:pt x="1278" y="1061"/>
                </a:cubicBezTo>
                <a:cubicBezTo>
                  <a:pt x="1301" y="1071"/>
                  <a:pt x="1315" y="1095"/>
                  <a:pt x="1324" y="1110"/>
                </a:cubicBezTo>
                <a:cubicBezTo>
                  <a:pt x="1329" y="1127"/>
                  <a:pt x="1329" y="1144"/>
                  <a:pt x="1329" y="1161"/>
                </a:cubicBezTo>
                <a:cubicBezTo>
                  <a:pt x="1329" y="1223"/>
                  <a:pt x="1305" y="1271"/>
                  <a:pt x="1273" y="1323"/>
                </a:cubicBezTo>
                <a:cubicBezTo>
                  <a:pt x="1264" y="1337"/>
                  <a:pt x="1245" y="1375"/>
                  <a:pt x="1226" y="1378"/>
                </a:cubicBezTo>
                <a:cubicBezTo>
                  <a:pt x="1218" y="1380"/>
                  <a:pt x="1210" y="1378"/>
                  <a:pt x="1203" y="1373"/>
                </a:cubicBezTo>
                <a:cubicBezTo>
                  <a:pt x="1187" y="1360"/>
                  <a:pt x="1205" y="1361"/>
                  <a:pt x="1206" y="1345"/>
                </a:cubicBezTo>
                <a:cubicBezTo>
                  <a:pt x="1210" y="1278"/>
                  <a:pt x="1130" y="1333"/>
                  <a:pt x="1119" y="1334"/>
                </a:cubicBezTo>
                <a:cubicBezTo>
                  <a:pt x="1078" y="1338"/>
                  <a:pt x="1074" y="1398"/>
                  <a:pt x="1117" y="1399"/>
                </a:cubicBezTo>
                <a:cubicBezTo>
                  <a:pt x="1121" y="1399"/>
                  <a:pt x="1125" y="1399"/>
                  <a:pt x="1129" y="1399"/>
                </a:cubicBezTo>
                <a:cubicBezTo>
                  <a:pt x="1133" y="1408"/>
                  <a:pt x="1135" y="1417"/>
                  <a:pt x="1137" y="1426"/>
                </a:cubicBezTo>
                <a:cubicBezTo>
                  <a:pt x="1139" y="1438"/>
                  <a:pt x="1140" y="1444"/>
                  <a:pt x="1134" y="1449"/>
                </a:cubicBezTo>
                <a:cubicBezTo>
                  <a:pt x="1113" y="1453"/>
                  <a:pt x="1052" y="1398"/>
                  <a:pt x="1049" y="1460"/>
                </a:cubicBezTo>
                <a:cubicBezTo>
                  <a:pt x="1047" y="1495"/>
                  <a:pt x="1036" y="1549"/>
                  <a:pt x="992" y="1551"/>
                </a:cubicBezTo>
                <a:cubicBezTo>
                  <a:pt x="999" y="1521"/>
                  <a:pt x="1000" y="1481"/>
                  <a:pt x="986" y="1453"/>
                </a:cubicBezTo>
                <a:cubicBezTo>
                  <a:pt x="1008" y="1416"/>
                  <a:pt x="967" y="1405"/>
                  <a:pt x="943" y="1398"/>
                </a:cubicBezTo>
                <a:cubicBezTo>
                  <a:pt x="919" y="1391"/>
                  <a:pt x="875" y="1377"/>
                  <a:pt x="862" y="1408"/>
                </a:cubicBezTo>
                <a:cubicBezTo>
                  <a:pt x="854" y="1429"/>
                  <a:pt x="866" y="1453"/>
                  <a:pt x="890" y="1454"/>
                </a:cubicBezTo>
                <a:cubicBezTo>
                  <a:pt x="910" y="1455"/>
                  <a:pt x="930" y="1484"/>
                  <a:pt x="931" y="1502"/>
                </a:cubicBezTo>
                <a:cubicBezTo>
                  <a:pt x="933" y="1530"/>
                  <a:pt x="926" y="1553"/>
                  <a:pt x="906" y="1573"/>
                </a:cubicBezTo>
                <a:cubicBezTo>
                  <a:pt x="906" y="1573"/>
                  <a:pt x="885" y="1581"/>
                  <a:pt x="886" y="1581"/>
                </a:cubicBezTo>
                <a:cubicBezTo>
                  <a:pt x="872" y="1582"/>
                  <a:pt x="847" y="1582"/>
                  <a:pt x="834" y="1576"/>
                </a:cubicBezTo>
                <a:cubicBezTo>
                  <a:pt x="801" y="1559"/>
                  <a:pt x="789" y="1507"/>
                  <a:pt x="790" y="1474"/>
                </a:cubicBezTo>
                <a:cubicBezTo>
                  <a:pt x="791" y="1426"/>
                  <a:pt x="755" y="1311"/>
                  <a:pt x="838" y="1313"/>
                </a:cubicBezTo>
                <a:cubicBezTo>
                  <a:pt x="871" y="1314"/>
                  <a:pt x="916" y="1311"/>
                  <a:pt x="944" y="1329"/>
                </a:cubicBezTo>
                <a:cubicBezTo>
                  <a:pt x="968" y="1345"/>
                  <a:pt x="973" y="1383"/>
                  <a:pt x="1008" y="1377"/>
                </a:cubicBezTo>
                <a:cubicBezTo>
                  <a:pt x="1044" y="1370"/>
                  <a:pt x="1029" y="1327"/>
                  <a:pt x="1020" y="1305"/>
                </a:cubicBezTo>
                <a:cubicBezTo>
                  <a:pt x="1003" y="1263"/>
                  <a:pt x="1050" y="1236"/>
                  <a:pt x="1050" y="1198"/>
                </a:cubicBezTo>
                <a:cubicBezTo>
                  <a:pt x="1049" y="1172"/>
                  <a:pt x="1012" y="1159"/>
                  <a:pt x="994" y="1177"/>
                </a:cubicBezTo>
                <a:cubicBezTo>
                  <a:pt x="969" y="1202"/>
                  <a:pt x="946" y="1225"/>
                  <a:pt x="917" y="1246"/>
                </a:cubicBezTo>
                <a:cubicBezTo>
                  <a:pt x="909" y="1252"/>
                  <a:pt x="854" y="1251"/>
                  <a:pt x="841" y="1247"/>
                </a:cubicBezTo>
                <a:cubicBezTo>
                  <a:pt x="802" y="1234"/>
                  <a:pt x="794" y="1208"/>
                  <a:pt x="800" y="1168"/>
                </a:cubicBezTo>
                <a:cubicBezTo>
                  <a:pt x="803" y="1146"/>
                  <a:pt x="826" y="1137"/>
                  <a:pt x="829" y="1114"/>
                </a:cubicBezTo>
                <a:cubicBezTo>
                  <a:pt x="832" y="1094"/>
                  <a:pt x="819" y="1075"/>
                  <a:pt x="815" y="1056"/>
                </a:cubicBezTo>
                <a:cubicBezTo>
                  <a:pt x="809" y="1028"/>
                  <a:pt x="807" y="962"/>
                  <a:pt x="849" y="959"/>
                </a:cubicBezTo>
                <a:cubicBezTo>
                  <a:pt x="877" y="957"/>
                  <a:pt x="893" y="923"/>
                  <a:pt x="871" y="903"/>
                </a:cubicBezTo>
                <a:cubicBezTo>
                  <a:pt x="860" y="893"/>
                  <a:pt x="848" y="896"/>
                  <a:pt x="839" y="884"/>
                </a:cubicBezTo>
                <a:cubicBezTo>
                  <a:pt x="827" y="868"/>
                  <a:pt x="819" y="849"/>
                  <a:pt x="819" y="828"/>
                </a:cubicBezTo>
                <a:cubicBezTo>
                  <a:pt x="819" y="782"/>
                  <a:pt x="833" y="738"/>
                  <a:pt x="830" y="690"/>
                </a:cubicBezTo>
                <a:cubicBezTo>
                  <a:pt x="828" y="660"/>
                  <a:pt x="830" y="663"/>
                  <a:pt x="860" y="661"/>
                </a:cubicBezTo>
                <a:cubicBezTo>
                  <a:pt x="889" y="658"/>
                  <a:pt x="908" y="647"/>
                  <a:pt x="933" y="632"/>
                </a:cubicBezTo>
                <a:cubicBezTo>
                  <a:pt x="940" y="687"/>
                  <a:pt x="936" y="742"/>
                  <a:pt x="949" y="797"/>
                </a:cubicBezTo>
                <a:cubicBezTo>
                  <a:pt x="920" y="797"/>
                  <a:pt x="865" y="824"/>
                  <a:pt x="903" y="858"/>
                </a:cubicBezTo>
                <a:cubicBezTo>
                  <a:pt x="919" y="873"/>
                  <a:pt x="951" y="863"/>
                  <a:pt x="971" y="863"/>
                </a:cubicBezTo>
                <a:cubicBezTo>
                  <a:pt x="982" y="870"/>
                  <a:pt x="987" y="900"/>
                  <a:pt x="1001" y="911"/>
                </a:cubicBezTo>
                <a:cubicBezTo>
                  <a:pt x="1026" y="930"/>
                  <a:pt x="1052" y="899"/>
                  <a:pt x="1052" y="876"/>
                </a:cubicBezTo>
                <a:cubicBezTo>
                  <a:pt x="1052" y="854"/>
                  <a:pt x="1054" y="851"/>
                  <a:pt x="1081" y="851"/>
                </a:cubicBezTo>
                <a:cubicBezTo>
                  <a:pt x="1123" y="853"/>
                  <a:pt x="1152" y="866"/>
                  <a:pt x="1166" y="905"/>
                </a:cubicBezTo>
                <a:cubicBezTo>
                  <a:pt x="1169" y="937"/>
                  <a:pt x="1218" y="943"/>
                  <a:pt x="1229" y="913"/>
                </a:cubicBezTo>
                <a:cubicBezTo>
                  <a:pt x="1239" y="884"/>
                  <a:pt x="1232" y="868"/>
                  <a:pt x="1254" y="842"/>
                </a:cubicBezTo>
                <a:cubicBezTo>
                  <a:pt x="1269" y="823"/>
                  <a:pt x="1284" y="806"/>
                  <a:pt x="1280" y="779"/>
                </a:cubicBezTo>
                <a:cubicBezTo>
                  <a:pt x="1277" y="751"/>
                  <a:pt x="1244" y="754"/>
                  <a:pt x="1225" y="762"/>
                </a:cubicBezTo>
                <a:cubicBezTo>
                  <a:pt x="1202" y="773"/>
                  <a:pt x="1191" y="775"/>
                  <a:pt x="1166" y="777"/>
                </a:cubicBezTo>
                <a:cubicBezTo>
                  <a:pt x="1111" y="781"/>
                  <a:pt x="1066" y="761"/>
                  <a:pt x="1010" y="774"/>
                </a:cubicBezTo>
                <a:cubicBezTo>
                  <a:pt x="998" y="720"/>
                  <a:pt x="1010" y="659"/>
                  <a:pt x="994" y="607"/>
                </a:cubicBezTo>
                <a:cubicBezTo>
                  <a:pt x="1022" y="607"/>
                  <a:pt x="1064" y="626"/>
                  <a:pt x="1091" y="616"/>
                </a:cubicBezTo>
                <a:cubicBezTo>
                  <a:pt x="1129" y="603"/>
                  <a:pt x="1111" y="562"/>
                  <a:pt x="1084" y="548"/>
                </a:cubicBezTo>
                <a:cubicBezTo>
                  <a:pt x="1030" y="521"/>
                  <a:pt x="960" y="541"/>
                  <a:pt x="907" y="560"/>
                </a:cubicBezTo>
                <a:cubicBezTo>
                  <a:pt x="885" y="568"/>
                  <a:pt x="863" y="571"/>
                  <a:pt x="840" y="572"/>
                </a:cubicBezTo>
                <a:cubicBezTo>
                  <a:pt x="809" y="572"/>
                  <a:pt x="813" y="518"/>
                  <a:pt x="814" y="495"/>
                </a:cubicBezTo>
                <a:cubicBezTo>
                  <a:pt x="816" y="466"/>
                  <a:pt x="847" y="464"/>
                  <a:pt x="848" y="438"/>
                </a:cubicBezTo>
                <a:cubicBezTo>
                  <a:pt x="848" y="409"/>
                  <a:pt x="821" y="415"/>
                  <a:pt x="812" y="398"/>
                </a:cubicBezTo>
                <a:cubicBezTo>
                  <a:pt x="770" y="313"/>
                  <a:pt x="904" y="336"/>
                  <a:pt x="931" y="313"/>
                </a:cubicBezTo>
                <a:cubicBezTo>
                  <a:pt x="990" y="264"/>
                  <a:pt x="860" y="242"/>
                  <a:pt x="841" y="223"/>
                </a:cubicBezTo>
                <a:cubicBezTo>
                  <a:pt x="826" y="208"/>
                  <a:pt x="794" y="115"/>
                  <a:pt x="802" y="99"/>
                </a:cubicBezTo>
                <a:cubicBezTo>
                  <a:pt x="855" y="50"/>
                  <a:pt x="945" y="72"/>
                  <a:pt x="987" y="128"/>
                </a:cubicBezTo>
                <a:cubicBezTo>
                  <a:pt x="912" y="151"/>
                  <a:pt x="961" y="241"/>
                  <a:pt x="1010" y="262"/>
                </a:cubicBezTo>
                <a:cubicBezTo>
                  <a:pt x="1034" y="271"/>
                  <a:pt x="1078" y="279"/>
                  <a:pt x="1074" y="237"/>
                </a:cubicBezTo>
                <a:cubicBezTo>
                  <a:pt x="1070" y="201"/>
                  <a:pt x="1023" y="215"/>
                  <a:pt x="1015" y="187"/>
                </a:cubicBezTo>
                <a:cubicBezTo>
                  <a:pt x="1066" y="168"/>
                  <a:pt x="1148" y="169"/>
                  <a:pt x="1172" y="230"/>
                </a:cubicBezTo>
                <a:cubicBezTo>
                  <a:pt x="1182" y="255"/>
                  <a:pt x="1171" y="303"/>
                  <a:pt x="1210" y="304"/>
                </a:cubicBezTo>
                <a:cubicBezTo>
                  <a:pt x="1230" y="305"/>
                  <a:pt x="1237" y="292"/>
                  <a:pt x="1255" y="304"/>
                </a:cubicBezTo>
                <a:cubicBezTo>
                  <a:pt x="1270" y="311"/>
                  <a:pt x="1271" y="314"/>
                  <a:pt x="1282" y="327"/>
                </a:cubicBezTo>
                <a:cubicBezTo>
                  <a:pt x="1306" y="355"/>
                  <a:pt x="1309" y="384"/>
                  <a:pt x="1275" y="397"/>
                </a:cubicBezTo>
                <a:cubicBezTo>
                  <a:pt x="1259" y="361"/>
                  <a:pt x="1203" y="356"/>
                  <a:pt x="1170" y="348"/>
                </a:cubicBezTo>
                <a:cubicBezTo>
                  <a:pt x="1156" y="345"/>
                  <a:pt x="1140" y="344"/>
                  <a:pt x="1126" y="349"/>
                </a:cubicBezTo>
                <a:cubicBezTo>
                  <a:pt x="1098" y="359"/>
                  <a:pt x="1105" y="357"/>
                  <a:pt x="1075" y="349"/>
                </a:cubicBezTo>
                <a:cubicBezTo>
                  <a:pt x="1059" y="345"/>
                  <a:pt x="1026" y="344"/>
                  <a:pt x="1016" y="340"/>
                </a:cubicBezTo>
                <a:cubicBezTo>
                  <a:pt x="990" y="332"/>
                  <a:pt x="945" y="295"/>
                  <a:pt x="938" y="350"/>
                </a:cubicBezTo>
                <a:cubicBezTo>
                  <a:pt x="936" y="370"/>
                  <a:pt x="936" y="389"/>
                  <a:pt x="928" y="408"/>
                </a:cubicBezTo>
                <a:cubicBezTo>
                  <a:pt x="920" y="429"/>
                  <a:pt x="897" y="448"/>
                  <a:pt x="897" y="471"/>
                </a:cubicBezTo>
                <a:cubicBezTo>
                  <a:pt x="898" y="532"/>
                  <a:pt x="962" y="480"/>
                  <a:pt x="977" y="466"/>
                </a:cubicBezTo>
                <a:cubicBezTo>
                  <a:pt x="986" y="458"/>
                  <a:pt x="996" y="450"/>
                  <a:pt x="1005" y="441"/>
                </a:cubicBezTo>
                <a:cubicBezTo>
                  <a:pt x="1026" y="417"/>
                  <a:pt x="1028" y="422"/>
                  <a:pt x="1056" y="418"/>
                </a:cubicBezTo>
                <a:cubicBezTo>
                  <a:pt x="1044" y="479"/>
                  <a:pt x="1093" y="502"/>
                  <a:pt x="1118" y="444"/>
                </a:cubicBezTo>
                <a:cubicBezTo>
                  <a:pt x="1132" y="412"/>
                  <a:pt x="1148" y="408"/>
                  <a:pt x="1180" y="416"/>
                </a:cubicBezTo>
                <a:cubicBezTo>
                  <a:pt x="1231" y="429"/>
                  <a:pt x="1207" y="434"/>
                  <a:pt x="1186" y="473"/>
                </a:cubicBezTo>
                <a:cubicBezTo>
                  <a:pt x="1166" y="508"/>
                  <a:pt x="1159" y="546"/>
                  <a:pt x="1161" y="586"/>
                </a:cubicBezTo>
                <a:cubicBezTo>
                  <a:pt x="1151" y="611"/>
                  <a:pt x="1118" y="636"/>
                  <a:pt x="1115" y="661"/>
                </a:cubicBezTo>
                <a:cubicBezTo>
                  <a:pt x="1111" y="702"/>
                  <a:pt x="1150" y="699"/>
                  <a:pt x="1177" y="690"/>
                </a:cubicBezTo>
                <a:cubicBezTo>
                  <a:pt x="1194" y="685"/>
                  <a:pt x="1211" y="679"/>
                  <a:pt x="1227" y="672"/>
                </a:cubicBezTo>
                <a:cubicBezTo>
                  <a:pt x="1239" y="670"/>
                  <a:pt x="1249" y="676"/>
                  <a:pt x="1261" y="671"/>
                </a:cubicBezTo>
                <a:cubicBezTo>
                  <a:pt x="1315" y="647"/>
                  <a:pt x="1255" y="601"/>
                  <a:pt x="1228" y="590"/>
                </a:cubicBezTo>
                <a:cubicBezTo>
                  <a:pt x="1216" y="524"/>
                  <a:pt x="1263" y="509"/>
                  <a:pt x="1275" y="468"/>
                </a:cubicBezTo>
                <a:cubicBezTo>
                  <a:pt x="1292" y="458"/>
                  <a:pt x="1333" y="431"/>
                  <a:pt x="1344" y="445"/>
                </a:cubicBezTo>
                <a:cubicBezTo>
                  <a:pt x="1363" y="470"/>
                  <a:pt x="1389" y="494"/>
                  <a:pt x="1373" y="530"/>
                </a:cubicBezTo>
                <a:cubicBezTo>
                  <a:pt x="1356" y="569"/>
                  <a:pt x="1338" y="598"/>
                  <a:pt x="1328" y="640"/>
                </a:cubicBezTo>
                <a:cubicBezTo>
                  <a:pt x="1322" y="665"/>
                  <a:pt x="1329" y="715"/>
                  <a:pt x="1369" y="692"/>
                </a:cubicBezTo>
                <a:cubicBezTo>
                  <a:pt x="1393" y="679"/>
                  <a:pt x="1390" y="643"/>
                  <a:pt x="1399" y="620"/>
                </a:cubicBezTo>
                <a:cubicBezTo>
                  <a:pt x="1422" y="659"/>
                  <a:pt x="1444" y="717"/>
                  <a:pt x="1427" y="762"/>
                </a:cubicBezTo>
                <a:cubicBezTo>
                  <a:pt x="1424" y="770"/>
                  <a:pt x="1434" y="743"/>
                  <a:pt x="1427" y="762"/>
                </a:cubicBezTo>
                <a:close/>
              </a:path>
            </a:pathLst>
          </a:custGeom>
          <a:solidFill>
            <a:srgbClr val="2E2E3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latin typeface="Century Gothic" panose="020B0502020202020204" pitchFamily="34" charset="0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grpSp>
        <p:nvGrpSpPr>
          <p:cNvPr id="9" name="组合 7"/>
          <p:cNvGrpSpPr/>
          <p:nvPr/>
        </p:nvGrpSpPr>
        <p:grpSpPr>
          <a:xfrm>
            <a:off x="7354151" y="2596730"/>
            <a:ext cx="723186" cy="585207"/>
            <a:chOff x="7465337" y="2290434"/>
            <a:chExt cx="723186" cy="585207"/>
          </a:xfrm>
        </p:grpSpPr>
        <p:cxnSp>
          <p:nvCxnSpPr>
            <p:cNvPr id="10" name="Straight Connector 32"/>
            <p:cNvCxnSpPr/>
            <p:nvPr/>
          </p:nvCxnSpPr>
          <p:spPr>
            <a:xfrm flipH="1" flipV="1">
              <a:off x="7829220" y="2290434"/>
              <a:ext cx="359303" cy="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 flipH="1">
              <a:off x="7465337" y="2290434"/>
              <a:ext cx="365943" cy="58520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34"/>
          <p:cNvGrpSpPr/>
          <p:nvPr/>
        </p:nvGrpSpPr>
        <p:grpSpPr>
          <a:xfrm flipH="1" flipV="1">
            <a:off x="7354151" y="4509670"/>
            <a:ext cx="723186" cy="585207"/>
            <a:chOff x="3817146" y="2237942"/>
            <a:chExt cx="1544424" cy="802527"/>
          </a:xfrm>
        </p:grpSpPr>
        <p:cxnSp>
          <p:nvCxnSpPr>
            <p:cNvPr id="13" name="Straight Connector 35"/>
            <p:cNvCxnSpPr/>
            <p:nvPr/>
          </p:nvCxnSpPr>
          <p:spPr>
            <a:xfrm flipV="1">
              <a:off x="3817146" y="2237942"/>
              <a:ext cx="767322" cy="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36"/>
            <p:cNvCxnSpPr/>
            <p:nvPr/>
          </p:nvCxnSpPr>
          <p:spPr>
            <a:xfrm>
              <a:off x="4580068" y="2237942"/>
              <a:ext cx="781502" cy="80252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38"/>
          <p:cNvGrpSpPr/>
          <p:nvPr/>
        </p:nvGrpSpPr>
        <p:grpSpPr>
          <a:xfrm>
            <a:off x="3766638" y="2596730"/>
            <a:ext cx="723186" cy="585207"/>
            <a:chOff x="3817146" y="2237942"/>
            <a:chExt cx="1544424" cy="802527"/>
          </a:xfrm>
        </p:grpSpPr>
        <p:cxnSp>
          <p:nvCxnSpPr>
            <p:cNvPr id="16" name="Straight Connector 39"/>
            <p:cNvCxnSpPr/>
            <p:nvPr/>
          </p:nvCxnSpPr>
          <p:spPr>
            <a:xfrm flipV="1">
              <a:off x="3817146" y="2237942"/>
              <a:ext cx="767322" cy="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0"/>
            <p:cNvCxnSpPr/>
            <p:nvPr/>
          </p:nvCxnSpPr>
          <p:spPr>
            <a:xfrm>
              <a:off x="4580068" y="2237942"/>
              <a:ext cx="781502" cy="80252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41"/>
          <p:cNvGrpSpPr/>
          <p:nvPr/>
        </p:nvGrpSpPr>
        <p:grpSpPr>
          <a:xfrm flipV="1">
            <a:off x="3766638" y="4509670"/>
            <a:ext cx="723186" cy="585207"/>
            <a:chOff x="3817146" y="2237942"/>
            <a:chExt cx="1544424" cy="802527"/>
          </a:xfrm>
        </p:grpSpPr>
        <p:cxnSp>
          <p:nvCxnSpPr>
            <p:cNvPr id="19" name="Straight Connector 42"/>
            <p:cNvCxnSpPr/>
            <p:nvPr/>
          </p:nvCxnSpPr>
          <p:spPr>
            <a:xfrm flipV="1">
              <a:off x="3817146" y="2237942"/>
              <a:ext cx="767322" cy="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43"/>
            <p:cNvCxnSpPr/>
            <p:nvPr/>
          </p:nvCxnSpPr>
          <p:spPr>
            <a:xfrm>
              <a:off x="4580068" y="2237942"/>
              <a:ext cx="781502" cy="80252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16"/>
          <p:cNvGrpSpPr/>
          <p:nvPr/>
        </p:nvGrpSpPr>
        <p:grpSpPr>
          <a:xfrm>
            <a:off x="8441220" y="2109802"/>
            <a:ext cx="2351472" cy="851966"/>
            <a:chOff x="3624780" y="2412339"/>
            <a:chExt cx="2351472" cy="851965"/>
          </a:xfrm>
        </p:grpSpPr>
        <p:sp>
          <p:nvSpPr>
            <p:cNvPr id="22" name="文本框 21"/>
            <p:cNvSpPr txBox="1"/>
            <p:nvPr/>
          </p:nvSpPr>
          <p:spPr>
            <a:xfrm>
              <a:off x="3624780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624780" y="2750894"/>
              <a:ext cx="2351472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stop on a projector or computer, or presentation and presentation it make film to be used in a wider field.</a:t>
              </a:r>
            </a:p>
          </p:txBody>
        </p:sp>
      </p:grpSp>
      <p:grpSp>
        <p:nvGrpSpPr>
          <p:cNvPr id="24" name="组合 16"/>
          <p:cNvGrpSpPr/>
          <p:nvPr/>
        </p:nvGrpSpPr>
        <p:grpSpPr>
          <a:xfrm>
            <a:off x="8441220" y="4509670"/>
            <a:ext cx="2351472" cy="851966"/>
            <a:chOff x="3624780" y="2412339"/>
            <a:chExt cx="2351472" cy="851965"/>
          </a:xfrm>
        </p:grpSpPr>
        <p:sp>
          <p:nvSpPr>
            <p:cNvPr id="25" name="文本框 24"/>
            <p:cNvSpPr txBox="1"/>
            <p:nvPr/>
          </p:nvSpPr>
          <p:spPr>
            <a:xfrm>
              <a:off x="3624780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624780" y="2750894"/>
              <a:ext cx="2351472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stop on a projector or computer, or presentation and presentation it make film to be used in a wider field.</a:t>
              </a:r>
            </a:p>
          </p:txBody>
        </p:sp>
      </p:grpSp>
      <p:grpSp>
        <p:nvGrpSpPr>
          <p:cNvPr id="27" name="组合 16"/>
          <p:cNvGrpSpPr/>
          <p:nvPr/>
        </p:nvGrpSpPr>
        <p:grpSpPr>
          <a:xfrm>
            <a:off x="1179793" y="2109802"/>
            <a:ext cx="2351472" cy="851966"/>
            <a:chOff x="3624780" y="2412339"/>
            <a:chExt cx="2351472" cy="851965"/>
          </a:xfrm>
        </p:grpSpPr>
        <p:sp>
          <p:nvSpPr>
            <p:cNvPr id="28" name="文本框 27"/>
            <p:cNvSpPr txBox="1"/>
            <p:nvPr/>
          </p:nvSpPr>
          <p:spPr>
            <a:xfrm>
              <a:off x="3830069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624780" y="2750894"/>
              <a:ext cx="2351472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stop on a projector or computer, or presentation and presentation it make film to be used in a wider field.</a:t>
              </a:r>
            </a:p>
          </p:txBody>
        </p:sp>
      </p:grpSp>
      <p:grpSp>
        <p:nvGrpSpPr>
          <p:cNvPr id="30" name="组合 16"/>
          <p:cNvGrpSpPr/>
          <p:nvPr/>
        </p:nvGrpSpPr>
        <p:grpSpPr>
          <a:xfrm>
            <a:off x="1226827" y="4668893"/>
            <a:ext cx="2351472" cy="851966"/>
            <a:chOff x="3624780" y="2412339"/>
            <a:chExt cx="2351472" cy="851965"/>
          </a:xfrm>
        </p:grpSpPr>
        <p:sp>
          <p:nvSpPr>
            <p:cNvPr id="31" name="文本框 30"/>
            <p:cNvSpPr txBox="1"/>
            <p:nvPr/>
          </p:nvSpPr>
          <p:spPr>
            <a:xfrm>
              <a:off x="3786317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624780" y="2750894"/>
              <a:ext cx="2351472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stop on a projector or computer, or presentation and presentation it make film to be used in a wider field.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204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任意形状 2"/>
          <p:cNvSpPr/>
          <p:nvPr/>
        </p:nvSpPr>
        <p:spPr>
          <a:xfrm rot="10800000" flipH="1" flipV="1">
            <a:off x="1815588" y="-22136"/>
            <a:ext cx="10376412" cy="6919225"/>
          </a:xfrm>
          <a:custGeom>
            <a:avLst/>
            <a:gdLst>
              <a:gd name="connsiteX0" fmla="*/ 4177553 w 4177553"/>
              <a:gd name="connsiteY0" fmla="*/ 3013636 h 3013636"/>
              <a:gd name="connsiteX1" fmla="*/ 2743200 w 4177553"/>
              <a:gd name="connsiteY1" fmla="*/ 3013636 h 3013636"/>
              <a:gd name="connsiteX2" fmla="*/ 0 w 4177553"/>
              <a:gd name="connsiteY2" fmla="*/ 648808 h 3013636"/>
              <a:gd name="connsiteX3" fmla="*/ 0 w 4177553"/>
              <a:gd name="connsiteY3" fmla="*/ 0 h 3013636"/>
              <a:gd name="connsiteX4" fmla="*/ 4177553 w 4177553"/>
              <a:gd name="connsiteY4" fmla="*/ 0 h 3013636"/>
              <a:gd name="connsiteX5" fmla="*/ 4177553 w 4177553"/>
              <a:gd name="connsiteY5" fmla="*/ 3013636 h 3013636"/>
              <a:gd name="connsiteX0" fmla="*/ 4183429 w 4183429"/>
              <a:gd name="connsiteY0" fmla="*/ 3013636 h 3013636"/>
              <a:gd name="connsiteX1" fmla="*/ 2749076 w 4183429"/>
              <a:gd name="connsiteY1" fmla="*/ 3013636 h 3013636"/>
              <a:gd name="connsiteX2" fmla="*/ 0 w 4183429"/>
              <a:gd name="connsiteY2" fmla="*/ 319774 h 3013636"/>
              <a:gd name="connsiteX3" fmla="*/ 5876 w 4183429"/>
              <a:gd name="connsiteY3" fmla="*/ 0 h 3013636"/>
              <a:gd name="connsiteX4" fmla="*/ 4183429 w 4183429"/>
              <a:gd name="connsiteY4" fmla="*/ 0 h 3013636"/>
              <a:gd name="connsiteX5" fmla="*/ 4183429 w 4183429"/>
              <a:gd name="connsiteY5" fmla="*/ 3013636 h 3013636"/>
              <a:gd name="connsiteX0" fmla="*/ 4533903 w 4533903"/>
              <a:gd name="connsiteY0" fmla="*/ 3023308 h 3023308"/>
              <a:gd name="connsiteX1" fmla="*/ 3099550 w 4533903"/>
              <a:gd name="connsiteY1" fmla="*/ 3023308 h 3023308"/>
              <a:gd name="connsiteX2" fmla="*/ 0 w 4533903"/>
              <a:gd name="connsiteY2" fmla="*/ 0 h 3023308"/>
              <a:gd name="connsiteX3" fmla="*/ 356350 w 4533903"/>
              <a:gd name="connsiteY3" fmla="*/ 9672 h 3023308"/>
              <a:gd name="connsiteX4" fmla="*/ 4533903 w 4533903"/>
              <a:gd name="connsiteY4" fmla="*/ 9672 h 3023308"/>
              <a:gd name="connsiteX5" fmla="*/ 4533903 w 4533903"/>
              <a:gd name="connsiteY5" fmla="*/ 3023308 h 30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3903" h="3023308">
                <a:moveTo>
                  <a:pt x="4533903" y="3023308"/>
                </a:moveTo>
                <a:lnTo>
                  <a:pt x="3099550" y="3023308"/>
                </a:lnTo>
                <a:lnTo>
                  <a:pt x="0" y="0"/>
                </a:lnTo>
                <a:lnTo>
                  <a:pt x="356350" y="9672"/>
                </a:lnTo>
                <a:lnTo>
                  <a:pt x="4533903" y="9672"/>
                </a:lnTo>
                <a:lnTo>
                  <a:pt x="4533903" y="3023308"/>
                </a:lnTo>
                <a:close/>
              </a:path>
            </a:pathLst>
          </a:custGeom>
          <a:solidFill>
            <a:srgbClr val="2E2E3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三角形 3"/>
          <p:cNvSpPr/>
          <p:nvPr/>
        </p:nvSpPr>
        <p:spPr>
          <a:xfrm rot="10800000">
            <a:off x="9448800" y="0"/>
            <a:ext cx="2743200" cy="2364828"/>
          </a:xfrm>
          <a:prstGeom prst="triangle">
            <a:avLst>
              <a:gd name="adj" fmla="val 0"/>
            </a:avLst>
          </a:prstGeom>
          <a:solidFill>
            <a:srgbClr val="E95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E9554A"/>
              </a:solidFill>
            </a:endParaRPr>
          </a:p>
        </p:txBody>
      </p:sp>
      <p:sp>
        <p:nvSpPr>
          <p:cNvPr id="5" name="三角形 4"/>
          <p:cNvSpPr/>
          <p:nvPr/>
        </p:nvSpPr>
        <p:spPr>
          <a:xfrm>
            <a:off x="0" y="4493172"/>
            <a:ext cx="2743200" cy="236482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" name="组 5"/>
          <p:cNvGrpSpPr/>
          <p:nvPr/>
        </p:nvGrpSpPr>
        <p:grpSpPr>
          <a:xfrm>
            <a:off x="6625862" y="2796173"/>
            <a:ext cx="4760258" cy="975013"/>
            <a:chOff x="5567083" y="1079668"/>
            <a:chExt cx="4760258" cy="975013"/>
          </a:xfrm>
        </p:grpSpPr>
        <p:sp>
          <p:nvSpPr>
            <p:cNvPr id="7" name="矩形 6"/>
            <p:cNvSpPr/>
            <p:nvPr/>
          </p:nvSpPr>
          <p:spPr>
            <a:xfrm>
              <a:off x="5567083" y="1156447"/>
              <a:ext cx="94130" cy="898234"/>
            </a:xfrm>
            <a:prstGeom prst="rect">
              <a:avLst/>
            </a:prstGeom>
            <a:solidFill>
              <a:srgbClr val="E95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8" name="组 7"/>
            <p:cNvGrpSpPr/>
            <p:nvPr/>
          </p:nvGrpSpPr>
          <p:grpSpPr>
            <a:xfrm>
              <a:off x="5824916" y="1079668"/>
              <a:ext cx="4502425" cy="975013"/>
              <a:chOff x="6066963" y="1214139"/>
              <a:chExt cx="4502425" cy="975013"/>
            </a:xfrm>
          </p:grpSpPr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2F78B57-7465-44A8-9891-07E030845F5A}"/>
                  </a:ext>
                </a:extLst>
              </p:cNvPr>
              <p:cNvSpPr txBox="1"/>
              <p:nvPr/>
            </p:nvSpPr>
            <p:spPr>
              <a:xfrm>
                <a:off x="6066963" y="1214139"/>
                <a:ext cx="32409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b="1" spc="3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微软雅黑"/>
                    <a:cs typeface="Segoe UI Light" panose="020B0502040204020203" pitchFamily="34" charset="0"/>
                  </a:rPr>
                  <a:t>Financing plan</a:t>
                </a:r>
                <a:endParaRPr lang="id-ID" altLang="zh-CN" sz="2400" b="1" spc="300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/>
                  <a:cs typeface="Segoe UI Light" panose="020B0502040204020203" pitchFamily="34" charset="0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893491B-C64C-4CA9-8013-1678987DE561}"/>
                  </a:ext>
                </a:extLst>
              </p:cNvPr>
              <p:cNvSpPr txBox="1"/>
              <p:nvPr/>
            </p:nvSpPr>
            <p:spPr>
              <a:xfrm>
                <a:off x="6066963" y="1635154"/>
                <a:ext cx="450242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</a:rPr>
                  <a:t>The user can switch on a projector or computer, or print the switch on a projector or computer, or print the.</a:t>
                </a:r>
              </a:p>
            </p:txBody>
          </p:sp>
        </p:grp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A2F78B57-7465-44A8-9891-07E030845F5A}"/>
              </a:ext>
            </a:extLst>
          </p:cNvPr>
          <p:cNvSpPr txBox="1"/>
          <p:nvPr/>
        </p:nvSpPr>
        <p:spPr>
          <a:xfrm>
            <a:off x="6386282" y="1499794"/>
            <a:ext cx="4185465" cy="10792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ook Oblique" charset="0"/>
                <a:ea typeface="Avenir Book Oblique" charset="0"/>
                <a:cs typeface="Avenir Book Oblique" charset="0"/>
              </a:rPr>
              <a:t>PART 04</a:t>
            </a:r>
            <a:endParaRPr kumimoji="0" lang="zh-CN" altLang="en-US" sz="60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Book Oblique" charset="0"/>
              <a:ea typeface="Avenir Book Oblique" charset="0"/>
              <a:cs typeface="Avenir Book Obliq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545904" y="357774"/>
            <a:ext cx="4760258" cy="821125"/>
            <a:chOff x="5567083" y="1079668"/>
            <a:chExt cx="4760258" cy="821125"/>
          </a:xfrm>
        </p:grpSpPr>
        <p:sp>
          <p:nvSpPr>
            <p:cNvPr id="3" name="矩形 2"/>
            <p:cNvSpPr/>
            <p:nvPr/>
          </p:nvSpPr>
          <p:spPr>
            <a:xfrm>
              <a:off x="5567083" y="1156447"/>
              <a:ext cx="111822" cy="744346"/>
            </a:xfrm>
            <a:prstGeom prst="rect">
              <a:avLst/>
            </a:prstGeom>
            <a:solidFill>
              <a:srgbClr val="E95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5824916" y="1079668"/>
              <a:ext cx="4502425" cy="821125"/>
              <a:chOff x="6066963" y="1214139"/>
              <a:chExt cx="4502425" cy="821125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2F78B57-7465-44A8-9891-07E030845F5A}"/>
                  </a:ext>
                </a:extLst>
              </p:cNvPr>
              <p:cNvSpPr txBox="1"/>
              <p:nvPr/>
            </p:nvSpPr>
            <p:spPr>
              <a:xfrm>
                <a:off x="6066964" y="1214139"/>
                <a:ext cx="34369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000" b="1" spc="300" dirty="0">
                    <a:solidFill>
                      <a:srgbClr val="2E2E3F"/>
                    </a:solidFill>
                    <a:latin typeface="Century Gothic" panose="020B0502020202020204" pitchFamily="34" charset="0"/>
                    <a:ea typeface="微软雅黑"/>
                    <a:cs typeface="Segoe UI Light" panose="020B0502040204020203" pitchFamily="34" charset="0"/>
                  </a:rPr>
                  <a:t>Financing plan</a:t>
                </a:r>
                <a:endParaRPr lang="id-ID" altLang="zh-CN" sz="2000" b="1" spc="300" dirty="0">
                  <a:solidFill>
                    <a:srgbClr val="2E2E3F"/>
                  </a:solidFill>
                  <a:latin typeface="Century Gothic" panose="020B0502020202020204" pitchFamily="34" charset="0"/>
                  <a:ea typeface="微软雅黑"/>
                  <a:cs typeface="Segoe UI Light" panose="020B0502040204020203" pitchFamily="34" charset="0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893491B-C64C-4CA9-8013-1678987DE561}"/>
                  </a:ext>
                </a:extLst>
              </p:cNvPr>
              <p:cNvSpPr txBox="1"/>
              <p:nvPr/>
            </p:nvSpPr>
            <p:spPr>
              <a:xfrm>
                <a:off x="6066963" y="1635154"/>
                <a:ext cx="4502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3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</a:rPr>
                  <a:t>The user can switch on a projector or computer, or print the switch on a projector or computer, or print the.</a:t>
                </a:r>
              </a:p>
            </p:txBody>
          </p:sp>
        </p:grpSp>
      </p:grpSp>
      <p:sp>
        <p:nvSpPr>
          <p:cNvPr id="7" name="ïṧľîďè">
            <a:extLst>
              <a:ext uri="{FF2B5EF4-FFF2-40B4-BE49-F238E27FC236}">
                <a16:creationId xmlns:a16="http://schemas.microsoft.com/office/drawing/2014/main" id="{0FBF27CF-F4FA-4660-B2DC-E54D3E9BC7F8}"/>
              </a:ext>
            </a:extLst>
          </p:cNvPr>
          <p:cNvSpPr/>
          <p:nvPr/>
        </p:nvSpPr>
        <p:spPr bwMode="auto">
          <a:xfrm>
            <a:off x="987824" y="4701337"/>
            <a:ext cx="1704389" cy="351117"/>
          </a:xfrm>
          <a:prstGeom prst="roundRect">
            <a:avLst>
              <a:gd name="adj" fmla="val 50000"/>
            </a:avLst>
          </a:prstGeom>
          <a:solidFill>
            <a:srgbClr val="E9554A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rtlCol="0" anchor="ctr">
            <a:normAutofit fontScale="775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8" name="组合 44"/>
          <p:cNvGrpSpPr/>
          <p:nvPr/>
        </p:nvGrpSpPr>
        <p:grpSpPr>
          <a:xfrm>
            <a:off x="987824" y="4689346"/>
            <a:ext cx="3153870" cy="1140499"/>
            <a:chOff x="3576253" y="2412339"/>
            <a:chExt cx="3153870" cy="1140498"/>
          </a:xfrm>
        </p:grpSpPr>
        <p:sp>
          <p:nvSpPr>
            <p:cNvPr id="9" name="文本框 8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 is added.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576253" y="2898812"/>
              <a:ext cx="3153870" cy="6540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stop on a projector or computer, or presentation and presentation it make film to be used in a wider field.</a:t>
              </a:r>
            </a:p>
          </p:txBody>
        </p:sp>
      </p:grpSp>
      <p:sp>
        <p:nvSpPr>
          <p:cNvPr id="11" name="ïṧľîďè">
            <a:extLst>
              <a:ext uri="{FF2B5EF4-FFF2-40B4-BE49-F238E27FC236}">
                <a16:creationId xmlns:a16="http://schemas.microsoft.com/office/drawing/2014/main" id="{0FBF27CF-F4FA-4660-B2DC-E54D3E9BC7F8}"/>
              </a:ext>
            </a:extLst>
          </p:cNvPr>
          <p:cNvSpPr/>
          <p:nvPr/>
        </p:nvSpPr>
        <p:spPr bwMode="auto">
          <a:xfrm>
            <a:off x="4515436" y="4713328"/>
            <a:ext cx="1704389" cy="351117"/>
          </a:xfrm>
          <a:prstGeom prst="roundRect">
            <a:avLst>
              <a:gd name="adj" fmla="val 50000"/>
            </a:avLst>
          </a:prstGeom>
          <a:solidFill>
            <a:srgbClr val="2E2E3F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rtlCol="0" anchor="ctr">
            <a:normAutofit fontScale="775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2" name="组合 44"/>
          <p:cNvGrpSpPr/>
          <p:nvPr/>
        </p:nvGrpSpPr>
        <p:grpSpPr>
          <a:xfrm>
            <a:off x="4515436" y="4701337"/>
            <a:ext cx="3153870" cy="1128508"/>
            <a:chOff x="3576253" y="2412339"/>
            <a:chExt cx="3153870" cy="1128507"/>
          </a:xfrm>
        </p:grpSpPr>
        <p:sp>
          <p:nvSpPr>
            <p:cNvPr id="13" name="文本框 12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 is added.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576253" y="2886821"/>
              <a:ext cx="3153870" cy="6540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stop on a projector or computer, or presentation and presentation it make film to be used in a wider field.</a:t>
              </a:r>
            </a:p>
          </p:txBody>
        </p:sp>
      </p:grpSp>
      <p:sp>
        <p:nvSpPr>
          <p:cNvPr id="15" name="ïṧľîďè">
            <a:extLst>
              <a:ext uri="{FF2B5EF4-FFF2-40B4-BE49-F238E27FC236}">
                <a16:creationId xmlns:a16="http://schemas.microsoft.com/office/drawing/2014/main" id="{0FBF27CF-F4FA-4660-B2DC-E54D3E9BC7F8}"/>
              </a:ext>
            </a:extLst>
          </p:cNvPr>
          <p:cNvSpPr/>
          <p:nvPr/>
        </p:nvSpPr>
        <p:spPr bwMode="auto">
          <a:xfrm>
            <a:off x="8374742" y="4701337"/>
            <a:ext cx="1704389" cy="351117"/>
          </a:xfrm>
          <a:prstGeom prst="roundRect">
            <a:avLst>
              <a:gd name="adj" fmla="val 50000"/>
            </a:avLst>
          </a:prstGeom>
          <a:solidFill>
            <a:srgbClr val="E9554A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rtlCol="0" anchor="ctr">
            <a:normAutofit fontScale="775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6" name="组合 44"/>
          <p:cNvGrpSpPr/>
          <p:nvPr/>
        </p:nvGrpSpPr>
        <p:grpSpPr>
          <a:xfrm>
            <a:off x="8374742" y="4689346"/>
            <a:ext cx="3153870" cy="1140499"/>
            <a:chOff x="3576253" y="2412339"/>
            <a:chExt cx="3153870" cy="1140498"/>
          </a:xfrm>
        </p:grpSpPr>
        <p:sp>
          <p:nvSpPr>
            <p:cNvPr id="17" name="文本框 16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 is added.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576253" y="2898812"/>
              <a:ext cx="3153870" cy="6540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stop on a projector or computer, or presentation and presentation it make film to be used in a wider field.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737" y="1561066"/>
            <a:ext cx="10287000" cy="277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三角形 1"/>
          <p:cNvSpPr/>
          <p:nvPr/>
        </p:nvSpPr>
        <p:spPr>
          <a:xfrm rot="10800000">
            <a:off x="9448800" y="0"/>
            <a:ext cx="2743200" cy="2364828"/>
          </a:xfrm>
          <a:prstGeom prst="triangle">
            <a:avLst>
              <a:gd name="adj" fmla="val 0"/>
            </a:avLst>
          </a:prstGeom>
          <a:solidFill>
            <a:srgbClr val="E95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E9554A"/>
              </a:solidFill>
            </a:endParaRPr>
          </a:p>
        </p:txBody>
      </p:sp>
      <p:sp>
        <p:nvSpPr>
          <p:cNvPr id="3" name="三角形 2"/>
          <p:cNvSpPr/>
          <p:nvPr/>
        </p:nvSpPr>
        <p:spPr>
          <a:xfrm>
            <a:off x="0" y="4493172"/>
            <a:ext cx="2743200" cy="2364828"/>
          </a:xfrm>
          <a:prstGeom prst="triangle">
            <a:avLst>
              <a:gd name="adj" fmla="val 0"/>
            </a:avLst>
          </a:prstGeom>
          <a:solidFill>
            <a:srgbClr val="E95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2F78B57-7465-44A8-9891-07E030845F5A}"/>
              </a:ext>
            </a:extLst>
          </p:cNvPr>
          <p:cNvSpPr txBox="1"/>
          <p:nvPr/>
        </p:nvSpPr>
        <p:spPr>
          <a:xfrm>
            <a:off x="672353" y="1698233"/>
            <a:ext cx="6125036" cy="10792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i="1" u="none" strike="noStrike" kern="1200" cap="none" spc="0" normalizeH="0" baseline="0" noProof="0" dirty="0">
                <a:ln>
                  <a:noFill/>
                </a:ln>
                <a:solidFill>
                  <a:srgbClr val="2E2E3F"/>
                </a:solidFill>
                <a:effectLst/>
                <a:uLnTx/>
                <a:uFillTx/>
                <a:latin typeface="Avenir Book Oblique" charset="0"/>
                <a:ea typeface="Avenir Book Oblique" charset="0"/>
                <a:cs typeface="Avenir Book Oblique" charset="0"/>
              </a:rPr>
              <a:t>CONTENT</a:t>
            </a:r>
            <a:endParaRPr kumimoji="0" lang="zh-CN" altLang="en-US" sz="6000" i="1" u="none" strike="noStrike" kern="1200" cap="none" spc="0" normalizeH="0" baseline="0" noProof="0" dirty="0">
              <a:ln>
                <a:noFill/>
              </a:ln>
              <a:solidFill>
                <a:srgbClr val="2E2E3F"/>
              </a:solidFill>
              <a:effectLst/>
              <a:uLnTx/>
              <a:uFillTx/>
              <a:latin typeface="Avenir Book Oblique" charset="0"/>
              <a:ea typeface="Avenir Book Oblique" charset="0"/>
              <a:cs typeface="Avenir Book Oblique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893491B-C64C-4CA9-8013-1678987DE561}"/>
              </a:ext>
            </a:extLst>
          </p:cNvPr>
          <p:cNvSpPr txBox="1"/>
          <p:nvPr/>
        </p:nvSpPr>
        <p:spPr>
          <a:xfrm>
            <a:off x="672353" y="2861261"/>
            <a:ext cx="410135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2E2E3F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</a:rPr>
              <a:t>The user can station on a projector or computer, or print the station on a projector or computer, or print the presentation.</a:t>
            </a:r>
          </a:p>
        </p:txBody>
      </p:sp>
      <p:grpSp>
        <p:nvGrpSpPr>
          <p:cNvPr id="12" name="组 11"/>
          <p:cNvGrpSpPr/>
          <p:nvPr/>
        </p:nvGrpSpPr>
        <p:grpSpPr>
          <a:xfrm>
            <a:off x="5567083" y="1079668"/>
            <a:ext cx="5657508" cy="975013"/>
            <a:chOff x="5567083" y="1079668"/>
            <a:chExt cx="5657508" cy="975013"/>
          </a:xfrm>
        </p:grpSpPr>
        <p:sp>
          <p:nvSpPr>
            <p:cNvPr id="8" name="矩形 7"/>
            <p:cNvSpPr/>
            <p:nvPr/>
          </p:nvSpPr>
          <p:spPr>
            <a:xfrm>
              <a:off x="5567083" y="1156447"/>
              <a:ext cx="94130" cy="898234"/>
            </a:xfrm>
            <a:prstGeom prst="rect">
              <a:avLst/>
            </a:prstGeom>
            <a:solidFill>
              <a:srgbClr val="E95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1" name="组 10"/>
            <p:cNvGrpSpPr/>
            <p:nvPr/>
          </p:nvGrpSpPr>
          <p:grpSpPr>
            <a:xfrm>
              <a:off x="5824916" y="1079668"/>
              <a:ext cx="5399675" cy="975013"/>
              <a:chOff x="6066963" y="1214139"/>
              <a:chExt cx="5399675" cy="975013"/>
            </a:xfrm>
          </p:grpSpPr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2F78B57-7465-44A8-9891-07E030845F5A}"/>
                  </a:ext>
                </a:extLst>
              </p:cNvPr>
              <p:cNvSpPr txBox="1"/>
              <p:nvPr/>
            </p:nvSpPr>
            <p:spPr>
              <a:xfrm>
                <a:off x="6066964" y="1214139"/>
                <a:ext cx="53996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b="1" dirty="0">
                    <a:solidFill>
                      <a:srgbClr val="2E2E3F"/>
                    </a:solidFill>
                    <a:latin typeface="Century Gothic" panose="020B0502020202020204" pitchFamily="34" charset="0"/>
                    <a:ea typeface="微软雅黑"/>
                    <a:cs typeface="Segoe UI Light" panose="020B0502040204020203" pitchFamily="34" charset="0"/>
                  </a:rPr>
                  <a:t>An overview of the project</a:t>
                </a:r>
                <a:endParaRPr lang="id-ID" altLang="zh-CN" sz="2400" b="1" dirty="0">
                  <a:solidFill>
                    <a:srgbClr val="2E2E3F"/>
                  </a:solidFill>
                  <a:latin typeface="Century Gothic" panose="020B0502020202020204" pitchFamily="34" charset="0"/>
                  <a:ea typeface="微软雅黑"/>
                  <a:cs typeface="Segoe UI Light" panose="020B0502040204020203" pitchFamily="34" charset="0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893491B-C64C-4CA9-8013-1678987DE561}"/>
                  </a:ext>
                </a:extLst>
              </p:cNvPr>
              <p:cNvSpPr txBox="1"/>
              <p:nvPr/>
            </p:nvSpPr>
            <p:spPr>
              <a:xfrm>
                <a:off x="6066963" y="1635154"/>
                <a:ext cx="450242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3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</a:rPr>
                  <a:t>The user can switch on a projector or computer, or print the switch on a projector or computer, or print the.</a:t>
                </a:r>
              </a:p>
            </p:txBody>
          </p:sp>
        </p:grpSp>
      </p:grpSp>
      <p:grpSp>
        <p:nvGrpSpPr>
          <p:cNvPr id="13" name="组 12"/>
          <p:cNvGrpSpPr/>
          <p:nvPr/>
        </p:nvGrpSpPr>
        <p:grpSpPr>
          <a:xfrm>
            <a:off x="5567083" y="2437970"/>
            <a:ext cx="6288740" cy="975013"/>
            <a:chOff x="5567083" y="1079668"/>
            <a:chExt cx="6288740" cy="975013"/>
          </a:xfrm>
        </p:grpSpPr>
        <p:sp>
          <p:nvSpPr>
            <p:cNvPr id="14" name="矩形 13"/>
            <p:cNvSpPr/>
            <p:nvPr/>
          </p:nvSpPr>
          <p:spPr>
            <a:xfrm>
              <a:off x="5567083" y="1156447"/>
              <a:ext cx="94130" cy="898234"/>
            </a:xfrm>
            <a:prstGeom prst="rect">
              <a:avLst/>
            </a:prstGeom>
            <a:solidFill>
              <a:srgbClr val="E95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5" name="组 14"/>
            <p:cNvGrpSpPr/>
            <p:nvPr/>
          </p:nvGrpSpPr>
          <p:grpSpPr>
            <a:xfrm>
              <a:off x="5824916" y="1079668"/>
              <a:ext cx="6030907" cy="975013"/>
              <a:chOff x="6066963" y="1214139"/>
              <a:chExt cx="6030907" cy="975013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2F78B57-7465-44A8-9891-07E030845F5A}"/>
                  </a:ext>
                </a:extLst>
              </p:cNvPr>
              <p:cNvSpPr txBox="1"/>
              <p:nvPr/>
            </p:nvSpPr>
            <p:spPr>
              <a:xfrm>
                <a:off x="6066964" y="1214139"/>
                <a:ext cx="60309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b="1" dirty="0">
                    <a:solidFill>
                      <a:srgbClr val="2E2E3F"/>
                    </a:solidFill>
                    <a:latin typeface="Century Gothic" panose="020B0502020202020204" pitchFamily="34" charset="0"/>
                    <a:ea typeface="微软雅黑"/>
                    <a:cs typeface="Segoe UI Light" panose="020B0502040204020203" pitchFamily="34" charset="0"/>
                  </a:rPr>
                  <a:t>The background of the project</a:t>
                </a:r>
                <a:endParaRPr lang="id-ID" altLang="zh-CN" sz="2400" b="1" dirty="0">
                  <a:solidFill>
                    <a:srgbClr val="2E2E3F"/>
                  </a:solidFill>
                  <a:latin typeface="Century Gothic" panose="020B0502020202020204" pitchFamily="34" charset="0"/>
                  <a:ea typeface="微软雅黑"/>
                  <a:cs typeface="Segoe UI Light" panose="020B0502040204020203" pitchFamily="34" charset="0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893491B-C64C-4CA9-8013-1678987DE561}"/>
                  </a:ext>
                </a:extLst>
              </p:cNvPr>
              <p:cNvSpPr txBox="1"/>
              <p:nvPr/>
            </p:nvSpPr>
            <p:spPr>
              <a:xfrm>
                <a:off x="6066963" y="1635154"/>
                <a:ext cx="450242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3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</a:rPr>
                  <a:t>The user can switch on a projector or computer, or print the switch on a projector or computer, or. </a:t>
                </a: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2E2E3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</a:rPr>
                  <a:t>print the.</a:t>
                </a:r>
                <a:endPara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3F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</a:endParaRPr>
              </a:p>
            </p:txBody>
          </p:sp>
        </p:grpSp>
      </p:grpSp>
      <p:grpSp>
        <p:nvGrpSpPr>
          <p:cNvPr id="18" name="组 17"/>
          <p:cNvGrpSpPr/>
          <p:nvPr/>
        </p:nvGrpSpPr>
        <p:grpSpPr>
          <a:xfrm>
            <a:off x="5567083" y="3796272"/>
            <a:ext cx="5952564" cy="975013"/>
            <a:chOff x="5567083" y="1079668"/>
            <a:chExt cx="5952564" cy="975013"/>
          </a:xfrm>
        </p:grpSpPr>
        <p:sp>
          <p:nvSpPr>
            <p:cNvPr id="19" name="矩形 18"/>
            <p:cNvSpPr/>
            <p:nvPr/>
          </p:nvSpPr>
          <p:spPr>
            <a:xfrm>
              <a:off x="5567083" y="1156447"/>
              <a:ext cx="94130" cy="898234"/>
            </a:xfrm>
            <a:prstGeom prst="rect">
              <a:avLst/>
            </a:prstGeom>
            <a:solidFill>
              <a:srgbClr val="E95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20" name="组 19"/>
            <p:cNvGrpSpPr/>
            <p:nvPr/>
          </p:nvGrpSpPr>
          <p:grpSpPr>
            <a:xfrm>
              <a:off x="5824916" y="1079668"/>
              <a:ext cx="5694731" cy="975013"/>
              <a:chOff x="6066963" y="1214139"/>
              <a:chExt cx="5694731" cy="975013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2F78B57-7465-44A8-9891-07E030845F5A}"/>
                  </a:ext>
                </a:extLst>
              </p:cNvPr>
              <p:cNvSpPr txBox="1"/>
              <p:nvPr/>
            </p:nvSpPr>
            <p:spPr>
              <a:xfrm>
                <a:off x="6066964" y="1214139"/>
                <a:ext cx="56947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b="1" dirty="0">
                    <a:solidFill>
                      <a:srgbClr val="2E2E3F"/>
                    </a:solidFill>
                    <a:latin typeface="Century Gothic" panose="020B0502020202020204" pitchFamily="34" charset="0"/>
                    <a:ea typeface="微软雅黑"/>
                    <a:cs typeface="Segoe UI Light" panose="020B0502040204020203" pitchFamily="34" charset="0"/>
                  </a:rPr>
                  <a:t>Development planning</a:t>
                </a:r>
                <a:endParaRPr lang="id-ID" altLang="zh-CN" sz="2400" b="1" dirty="0">
                  <a:solidFill>
                    <a:srgbClr val="2E2E3F"/>
                  </a:solidFill>
                  <a:latin typeface="Century Gothic" panose="020B0502020202020204" pitchFamily="34" charset="0"/>
                  <a:ea typeface="微软雅黑"/>
                  <a:cs typeface="Segoe UI Light" panose="020B0502040204020203" pitchFamily="34" charset="0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893491B-C64C-4CA9-8013-1678987DE561}"/>
                  </a:ext>
                </a:extLst>
              </p:cNvPr>
              <p:cNvSpPr txBox="1"/>
              <p:nvPr/>
            </p:nvSpPr>
            <p:spPr>
              <a:xfrm>
                <a:off x="6066963" y="1635154"/>
                <a:ext cx="450242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3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</a:rPr>
                  <a:t>The user can switch on a projector or computer, or print the switch on a projector or computer, or. </a:t>
                </a: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2E2E3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</a:rPr>
                  <a:t>print the.</a:t>
                </a:r>
                <a:endPara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3F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</a:endParaRPr>
              </a:p>
            </p:txBody>
          </p:sp>
        </p:grpSp>
      </p:grpSp>
      <p:grpSp>
        <p:nvGrpSpPr>
          <p:cNvPr id="23" name="组 22"/>
          <p:cNvGrpSpPr/>
          <p:nvPr/>
        </p:nvGrpSpPr>
        <p:grpSpPr>
          <a:xfrm>
            <a:off x="5567083" y="5154574"/>
            <a:ext cx="4760258" cy="975013"/>
            <a:chOff x="5567083" y="1079668"/>
            <a:chExt cx="4760258" cy="975013"/>
          </a:xfrm>
        </p:grpSpPr>
        <p:sp>
          <p:nvSpPr>
            <p:cNvPr id="24" name="矩形 23"/>
            <p:cNvSpPr/>
            <p:nvPr/>
          </p:nvSpPr>
          <p:spPr>
            <a:xfrm>
              <a:off x="5567083" y="1156447"/>
              <a:ext cx="94130" cy="898234"/>
            </a:xfrm>
            <a:prstGeom prst="rect">
              <a:avLst/>
            </a:prstGeom>
            <a:solidFill>
              <a:srgbClr val="E95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25" name="组 24"/>
            <p:cNvGrpSpPr/>
            <p:nvPr/>
          </p:nvGrpSpPr>
          <p:grpSpPr>
            <a:xfrm>
              <a:off x="5824916" y="1079668"/>
              <a:ext cx="4502425" cy="975013"/>
              <a:chOff x="6066963" y="1214139"/>
              <a:chExt cx="4502425" cy="975013"/>
            </a:xfrm>
          </p:grpSpPr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A2F78B57-7465-44A8-9891-07E030845F5A}"/>
                  </a:ext>
                </a:extLst>
              </p:cNvPr>
              <p:cNvSpPr txBox="1"/>
              <p:nvPr/>
            </p:nvSpPr>
            <p:spPr>
              <a:xfrm>
                <a:off x="6066963" y="1214139"/>
                <a:ext cx="3623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b="1" dirty="0">
                    <a:solidFill>
                      <a:srgbClr val="2E2E3F"/>
                    </a:solidFill>
                    <a:latin typeface="Century Gothic" panose="020B0502020202020204" pitchFamily="34" charset="0"/>
                    <a:ea typeface="微软雅黑"/>
                    <a:cs typeface="Segoe UI Light" panose="020B0502040204020203" pitchFamily="34" charset="0"/>
                  </a:rPr>
                  <a:t>Financing plan</a:t>
                </a:r>
                <a:endParaRPr lang="id-ID" altLang="zh-CN" sz="2400" b="1" dirty="0">
                  <a:solidFill>
                    <a:srgbClr val="2E2E3F"/>
                  </a:solidFill>
                  <a:latin typeface="Century Gothic" panose="020B0502020202020204" pitchFamily="34" charset="0"/>
                  <a:ea typeface="微软雅黑"/>
                  <a:cs typeface="Segoe UI Light" panose="020B0502040204020203" pitchFamily="34" charset="0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893491B-C64C-4CA9-8013-1678987DE561}"/>
                  </a:ext>
                </a:extLst>
              </p:cNvPr>
              <p:cNvSpPr txBox="1"/>
              <p:nvPr/>
            </p:nvSpPr>
            <p:spPr>
              <a:xfrm>
                <a:off x="6066963" y="1635154"/>
                <a:ext cx="450242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3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</a:rPr>
                  <a:t>The user can switch on a projector or computer, or print the switch on a projector or computer, or. </a:t>
                </a: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2E2E3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</a:rPr>
                  <a:t>print the.</a:t>
                </a:r>
                <a:endPara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E2E3F"/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1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545904" y="357774"/>
            <a:ext cx="4760258" cy="821125"/>
            <a:chOff x="5567083" y="1079668"/>
            <a:chExt cx="4760258" cy="821125"/>
          </a:xfrm>
        </p:grpSpPr>
        <p:sp>
          <p:nvSpPr>
            <p:cNvPr id="3" name="矩形 2"/>
            <p:cNvSpPr/>
            <p:nvPr/>
          </p:nvSpPr>
          <p:spPr>
            <a:xfrm>
              <a:off x="5567083" y="1156447"/>
              <a:ext cx="111822" cy="744346"/>
            </a:xfrm>
            <a:prstGeom prst="rect">
              <a:avLst/>
            </a:prstGeom>
            <a:solidFill>
              <a:srgbClr val="E95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5824916" y="1079668"/>
              <a:ext cx="4502425" cy="821125"/>
              <a:chOff x="6066963" y="1214139"/>
              <a:chExt cx="4502425" cy="821125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2F78B57-7465-44A8-9891-07E030845F5A}"/>
                  </a:ext>
                </a:extLst>
              </p:cNvPr>
              <p:cNvSpPr txBox="1"/>
              <p:nvPr/>
            </p:nvSpPr>
            <p:spPr>
              <a:xfrm>
                <a:off x="6066964" y="1214139"/>
                <a:ext cx="31851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000" b="1" spc="300" dirty="0">
                    <a:solidFill>
                      <a:srgbClr val="2E2E3F"/>
                    </a:solidFill>
                    <a:latin typeface="Century Gothic" panose="020B0502020202020204" pitchFamily="34" charset="0"/>
                    <a:ea typeface="微软雅黑"/>
                    <a:cs typeface="Segoe UI Light" panose="020B0502040204020203" pitchFamily="34" charset="0"/>
                  </a:rPr>
                  <a:t>Financing plan</a:t>
                </a:r>
                <a:endParaRPr lang="id-ID" altLang="zh-CN" sz="2000" b="1" spc="300" dirty="0">
                  <a:solidFill>
                    <a:srgbClr val="2E2E3F"/>
                  </a:solidFill>
                  <a:latin typeface="Century Gothic" panose="020B0502020202020204" pitchFamily="34" charset="0"/>
                  <a:ea typeface="微软雅黑"/>
                  <a:cs typeface="Segoe UI Light" panose="020B0502040204020203" pitchFamily="34" charset="0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893491B-C64C-4CA9-8013-1678987DE561}"/>
                  </a:ext>
                </a:extLst>
              </p:cNvPr>
              <p:cNvSpPr txBox="1"/>
              <p:nvPr/>
            </p:nvSpPr>
            <p:spPr>
              <a:xfrm>
                <a:off x="6066963" y="1635154"/>
                <a:ext cx="4502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3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</a:rPr>
                  <a:t>The user can switch on a projector or computer, or print the switch on a projector or computer, or print the.</a:t>
                </a:r>
              </a:p>
            </p:txBody>
          </p:sp>
        </p:grpSp>
      </p:grpSp>
      <p:sp>
        <p:nvSpPr>
          <p:cNvPr id="39" name="TextBox 68"/>
          <p:cNvSpPr txBox="1">
            <a:spLocks noChangeArrowheads="1"/>
          </p:cNvSpPr>
          <p:nvPr/>
        </p:nvSpPr>
        <p:spPr bwMode="auto">
          <a:xfrm>
            <a:off x="1526179" y="2804671"/>
            <a:ext cx="1344000" cy="69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13" tIns="60907" rIns="121813" bIns="6090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3733" dirty="0">
                <a:solidFill>
                  <a:srgbClr val="E9554A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31</a:t>
            </a:r>
            <a:r>
              <a:rPr lang="en-US" altLang="zh-CN" sz="2667" dirty="0">
                <a:solidFill>
                  <a:srgbClr val="E9554A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%</a:t>
            </a:r>
            <a:endParaRPr lang="zh-CN" altLang="en-US" sz="2489" dirty="0">
              <a:solidFill>
                <a:srgbClr val="E9554A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1" name="组合 28"/>
          <p:cNvGrpSpPr/>
          <p:nvPr/>
        </p:nvGrpSpPr>
        <p:grpSpPr bwMode="auto">
          <a:xfrm rot="20494898">
            <a:off x="1019338" y="2157100"/>
            <a:ext cx="2072217" cy="2072216"/>
            <a:chOff x="1111121" y="1448465"/>
            <a:chExt cx="1554926" cy="1554926"/>
          </a:xfrm>
        </p:grpSpPr>
        <p:sp>
          <p:nvSpPr>
            <p:cNvPr id="42" name="空心弧 41"/>
            <p:cNvSpPr/>
            <p:nvPr/>
          </p:nvSpPr>
          <p:spPr>
            <a:xfrm rot="17697039">
              <a:off x="1111121" y="1448465"/>
              <a:ext cx="1554926" cy="1554926"/>
            </a:xfrm>
            <a:prstGeom prst="blockArc">
              <a:avLst>
                <a:gd name="adj1" fmla="val 10800000"/>
                <a:gd name="adj2" fmla="val 21338506"/>
                <a:gd name="adj3" fmla="val 14379"/>
              </a:avLst>
            </a:prstGeom>
            <a:solidFill>
              <a:srgbClr val="E95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489">
                <a:solidFill>
                  <a:srgbClr val="00518C"/>
                </a:solidFill>
              </a:endParaRPr>
            </a:p>
          </p:txBody>
        </p:sp>
        <p:sp>
          <p:nvSpPr>
            <p:cNvPr id="43" name="椭圆 42"/>
            <p:cNvSpPr>
              <a:spLocks noChangeArrowheads="1"/>
            </p:cNvSpPr>
            <p:nvPr/>
          </p:nvSpPr>
          <p:spPr bwMode="auto">
            <a:xfrm>
              <a:off x="1216768" y="1563638"/>
              <a:ext cx="1324580" cy="132458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889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2489">
                <a:solidFill>
                  <a:srgbClr val="00518C"/>
                </a:solidFill>
              </a:endParaRPr>
            </a:p>
          </p:txBody>
        </p:sp>
      </p:grpSp>
      <p:sp>
        <p:nvSpPr>
          <p:cNvPr id="44" name="TextBox 32"/>
          <p:cNvSpPr txBox="1">
            <a:spLocks noChangeArrowheads="1"/>
          </p:cNvSpPr>
          <p:nvPr/>
        </p:nvSpPr>
        <p:spPr bwMode="auto">
          <a:xfrm>
            <a:off x="4123127" y="2804671"/>
            <a:ext cx="1344000" cy="69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13" tIns="60907" rIns="121813" bIns="6090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3733" dirty="0">
                <a:solidFill>
                  <a:srgbClr val="2E2E3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24</a:t>
            </a:r>
            <a:r>
              <a:rPr lang="en-US" altLang="zh-CN" sz="2667" dirty="0">
                <a:solidFill>
                  <a:srgbClr val="2E2E3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%</a:t>
            </a:r>
            <a:endParaRPr lang="zh-CN" altLang="en-US" sz="2489" dirty="0">
              <a:solidFill>
                <a:srgbClr val="2E2E3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6" name="组合 33"/>
          <p:cNvGrpSpPr/>
          <p:nvPr/>
        </p:nvGrpSpPr>
        <p:grpSpPr bwMode="auto">
          <a:xfrm rot="16947254">
            <a:off x="3561535" y="2102745"/>
            <a:ext cx="2074333" cy="2074333"/>
            <a:chOff x="1106586" y="1427939"/>
            <a:chExt cx="1554926" cy="1554926"/>
          </a:xfrm>
        </p:grpSpPr>
        <p:sp>
          <p:nvSpPr>
            <p:cNvPr id="47" name="空心弧 46"/>
            <p:cNvSpPr/>
            <p:nvPr/>
          </p:nvSpPr>
          <p:spPr>
            <a:xfrm rot="16291950">
              <a:off x="1106586" y="1427939"/>
              <a:ext cx="1554926" cy="1554926"/>
            </a:xfrm>
            <a:prstGeom prst="blockArc">
              <a:avLst>
                <a:gd name="adj1" fmla="val 11763959"/>
                <a:gd name="adj2" fmla="val 21338506"/>
                <a:gd name="adj3" fmla="val 14379"/>
              </a:avLst>
            </a:prstGeom>
            <a:solidFill>
              <a:srgbClr val="2E2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489">
                <a:solidFill>
                  <a:srgbClr val="00518C"/>
                </a:solidFill>
              </a:endParaRPr>
            </a:p>
          </p:txBody>
        </p:sp>
        <p:sp>
          <p:nvSpPr>
            <p:cNvPr id="48" name="椭圆 47"/>
            <p:cNvSpPr>
              <a:spLocks noChangeArrowheads="1"/>
            </p:cNvSpPr>
            <p:nvPr/>
          </p:nvSpPr>
          <p:spPr bwMode="auto">
            <a:xfrm>
              <a:off x="1216768" y="1563638"/>
              <a:ext cx="1324580" cy="132458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889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2489">
                <a:solidFill>
                  <a:srgbClr val="00518C"/>
                </a:solidFill>
              </a:endParaRPr>
            </a:p>
          </p:txBody>
        </p:sp>
      </p:grpSp>
      <p:sp>
        <p:nvSpPr>
          <p:cNvPr id="49" name="TextBox 37"/>
          <p:cNvSpPr txBox="1">
            <a:spLocks noChangeArrowheads="1"/>
          </p:cNvSpPr>
          <p:nvPr/>
        </p:nvSpPr>
        <p:spPr bwMode="auto">
          <a:xfrm>
            <a:off x="6743020" y="2804671"/>
            <a:ext cx="1344000" cy="69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13" tIns="60907" rIns="121813" bIns="6090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3733" dirty="0">
                <a:solidFill>
                  <a:srgbClr val="E9554A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11</a:t>
            </a:r>
            <a:r>
              <a:rPr lang="en-US" altLang="zh-CN" sz="2667" dirty="0">
                <a:solidFill>
                  <a:srgbClr val="E9554A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%</a:t>
            </a:r>
            <a:endParaRPr lang="zh-CN" altLang="en-US" sz="2489" dirty="0">
              <a:solidFill>
                <a:srgbClr val="E9554A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1" name="组合 38"/>
          <p:cNvGrpSpPr/>
          <p:nvPr/>
        </p:nvGrpSpPr>
        <p:grpSpPr bwMode="auto">
          <a:xfrm rot="9344491">
            <a:off x="6096539" y="1823737"/>
            <a:ext cx="2074333" cy="2381888"/>
            <a:chOff x="1045346" y="1100922"/>
            <a:chExt cx="1554926" cy="1787296"/>
          </a:xfrm>
        </p:grpSpPr>
        <p:sp>
          <p:nvSpPr>
            <p:cNvPr id="52" name="空心弧 51"/>
            <p:cNvSpPr/>
            <p:nvPr/>
          </p:nvSpPr>
          <p:spPr>
            <a:xfrm rot="17697039">
              <a:off x="1045346" y="1100922"/>
              <a:ext cx="1554926" cy="1554926"/>
            </a:xfrm>
            <a:prstGeom prst="blockArc">
              <a:avLst>
                <a:gd name="adj1" fmla="val 16132578"/>
                <a:gd name="adj2" fmla="val 21338506"/>
                <a:gd name="adj3" fmla="val 14379"/>
              </a:avLst>
            </a:prstGeom>
            <a:solidFill>
              <a:srgbClr val="E95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489">
                <a:solidFill>
                  <a:srgbClr val="00518C"/>
                </a:solidFill>
              </a:endParaRPr>
            </a:p>
          </p:txBody>
        </p:sp>
        <p:sp>
          <p:nvSpPr>
            <p:cNvPr id="53" name="椭圆 52"/>
            <p:cNvSpPr>
              <a:spLocks noChangeArrowheads="1"/>
            </p:cNvSpPr>
            <p:nvPr/>
          </p:nvSpPr>
          <p:spPr bwMode="auto">
            <a:xfrm>
              <a:off x="1216768" y="1563638"/>
              <a:ext cx="1324580" cy="132458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889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2489">
                <a:solidFill>
                  <a:srgbClr val="00518C"/>
                </a:solidFill>
              </a:endParaRPr>
            </a:p>
          </p:txBody>
        </p:sp>
      </p:grpSp>
      <p:sp>
        <p:nvSpPr>
          <p:cNvPr id="54" name="TextBox 42"/>
          <p:cNvSpPr txBox="1">
            <a:spLocks noChangeArrowheads="1"/>
          </p:cNvSpPr>
          <p:nvPr/>
        </p:nvSpPr>
        <p:spPr bwMode="auto">
          <a:xfrm>
            <a:off x="9362912" y="2804671"/>
            <a:ext cx="1344000" cy="69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13" tIns="60907" rIns="121813" bIns="6090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3733" dirty="0">
                <a:solidFill>
                  <a:srgbClr val="2E2E3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62</a:t>
            </a:r>
            <a:r>
              <a:rPr lang="en-US" altLang="zh-CN" sz="2667" dirty="0">
                <a:solidFill>
                  <a:srgbClr val="2E2E3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%</a:t>
            </a:r>
            <a:endParaRPr lang="zh-CN" altLang="en-US" sz="2489" dirty="0">
              <a:solidFill>
                <a:srgbClr val="2E2E3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6" name="组合 43"/>
          <p:cNvGrpSpPr/>
          <p:nvPr/>
        </p:nvGrpSpPr>
        <p:grpSpPr bwMode="auto">
          <a:xfrm rot="20494898">
            <a:off x="8874691" y="2117560"/>
            <a:ext cx="2074333" cy="2072216"/>
            <a:chOff x="1111120" y="1448465"/>
            <a:chExt cx="1554926" cy="1554926"/>
          </a:xfrm>
        </p:grpSpPr>
        <p:sp>
          <p:nvSpPr>
            <p:cNvPr id="57" name="空心弧 56"/>
            <p:cNvSpPr/>
            <p:nvPr/>
          </p:nvSpPr>
          <p:spPr>
            <a:xfrm rot="17697039">
              <a:off x="1111120" y="1448465"/>
              <a:ext cx="1554926" cy="1554926"/>
            </a:xfrm>
            <a:prstGeom prst="blockArc">
              <a:avLst>
                <a:gd name="adj1" fmla="val 17984332"/>
                <a:gd name="adj2" fmla="val 9064425"/>
                <a:gd name="adj3" fmla="val 14295"/>
              </a:avLst>
            </a:prstGeom>
            <a:solidFill>
              <a:srgbClr val="2E2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489">
                <a:solidFill>
                  <a:srgbClr val="00518C"/>
                </a:solidFill>
              </a:endParaRPr>
            </a:p>
          </p:txBody>
        </p:sp>
        <p:sp>
          <p:nvSpPr>
            <p:cNvPr id="58" name="椭圆 57"/>
            <p:cNvSpPr>
              <a:spLocks noChangeArrowheads="1"/>
            </p:cNvSpPr>
            <p:nvPr/>
          </p:nvSpPr>
          <p:spPr bwMode="auto">
            <a:xfrm>
              <a:off x="1216768" y="1563638"/>
              <a:ext cx="1324580" cy="132458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889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2489">
                <a:solidFill>
                  <a:srgbClr val="00518C"/>
                </a:solidFill>
              </a:endParaRPr>
            </a:p>
          </p:txBody>
        </p:sp>
      </p:grpSp>
      <p:grpSp>
        <p:nvGrpSpPr>
          <p:cNvPr id="59" name="组合 8"/>
          <p:cNvGrpSpPr/>
          <p:nvPr/>
        </p:nvGrpSpPr>
        <p:grpSpPr>
          <a:xfrm>
            <a:off x="657726" y="4715490"/>
            <a:ext cx="2501951" cy="1035982"/>
            <a:chOff x="6673571" y="1960674"/>
            <a:chExt cx="2241974" cy="1035983"/>
          </a:xfrm>
        </p:grpSpPr>
        <p:sp>
          <p:nvSpPr>
            <p:cNvPr id="60" name="矩形 59"/>
            <p:cNvSpPr/>
            <p:nvPr/>
          </p:nvSpPr>
          <p:spPr>
            <a:xfrm>
              <a:off x="6673571" y="1960674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6755119" y="2342888"/>
              <a:ext cx="2078877" cy="6537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judge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62" name="组合 8"/>
          <p:cNvGrpSpPr/>
          <p:nvPr/>
        </p:nvGrpSpPr>
        <p:grpSpPr>
          <a:xfrm>
            <a:off x="3373028" y="4715490"/>
            <a:ext cx="2501951" cy="1035982"/>
            <a:chOff x="6673571" y="1960674"/>
            <a:chExt cx="2241974" cy="1035983"/>
          </a:xfrm>
        </p:grpSpPr>
        <p:sp>
          <p:nvSpPr>
            <p:cNvPr id="63" name="矩形 62"/>
            <p:cNvSpPr/>
            <p:nvPr/>
          </p:nvSpPr>
          <p:spPr>
            <a:xfrm>
              <a:off x="6673571" y="1960674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6755119" y="2342888"/>
              <a:ext cx="2078877" cy="6537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judge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65" name="组合 8"/>
          <p:cNvGrpSpPr/>
          <p:nvPr/>
        </p:nvGrpSpPr>
        <p:grpSpPr>
          <a:xfrm>
            <a:off x="6179334" y="4715490"/>
            <a:ext cx="2501951" cy="1035982"/>
            <a:chOff x="6673571" y="1960674"/>
            <a:chExt cx="2241974" cy="1035983"/>
          </a:xfrm>
        </p:grpSpPr>
        <p:sp>
          <p:nvSpPr>
            <p:cNvPr id="66" name="矩形 65"/>
            <p:cNvSpPr/>
            <p:nvPr/>
          </p:nvSpPr>
          <p:spPr>
            <a:xfrm>
              <a:off x="6673571" y="1960674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6755119" y="2342888"/>
              <a:ext cx="2078877" cy="6537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judge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68" name="组合 8"/>
          <p:cNvGrpSpPr/>
          <p:nvPr/>
        </p:nvGrpSpPr>
        <p:grpSpPr>
          <a:xfrm>
            <a:off x="8894636" y="4715490"/>
            <a:ext cx="2501951" cy="1035982"/>
            <a:chOff x="6673571" y="1960674"/>
            <a:chExt cx="2241974" cy="1035983"/>
          </a:xfrm>
        </p:grpSpPr>
        <p:sp>
          <p:nvSpPr>
            <p:cNvPr id="69" name="矩形 68"/>
            <p:cNvSpPr/>
            <p:nvPr/>
          </p:nvSpPr>
          <p:spPr>
            <a:xfrm>
              <a:off x="6673571" y="1960674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755119" y="2342888"/>
              <a:ext cx="2078877" cy="6537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judge on a projector or computer, or print the presentation and make it into a film to be used in a wider field. Using PowerPoint,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21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4" grpId="0"/>
      <p:bldP spid="49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6875" y="1638677"/>
            <a:ext cx="3615868" cy="433661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1858" y="1638677"/>
            <a:ext cx="3588323" cy="4336611"/>
          </a:xfrm>
          <a:prstGeom prst="rect">
            <a:avLst/>
          </a:prstGeom>
        </p:spPr>
      </p:pic>
      <p:grpSp>
        <p:nvGrpSpPr>
          <p:cNvPr id="2" name="组 1"/>
          <p:cNvGrpSpPr/>
          <p:nvPr/>
        </p:nvGrpSpPr>
        <p:grpSpPr>
          <a:xfrm>
            <a:off x="545904" y="357774"/>
            <a:ext cx="4760258" cy="821125"/>
            <a:chOff x="5567083" y="1079668"/>
            <a:chExt cx="4760258" cy="821125"/>
          </a:xfrm>
        </p:grpSpPr>
        <p:sp>
          <p:nvSpPr>
            <p:cNvPr id="3" name="矩形 2"/>
            <p:cNvSpPr/>
            <p:nvPr/>
          </p:nvSpPr>
          <p:spPr>
            <a:xfrm>
              <a:off x="5567083" y="1156447"/>
              <a:ext cx="111822" cy="744346"/>
            </a:xfrm>
            <a:prstGeom prst="rect">
              <a:avLst/>
            </a:prstGeom>
            <a:solidFill>
              <a:srgbClr val="E95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5824916" y="1079668"/>
              <a:ext cx="4502425" cy="821125"/>
              <a:chOff x="6066963" y="1214139"/>
              <a:chExt cx="4502425" cy="821125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2F78B57-7465-44A8-9891-07E030845F5A}"/>
                  </a:ext>
                </a:extLst>
              </p:cNvPr>
              <p:cNvSpPr txBox="1"/>
              <p:nvPr/>
            </p:nvSpPr>
            <p:spPr>
              <a:xfrm>
                <a:off x="6066963" y="1214139"/>
                <a:ext cx="30924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000" b="1" spc="300" dirty="0">
                    <a:solidFill>
                      <a:srgbClr val="2E2E3F"/>
                    </a:solidFill>
                    <a:latin typeface="Century Gothic" panose="020B0502020202020204" pitchFamily="34" charset="0"/>
                    <a:ea typeface="微软雅黑"/>
                    <a:cs typeface="Segoe UI Light" panose="020B0502040204020203" pitchFamily="34" charset="0"/>
                  </a:rPr>
                  <a:t>Financing plan</a:t>
                </a:r>
                <a:endParaRPr lang="id-ID" altLang="zh-CN" sz="2000" b="1" spc="300" dirty="0">
                  <a:solidFill>
                    <a:srgbClr val="2E2E3F"/>
                  </a:solidFill>
                  <a:latin typeface="Century Gothic" panose="020B0502020202020204" pitchFamily="34" charset="0"/>
                  <a:ea typeface="微软雅黑"/>
                  <a:cs typeface="Segoe UI Light" panose="020B0502040204020203" pitchFamily="34" charset="0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893491B-C64C-4CA9-8013-1678987DE561}"/>
                  </a:ext>
                </a:extLst>
              </p:cNvPr>
              <p:cNvSpPr txBox="1"/>
              <p:nvPr/>
            </p:nvSpPr>
            <p:spPr>
              <a:xfrm>
                <a:off x="6066963" y="1635154"/>
                <a:ext cx="4502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3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</a:rPr>
                  <a:t>The user can switch on a projector or computer, or print the switch on a projector or computer, or print the.</a:t>
                </a:r>
              </a:p>
            </p:txBody>
          </p:sp>
        </p:grpSp>
      </p:grpSp>
      <p:grpSp>
        <p:nvGrpSpPr>
          <p:cNvPr id="16" name="组合 47"/>
          <p:cNvGrpSpPr/>
          <p:nvPr/>
        </p:nvGrpSpPr>
        <p:grpSpPr>
          <a:xfrm>
            <a:off x="1690741" y="3380406"/>
            <a:ext cx="3602271" cy="1556935"/>
            <a:chOff x="1057493" y="3380403"/>
            <a:chExt cx="3602270" cy="1556935"/>
          </a:xfrm>
        </p:grpSpPr>
        <p:sp>
          <p:nvSpPr>
            <p:cNvPr id="17" name="işļíďè">
              <a:extLst>
                <a:ext uri="{FF2B5EF4-FFF2-40B4-BE49-F238E27FC236}">
                  <a16:creationId xmlns:a16="http://schemas.microsoft.com/office/drawing/2014/main" id="{E4CF9BB1-3AEE-468E-9F5F-C518198A9C82}"/>
                </a:ext>
              </a:extLst>
            </p:cNvPr>
            <p:cNvSpPr/>
            <p:nvPr/>
          </p:nvSpPr>
          <p:spPr bwMode="auto">
            <a:xfrm>
              <a:off x="1068610" y="3380403"/>
              <a:ext cx="3588322" cy="1556935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489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" name="íŝľïḓè">
              <a:extLst>
                <a:ext uri="{FF2B5EF4-FFF2-40B4-BE49-F238E27FC236}">
                  <a16:creationId xmlns:a16="http://schemas.microsoft.com/office/drawing/2014/main" id="{87358F33-4218-4BED-8B28-A920327AAF2B}"/>
                </a:ext>
              </a:extLst>
            </p:cNvPr>
            <p:cNvSpPr txBox="1"/>
            <p:nvPr/>
          </p:nvSpPr>
          <p:spPr>
            <a:xfrm>
              <a:off x="1255647" y="3484624"/>
              <a:ext cx="855052" cy="579385"/>
            </a:xfrm>
            <a:prstGeom prst="rect">
              <a:avLst/>
            </a:prstGeom>
            <a:noFill/>
          </p:spPr>
          <p:txBody>
            <a:bodyPr wrap="none" lIns="120000" tIns="62400" rIns="120000" bIns="62400" rtlCol="0" anchor="ctr" anchorCtr="0">
              <a:normAutofit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60</a:t>
              </a:r>
              <a:r>
                <a:rPr lang="en-US" altLang="zh-CN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%</a:t>
              </a:r>
              <a:endParaRPr lang="zh-CN" altLang="en-US" sz="3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9" name="直接连接符 15">
              <a:extLst>
                <a:ext uri="{FF2B5EF4-FFF2-40B4-BE49-F238E27FC236}">
                  <a16:creationId xmlns:a16="http://schemas.microsoft.com/office/drawing/2014/main" id="{6C80CACC-3815-4E2A-8D9A-F739283ACE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7493" y="4096050"/>
              <a:ext cx="3602270" cy="97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prstDash val="sysDash"/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26"/>
            <p:cNvGrpSpPr/>
            <p:nvPr/>
          </p:nvGrpSpPr>
          <p:grpSpPr>
            <a:xfrm>
              <a:off x="1276349" y="3533966"/>
              <a:ext cx="3291199" cy="1302903"/>
              <a:chOff x="2872602" y="2306284"/>
              <a:chExt cx="3291199" cy="1302903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3718068" y="2306284"/>
                <a:ext cx="2445732" cy="475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89" b="1" dirty="0">
                    <a:solidFill>
                      <a:schemeClr val="bg1"/>
                    </a:solidFill>
                    <a:latin typeface="Microsoft YaHei" charset="-122"/>
                    <a:ea typeface="Microsoft YaHei" charset="-122"/>
                    <a:cs typeface="Microsoft YaHei" charset="-122"/>
                  </a:rPr>
                  <a:t>The title text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2872602" y="2955162"/>
                <a:ext cx="3291199" cy="65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67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user can stop on a projector or computer, or presentation and presentation it make film to be used in a wider field.</a:t>
                </a:r>
              </a:p>
            </p:txBody>
          </p:sp>
        </p:grpSp>
      </p:grpSp>
      <p:grpSp>
        <p:nvGrpSpPr>
          <p:cNvPr id="25" name="组合 47"/>
          <p:cNvGrpSpPr/>
          <p:nvPr/>
        </p:nvGrpSpPr>
        <p:grpSpPr>
          <a:xfrm>
            <a:off x="7099706" y="3380406"/>
            <a:ext cx="3717795" cy="1556935"/>
            <a:chOff x="1057493" y="3380403"/>
            <a:chExt cx="3717794" cy="1556935"/>
          </a:xfrm>
        </p:grpSpPr>
        <p:sp>
          <p:nvSpPr>
            <p:cNvPr id="26" name="işļíďè">
              <a:extLst>
                <a:ext uri="{FF2B5EF4-FFF2-40B4-BE49-F238E27FC236}">
                  <a16:creationId xmlns:a16="http://schemas.microsoft.com/office/drawing/2014/main" id="{E4CF9BB1-3AEE-468E-9F5F-C518198A9C82}"/>
                </a:ext>
              </a:extLst>
            </p:cNvPr>
            <p:cNvSpPr/>
            <p:nvPr/>
          </p:nvSpPr>
          <p:spPr bwMode="auto">
            <a:xfrm>
              <a:off x="1068610" y="3380403"/>
              <a:ext cx="3588322" cy="1556935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489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7" name="íŝľïḓè">
              <a:extLst>
                <a:ext uri="{FF2B5EF4-FFF2-40B4-BE49-F238E27FC236}">
                  <a16:creationId xmlns:a16="http://schemas.microsoft.com/office/drawing/2014/main" id="{87358F33-4218-4BED-8B28-A920327AAF2B}"/>
                </a:ext>
              </a:extLst>
            </p:cNvPr>
            <p:cNvSpPr txBox="1"/>
            <p:nvPr/>
          </p:nvSpPr>
          <p:spPr>
            <a:xfrm>
              <a:off x="1255647" y="3484624"/>
              <a:ext cx="855052" cy="579385"/>
            </a:xfrm>
            <a:prstGeom prst="rect">
              <a:avLst/>
            </a:prstGeom>
            <a:noFill/>
          </p:spPr>
          <p:txBody>
            <a:bodyPr wrap="none" lIns="120000" tIns="62400" rIns="120000" bIns="62400" rtlCol="0" anchor="ctr" anchorCtr="0">
              <a:normAutofit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60</a:t>
              </a:r>
              <a:r>
                <a:rPr lang="en-US" altLang="zh-CN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%</a:t>
              </a:r>
              <a:endParaRPr lang="zh-CN" altLang="en-US" sz="3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8" name="直接连接符 15">
              <a:extLst>
                <a:ext uri="{FF2B5EF4-FFF2-40B4-BE49-F238E27FC236}">
                  <a16:creationId xmlns:a16="http://schemas.microsoft.com/office/drawing/2014/main" id="{6C80CACC-3815-4E2A-8D9A-F739283ACE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7493" y="4096050"/>
              <a:ext cx="3602270" cy="97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prstDash val="sysDash"/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组合 26"/>
            <p:cNvGrpSpPr/>
            <p:nvPr/>
          </p:nvGrpSpPr>
          <p:grpSpPr>
            <a:xfrm>
              <a:off x="1276349" y="3533966"/>
              <a:ext cx="3498938" cy="1302903"/>
              <a:chOff x="2872602" y="2306284"/>
              <a:chExt cx="3498938" cy="1302903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3718069" y="2306284"/>
                <a:ext cx="2653471" cy="475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89" b="1" dirty="0">
                    <a:solidFill>
                      <a:schemeClr val="bg1"/>
                    </a:solidFill>
                    <a:latin typeface="Microsoft YaHei" charset="-122"/>
                    <a:ea typeface="Microsoft YaHei" charset="-122"/>
                    <a:cs typeface="Microsoft YaHei" charset="-122"/>
                  </a:rPr>
                  <a:t>The title text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2872602" y="2955162"/>
                <a:ext cx="3291199" cy="65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67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user can stop on a projector or computer, or presentation and presentation it make film to be used in a wider field.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299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545904" y="357774"/>
            <a:ext cx="4760258" cy="821125"/>
            <a:chOff x="5567083" y="1079668"/>
            <a:chExt cx="4760258" cy="821125"/>
          </a:xfrm>
        </p:grpSpPr>
        <p:sp>
          <p:nvSpPr>
            <p:cNvPr id="3" name="矩形 2"/>
            <p:cNvSpPr/>
            <p:nvPr/>
          </p:nvSpPr>
          <p:spPr>
            <a:xfrm>
              <a:off x="5567083" y="1156447"/>
              <a:ext cx="111822" cy="744346"/>
            </a:xfrm>
            <a:prstGeom prst="rect">
              <a:avLst/>
            </a:prstGeom>
            <a:solidFill>
              <a:srgbClr val="E95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5824916" y="1079668"/>
              <a:ext cx="4502425" cy="821125"/>
              <a:chOff x="6066963" y="1214139"/>
              <a:chExt cx="4502425" cy="821125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2F78B57-7465-44A8-9891-07E030845F5A}"/>
                  </a:ext>
                </a:extLst>
              </p:cNvPr>
              <p:cNvSpPr txBox="1"/>
              <p:nvPr/>
            </p:nvSpPr>
            <p:spPr>
              <a:xfrm>
                <a:off x="6066964" y="1214139"/>
                <a:ext cx="34634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000" b="1" spc="300" dirty="0">
                    <a:solidFill>
                      <a:srgbClr val="2E2E3F"/>
                    </a:solidFill>
                    <a:latin typeface="Century Gothic" panose="020B0502020202020204" pitchFamily="34" charset="0"/>
                    <a:ea typeface="微软雅黑"/>
                    <a:cs typeface="Segoe UI Light" panose="020B0502040204020203" pitchFamily="34" charset="0"/>
                  </a:rPr>
                  <a:t>Financing plan</a:t>
                </a:r>
                <a:endParaRPr lang="id-ID" altLang="zh-CN" sz="2000" b="1" spc="300" dirty="0">
                  <a:solidFill>
                    <a:srgbClr val="2E2E3F"/>
                  </a:solidFill>
                  <a:latin typeface="Century Gothic" panose="020B0502020202020204" pitchFamily="34" charset="0"/>
                  <a:ea typeface="微软雅黑"/>
                  <a:cs typeface="Segoe UI Light" panose="020B0502040204020203" pitchFamily="34" charset="0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893491B-C64C-4CA9-8013-1678987DE561}"/>
                  </a:ext>
                </a:extLst>
              </p:cNvPr>
              <p:cNvSpPr txBox="1"/>
              <p:nvPr/>
            </p:nvSpPr>
            <p:spPr>
              <a:xfrm>
                <a:off x="6066963" y="1635154"/>
                <a:ext cx="4502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3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</a:rPr>
                  <a:t>The user can switch on a projector or computer, or print the switch on a projector or computer, or print the.</a:t>
                </a:r>
              </a:p>
            </p:txBody>
          </p:sp>
        </p:grpSp>
      </p:grpSp>
      <p:grpSp>
        <p:nvGrpSpPr>
          <p:cNvPr id="14" name="组 13"/>
          <p:cNvGrpSpPr/>
          <p:nvPr/>
        </p:nvGrpSpPr>
        <p:grpSpPr>
          <a:xfrm>
            <a:off x="4741734" y="4070503"/>
            <a:ext cx="505214" cy="504719"/>
            <a:chOff x="5556233" y="2627535"/>
            <a:chExt cx="505214" cy="504719"/>
          </a:xfrm>
        </p:grpSpPr>
        <p:sp>
          <p:nvSpPr>
            <p:cNvPr id="7" name="椭圆 6"/>
            <p:cNvSpPr>
              <a:spLocks/>
            </p:cNvSpPr>
            <p:nvPr/>
          </p:nvSpPr>
          <p:spPr bwMode="auto">
            <a:xfrm>
              <a:off x="5556233" y="2627535"/>
              <a:ext cx="505214" cy="504719"/>
            </a:xfrm>
            <a:prstGeom prst="ellipse">
              <a:avLst/>
            </a:prstGeom>
            <a:solidFill>
              <a:srgbClr val="2E2E3F"/>
            </a:solidFill>
            <a:ln w="58738" cap="flat">
              <a:solidFill>
                <a:srgbClr val="2E2E3F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任意多边形: 形状 204"/>
            <p:cNvSpPr>
              <a:spLocks/>
            </p:cNvSpPr>
            <p:nvPr/>
          </p:nvSpPr>
          <p:spPr bwMode="auto">
            <a:xfrm>
              <a:off x="5713494" y="2802797"/>
              <a:ext cx="190692" cy="154195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3" name="组 12"/>
          <p:cNvGrpSpPr/>
          <p:nvPr/>
        </p:nvGrpSpPr>
        <p:grpSpPr>
          <a:xfrm>
            <a:off x="1342603" y="1896711"/>
            <a:ext cx="554153" cy="554152"/>
            <a:chOff x="3373109" y="1709404"/>
            <a:chExt cx="554153" cy="554152"/>
          </a:xfrm>
        </p:grpSpPr>
        <p:sp>
          <p:nvSpPr>
            <p:cNvPr id="9" name="任意多边形: 形状 205"/>
            <p:cNvSpPr>
              <a:spLocks/>
            </p:cNvSpPr>
            <p:nvPr/>
          </p:nvSpPr>
          <p:spPr bwMode="auto">
            <a:xfrm>
              <a:off x="3373109" y="1709404"/>
              <a:ext cx="554153" cy="554152"/>
            </a:xfrm>
            <a:custGeom>
              <a:avLst/>
              <a:gdLst>
                <a:gd name="T0" fmla="*/ 390 w 474"/>
                <a:gd name="T1" fmla="*/ 84 h 474"/>
                <a:gd name="T2" fmla="*/ 390 w 474"/>
                <a:gd name="T3" fmla="*/ 390 h 474"/>
                <a:gd name="T4" fmla="*/ 84 w 474"/>
                <a:gd name="T5" fmla="*/ 390 h 474"/>
                <a:gd name="T6" fmla="*/ 84 w 474"/>
                <a:gd name="T7" fmla="*/ 84 h 474"/>
                <a:gd name="T8" fmla="*/ 390 w 474"/>
                <a:gd name="T9" fmla="*/ 8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74">
                  <a:moveTo>
                    <a:pt x="390" y="84"/>
                  </a:moveTo>
                  <a:cubicBezTo>
                    <a:pt x="474" y="168"/>
                    <a:pt x="474" y="305"/>
                    <a:pt x="390" y="390"/>
                  </a:cubicBezTo>
                  <a:cubicBezTo>
                    <a:pt x="305" y="474"/>
                    <a:pt x="168" y="474"/>
                    <a:pt x="84" y="390"/>
                  </a:cubicBezTo>
                  <a:cubicBezTo>
                    <a:pt x="0" y="305"/>
                    <a:pt x="0" y="168"/>
                    <a:pt x="84" y="84"/>
                  </a:cubicBezTo>
                  <a:cubicBezTo>
                    <a:pt x="168" y="0"/>
                    <a:pt x="305" y="0"/>
                    <a:pt x="390" y="84"/>
                  </a:cubicBezTo>
                  <a:close/>
                </a:path>
              </a:pathLst>
            </a:custGeom>
            <a:solidFill>
              <a:srgbClr val="2E2E3F"/>
            </a:solidFill>
            <a:ln w="58738" cap="flat">
              <a:solidFill>
                <a:srgbClr val="2E2E3F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任意多边形: 形状 208"/>
            <p:cNvSpPr>
              <a:spLocks/>
            </p:cNvSpPr>
            <p:nvPr/>
          </p:nvSpPr>
          <p:spPr bwMode="auto">
            <a:xfrm>
              <a:off x="3570031" y="1891297"/>
              <a:ext cx="160308" cy="190367"/>
            </a:xfrm>
            <a:custGeom>
              <a:avLst/>
              <a:gdLst>
                <a:gd name="T0" fmla="*/ 149 w 216"/>
                <a:gd name="T1" fmla="*/ 112 h 256"/>
                <a:gd name="T2" fmla="*/ 196 w 216"/>
                <a:gd name="T3" fmla="*/ 112 h 256"/>
                <a:gd name="T4" fmla="*/ 196 w 216"/>
                <a:gd name="T5" fmla="*/ 140 h 256"/>
                <a:gd name="T6" fmla="*/ 134 w 216"/>
                <a:gd name="T7" fmla="*/ 140 h 256"/>
                <a:gd name="T8" fmla="*/ 134 w 216"/>
                <a:gd name="T9" fmla="*/ 165 h 256"/>
                <a:gd name="T10" fmla="*/ 196 w 216"/>
                <a:gd name="T11" fmla="*/ 165 h 256"/>
                <a:gd name="T12" fmla="*/ 196 w 216"/>
                <a:gd name="T13" fmla="*/ 193 h 256"/>
                <a:gd name="T14" fmla="*/ 134 w 216"/>
                <a:gd name="T15" fmla="*/ 193 h 256"/>
                <a:gd name="T16" fmla="*/ 134 w 216"/>
                <a:gd name="T17" fmla="*/ 256 h 256"/>
                <a:gd name="T18" fmla="*/ 78 w 216"/>
                <a:gd name="T19" fmla="*/ 256 h 256"/>
                <a:gd name="T20" fmla="*/ 78 w 216"/>
                <a:gd name="T21" fmla="*/ 193 h 256"/>
                <a:gd name="T22" fmla="*/ 17 w 216"/>
                <a:gd name="T23" fmla="*/ 193 h 256"/>
                <a:gd name="T24" fmla="*/ 17 w 216"/>
                <a:gd name="T25" fmla="*/ 165 h 256"/>
                <a:gd name="T26" fmla="*/ 78 w 216"/>
                <a:gd name="T27" fmla="*/ 165 h 256"/>
                <a:gd name="T28" fmla="*/ 78 w 216"/>
                <a:gd name="T29" fmla="*/ 140 h 256"/>
                <a:gd name="T30" fmla="*/ 17 w 216"/>
                <a:gd name="T31" fmla="*/ 140 h 256"/>
                <a:gd name="T32" fmla="*/ 17 w 216"/>
                <a:gd name="T33" fmla="*/ 112 h 256"/>
                <a:gd name="T34" fmla="*/ 64 w 216"/>
                <a:gd name="T35" fmla="*/ 112 h 256"/>
                <a:gd name="T36" fmla="*/ 0 w 216"/>
                <a:gd name="T37" fmla="*/ 0 h 256"/>
                <a:gd name="T38" fmla="*/ 64 w 216"/>
                <a:gd name="T39" fmla="*/ 0 h 256"/>
                <a:gd name="T40" fmla="*/ 91 w 216"/>
                <a:gd name="T41" fmla="*/ 63 h 256"/>
                <a:gd name="T42" fmla="*/ 108 w 216"/>
                <a:gd name="T43" fmla="*/ 106 h 256"/>
                <a:gd name="T44" fmla="*/ 109 w 216"/>
                <a:gd name="T45" fmla="*/ 106 h 256"/>
                <a:gd name="T46" fmla="*/ 126 w 216"/>
                <a:gd name="T47" fmla="*/ 63 h 256"/>
                <a:gd name="T48" fmla="*/ 153 w 216"/>
                <a:gd name="T49" fmla="*/ 0 h 256"/>
                <a:gd name="T50" fmla="*/ 216 w 216"/>
                <a:gd name="T51" fmla="*/ 0 h 256"/>
                <a:gd name="T52" fmla="*/ 149 w 216"/>
                <a:gd name="T53" fmla="*/ 11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6" h="256">
                  <a:moveTo>
                    <a:pt x="149" y="112"/>
                  </a:moveTo>
                  <a:cubicBezTo>
                    <a:pt x="196" y="112"/>
                    <a:pt x="196" y="112"/>
                    <a:pt x="196" y="112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96" y="165"/>
                    <a:pt x="196" y="165"/>
                    <a:pt x="196" y="165"/>
                  </a:cubicBezTo>
                  <a:cubicBezTo>
                    <a:pt x="196" y="193"/>
                    <a:pt x="196" y="193"/>
                    <a:pt x="196" y="193"/>
                  </a:cubicBezTo>
                  <a:cubicBezTo>
                    <a:pt x="134" y="193"/>
                    <a:pt x="134" y="193"/>
                    <a:pt x="134" y="193"/>
                  </a:cubicBezTo>
                  <a:cubicBezTo>
                    <a:pt x="134" y="256"/>
                    <a:pt x="134" y="256"/>
                    <a:pt x="134" y="256"/>
                  </a:cubicBezTo>
                  <a:cubicBezTo>
                    <a:pt x="78" y="256"/>
                    <a:pt x="78" y="256"/>
                    <a:pt x="78" y="256"/>
                  </a:cubicBezTo>
                  <a:cubicBezTo>
                    <a:pt x="78" y="193"/>
                    <a:pt x="78" y="193"/>
                    <a:pt x="78" y="193"/>
                  </a:cubicBezTo>
                  <a:cubicBezTo>
                    <a:pt x="17" y="193"/>
                    <a:pt x="17" y="193"/>
                    <a:pt x="17" y="193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12"/>
                    <a:pt x="17" y="112"/>
                    <a:pt x="17" y="112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8" y="79"/>
                    <a:pt x="103" y="92"/>
                    <a:pt x="108" y="106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14" y="93"/>
                    <a:pt x="119" y="78"/>
                    <a:pt x="126" y="63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216" y="0"/>
                    <a:pt x="216" y="0"/>
                    <a:pt x="216" y="0"/>
                  </a:cubicBezTo>
                  <a:lnTo>
                    <a:pt x="149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8038228" y="1914797"/>
            <a:ext cx="554648" cy="554152"/>
            <a:chOff x="5160557" y="3496234"/>
            <a:chExt cx="554648" cy="554152"/>
          </a:xfrm>
        </p:grpSpPr>
        <p:sp>
          <p:nvSpPr>
            <p:cNvPr id="10" name="任意多边形: 形状 207"/>
            <p:cNvSpPr>
              <a:spLocks/>
            </p:cNvSpPr>
            <p:nvPr/>
          </p:nvSpPr>
          <p:spPr bwMode="auto">
            <a:xfrm>
              <a:off x="5160557" y="3496234"/>
              <a:ext cx="554648" cy="554152"/>
            </a:xfrm>
            <a:custGeom>
              <a:avLst/>
              <a:gdLst>
                <a:gd name="T0" fmla="*/ 84 w 474"/>
                <a:gd name="T1" fmla="*/ 390 h 474"/>
                <a:gd name="T2" fmla="*/ 84 w 474"/>
                <a:gd name="T3" fmla="*/ 84 h 474"/>
                <a:gd name="T4" fmla="*/ 390 w 474"/>
                <a:gd name="T5" fmla="*/ 84 h 474"/>
                <a:gd name="T6" fmla="*/ 390 w 474"/>
                <a:gd name="T7" fmla="*/ 390 h 474"/>
                <a:gd name="T8" fmla="*/ 84 w 474"/>
                <a:gd name="T9" fmla="*/ 39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74">
                  <a:moveTo>
                    <a:pt x="84" y="390"/>
                  </a:moveTo>
                  <a:cubicBezTo>
                    <a:pt x="0" y="306"/>
                    <a:pt x="0" y="169"/>
                    <a:pt x="84" y="84"/>
                  </a:cubicBezTo>
                  <a:cubicBezTo>
                    <a:pt x="169" y="0"/>
                    <a:pt x="306" y="0"/>
                    <a:pt x="390" y="84"/>
                  </a:cubicBezTo>
                  <a:cubicBezTo>
                    <a:pt x="474" y="169"/>
                    <a:pt x="474" y="306"/>
                    <a:pt x="390" y="390"/>
                  </a:cubicBezTo>
                  <a:cubicBezTo>
                    <a:pt x="306" y="474"/>
                    <a:pt x="169" y="474"/>
                    <a:pt x="84" y="390"/>
                  </a:cubicBezTo>
                  <a:close/>
                </a:path>
              </a:pathLst>
            </a:custGeom>
            <a:solidFill>
              <a:srgbClr val="2E2E3F"/>
            </a:solidFill>
            <a:ln w="58738" cap="flat">
              <a:solidFill>
                <a:srgbClr val="2E2E3F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任意多边形: 形状 209"/>
            <p:cNvSpPr>
              <a:spLocks/>
            </p:cNvSpPr>
            <p:nvPr/>
          </p:nvSpPr>
          <p:spPr bwMode="auto">
            <a:xfrm>
              <a:off x="5342534" y="3684231"/>
              <a:ext cx="190692" cy="178158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9" name="ïṧľîďè">
            <a:extLst>
              <a:ext uri="{FF2B5EF4-FFF2-40B4-BE49-F238E27FC236}">
                <a16:creationId xmlns:a16="http://schemas.microsoft.com/office/drawing/2014/main" id="{0FBF27CF-F4FA-4660-B2DC-E54D3E9BC7F8}"/>
              </a:ext>
            </a:extLst>
          </p:cNvPr>
          <p:cNvSpPr/>
          <p:nvPr/>
        </p:nvSpPr>
        <p:spPr bwMode="auto">
          <a:xfrm>
            <a:off x="1342603" y="2764779"/>
            <a:ext cx="1704389" cy="351117"/>
          </a:xfrm>
          <a:prstGeom prst="roundRect">
            <a:avLst>
              <a:gd name="adj" fmla="val 50000"/>
            </a:avLst>
          </a:prstGeom>
          <a:solidFill>
            <a:srgbClr val="2E2E3F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rtlCol="0" anchor="ctr">
            <a:normAutofit fontScale="775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0" name="组合 44"/>
          <p:cNvGrpSpPr/>
          <p:nvPr/>
        </p:nvGrpSpPr>
        <p:grpSpPr>
          <a:xfrm>
            <a:off x="1342603" y="2752788"/>
            <a:ext cx="3153870" cy="1128508"/>
            <a:chOff x="3576253" y="2412339"/>
            <a:chExt cx="3153870" cy="1128507"/>
          </a:xfrm>
        </p:grpSpPr>
        <p:sp>
          <p:nvSpPr>
            <p:cNvPr id="21" name="文本框 20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 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576253" y="2886821"/>
              <a:ext cx="3153870" cy="6540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stop on a projector or computer, or presentation and presentation it make film to be used in a wider field.</a:t>
              </a:r>
            </a:p>
          </p:txBody>
        </p:sp>
      </p:grpSp>
      <p:sp>
        <p:nvSpPr>
          <p:cNvPr id="23" name="ïṧľîďè">
            <a:extLst>
              <a:ext uri="{FF2B5EF4-FFF2-40B4-BE49-F238E27FC236}">
                <a16:creationId xmlns:a16="http://schemas.microsoft.com/office/drawing/2014/main" id="{0FBF27CF-F4FA-4660-B2DC-E54D3E9BC7F8}"/>
              </a:ext>
            </a:extLst>
          </p:cNvPr>
          <p:cNvSpPr/>
          <p:nvPr/>
        </p:nvSpPr>
        <p:spPr bwMode="auto">
          <a:xfrm>
            <a:off x="4741734" y="4893897"/>
            <a:ext cx="1704389" cy="351117"/>
          </a:xfrm>
          <a:prstGeom prst="roundRect">
            <a:avLst>
              <a:gd name="adj" fmla="val 50000"/>
            </a:avLst>
          </a:prstGeom>
          <a:solidFill>
            <a:srgbClr val="2E2E3F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rtlCol="0" anchor="ctr">
            <a:normAutofit fontScale="775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4" name="组合 44"/>
          <p:cNvGrpSpPr/>
          <p:nvPr/>
        </p:nvGrpSpPr>
        <p:grpSpPr>
          <a:xfrm>
            <a:off x="4741734" y="4881906"/>
            <a:ext cx="3153870" cy="1128508"/>
            <a:chOff x="3576253" y="2412339"/>
            <a:chExt cx="3153870" cy="1128507"/>
          </a:xfrm>
        </p:grpSpPr>
        <p:sp>
          <p:nvSpPr>
            <p:cNvPr id="25" name="文本框 24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576253" y="2886821"/>
              <a:ext cx="3153870" cy="6540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stop on a projector or computer, or presentation and presentation it make film to be used in a wider field.</a:t>
              </a:r>
            </a:p>
          </p:txBody>
        </p:sp>
      </p:grpSp>
      <p:sp>
        <p:nvSpPr>
          <p:cNvPr id="27" name="ïṧľîďè">
            <a:extLst>
              <a:ext uri="{FF2B5EF4-FFF2-40B4-BE49-F238E27FC236}">
                <a16:creationId xmlns:a16="http://schemas.microsoft.com/office/drawing/2014/main" id="{0FBF27CF-F4FA-4660-B2DC-E54D3E9BC7F8}"/>
              </a:ext>
            </a:extLst>
          </p:cNvPr>
          <p:cNvSpPr/>
          <p:nvPr/>
        </p:nvSpPr>
        <p:spPr bwMode="auto">
          <a:xfrm>
            <a:off x="8038228" y="2776770"/>
            <a:ext cx="1704389" cy="351117"/>
          </a:xfrm>
          <a:prstGeom prst="roundRect">
            <a:avLst>
              <a:gd name="adj" fmla="val 50000"/>
            </a:avLst>
          </a:prstGeom>
          <a:solidFill>
            <a:srgbClr val="2E2E3F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rtlCol="0" anchor="ctr">
            <a:normAutofit fontScale="775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8" name="组合 44"/>
          <p:cNvGrpSpPr/>
          <p:nvPr/>
        </p:nvGrpSpPr>
        <p:grpSpPr>
          <a:xfrm>
            <a:off x="8038228" y="2764779"/>
            <a:ext cx="3153870" cy="1128508"/>
            <a:chOff x="3576253" y="2412339"/>
            <a:chExt cx="3153870" cy="1128507"/>
          </a:xfrm>
        </p:grpSpPr>
        <p:sp>
          <p:nvSpPr>
            <p:cNvPr id="29" name="文本框 28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 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576253" y="2886821"/>
              <a:ext cx="3153870" cy="6540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stop on a projector or computer, or presentation and presentation it make film to be used in a wider field.</a:t>
              </a:r>
            </a:p>
          </p:txBody>
        </p:sp>
      </p:grpSp>
      <p:grpSp>
        <p:nvGrpSpPr>
          <p:cNvPr id="37" name="组 36"/>
          <p:cNvGrpSpPr/>
          <p:nvPr/>
        </p:nvGrpSpPr>
        <p:grpSpPr>
          <a:xfrm>
            <a:off x="8038227" y="4070503"/>
            <a:ext cx="554648" cy="554152"/>
            <a:chOff x="5186481" y="1709404"/>
            <a:chExt cx="554648" cy="554152"/>
          </a:xfrm>
        </p:grpSpPr>
        <p:sp>
          <p:nvSpPr>
            <p:cNvPr id="31" name="任意多边形: 形状 199"/>
            <p:cNvSpPr>
              <a:spLocks/>
            </p:cNvSpPr>
            <p:nvPr/>
          </p:nvSpPr>
          <p:spPr bwMode="auto">
            <a:xfrm>
              <a:off x="5186481" y="1709404"/>
              <a:ext cx="554648" cy="554152"/>
            </a:xfrm>
            <a:custGeom>
              <a:avLst/>
              <a:gdLst>
                <a:gd name="T0" fmla="*/ 390 w 474"/>
                <a:gd name="T1" fmla="*/ 390 h 474"/>
                <a:gd name="T2" fmla="*/ 84 w 474"/>
                <a:gd name="T3" fmla="*/ 390 h 474"/>
                <a:gd name="T4" fmla="*/ 84 w 474"/>
                <a:gd name="T5" fmla="*/ 84 h 474"/>
                <a:gd name="T6" fmla="*/ 390 w 474"/>
                <a:gd name="T7" fmla="*/ 84 h 474"/>
                <a:gd name="T8" fmla="*/ 390 w 474"/>
                <a:gd name="T9" fmla="*/ 39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74">
                  <a:moveTo>
                    <a:pt x="390" y="390"/>
                  </a:moveTo>
                  <a:cubicBezTo>
                    <a:pt x="306" y="474"/>
                    <a:pt x="169" y="474"/>
                    <a:pt x="84" y="390"/>
                  </a:cubicBezTo>
                  <a:cubicBezTo>
                    <a:pt x="0" y="305"/>
                    <a:pt x="0" y="168"/>
                    <a:pt x="84" y="84"/>
                  </a:cubicBezTo>
                  <a:cubicBezTo>
                    <a:pt x="169" y="0"/>
                    <a:pt x="306" y="0"/>
                    <a:pt x="390" y="84"/>
                  </a:cubicBezTo>
                  <a:cubicBezTo>
                    <a:pt x="474" y="168"/>
                    <a:pt x="474" y="305"/>
                    <a:pt x="390" y="390"/>
                  </a:cubicBezTo>
                  <a:close/>
                </a:path>
              </a:pathLst>
            </a:custGeom>
            <a:solidFill>
              <a:srgbClr val="E9554A"/>
            </a:solidFill>
            <a:ln w="58738" cap="flat">
              <a:solidFill>
                <a:srgbClr val="E9554A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任意多边形: 形状 200"/>
            <p:cNvSpPr>
              <a:spLocks/>
            </p:cNvSpPr>
            <p:nvPr/>
          </p:nvSpPr>
          <p:spPr bwMode="auto">
            <a:xfrm>
              <a:off x="5342534" y="1897224"/>
              <a:ext cx="190692" cy="178511"/>
            </a:xfrm>
            <a:custGeom>
              <a:avLst/>
              <a:gdLst>
                <a:gd name="connsiteX0" fmla="*/ 241311 w 331352"/>
                <a:gd name="connsiteY0" fmla="*/ 265737 h 310187"/>
                <a:gd name="connsiteX1" fmla="*/ 227023 w 331352"/>
                <a:gd name="connsiteY1" fmla="*/ 280025 h 310187"/>
                <a:gd name="connsiteX2" fmla="*/ 241311 w 331352"/>
                <a:gd name="connsiteY2" fmla="*/ 294313 h 310187"/>
                <a:gd name="connsiteX3" fmla="*/ 255599 w 331352"/>
                <a:gd name="connsiteY3" fmla="*/ 280025 h 310187"/>
                <a:gd name="connsiteX4" fmla="*/ 241311 w 331352"/>
                <a:gd name="connsiteY4" fmla="*/ 265737 h 310187"/>
                <a:gd name="connsiteX5" fmla="*/ 125424 w 331352"/>
                <a:gd name="connsiteY5" fmla="*/ 265737 h 310187"/>
                <a:gd name="connsiteX6" fmla="*/ 111136 w 331352"/>
                <a:gd name="connsiteY6" fmla="*/ 280025 h 310187"/>
                <a:gd name="connsiteX7" fmla="*/ 125424 w 331352"/>
                <a:gd name="connsiteY7" fmla="*/ 294313 h 310187"/>
                <a:gd name="connsiteX8" fmla="*/ 139712 w 331352"/>
                <a:gd name="connsiteY8" fmla="*/ 280025 h 310187"/>
                <a:gd name="connsiteX9" fmla="*/ 125424 w 331352"/>
                <a:gd name="connsiteY9" fmla="*/ 265737 h 310187"/>
                <a:gd name="connsiteX10" fmla="*/ 242898 w 331352"/>
                <a:gd name="connsiteY10" fmla="*/ 168899 h 310187"/>
                <a:gd name="connsiteX11" fmla="*/ 242898 w 331352"/>
                <a:gd name="connsiteY11" fmla="*/ 192712 h 310187"/>
                <a:gd name="connsiteX12" fmla="*/ 268298 w 331352"/>
                <a:gd name="connsiteY12" fmla="*/ 192712 h 310187"/>
                <a:gd name="connsiteX13" fmla="*/ 276236 w 331352"/>
                <a:gd name="connsiteY13" fmla="*/ 168899 h 310187"/>
                <a:gd name="connsiteX14" fmla="*/ 173048 w 331352"/>
                <a:gd name="connsiteY14" fmla="*/ 168899 h 310187"/>
                <a:gd name="connsiteX15" fmla="*/ 173048 w 331352"/>
                <a:gd name="connsiteY15" fmla="*/ 192712 h 310187"/>
                <a:gd name="connsiteX16" fmla="*/ 222261 w 331352"/>
                <a:gd name="connsiteY16" fmla="*/ 192712 h 310187"/>
                <a:gd name="connsiteX17" fmla="*/ 222261 w 331352"/>
                <a:gd name="connsiteY17" fmla="*/ 168899 h 310187"/>
                <a:gd name="connsiteX18" fmla="*/ 120661 w 331352"/>
                <a:gd name="connsiteY18" fmla="*/ 168899 h 310187"/>
                <a:gd name="connsiteX19" fmla="*/ 128598 w 331352"/>
                <a:gd name="connsiteY19" fmla="*/ 192712 h 310187"/>
                <a:gd name="connsiteX20" fmla="*/ 152411 w 331352"/>
                <a:gd name="connsiteY20" fmla="*/ 192712 h 310187"/>
                <a:gd name="connsiteX21" fmla="*/ 152411 w 331352"/>
                <a:gd name="connsiteY21" fmla="*/ 168899 h 310187"/>
                <a:gd name="connsiteX22" fmla="*/ 242898 w 331352"/>
                <a:gd name="connsiteY22" fmla="*/ 119687 h 310187"/>
                <a:gd name="connsiteX23" fmla="*/ 242898 w 331352"/>
                <a:gd name="connsiteY23" fmla="*/ 148262 h 310187"/>
                <a:gd name="connsiteX24" fmla="*/ 282586 w 331352"/>
                <a:gd name="connsiteY24" fmla="*/ 148262 h 310187"/>
                <a:gd name="connsiteX25" fmla="*/ 290523 w 331352"/>
                <a:gd name="connsiteY25" fmla="*/ 119687 h 310187"/>
                <a:gd name="connsiteX26" fmla="*/ 173048 w 331352"/>
                <a:gd name="connsiteY26" fmla="*/ 119687 h 310187"/>
                <a:gd name="connsiteX27" fmla="*/ 173048 w 331352"/>
                <a:gd name="connsiteY27" fmla="*/ 148262 h 310187"/>
                <a:gd name="connsiteX28" fmla="*/ 222261 w 331352"/>
                <a:gd name="connsiteY28" fmla="*/ 148262 h 310187"/>
                <a:gd name="connsiteX29" fmla="*/ 222261 w 331352"/>
                <a:gd name="connsiteY29" fmla="*/ 119687 h 310187"/>
                <a:gd name="connsiteX30" fmla="*/ 103198 w 331352"/>
                <a:gd name="connsiteY30" fmla="*/ 119687 h 310187"/>
                <a:gd name="connsiteX31" fmla="*/ 112723 w 331352"/>
                <a:gd name="connsiteY31" fmla="*/ 148262 h 310187"/>
                <a:gd name="connsiteX32" fmla="*/ 152411 w 331352"/>
                <a:gd name="connsiteY32" fmla="*/ 148262 h 310187"/>
                <a:gd name="connsiteX33" fmla="*/ 152411 w 331352"/>
                <a:gd name="connsiteY33" fmla="*/ 119687 h 310187"/>
                <a:gd name="connsiteX34" fmla="*/ 242898 w 331352"/>
                <a:gd name="connsiteY34" fmla="*/ 75237 h 310187"/>
                <a:gd name="connsiteX35" fmla="*/ 242898 w 331352"/>
                <a:gd name="connsiteY35" fmla="*/ 99050 h 310187"/>
                <a:gd name="connsiteX36" fmla="*/ 296873 w 331352"/>
                <a:gd name="connsiteY36" fmla="*/ 99050 h 310187"/>
                <a:gd name="connsiteX37" fmla="*/ 304811 w 331352"/>
                <a:gd name="connsiteY37" fmla="*/ 75237 h 310187"/>
                <a:gd name="connsiteX38" fmla="*/ 173048 w 331352"/>
                <a:gd name="connsiteY38" fmla="*/ 75237 h 310187"/>
                <a:gd name="connsiteX39" fmla="*/ 173048 w 331352"/>
                <a:gd name="connsiteY39" fmla="*/ 99050 h 310187"/>
                <a:gd name="connsiteX40" fmla="*/ 222261 w 331352"/>
                <a:gd name="connsiteY40" fmla="*/ 99050 h 310187"/>
                <a:gd name="connsiteX41" fmla="*/ 222261 w 331352"/>
                <a:gd name="connsiteY41" fmla="*/ 75237 h 310187"/>
                <a:gd name="connsiteX42" fmla="*/ 87323 w 331352"/>
                <a:gd name="connsiteY42" fmla="*/ 75237 h 310187"/>
                <a:gd name="connsiteX43" fmla="*/ 95261 w 331352"/>
                <a:gd name="connsiteY43" fmla="*/ 99050 h 310187"/>
                <a:gd name="connsiteX44" fmla="*/ 152411 w 331352"/>
                <a:gd name="connsiteY44" fmla="*/ 99050 h 310187"/>
                <a:gd name="connsiteX45" fmla="*/ 152411 w 331352"/>
                <a:gd name="connsiteY45" fmla="*/ 75237 h 310187"/>
                <a:gd name="connsiteX46" fmla="*/ 13989 w 331352"/>
                <a:gd name="connsiteY46" fmla="*/ 328 h 310187"/>
                <a:gd name="connsiteX47" fmla="*/ 64579 w 331352"/>
                <a:gd name="connsiteY47" fmla="*/ 19694 h 310187"/>
                <a:gd name="connsiteX48" fmla="*/ 69768 w 331352"/>
                <a:gd name="connsiteY48" fmla="*/ 26149 h 310187"/>
                <a:gd name="connsiteX49" fmla="*/ 80145 w 331352"/>
                <a:gd name="connsiteY49" fmla="*/ 54553 h 310187"/>
                <a:gd name="connsiteX50" fmla="*/ 81442 w 331352"/>
                <a:gd name="connsiteY50" fmla="*/ 54553 h 310187"/>
                <a:gd name="connsiteX51" fmla="*/ 321421 w 331352"/>
                <a:gd name="connsiteY51" fmla="*/ 54553 h 310187"/>
                <a:gd name="connsiteX52" fmla="*/ 329204 w 331352"/>
                <a:gd name="connsiteY52" fmla="*/ 58426 h 310187"/>
                <a:gd name="connsiteX53" fmla="*/ 330501 w 331352"/>
                <a:gd name="connsiteY53" fmla="*/ 68755 h 310187"/>
                <a:gd name="connsiteX54" fmla="*/ 286397 w 331352"/>
                <a:gd name="connsiteY54" fmla="*/ 205610 h 310187"/>
                <a:gd name="connsiteX55" fmla="*/ 276019 w 331352"/>
                <a:gd name="connsiteY55" fmla="*/ 213356 h 310187"/>
                <a:gd name="connsiteX56" fmla="*/ 120358 w 331352"/>
                <a:gd name="connsiteY56" fmla="*/ 213356 h 310187"/>
                <a:gd name="connsiteX57" fmla="*/ 116466 w 331352"/>
                <a:gd name="connsiteY57" fmla="*/ 212065 h 310187"/>
                <a:gd name="connsiteX58" fmla="*/ 106089 w 331352"/>
                <a:gd name="connsiteY58" fmla="*/ 240469 h 310187"/>
                <a:gd name="connsiteX59" fmla="*/ 276019 w 331352"/>
                <a:gd name="connsiteY59" fmla="*/ 240469 h 310187"/>
                <a:gd name="connsiteX60" fmla="*/ 285100 w 331352"/>
                <a:gd name="connsiteY60" fmla="*/ 248215 h 310187"/>
                <a:gd name="connsiteX61" fmla="*/ 276019 w 331352"/>
                <a:gd name="connsiteY61" fmla="*/ 257253 h 310187"/>
                <a:gd name="connsiteX62" fmla="*/ 266939 w 331352"/>
                <a:gd name="connsiteY62" fmla="*/ 257253 h 310187"/>
                <a:gd name="connsiteX63" fmla="*/ 274722 w 331352"/>
                <a:gd name="connsiteY63" fmla="*/ 279201 h 310187"/>
                <a:gd name="connsiteX64" fmla="*/ 242293 w 331352"/>
                <a:gd name="connsiteY64" fmla="*/ 310187 h 310187"/>
                <a:gd name="connsiteX65" fmla="*/ 211160 w 331352"/>
                <a:gd name="connsiteY65" fmla="*/ 279201 h 310187"/>
                <a:gd name="connsiteX66" fmla="*/ 218943 w 331352"/>
                <a:gd name="connsiteY66" fmla="*/ 257253 h 310187"/>
                <a:gd name="connsiteX67" fmla="*/ 148896 w 331352"/>
                <a:gd name="connsiteY67" fmla="*/ 257253 h 310187"/>
                <a:gd name="connsiteX68" fmla="*/ 157976 w 331352"/>
                <a:gd name="connsiteY68" fmla="*/ 279201 h 310187"/>
                <a:gd name="connsiteX69" fmla="*/ 125547 w 331352"/>
                <a:gd name="connsiteY69" fmla="*/ 310187 h 310187"/>
                <a:gd name="connsiteX70" fmla="*/ 93117 w 331352"/>
                <a:gd name="connsiteY70" fmla="*/ 279201 h 310187"/>
                <a:gd name="connsiteX71" fmla="*/ 102197 w 331352"/>
                <a:gd name="connsiteY71" fmla="*/ 257253 h 310187"/>
                <a:gd name="connsiteX72" fmla="*/ 93117 w 331352"/>
                <a:gd name="connsiteY72" fmla="*/ 257253 h 310187"/>
                <a:gd name="connsiteX73" fmla="*/ 86631 w 331352"/>
                <a:gd name="connsiteY73" fmla="*/ 253380 h 310187"/>
                <a:gd name="connsiteX74" fmla="*/ 85334 w 331352"/>
                <a:gd name="connsiteY74" fmla="*/ 245633 h 310187"/>
                <a:gd name="connsiteX75" fmla="*/ 100900 w 331352"/>
                <a:gd name="connsiteY75" fmla="*/ 201737 h 310187"/>
                <a:gd name="connsiteX76" fmla="*/ 107386 w 331352"/>
                <a:gd name="connsiteY76" fmla="*/ 196572 h 310187"/>
                <a:gd name="connsiteX77" fmla="*/ 51607 w 331352"/>
                <a:gd name="connsiteY77" fmla="*/ 37769 h 310187"/>
                <a:gd name="connsiteX78" fmla="*/ 6206 w 331352"/>
                <a:gd name="connsiteY78" fmla="*/ 19694 h 310187"/>
                <a:gd name="connsiteX79" fmla="*/ 1017 w 331352"/>
                <a:gd name="connsiteY79" fmla="*/ 6783 h 310187"/>
                <a:gd name="connsiteX80" fmla="*/ 13989 w 331352"/>
                <a:gd name="connsiteY80" fmla="*/ 328 h 3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1352" h="310187">
                  <a:moveTo>
                    <a:pt x="241311" y="265737"/>
                  </a:moveTo>
                  <a:cubicBezTo>
                    <a:pt x="233420" y="265737"/>
                    <a:pt x="227023" y="272134"/>
                    <a:pt x="227023" y="280025"/>
                  </a:cubicBezTo>
                  <a:cubicBezTo>
                    <a:pt x="227023" y="287916"/>
                    <a:pt x="233420" y="294313"/>
                    <a:pt x="241311" y="294313"/>
                  </a:cubicBezTo>
                  <a:cubicBezTo>
                    <a:pt x="249202" y="294313"/>
                    <a:pt x="255599" y="287916"/>
                    <a:pt x="255599" y="280025"/>
                  </a:cubicBezTo>
                  <a:cubicBezTo>
                    <a:pt x="255599" y="272134"/>
                    <a:pt x="249202" y="265737"/>
                    <a:pt x="241311" y="265737"/>
                  </a:cubicBezTo>
                  <a:close/>
                  <a:moveTo>
                    <a:pt x="125424" y="265737"/>
                  </a:moveTo>
                  <a:cubicBezTo>
                    <a:pt x="117533" y="265737"/>
                    <a:pt x="111136" y="272134"/>
                    <a:pt x="111136" y="280025"/>
                  </a:cubicBezTo>
                  <a:cubicBezTo>
                    <a:pt x="111136" y="287916"/>
                    <a:pt x="117533" y="294313"/>
                    <a:pt x="125424" y="294313"/>
                  </a:cubicBezTo>
                  <a:cubicBezTo>
                    <a:pt x="133315" y="294313"/>
                    <a:pt x="139712" y="287916"/>
                    <a:pt x="139712" y="280025"/>
                  </a:cubicBezTo>
                  <a:cubicBezTo>
                    <a:pt x="139712" y="272134"/>
                    <a:pt x="133315" y="265737"/>
                    <a:pt x="125424" y="265737"/>
                  </a:cubicBezTo>
                  <a:close/>
                  <a:moveTo>
                    <a:pt x="242898" y="168899"/>
                  </a:moveTo>
                  <a:lnTo>
                    <a:pt x="242898" y="192712"/>
                  </a:lnTo>
                  <a:lnTo>
                    <a:pt x="268298" y="192712"/>
                  </a:lnTo>
                  <a:lnTo>
                    <a:pt x="276236" y="168899"/>
                  </a:lnTo>
                  <a:close/>
                  <a:moveTo>
                    <a:pt x="173048" y="168899"/>
                  </a:moveTo>
                  <a:lnTo>
                    <a:pt x="173048" y="192712"/>
                  </a:lnTo>
                  <a:lnTo>
                    <a:pt x="222261" y="192712"/>
                  </a:lnTo>
                  <a:lnTo>
                    <a:pt x="222261" y="168899"/>
                  </a:lnTo>
                  <a:close/>
                  <a:moveTo>
                    <a:pt x="120661" y="168899"/>
                  </a:moveTo>
                  <a:lnTo>
                    <a:pt x="128598" y="192712"/>
                  </a:lnTo>
                  <a:lnTo>
                    <a:pt x="152411" y="192712"/>
                  </a:lnTo>
                  <a:lnTo>
                    <a:pt x="152411" y="168899"/>
                  </a:lnTo>
                  <a:close/>
                  <a:moveTo>
                    <a:pt x="242898" y="119687"/>
                  </a:moveTo>
                  <a:lnTo>
                    <a:pt x="242898" y="148262"/>
                  </a:lnTo>
                  <a:lnTo>
                    <a:pt x="282586" y="148262"/>
                  </a:lnTo>
                  <a:lnTo>
                    <a:pt x="290523" y="119687"/>
                  </a:lnTo>
                  <a:close/>
                  <a:moveTo>
                    <a:pt x="173048" y="119687"/>
                  </a:moveTo>
                  <a:lnTo>
                    <a:pt x="173048" y="148262"/>
                  </a:lnTo>
                  <a:lnTo>
                    <a:pt x="222261" y="148262"/>
                  </a:lnTo>
                  <a:lnTo>
                    <a:pt x="222261" y="119687"/>
                  </a:lnTo>
                  <a:close/>
                  <a:moveTo>
                    <a:pt x="103198" y="119687"/>
                  </a:moveTo>
                  <a:lnTo>
                    <a:pt x="112723" y="148262"/>
                  </a:lnTo>
                  <a:lnTo>
                    <a:pt x="152411" y="148262"/>
                  </a:lnTo>
                  <a:lnTo>
                    <a:pt x="152411" y="119687"/>
                  </a:lnTo>
                  <a:close/>
                  <a:moveTo>
                    <a:pt x="242898" y="75237"/>
                  </a:moveTo>
                  <a:lnTo>
                    <a:pt x="242898" y="99050"/>
                  </a:lnTo>
                  <a:lnTo>
                    <a:pt x="296873" y="99050"/>
                  </a:lnTo>
                  <a:lnTo>
                    <a:pt x="304811" y="75237"/>
                  </a:lnTo>
                  <a:close/>
                  <a:moveTo>
                    <a:pt x="173048" y="75237"/>
                  </a:moveTo>
                  <a:lnTo>
                    <a:pt x="173048" y="99050"/>
                  </a:lnTo>
                  <a:lnTo>
                    <a:pt x="222261" y="99050"/>
                  </a:lnTo>
                  <a:lnTo>
                    <a:pt x="222261" y="75237"/>
                  </a:lnTo>
                  <a:close/>
                  <a:moveTo>
                    <a:pt x="87323" y="75237"/>
                  </a:moveTo>
                  <a:lnTo>
                    <a:pt x="95261" y="99050"/>
                  </a:lnTo>
                  <a:lnTo>
                    <a:pt x="152411" y="99050"/>
                  </a:lnTo>
                  <a:lnTo>
                    <a:pt x="152411" y="75237"/>
                  </a:lnTo>
                  <a:close/>
                  <a:moveTo>
                    <a:pt x="13989" y="328"/>
                  </a:moveTo>
                  <a:cubicBezTo>
                    <a:pt x="13989" y="328"/>
                    <a:pt x="13989" y="328"/>
                    <a:pt x="64579" y="19694"/>
                  </a:cubicBezTo>
                  <a:cubicBezTo>
                    <a:pt x="67173" y="20985"/>
                    <a:pt x="68471" y="23567"/>
                    <a:pt x="69768" y="26149"/>
                  </a:cubicBezTo>
                  <a:cubicBezTo>
                    <a:pt x="69768" y="26149"/>
                    <a:pt x="69768" y="26149"/>
                    <a:pt x="80145" y="54553"/>
                  </a:cubicBezTo>
                  <a:cubicBezTo>
                    <a:pt x="80145" y="54553"/>
                    <a:pt x="81442" y="54553"/>
                    <a:pt x="81442" y="54553"/>
                  </a:cubicBezTo>
                  <a:cubicBezTo>
                    <a:pt x="81442" y="54553"/>
                    <a:pt x="81442" y="54553"/>
                    <a:pt x="321421" y="54553"/>
                  </a:cubicBezTo>
                  <a:cubicBezTo>
                    <a:pt x="324015" y="54553"/>
                    <a:pt x="327907" y="55844"/>
                    <a:pt x="329204" y="58426"/>
                  </a:cubicBezTo>
                  <a:cubicBezTo>
                    <a:pt x="331798" y="62300"/>
                    <a:pt x="331798" y="64882"/>
                    <a:pt x="330501" y="68755"/>
                  </a:cubicBezTo>
                  <a:cubicBezTo>
                    <a:pt x="330501" y="68755"/>
                    <a:pt x="330501" y="68755"/>
                    <a:pt x="286397" y="205610"/>
                  </a:cubicBezTo>
                  <a:cubicBezTo>
                    <a:pt x="285100" y="210774"/>
                    <a:pt x="281208" y="213356"/>
                    <a:pt x="276019" y="213356"/>
                  </a:cubicBezTo>
                  <a:cubicBezTo>
                    <a:pt x="276019" y="213356"/>
                    <a:pt x="276019" y="213356"/>
                    <a:pt x="120358" y="213356"/>
                  </a:cubicBezTo>
                  <a:cubicBezTo>
                    <a:pt x="119061" y="213356"/>
                    <a:pt x="117763" y="213356"/>
                    <a:pt x="116466" y="212065"/>
                  </a:cubicBezTo>
                  <a:cubicBezTo>
                    <a:pt x="116466" y="212065"/>
                    <a:pt x="116466" y="212065"/>
                    <a:pt x="106089" y="240469"/>
                  </a:cubicBezTo>
                  <a:cubicBezTo>
                    <a:pt x="106089" y="240469"/>
                    <a:pt x="106089" y="240469"/>
                    <a:pt x="276019" y="240469"/>
                  </a:cubicBezTo>
                  <a:cubicBezTo>
                    <a:pt x="281208" y="240469"/>
                    <a:pt x="285100" y="244342"/>
                    <a:pt x="285100" y="248215"/>
                  </a:cubicBezTo>
                  <a:cubicBezTo>
                    <a:pt x="285100" y="253380"/>
                    <a:pt x="281208" y="257253"/>
                    <a:pt x="276019" y="257253"/>
                  </a:cubicBezTo>
                  <a:cubicBezTo>
                    <a:pt x="276019" y="257253"/>
                    <a:pt x="276019" y="257253"/>
                    <a:pt x="266939" y="257253"/>
                  </a:cubicBezTo>
                  <a:cubicBezTo>
                    <a:pt x="272128" y="263708"/>
                    <a:pt x="274722" y="270164"/>
                    <a:pt x="274722" y="279201"/>
                  </a:cubicBezTo>
                  <a:cubicBezTo>
                    <a:pt x="274722" y="295985"/>
                    <a:pt x="260453" y="310187"/>
                    <a:pt x="242293" y="310187"/>
                  </a:cubicBezTo>
                  <a:cubicBezTo>
                    <a:pt x="225429" y="310187"/>
                    <a:pt x="211160" y="295985"/>
                    <a:pt x="211160" y="279201"/>
                  </a:cubicBezTo>
                  <a:cubicBezTo>
                    <a:pt x="211160" y="270164"/>
                    <a:pt x="213755" y="263708"/>
                    <a:pt x="218943" y="257253"/>
                  </a:cubicBezTo>
                  <a:cubicBezTo>
                    <a:pt x="218943" y="257253"/>
                    <a:pt x="218943" y="257253"/>
                    <a:pt x="148896" y="257253"/>
                  </a:cubicBezTo>
                  <a:cubicBezTo>
                    <a:pt x="154084" y="263708"/>
                    <a:pt x="157976" y="270164"/>
                    <a:pt x="157976" y="279201"/>
                  </a:cubicBezTo>
                  <a:cubicBezTo>
                    <a:pt x="157976" y="295985"/>
                    <a:pt x="143707" y="310187"/>
                    <a:pt x="125547" y="310187"/>
                  </a:cubicBezTo>
                  <a:cubicBezTo>
                    <a:pt x="108683" y="310187"/>
                    <a:pt x="93117" y="295985"/>
                    <a:pt x="93117" y="279201"/>
                  </a:cubicBezTo>
                  <a:cubicBezTo>
                    <a:pt x="93117" y="270164"/>
                    <a:pt x="97009" y="263708"/>
                    <a:pt x="102197" y="257253"/>
                  </a:cubicBezTo>
                  <a:cubicBezTo>
                    <a:pt x="102197" y="257253"/>
                    <a:pt x="102197" y="257253"/>
                    <a:pt x="93117" y="257253"/>
                  </a:cubicBezTo>
                  <a:cubicBezTo>
                    <a:pt x="90523" y="257253"/>
                    <a:pt x="87928" y="255962"/>
                    <a:pt x="86631" y="253380"/>
                  </a:cubicBezTo>
                  <a:cubicBezTo>
                    <a:pt x="85334" y="252089"/>
                    <a:pt x="84037" y="248215"/>
                    <a:pt x="85334" y="245633"/>
                  </a:cubicBezTo>
                  <a:cubicBezTo>
                    <a:pt x="85334" y="245633"/>
                    <a:pt x="85334" y="245633"/>
                    <a:pt x="100900" y="201737"/>
                  </a:cubicBezTo>
                  <a:cubicBezTo>
                    <a:pt x="102197" y="199154"/>
                    <a:pt x="104792" y="196572"/>
                    <a:pt x="107386" y="196572"/>
                  </a:cubicBezTo>
                  <a:cubicBezTo>
                    <a:pt x="107386" y="196572"/>
                    <a:pt x="107386" y="196572"/>
                    <a:pt x="51607" y="37769"/>
                  </a:cubicBezTo>
                  <a:cubicBezTo>
                    <a:pt x="51607" y="37769"/>
                    <a:pt x="51607" y="37769"/>
                    <a:pt x="6206" y="19694"/>
                  </a:cubicBezTo>
                  <a:cubicBezTo>
                    <a:pt x="1017" y="18403"/>
                    <a:pt x="-1577" y="11948"/>
                    <a:pt x="1017" y="6783"/>
                  </a:cubicBezTo>
                  <a:cubicBezTo>
                    <a:pt x="2315" y="1619"/>
                    <a:pt x="8800" y="-963"/>
                    <a:pt x="13989" y="3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9" name="组 38"/>
          <p:cNvGrpSpPr/>
          <p:nvPr/>
        </p:nvGrpSpPr>
        <p:grpSpPr>
          <a:xfrm>
            <a:off x="1342602" y="4070503"/>
            <a:ext cx="554153" cy="554152"/>
            <a:chOff x="3399033" y="3496234"/>
            <a:chExt cx="554153" cy="554152"/>
          </a:xfrm>
        </p:grpSpPr>
        <p:sp>
          <p:nvSpPr>
            <p:cNvPr id="33" name="任意多边形: 形状 201"/>
            <p:cNvSpPr>
              <a:spLocks/>
            </p:cNvSpPr>
            <p:nvPr/>
          </p:nvSpPr>
          <p:spPr bwMode="auto">
            <a:xfrm>
              <a:off x="3399033" y="3496234"/>
              <a:ext cx="554153" cy="554152"/>
            </a:xfrm>
            <a:custGeom>
              <a:avLst/>
              <a:gdLst>
                <a:gd name="T0" fmla="*/ 84 w 474"/>
                <a:gd name="T1" fmla="*/ 84 h 474"/>
                <a:gd name="T2" fmla="*/ 390 w 474"/>
                <a:gd name="T3" fmla="*/ 84 h 474"/>
                <a:gd name="T4" fmla="*/ 390 w 474"/>
                <a:gd name="T5" fmla="*/ 390 h 474"/>
                <a:gd name="T6" fmla="*/ 84 w 474"/>
                <a:gd name="T7" fmla="*/ 390 h 474"/>
                <a:gd name="T8" fmla="*/ 84 w 474"/>
                <a:gd name="T9" fmla="*/ 8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74">
                  <a:moveTo>
                    <a:pt x="84" y="84"/>
                  </a:moveTo>
                  <a:cubicBezTo>
                    <a:pt x="168" y="0"/>
                    <a:pt x="305" y="0"/>
                    <a:pt x="390" y="84"/>
                  </a:cubicBezTo>
                  <a:cubicBezTo>
                    <a:pt x="474" y="169"/>
                    <a:pt x="474" y="306"/>
                    <a:pt x="390" y="390"/>
                  </a:cubicBezTo>
                  <a:cubicBezTo>
                    <a:pt x="305" y="474"/>
                    <a:pt x="168" y="474"/>
                    <a:pt x="84" y="390"/>
                  </a:cubicBezTo>
                  <a:cubicBezTo>
                    <a:pt x="0" y="306"/>
                    <a:pt x="0" y="169"/>
                    <a:pt x="84" y="84"/>
                  </a:cubicBezTo>
                  <a:close/>
                </a:path>
              </a:pathLst>
            </a:custGeom>
            <a:solidFill>
              <a:srgbClr val="E9554A"/>
            </a:solidFill>
            <a:ln w="58738" cap="flat">
              <a:solidFill>
                <a:srgbClr val="E9554A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任意多边形: 形状 203"/>
            <p:cNvSpPr>
              <a:spLocks/>
            </p:cNvSpPr>
            <p:nvPr/>
          </p:nvSpPr>
          <p:spPr bwMode="auto">
            <a:xfrm>
              <a:off x="3592182" y="3677964"/>
              <a:ext cx="116008" cy="190692"/>
            </a:xfrm>
            <a:custGeom>
              <a:avLst/>
              <a:gdLst>
                <a:gd name="connsiteX0" fmla="*/ 77917 w 205125"/>
                <a:gd name="connsiteY0" fmla="*/ 23813 h 337179"/>
                <a:gd name="connsiteX1" fmla="*/ 46037 w 205125"/>
                <a:gd name="connsiteY1" fmla="*/ 57327 h 337179"/>
                <a:gd name="connsiteX2" fmla="*/ 59321 w 205125"/>
                <a:gd name="connsiteY2" fmla="*/ 82798 h 337179"/>
                <a:gd name="connsiteX3" fmla="*/ 59321 w 205125"/>
                <a:gd name="connsiteY3" fmla="*/ 60008 h 337179"/>
                <a:gd name="connsiteX4" fmla="*/ 77917 w 205125"/>
                <a:gd name="connsiteY4" fmla="*/ 41240 h 337179"/>
                <a:gd name="connsiteX5" fmla="*/ 95185 w 205125"/>
                <a:gd name="connsiteY5" fmla="*/ 64030 h 337179"/>
                <a:gd name="connsiteX6" fmla="*/ 95185 w 205125"/>
                <a:gd name="connsiteY6" fmla="*/ 84138 h 337179"/>
                <a:gd name="connsiteX7" fmla="*/ 111125 w 205125"/>
                <a:gd name="connsiteY7" fmla="*/ 57327 h 337179"/>
                <a:gd name="connsiteX8" fmla="*/ 77917 w 205125"/>
                <a:gd name="connsiteY8" fmla="*/ 23813 h 337179"/>
                <a:gd name="connsiteX9" fmla="*/ 77555 w 205125"/>
                <a:gd name="connsiteY9" fmla="*/ 0 h 337179"/>
                <a:gd name="connsiteX10" fmla="*/ 134078 w 205125"/>
                <a:gd name="connsiteY10" fmla="*/ 56621 h 337179"/>
                <a:gd name="connsiteX11" fmla="*/ 94644 w 205125"/>
                <a:gd name="connsiteY11" fmla="*/ 109292 h 337179"/>
                <a:gd name="connsiteX12" fmla="*/ 94644 w 205125"/>
                <a:gd name="connsiteY12" fmla="*/ 168546 h 337179"/>
                <a:gd name="connsiteX13" fmla="*/ 101216 w 205125"/>
                <a:gd name="connsiteY13" fmla="*/ 168546 h 337179"/>
                <a:gd name="connsiteX14" fmla="*/ 102531 w 205125"/>
                <a:gd name="connsiteY14" fmla="*/ 135627 h 337179"/>
                <a:gd name="connsiteX15" fmla="*/ 115675 w 205125"/>
                <a:gd name="connsiteY15" fmla="*/ 131677 h 337179"/>
                <a:gd name="connsiteX16" fmla="*/ 132764 w 205125"/>
                <a:gd name="connsiteY16" fmla="*/ 140894 h 337179"/>
                <a:gd name="connsiteX17" fmla="*/ 132764 w 205125"/>
                <a:gd name="connsiteY17" fmla="*/ 177763 h 337179"/>
                <a:gd name="connsiteX18" fmla="*/ 140651 w 205125"/>
                <a:gd name="connsiteY18" fmla="*/ 177763 h 337179"/>
                <a:gd name="connsiteX19" fmla="*/ 140651 w 205125"/>
                <a:gd name="connsiteY19" fmla="*/ 144844 h 337179"/>
                <a:gd name="connsiteX20" fmla="*/ 157739 w 205125"/>
                <a:gd name="connsiteY20" fmla="*/ 146161 h 337179"/>
                <a:gd name="connsiteX21" fmla="*/ 170884 w 205125"/>
                <a:gd name="connsiteY21" fmla="*/ 159329 h 337179"/>
                <a:gd name="connsiteX22" fmla="*/ 170884 w 205125"/>
                <a:gd name="connsiteY22" fmla="*/ 192248 h 337179"/>
                <a:gd name="connsiteX23" fmla="*/ 177456 w 205125"/>
                <a:gd name="connsiteY23" fmla="*/ 192248 h 337179"/>
                <a:gd name="connsiteX24" fmla="*/ 177456 w 205125"/>
                <a:gd name="connsiteY24" fmla="*/ 163279 h 337179"/>
                <a:gd name="connsiteX25" fmla="*/ 193230 w 205125"/>
                <a:gd name="connsiteY25" fmla="*/ 168546 h 337179"/>
                <a:gd name="connsiteX26" fmla="*/ 205061 w 205125"/>
                <a:gd name="connsiteY26" fmla="*/ 192248 h 337179"/>
                <a:gd name="connsiteX27" fmla="*/ 197174 w 205125"/>
                <a:gd name="connsiteY27" fmla="*/ 316023 h 337179"/>
                <a:gd name="connsiteX28" fmla="*/ 119619 w 205125"/>
                <a:gd name="connsiteY28" fmla="*/ 337092 h 337179"/>
                <a:gd name="connsiteX29" fmla="*/ 48636 w 205125"/>
                <a:gd name="connsiteY29" fmla="*/ 298906 h 337179"/>
                <a:gd name="connsiteX30" fmla="*/ 30233 w 205125"/>
                <a:gd name="connsiteY30" fmla="*/ 235701 h 337179"/>
                <a:gd name="connsiteX31" fmla="*/ 0 w 205125"/>
                <a:gd name="connsiteY31" fmla="*/ 167229 h 337179"/>
                <a:gd name="connsiteX32" fmla="*/ 24975 w 205125"/>
                <a:gd name="connsiteY32" fmla="*/ 163279 h 337179"/>
                <a:gd name="connsiteX33" fmla="*/ 59152 w 205125"/>
                <a:gd name="connsiteY33" fmla="*/ 208049 h 337179"/>
                <a:gd name="connsiteX34" fmla="*/ 59152 w 205125"/>
                <a:gd name="connsiteY34" fmla="*/ 109292 h 337179"/>
                <a:gd name="connsiteX35" fmla="*/ 22346 w 205125"/>
                <a:gd name="connsiteY35" fmla="*/ 56621 h 337179"/>
                <a:gd name="connsiteX36" fmla="*/ 77555 w 205125"/>
                <a:gd name="connsiteY36" fmla="*/ 0 h 33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5125" h="337179">
                  <a:moveTo>
                    <a:pt x="77917" y="23813"/>
                  </a:moveTo>
                  <a:cubicBezTo>
                    <a:pt x="60649" y="23813"/>
                    <a:pt x="46037" y="38559"/>
                    <a:pt x="46037" y="57327"/>
                  </a:cubicBezTo>
                  <a:cubicBezTo>
                    <a:pt x="46037" y="68052"/>
                    <a:pt x="51351" y="77435"/>
                    <a:pt x="59321" y="82798"/>
                  </a:cubicBezTo>
                  <a:cubicBezTo>
                    <a:pt x="59321" y="82798"/>
                    <a:pt x="59321" y="82798"/>
                    <a:pt x="59321" y="60008"/>
                  </a:cubicBezTo>
                  <a:cubicBezTo>
                    <a:pt x="59321" y="60008"/>
                    <a:pt x="64634" y="41240"/>
                    <a:pt x="77917" y="41240"/>
                  </a:cubicBezTo>
                  <a:cubicBezTo>
                    <a:pt x="91200" y="41240"/>
                    <a:pt x="95185" y="64030"/>
                    <a:pt x="95185" y="64030"/>
                  </a:cubicBezTo>
                  <a:cubicBezTo>
                    <a:pt x="95185" y="64030"/>
                    <a:pt x="95185" y="64030"/>
                    <a:pt x="95185" y="84138"/>
                  </a:cubicBezTo>
                  <a:cubicBezTo>
                    <a:pt x="104484" y="78776"/>
                    <a:pt x="111125" y="68052"/>
                    <a:pt x="111125" y="57327"/>
                  </a:cubicBezTo>
                  <a:cubicBezTo>
                    <a:pt x="111125" y="38559"/>
                    <a:pt x="96514" y="23813"/>
                    <a:pt x="77917" y="23813"/>
                  </a:cubicBezTo>
                  <a:close/>
                  <a:moveTo>
                    <a:pt x="77555" y="0"/>
                  </a:moveTo>
                  <a:cubicBezTo>
                    <a:pt x="109103" y="0"/>
                    <a:pt x="134078" y="25019"/>
                    <a:pt x="134078" y="56621"/>
                  </a:cubicBezTo>
                  <a:cubicBezTo>
                    <a:pt x="134078" y="81640"/>
                    <a:pt x="116990" y="102708"/>
                    <a:pt x="94644" y="109292"/>
                  </a:cubicBezTo>
                  <a:cubicBezTo>
                    <a:pt x="94644" y="109292"/>
                    <a:pt x="94644" y="109292"/>
                    <a:pt x="94644" y="168546"/>
                  </a:cubicBezTo>
                  <a:cubicBezTo>
                    <a:pt x="94644" y="168546"/>
                    <a:pt x="94644" y="168546"/>
                    <a:pt x="101216" y="168546"/>
                  </a:cubicBezTo>
                  <a:cubicBezTo>
                    <a:pt x="101216" y="168546"/>
                    <a:pt x="101216" y="168546"/>
                    <a:pt x="102531" y="135627"/>
                  </a:cubicBezTo>
                  <a:cubicBezTo>
                    <a:pt x="105159" y="132993"/>
                    <a:pt x="110417" y="131677"/>
                    <a:pt x="115675" y="131677"/>
                  </a:cubicBezTo>
                  <a:cubicBezTo>
                    <a:pt x="124877" y="132993"/>
                    <a:pt x="130135" y="136944"/>
                    <a:pt x="132764" y="140894"/>
                  </a:cubicBezTo>
                  <a:cubicBezTo>
                    <a:pt x="132764" y="140894"/>
                    <a:pt x="132764" y="140894"/>
                    <a:pt x="132764" y="177763"/>
                  </a:cubicBezTo>
                  <a:cubicBezTo>
                    <a:pt x="132764" y="177763"/>
                    <a:pt x="132764" y="177763"/>
                    <a:pt x="140651" y="177763"/>
                  </a:cubicBezTo>
                  <a:cubicBezTo>
                    <a:pt x="140651" y="177763"/>
                    <a:pt x="140651" y="177763"/>
                    <a:pt x="140651" y="144844"/>
                  </a:cubicBezTo>
                  <a:cubicBezTo>
                    <a:pt x="144594" y="143527"/>
                    <a:pt x="151167" y="143527"/>
                    <a:pt x="157739" y="146161"/>
                  </a:cubicBezTo>
                  <a:cubicBezTo>
                    <a:pt x="164312" y="148795"/>
                    <a:pt x="168255" y="155378"/>
                    <a:pt x="170884" y="159329"/>
                  </a:cubicBezTo>
                  <a:cubicBezTo>
                    <a:pt x="170884" y="159329"/>
                    <a:pt x="170884" y="159329"/>
                    <a:pt x="170884" y="192248"/>
                  </a:cubicBezTo>
                  <a:cubicBezTo>
                    <a:pt x="170884" y="192248"/>
                    <a:pt x="170884" y="192248"/>
                    <a:pt x="177456" y="192248"/>
                  </a:cubicBezTo>
                  <a:cubicBezTo>
                    <a:pt x="177456" y="192248"/>
                    <a:pt x="177456" y="192248"/>
                    <a:pt x="177456" y="163279"/>
                  </a:cubicBezTo>
                  <a:cubicBezTo>
                    <a:pt x="181400" y="161962"/>
                    <a:pt x="187972" y="163279"/>
                    <a:pt x="193230" y="168546"/>
                  </a:cubicBezTo>
                  <a:cubicBezTo>
                    <a:pt x="203746" y="176447"/>
                    <a:pt x="205061" y="192248"/>
                    <a:pt x="205061" y="192248"/>
                  </a:cubicBezTo>
                  <a:cubicBezTo>
                    <a:pt x="205061" y="192248"/>
                    <a:pt x="206375" y="292322"/>
                    <a:pt x="197174" y="316023"/>
                  </a:cubicBezTo>
                  <a:cubicBezTo>
                    <a:pt x="186658" y="339725"/>
                    <a:pt x="147223" y="337092"/>
                    <a:pt x="119619" y="337092"/>
                  </a:cubicBezTo>
                  <a:cubicBezTo>
                    <a:pt x="90700" y="337092"/>
                    <a:pt x="67039" y="333141"/>
                    <a:pt x="48636" y="298906"/>
                  </a:cubicBezTo>
                  <a:cubicBezTo>
                    <a:pt x="40749" y="285738"/>
                    <a:pt x="38120" y="259403"/>
                    <a:pt x="30233" y="235701"/>
                  </a:cubicBezTo>
                  <a:cubicBezTo>
                    <a:pt x="17088" y="200148"/>
                    <a:pt x="0" y="167229"/>
                    <a:pt x="0" y="167229"/>
                  </a:cubicBezTo>
                  <a:cubicBezTo>
                    <a:pt x="0" y="167229"/>
                    <a:pt x="9201" y="158012"/>
                    <a:pt x="24975" y="163279"/>
                  </a:cubicBezTo>
                  <a:cubicBezTo>
                    <a:pt x="40749" y="168546"/>
                    <a:pt x="59152" y="208049"/>
                    <a:pt x="59152" y="208049"/>
                  </a:cubicBezTo>
                  <a:cubicBezTo>
                    <a:pt x="59152" y="208049"/>
                    <a:pt x="59152" y="208049"/>
                    <a:pt x="59152" y="109292"/>
                  </a:cubicBezTo>
                  <a:cubicBezTo>
                    <a:pt x="36805" y="101391"/>
                    <a:pt x="22346" y="80323"/>
                    <a:pt x="22346" y="56621"/>
                  </a:cubicBezTo>
                  <a:cubicBezTo>
                    <a:pt x="22346" y="25019"/>
                    <a:pt x="47322" y="0"/>
                    <a:pt x="775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8" name="组 37"/>
          <p:cNvGrpSpPr/>
          <p:nvPr/>
        </p:nvGrpSpPr>
        <p:grpSpPr>
          <a:xfrm>
            <a:off x="4741734" y="1896711"/>
            <a:ext cx="505214" cy="504719"/>
            <a:chOff x="3026906" y="2643331"/>
            <a:chExt cx="505214" cy="504719"/>
          </a:xfrm>
        </p:grpSpPr>
        <p:sp>
          <p:nvSpPr>
            <p:cNvPr id="35" name="椭圆 34"/>
            <p:cNvSpPr>
              <a:spLocks/>
            </p:cNvSpPr>
            <p:nvPr/>
          </p:nvSpPr>
          <p:spPr bwMode="auto">
            <a:xfrm>
              <a:off x="3026906" y="2643331"/>
              <a:ext cx="505214" cy="504719"/>
            </a:xfrm>
            <a:prstGeom prst="ellipse">
              <a:avLst/>
            </a:prstGeom>
            <a:solidFill>
              <a:srgbClr val="E9554A"/>
            </a:solidFill>
            <a:ln w="58738" cap="flat">
              <a:solidFill>
                <a:srgbClr val="E9554A"/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6" name="任意多边形: 形状 210"/>
            <p:cNvSpPr>
              <a:spLocks/>
            </p:cNvSpPr>
            <p:nvPr/>
          </p:nvSpPr>
          <p:spPr bwMode="auto">
            <a:xfrm>
              <a:off x="3187004" y="2793481"/>
              <a:ext cx="190692" cy="188867"/>
            </a:xfrm>
            <a:custGeom>
              <a:avLst/>
              <a:gdLst>
                <a:gd name="connsiteX0" fmla="*/ 242094 w 331788"/>
                <a:gd name="connsiteY0" fmla="*/ 203585 h 328613"/>
                <a:gd name="connsiteX1" fmla="*/ 214264 w 331788"/>
                <a:gd name="connsiteY1" fmla="*/ 214264 h 328613"/>
                <a:gd name="connsiteX2" fmla="*/ 214264 w 331788"/>
                <a:gd name="connsiteY2" fmla="*/ 269924 h 328613"/>
                <a:gd name="connsiteX3" fmla="*/ 269924 w 331788"/>
                <a:gd name="connsiteY3" fmla="*/ 269924 h 328613"/>
                <a:gd name="connsiteX4" fmla="*/ 269924 w 331788"/>
                <a:gd name="connsiteY4" fmla="*/ 214264 h 328613"/>
                <a:gd name="connsiteX5" fmla="*/ 242094 w 331788"/>
                <a:gd name="connsiteY5" fmla="*/ 203585 h 328613"/>
                <a:gd name="connsiteX6" fmla="*/ 85725 w 331788"/>
                <a:gd name="connsiteY6" fmla="*/ 200752 h 328613"/>
                <a:gd name="connsiteX7" fmla="*/ 136525 w 331788"/>
                <a:gd name="connsiteY7" fmla="*/ 207698 h 328613"/>
                <a:gd name="connsiteX8" fmla="*/ 132667 w 331788"/>
                <a:gd name="connsiteY8" fmla="*/ 222250 h 328613"/>
                <a:gd name="connsiteX9" fmla="*/ 38783 w 331788"/>
                <a:gd name="connsiteY9" fmla="*/ 222250 h 328613"/>
                <a:gd name="connsiteX10" fmla="*/ 34925 w 331788"/>
                <a:gd name="connsiteY10" fmla="*/ 207698 h 328613"/>
                <a:gd name="connsiteX11" fmla="*/ 85725 w 331788"/>
                <a:gd name="connsiteY11" fmla="*/ 200752 h 328613"/>
                <a:gd name="connsiteX12" fmla="*/ 86038 w 331788"/>
                <a:gd name="connsiteY12" fmla="*/ 150283 h 328613"/>
                <a:gd name="connsiteX13" fmla="*/ 136525 w 331788"/>
                <a:gd name="connsiteY13" fmla="*/ 158221 h 328613"/>
                <a:gd name="connsiteX14" fmla="*/ 132678 w 331788"/>
                <a:gd name="connsiteY14" fmla="*/ 171450 h 328613"/>
                <a:gd name="connsiteX15" fmla="*/ 39076 w 331788"/>
                <a:gd name="connsiteY15" fmla="*/ 171450 h 328613"/>
                <a:gd name="connsiteX16" fmla="*/ 36512 w 331788"/>
                <a:gd name="connsiteY16" fmla="*/ 158221 h 328613"/>
                <a:gd name="connsiteX17" fmla="*/ 86038 w 331788"/>
                <a:gd name="connsiteY17" fmla="*/ 150283 h 328613"/>
                <a:gd name="connsiteX18" fmla="*/ 243681 w 331788"/>
                <a:gd name="connsiteY18" fmla="*/ 148724 h 328613"/>
                <a:gd name="connsiteX19" fmla="*/ 295275 w 331788"/>
                <a:gd name="connsiteY19" fmla="*/ 156745 h 328613"/>
                <a:gd name="connsiteX20" fmla="*/ 292663 w 331788"/>
                <a:gd name="connsiteY20" fmla="*/ 171450 h 328613"/>
                <a:gd name="connsiteX21" fmla="*/ 197312 w 331788"/>
                <a:gd name="connsiteY21" fmla="*/ 171450 h 328613"/>
                <a:gd name="connsiteX22" fmla="*/ 192087 w 331788"/>
                <a:gd name="connsiteY22" fmla="*/ 156745 h 328613"/>
                <a:gd name="connsiteX23" fmla="*/ 243681 w 331788"/>
                <a:gd name="connsiteY23" fmla="*/ 148724 h 328613"/>
                <a:gd name="connsiteX24" fmla="*/ 86038 w 331788"/>
                <a:gd name="connsiteY24" fmla="*/ 99483 h 328613"/>
                <a:gd name="connsiteX25" fmla="*/ 136525 w 331788"/>
                <a:gd name="connsiteY25" fmla="*/ 107421 h 328613"/>
                <a:gd name="connsiteX26" fmla="*/ 132678 w 331788"/>
                <a:gd name="connsiteY26" fmla="*/ 120650 h 328613"/>
                <a:gd name="connsiteX27" fmla="*/ 39076 w 331788"/>
                <a:gd name="connsiteY27" fmla="*/ 120650 h 328613"/>
                <a:gd name="connsiteX28" fmla="*/ 36512 w 331788"/>
                <a:gd name="connsiteY28" fmla="*/ 107421 h 328613"/>
                <a:gd name="connsiteX29" fmla="*/ 86038 w 331788"/>
                <a:gd name="connsiteY29" fmla="*/ 99483 h 328613"/>
                <a:gd name="connsiteX30" fmla="*/ 243681 w 331788"/>
                <a:gd name="connsiteY30" fmla="*/ 99152 h 328613"/>
                <a:gd name="connsiteX31" fmla="*/ 295275 w 331788"/>
                <a:gd name="connsiteY31" fmla="*/ 106098 h 328613"/>
                <a:gd name="connsiteX32" fmla="*/ 292663 w 331788"/>
                <a:gd name="connsiteY32" fmla="*/ 120650 h 328613"/>
                <a:gd name="connsiteX33" fmla="*/ 196006 w 331788"/>
                <a:gd name="connsiteY33" fmla="*/ 120650 h 328613"/>
                <a:gd name="connsiteX34" fmla="*/ 192087 w 331788"/>
                <a:gd name="connsiteY34" fmla="*/ 106098 h 328613"/>
                <a:gd name="connsiteX35" fmla="*/ 243681 w 331788"/>
                <a:gd name="connsiteY35" fmla="*/ 99152 h 328613"/>
                <a:gd name="connsiteX36" fmla="*/ 243681 w 331788"/>
                <a:gd name="connsiteY36" fmla="*/ 48711 h 328613"/>
                <a:gd name="connsiteX37" fmla="*/ 295275 w 331788"/>
                <a:gd name="connsiteY37" fmla="*/ 56732 h 328613"/>
                <a:gd name="connsiteX38" fmla="*/ 292663 w 331788"/>
                <a:gd name="connsiteY38" fmla="*/ 71437 h 328613"/>
                <a:gd name="connsiteX39" fmla="*/ 197312 w 331788"/>
                <a:gd name="connsiteY39" fmla="*/ 71437 h 328613"/>
                <a:gd name="connsiteX40" fmla="*/ 192087 w 331788"/>
                <a:gd name="connsiteY40" fmla="*/ 56732 h 328613"/>
                <a:gd name="connsiteX41" fmla="*/ 243681 w 331788"/>
                <a:gd name="connsiteY41" fmla="*/ 48711 h 328613"/>
                <a:gd name="connsiteX42" fmla="*/ 85725 w 331788"/>
                <a:gd name="connsiteY42" fmla="*/ 48683 h 328613"/>
                <a:gd name="connsiteX43" fmla="*/ 136525 w 331788"/>
                <a:gd name="connsiteY43" fmla="*/ 56621 h 328613"/>
                <a:gd name="connsiteX44" fmla="*/ 132667 w 331788"/>
                <a:gd name="connsiteY44" fmla="*/ 69850 h 328613"/>
                <a:gd name="connsiteX45" fmla="*/ 38783 w 331788"/>
                <a:gd name="connsiteY45" fmla="*/ 69850 h 328613"/>
                <a:gd name="connsiteX46" fmla="*/ 34925 w 331788"/>
                <a:gd name="connsiteY46" fmla="*/ 56621 h 328613"/>
                <a:gd name="connsiteX47" fmla="*/ 85725 w 331788"/>
                <a:gd name="connsiteY47" fmla="*/ 48683 h 328613"/>
                <a:gd name="connsiteX48" fmla="*/ 245779 w 331788"/>
                <a:gd name="connsiteY48" fmla="*/ 12700 h 328613"/>
                <a:gd name="connsiteX49" fmla="*/ 171450 w 331788"/>
                <a:gd name="connsiteY49" fmla="*/ 28215 h 328613"/>
                <a:gd name="connsiteX50" fmla="*/ 171450 w 331788"/>
                <a:gd name="connsiteY50" fmla="*/ 263525 h 328613"/>
                <a:gd name="connsiteX51" fmla="*/ 192314 w 331788"/>
                <a:gd name="connsiteY51" fmla="*/ 257061 h 328613"/>
                <a:gd name="connsiteX52" fmla="*/ 205355 w 331788"/>
                <a:gd name="connsiteY52" fmla="*/ 205344 h 328613"/>
                <a:gd name="connsiteX53" fmla="*/ 279684 w 331788"/>
                <a:gd name="connsiteY53" fmla="*/ 205344 h 328613"/>
                <a:gd name="connsiteX54" fmla="*/ 294028 w 331788"/>
                <a:gd name="connsiteY54" fmla="*/ 257061 h 328613"/>
                <a:gd name="connsiteX55" fmla="*/ 317500 w 331788"/>
                <a:gd name="connsiteY55" fmla="*/ 263525 h 328613"/>
                <a:gd name="connsiteX56" fmla="*/ 317500 w 331788"/>
                <a:gd name="connsiteY56" fmla="*/ 28215 h 328613"/>
                <a:gd name="connsiteX57" fmla="*/ 245779 w 331788"/>
                <a:gd name="connsiteY57" fmla="*/ 12700 h 328613"/>
                <a:gd name="connsiteX58" fmla="*/ 84931 w 331788"/>
                <a:gd name="connsiteY58" fmla="*/ 12700 h 328613"/>
                <a:gd name="connsiteX59" fmla="*/ 12700 w 331788"/>
                <a:gd name="connsiteY59" fmla="*/ 28215 h 328613"/>
                <a:gd name="connsiteX60" fmla="*/ 12700 w 331788"/>
                <a:gd name="connsiteY60" fmla="*/ 263525 h 328613"/>
                <a:gd name="connsiteX61" fmla="*/ 84931 w 331788"/>
                <a:gd name="connsiteY61" fmla="*/ 249303 h 328613"/>
                <a:gd name="connsiteX62" fmla="*/ 157163 w 331788"/>
                <a:gd name="connsiteY62" fmla="*/ 263525 h 328613"/>
                <a:gd name="connsiteX63" fmla="*/ 157163 w 331788"/>
                <a:gd name="connsiteY63" fmla="*/ 28215 h 328613"/>
                <a:gd name="connsiteX64" fmla="*/ 84931 w 331788"/>
                <a:gd name="connsiteY64" fmla="*/ 12700 h 328613"/>
                <a:gd name="connsiteX65" fmla="*/ 86835 w 331788"/>
                <a:gd name="connsiteY65" fmla="*/ 0 h 328613"/>
                <a:gd name="connsiteX66" fmla="*/ 165894 w 331788"/>
                <a:gd name="connsiteY66" fmla="*/ 15525 h 328613"/>
                <a:gd name="connsiteX67" fmla="*/ 244953 w 331788"/>
                <a:gd name="connsiteY67" fmla="*/ 0 h 328613"/>
                <a:gd name="connsiteX68" fmla="*/ 326604 w 331788"/>
                <a:gd name="connsiteY68" fmla="*/ 16819 h 328613"/>
                <a:gd name="connsiteX69" fmla="*/ 331788 w 331788"/>
                <a:gd name="connsiteY69" fmla="*/ 23288 h 328613"/>
                <a:gd name="connsiteX70" fmla="*/ 331788 w 331788"/>
                <a:gd name="connsiteY70" fmla="*/ 274276 h 328613"/>
                <a:gd name="connsiteX71" fmla="*/ 322716 w 331788"/>
                <a:gd name="connsiteY71" fmla="*/ 280744 h 328613"/>
                <a:gd name="connsiteX72" fmla="*/ 289019 w 331788"/>
                <a:gd name="connsiteY72" fmla="*/ 269101 h 328613"/>
                <a:gd name="connsiteX73" fmla="*/ 285130 w 331788"/>
                <a:gd name="connsiteY73" fmla="*/ 274276 h 328613"/>
                <a:gd name="connsiteX74" fmla="*/ 329196 w 331788"/>
                <a:gd name="connsiteY74" fmla="*/ 318263 h 328613"/>
                <a:gd name="connsiteX75" fmla="*/ 318828 w 331788"/>
                <a:gd name="connsiteY75" fmla="*/ 328613 h 328613"/>
                <a:gd name="connsiteX76" fmla="*/ 274762 w 331788"/>
                <a:gd name="connsiteY76" fmla="*/ 284626 h 328613"/>
                <a:gd name="connsiteX77" fmla="*/ 206072 w 331788"/>
                <a:gd name="connsiteY77" fmla="*/ 279451 h 328613"/>
                <a:gd name="connsiteX78" fmla="*/ 198295 w 331788"/>
                <a:gd name="connsiteY78" fmla="*/ 270394 h 328613"/>
                <a:gd name="connsiteX79" fmla="*/ 167190 w 331788"/>
                <a:gd name="connsiteY79" fmla="*/ 280744 h 328613"/>
                <a:gd name="connsiteX80" fmla="*/ 163302 w 331788"/>
                <a:gd name="connsiteY80" fmla="*/ 280744 h 328613"/>
                <a:gd name="connsiteX81" fmla="*/ 85539 w 331788"/>
                <a:gd name="connsiteY81" fmla="*/ 263926 h 328613"/>
                <a:gd name="connsiteX82" fmla="*/ 9072 w 331788"/>
                <a:gd name="connsiteY82" fmla="*/ 280744 h 328613"/>
                <a:gd name="connsiteX83" fmla="*/ 0 w 331788"/>
                <a:gd name="connsiteY83" fmla="*/ 274276 h 328613"/>
                <a:gd name="connsiteX84" fmla="*/ 0 w 331788"/>
                <a:gd name="connsiteY84" fmla="*/ 23288 h 328613"/>
                <a:gd name="connsiteX85" fmla="*/ 5184 w 331788"/>
                <a:gd name="connsiteY85" fmla="*/ 16819 h 328613"/>
                <a:gd name="connsiteX86" fmla="*/ 86835 w 331788"/>
                <a:gd name="connsiteY86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31788" h="328613">
                  <a:moveTo>
                    <a:pt x="242094" y="203585"/>
                  </a:moveTo>
                  <a:cubicBezTo>
                    <a:pt x="232062" y="203585"/>
                    <a:pt x="222031" y="207145"/>
                    <a:pt x="214264" y="214264"/>
                  </a:cubicBezTo>
                  <a:cubicBezTo>
                    <a:pt x="200025" y="229797"/>
                    <a:pt x="200025" y="254391"/>
                    <a:pt x="214264" y="269924"/>
                  </a:cubicBezTo>
                  <a:cubicBezTo>
                    <a:pt x="229797" y="284163"/>
                    <a:pt x="254391" y="284163"/>
                    <a:pt x="269924" y="269924"/>
                  </a:cubicBezTo>
                  <a:cubicBezTo>
                    <a:pt x="284163" y="254391"/>
                    <a:pt x="284163" y="229797"/>
                    <a:pt x="269924" y="214264"/>
                  </a:cubicBezTo>
                  <a:cubicBezTo>
                    <a:pt x="262158" y="207145"/>
                    <a:pt x="252126" y="203585"/>
                    <a:pt x="242094" y="203585"/>
                  </a:cubicBezTo>
                  <a:close/>
                  <a:moveTo>
                    <a:pt x="85725" y="200752"/>
                  </a:moveTo>
                  <a:cubicBezTo>
                    <a:pt x="102122" y="200752"/>
                    <a:pt x="118520" y="203067"/>
                    <a:pt x="136525" y="207698"/>
                  </a:cubicBezTo>
                  <a:cubicBezTo>
                    <a:pt x="136525" y="207698"/>
                    <a:pt x="136525" y="207698"/>
                    <a:pt x="132667" y="222250"/>
                  </a:cubicBezTo>
                  <a:cubicBezTo>
                    <a:pt x="99229" y="211667"/>
                    <a:pt x="72221" y="211667"/>
                    <a:pt x="38783" y="222250"/>
                  </a:cubicBezTo>
                  <a:cubicBezTo>
                    <a:pt x="38783" y="222250"/>
                    <a:pt x="38783" y="222250"/>
                    <a:pt x="34925" y="207698"/>
                  </a:cubicBezTo>
                  <a:cubicBezTo>
                    <a:pt x="52930" y="203067"/>
                    <a:pt x="69327" y="200752"/>
                    <a:pt x="85725" y="200752"/>
                  </a:cubicBezTo>
                  <a:close/>
                  <a:moveTo>
                    <a:pt x="86038" y="150283"/>
                  </a:moveTo>
                  <a:cubicBezTo>
                    <a:pt x="102226" y="150283"/>
                    <a:pt x="118574" y="152929"/>
                    <a:pt x="136525" y="158221"/>
                  </a:cubicBezTo>
                  <a:cubicBezTo>
                    <a:pt x="136525" y="158221"/>
                    <a:pt x="136525" y="158221"/>
                    <a:pt x="132678" y="171450"/>
                  </a:cubicBezTo>
                  <a:cubicBezTo>
                    <a:pt x="99341" y="162190"/>
                    <a:pt x="72414" y="162190"/>
                    <a:pt x="39076" y="171450"/>
                  </a:cubicBezTo>
                  <a:cubicBezTo>
                    <a:pt x="39076" y="171450"/>
                    <a:pt x="39076" y="171450"/>
                    <a:pt x="36512" y="158221"/>
                  </a:cubicBezTo>
                  <a:cubicBezTo>
                    <a:pt x="53822" y="152929"/>
                    <a:pt x="69850" y="150283"/>
                    <a:pt x="86038" y="150283"/>
                  </a:cubicBezTo>
                  <a:close/>
                  <a:moveTo>
                    <a:pt x="243681" y="148724"/>
                  </a:moveTo>
                  <a:cubicBezTo>
                    <a:pt x="260335" y="148724"/>
                    <a:pt x="276989" y="151398"/>
                    <a:pt x="295275" y="156745"/>
                  </a:cubicBezTo>
                  <a:cubicBezTo>
                    <a:pt x="295275" y="156745"/>
                    <a:pt x="295275" y="156745"/>
                    <a:pt x="292663" y="171450"/>
                  </a:cubicBezTo>
                  <a:cubicBezTo>
                    <a:pt x="257396" y="162092"/>
                    <a:pt x="231272" y="162092"/>
                    <a:pt x="197312" y="171450"/>
                  </a:cubicBezTo>
                  <a:cubicBezTo>
                    <a:pt x="197312" y="171450"/>
                    <a:pt x="197312" y="171450"/>
                    <a:pt x="192087" y="156745"/>
                  </a:cubicBezTo>
                  <a:cubicBezTo>
                    <a:pt x="210374" y="151398"/>
                    <a:pt x="227027" y="148724"/>
                    <a:pt x="243681" y="148724"/>
                  </a:cubicBezTo>
                  <a:close/>
                  <a:moveTo>
                    <a:pt x="86038" y="99483"/>
                  </a:moveTo>
                  <a:cubicBezTo>
                    <a:pt x="102226" y="99483"/>
                    <a:pt x="118574" y="102129"/>
                    <a:pt x="136525" y="107421"/>
                  </a:cubicBezTo>
                  <a:cubicBezTo>
                    <a:pt x="136525" y="107421"/>
                    <a:pt x="136525" y="107421"/>
                    <a:pt x="132678" y="120650"/>
                  </a:cubicBezTo>
                  <a:cubicBezTo>
                    <a:pt x="99341" y="111390"/>
                    <a:pt x="72414" y="111390"/>
                    <a:pt x="39076" y="120650"/>
                  </a:cubicBezTo>
                  <a:cubicBezTo>
                    <a:pt x="39076" y="120650"/>
                    <a:pt x="39076" y="120650"/>
                    <a:pt x="36512" y="107421"/>
                  </a:cubicBezTo>
                  <a:cubicBezTo>
                    <a:pt x="53822" y="102129"/>
                    <a:pt x="69850" y="99483"/>
                    <a:pt x="86038" y="99483"/>
                  </a:cubicBezTo>
                  <a:close/>
                  <a:moveTo>
                    <a:pt x="243681" y="99152"/>
                  </a:moveTo>
                  <a:cubicBezTo>
                    <a:pt x="260335" y="99152"/>
                    <a:pt x="276989" y="101467"/>
                    <a:pt x="295275" y="106098"/>
                  </a:cubicBezTo>
                  <a:cubicBezTo>
                    <a:pt x="295275" y="106098"/>
                    <a:pt x="295275" y="106098"/>
                    <a:pt x="292663" y="120650"/>
                  </a:cubicBezTo>
                  <a:cubicBezTo>
                    <a:pt x="257396" y="111390"/>
                    <a:pt x="231272" y="111390"/>
                    <a:pt x="196006" y="120650"/>
                  </a:cubicBezTo>
                  <a:cubicBezTo>
                    <a:pt x="196006" y="120650"/>
                    <a:pt x="196006" y="120650"/>
                    <a:pt x="192087" y="106098"/>
                  </a:cubicBezTo>
                  <a:cubicBezTo>
                    <a:pt x="210374" y="101467"/>
                    <a:pt x="227027" y="99152"/>
                    <a:pt x="243681" y="99152"/>
                  </a:cubicBezTo>
                  <a:close/>
                  <a:moveTo>
                    <a:pt x="243681" y="48711"/>
                  </a:moveTo>
                  <a:cubicBezTo>
                    <a:pt x="260335" y="48711"/>
                    <a:pt x="276989" y="51385"/>
                    <a:pt x="295275" y="56732"/>
                  </a:cubicBezTo>
                  <a:cubicBezTo>
                    <a:pt x="295275" y="56732"/>
                    <a:pt x="295275" y="56732"/>
                    <a:pt x="292663" y="71437"/>
                  </a:cubicBezTo>
                  <a:cubicBezTo>
                    <a:pt x="257396" y="60742"/>
                    <a:pt x="231272" y="60742"/>
                    <a:pt x="197312" y="71437"/>
                  </a:cubicBezTo>
                  <a:cubicBezTo>
                    <a:pt x="197312" y="71437"/>
                    <a:pt x="197312" y="71437"/>
                    <a:pt x="192087" y="56732"/>
                  </a:cubicBezTo>
                  <a:cubicBezTo>
                    <a:pt x="210374" y="51385"/>
                    <a:pt x="227027" y="48711"/>
                    <a:pt x="243681" y="48711"/>
                  </a:cubicBezTo>
                  <a:close/>
                  <a:moveTo>
                    <a:pt x="85725" y="48683"/>
                  </a:moveTo>
                  <a:cubicBezTo>
                    <a:pt x="102122" y="48683"/>
                    <a:pt x="118520" y="51329"/>
                    <a:pt x="136525" y="56621"/>
                  </a:cubicBezTo>
                  <a:cubicBezTo>
                    <a:pt x="136525" y="56621"/>
                    <a:pt x="136525" y="56621"/>
                    <a:pt x="132667" y="69850"/>
                  </a:cubicBezTo>
                  <a:cubicBezTo>
                    <a:pt x="99229" y="60590"/>
                    <a:pt x="72221" y="60590"/>
                    <a:pt x="38783" y="69850"/>
                  </a:cubicBezTo>
                  <a:lnTo>
                    <a:pt x="34925" y="56621"/>
                  </a:lnTo>
                  <a:cubicBezTo>
                    <a:pt x="52930" y="51329"/>
                    <a:pt x="69327" y="48683"/>
                    <a:pt x="85725" y="48683"/>
                  </a:cubicBezTo>
                  <a:close/>
                  <a:moveTo>
                    <a:pt x="245779" y="12700"/>
                  </a:moveTo>
                  <a:cubicBezTo>
                    <a:pt x="224915" y="12700"/>
                    <a:pt x="201443" y="16579"/>
                    <a:pt x="171450" y="28215"/>
                  </a:cubicBezTo>
                  <a:cubicBezTo>
                    <a:pt x="171450" y="28215"/>
                    <a:pt x="171450" y="28215"/>
                    <a:pt x="171450" y="263525"/>
                  </a:cubicBezTo>
                  <a:cubicBezTo>
                    <a:pt x="176666" y="262232"/>
                    <a:pt x="185794" y="259646"/>
                    <a:pt x="192314" y="257061"/>
                  </a:cubicBezTo>
                  <a:cubicBezTo>
                    <a:pt x="185794" y="238960"/>
                    <a:pt x="191010" y="219566"/>
                    <a:pt x="205355" y="205344"/>
                  </a:cubicBezTo>
                  <a:cubicBezTo>
                    <a:pt x="226219" y="184657"/>
                    <a:pt x="258819" y="184657"/>
                    <a:pt x="279684" y="205344"/>
                  </a:cubicBezTo>
                  <a:cubicBezTo>
                    <a:pt x="294028" y="218273"/>
                    <a:pt x="299244" y="238960"/>
                    <a:pt x="294028" y="257061"/>
                  </a:cubicBezTo>
                  <a:cubicBezTo>
                    <a:pt x="301852" y="258353"/>
                    <a:pt x="312284" y="262232"/>
                    <a:pt x="317500" y="263525"/>
                  </a:cubicBezTo>
                  <a:lnTo>
                    <a:pt x="317500" y="28215"/>
                  </a:lnTo>
                  <a:cubicBezTo>
                    <a:pt x="288812" y="17872"/>
                    <a:pt x="266643" y="12700"/>
                    <a:pt x="245779" y="12700"/>
                  </a:cubicBezTo>
                  <a:close/>
                  <a:moveTo>
                    <a:pt x="84931" y="12700"/>
                  </a:moveTo>
                  <a:cubicBezTo>
                    <a:pt x="63004" y="12700"/>
                    <a:pt x="42366" y="17872"/>
                    <a:pt x="12700" y="28215"/>
                  </a:cubicBezTo>
                  <a:cubicBezTo>
                    <a:pt x="12700" y="28215"/>
                    <a:pt x="12700" y="28215"/>
                    <a:pt x="12700" y="263525"/>
                  </a:cubicBezTo>
                  <a:cubicBezTo>
                    <a:pt x="41077" y="254475"/>
                    <a:pt x="63004" y="249303"/>
                    <a:pt x="84931" y="249303"/>
                  </a:cubicBezTo>
                  <a:cubicBezTo>
                    <a:pt x="106859" y="249303"/>
                    <a:pt x="128786" y="254475"/>
                    <a:pt x="157163" y="263525"/>
                  </a:cubicBezTo>
                  <a:lnTo>
                    <a:pt x="157163" y="28215"/>
                  </a:lnTo>
                  <a:cubicBezTo>
                    <a:pt x="128786" y="17872"/>
                    <a:pt x="106859" y="12700"/>
                    <a:pt x="84931" y="12700"/>
                  </a:cubicBezTo>
                  <a:close/>
                  <a:moveTo>
                    <a:pt x="86835" y="0"/>
                  </a:moveTo>
                  <a:cubicBezTo>
                    <a:pt x="110164" y="0"/>
                    <a:pt x="133493" y="5175"/>
                    <a:pt x="165894" y="15525"/>
                  </a:cubicBezTo>
                  <a:cubicBezTo>
                    <a:pt x="198295" y="5175"/>
                    <a:pt x="221624" y="0"/>
                    <a:pt x="244953" y="0"/>
                  </a:cubicBezTo>
                  <a:cubicBezTo>
                    <a:pt x="269578" y="0"/>
                    <a:pt x="294203" y="5175"/>
                    <a:pt x="326604" y="16819"/>
                  </a:cubicBezTo>
                  <a:cubicBezTo>
                    <a:pt x="329196" y="18113"/>
                    <a:pt x="331788" y="20700"/>
                    <a:pt x="331788" y="23288"/>
                  </a:cubicBezTo>
                  <a:cubicBezTo>
                    <a:pt x="331788" y="23288"/>
                    <a:pt x="331788" y="23288"/>
                    <a:pt x="331788" y="274276"/>
                  </a:cubicBezTo>
                  <a:cubicBezTo>
                    <a:pt x="331788" y="280744"/>
                    <a:pt x="325308" y="280744"/>
                    <a:pt x="322716" y="280744"/>
                  </a:cubicBezTo>
                  <a:cubicBezTo>
                    <a:pt x="313643" y="276863"/>
                    <a:pt x="299387" y="272982"/>
                    <a:pt x="289019" y="269101"/>
                  </a:cubicBezTo>
                  <a:cubicBezTo>
                    <a:pt x="287723" y="271688"/>
                    <a:pt x="286427" y="272982"/>
                    <a:pt x="285130" y="274276"/>
                  </a:cubicBezTo>
                  <a:cubicBezTo>
                    <a:pt x="285130" y="274276"/>
                    <a:pt x="285130" y="274276"/>
                    <a:pt x="329196" y="318263"/>
                  </a:cubicBezTo>
                  <a:cubicBezTo>
                    <a:pt x="329196" y="318263"/>
                    <a:pt x="329196" y="318263"/>
                    <a:pt x="318828" y="328613"/>
                  </a:cubicBezTo>
                  <a:cubicBezTo>
                    <a:pt x="318828" y="328613"/>
                    <a:pt x="318828" y="328613"/>
                    <a:pt x="274762" y="284626"/>
                  </a:cubicBezTo>
                  <a:cubicBezTo>
                    <a:pt x="254025" y="300151"/>
                    <a:pt x="224216" y="298857"/>
                    <a:pt x="206072" y="279451"/>
                  </a:cubicBezTo>
                  <a:cubicBezTo>
                    <a:pt x="202183" y="276863"/>
                    <a:pt x="200887" y="274276"/>
                    <a:pt x="198295" y="270394"/>
                  </a:cubicBezTo>
                  <a:cubicBezTo>
                    <a:pt x="189223" y="272982"/>
                    <a:pt x="174966" y="278157"/>
                    <a:pt x="167190" y="280744"/>
                  </a:cubicBezTo>
                  <a:cubicBezTo>
                    <a:pt x="165894" y="280744"/>
                    <a:pt x="164598" y="280744"/>
                    <a:pt x="163302" y="280744"/>
                  </a:cubicBezTo>
                  <a:cubicBezTo>
                    <a:pt x="130901" y="269101"/>
                    <a:pt x="108868" y="263926"/>
                    <a:pt x="85539" y="263926"/>
                  </a:cubicBezTo>
                  <a:cubicBezTo>
                    <a:pt x="63506" y="263926"/>
                    <a:pt x="40177" y="269101"/>
                    <a:pt x="9072" y="280744"/>
                  </a:cubicBezTo>
                  <a:cubicBezTo>
                    <a:pt x="6480" y="280744"/>
                    <a:pt x="0" y="280744"/>
                    <a:pt x="0" y="274276"/>
                  </a:cubicBezTo>
                  <a:cubicBezTo>
                    <a:pt x="0" y="274276"/>
                    <a:pt x="0" y="274276"/>
                    <a:pt x="0" y="23288"/>
                  </a:cubicBezTo>
                  <a:cubicBezTo>
                    <a:pt x="0" y="20700"/>
                    <a:pt x="2592" y="18113"/>
                    <a:pt x="5184" y="16819"/>
                  </a:cubicBezTo>
                  <a:cubicBezTo>
                    <a:pt x="37585" y="5175"/>
                    <a:pt x="62210" y="0"/>
                    <a:pt x="868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0" name="ïṧľîďè">
            <a:extLst>
              <a:ext uri="{FF2B5EF4-FFF2-40B4-BE49-F238E27FC236}">
                <a16:creationId xmlns:a16="http://schemas.microsoft.com/office/drawing/2014/main" id="{0FBF27CF-F4FA-4660-B2DC-E54D3E9BC7F8}"/>
              </a:ext>
            </a:extLst>
          </p:cNvPr>
          <p:cNvSpPr/>
          <p:nvPr/>
        </p:nvSpPr>
        <p:spPr bwMode="auto">
          <a:xfrm>
            <a:off x="1310219" y="4905888"/>
            <a:ext cx="1704389" cy="351117"/>
          </a:xfrm>
          <a:prstGeom prst="roundRect">
            <a:avLst>
              <a:gd name="adj" fmla="val 50000"/>
            </a:avLst>
          </a:prstGeom>
          <a:solidFill>
            <a:srgbClr val="E9554A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rtlCol="0" anchor="ctr">
            <a:normAutofit fontScale="775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41" name="组合 44"/>
          <p:cNvGrpSpPr/>
          <p:nvPr/>
        </p:nvGrpSpPr>
        <p:grpSpPr>
          <a:xfrm>
            <a:off x="1310219" y="4893897"/>
            <a:ext cx="3153870" cy="1140499"/>
            <a:chOff x="3576253" y="2412339"/>
            <a:chExt cx="3153870" cy="1140498"/>
          </a:xfrm>
        </p:grpSpPr>
        <p:sp>
          <p:nvSpPr>
            <p:cNvPr id="42" name="文本框 41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576253" y="2898812"/>
              <a:ext cx="3153870" cy="6540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stop on a projector or computer, or presentation and presentation it make film to be used in a wider field.</a:t>
              </a:r>
            </a:p>
          </p:txBody>
        </p:sp>
      </p:grpSp>
      <p:sp>
        <p:nvSpPr>
          <p:cNvPr id="44" name="ïṧľîďè">
            <a:extLst>
              <a:ext uri="{FF2B5EF4-FFF2-40B4-BE49-F238E27FC236}">
                <a16:creationId xmlns:a16="http://schemas.microsoft.com/office/drawing/2014/main" id="{0FBF27CF-F4FA-4660-B2DC-E54D3E9BC7F8}"/>
              </a:ext>
            </a:extLst>
          </p:cNvPr>
          <p:cNvSpPr/>
          <p:nvPr/>
        </p:nvSpPr>
        <p:spPr bwMode="auto">
          <a:xfrm>
            <a:off x="4524699" y="2762289"/>
            <a:ext cx="1704389" cy="351117"/>
          </a:xfrm>
          <a:prstGeom prst="roundRect">
            <a:avLst>
              <a:gd name="adj" fmla="val 50000"/>
            </a:avLst>
          </a:prstGeom>
          <a:solidFill>
            <a:srgbClr val="E9554A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rtlCol="0" anchor="ctr">
            <a:normAutofit fontScale="775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4524699" y="2750298"/>
            <a:ext cx="3153870" cy="1140499"/>
            <a:chOff x="3576253" y="2412339"/>
            <a:chExt cx="3153870" cy="1140498"/>
          </a:xfrm>
        </p:grpSpPr>
        <p:sp>
          <p:nvSpPr>
            <p:cNvPr id="46" name="文本框 45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 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576253" y="2898812"/>
              <a:ext cx="3153870" cy="6540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stop on a projector or computer, or presentation and presentation it make film to be used in a wider field.</a:t>
              </a:r>
            </a:p>
          </p:txBody>
        </p:sp>
      </p:grpSp>
      <p:sp>
        <p:nvSpPr>
          <p:cNvPr id="48" name="ïṧľîďè">
            <a:extLst>
              <a:ext uri="{FF2B5EF4-FFF2-40B4-BE49-F238E27FC236}">
                <a16:creationId xmlns:a16="http://schemas.microsoft.com/office/drawing/2014/main" id="{0FBF27CF-F4FA-4660-B2DC-E54D3E9BC7F8}"/>
              </a:ext>
            </a:extLst>
          </p:cNvPr>
          <p:cNvSpPr/>
          <p:nvPr/>
        </p:nvSpPr>
        <p:spPr bwMode="auto">
          <a:xfrm>
            <a:off x="8038229" y="5009012"/>
            <a:ext cx="1704389" cy="351117"/>
          </a:xfrm>
          <a:prstGeom prst="roundRect">
            <a:avLst>
              <a:gd name="adj" fmla="val 50000"/>
            </a:avLst>
          </a:prstGeom>
          <a:solidFill>
            <a:srgbClr val="E9554A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 rtlCol="0" anchor="ctr">
            <a:normAutofit fontScale="775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49" name="组合 44"/>
          <p:cNvGrpSpPr/>
          <p:nvPr/>
        </p:nvGrpSpPr>
        <p:grpSpPr>
          <a:xfrm>
            <a:off x="8038229" y="4997021"/>
            <a:ext cx="3153870" cy="1140499"/>
            <a:chOff x="3576253" y="2412339"/>
            <a:chExt cx="3153870" cy="1140498"/>
          </a:xfrm>
        </p:grpSpPr>
        <p:sp>
          <p:nvSpPr>
            <p:cNvPr id="50" name="文本框 49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576253" y="2898812"/>
              <a:ext cx="3153870" cy="6540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stop on a projector or computer, or presentation and presentation it make film to be used in a wider field.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19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7" grpId="0" animBg="1"/>
      <p:bldP spid="40" grpId="0" animBg="1"/>
      <p:bldP spid="44" grpId="0" animBg="1"/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三角形 2"/>
          <p:cNvSpPr/>
          <p:nvPr/>
        </p:nvSpPr>
        <p:spPr>
          <a:xfrm rot="10800000">
            <a:off x="9448800" y="0"/>
            <a:ext cx="2743200" cy="2364828"/>
          </a:xfrm>
          <a:prstGeom prst="triangle">
            <a:avLst>
              <a:gd name="adj" fmla="val 0"/>
            </a:avLst>
          </a:prstGeom>
          <a:solidFill>
            <a:srgbClr val="E95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E9554A"/>
              </a:solidFill>
            </a:endParaRPr>
          </a:p>
        </p:txBody>
      </p:sp>
      <p:sp>
        <p:nvSpPr>
          <p:cNvPr id="4" name="任意形状 3"/>
          <p:cNvSpPr/>
          <p:nvPr/>
        </p:nvSpPr>
        <p:spPr>
          <a:xfrm rot="10800000">
            <a:off x="-1" y="-39089"/>
            <a:ext cx="9574308" cy="6897089"/>
          </a:xfrm>
          <a:custGeom>
            <a:avLst/>
            <a:gdLst>
              <a:gd name="connsiteX0" fmla="*/ 4177553 w 4177553"/>
              <a:gd name="connsiteY0" fmla="*/ 3013636 h 3013636"/>
              <a:gd name="connsiteX1" fmla="*/ 2743200 w 4177553"/>
              <a:gd name="connsiteY1" fmla="*/ 3013636 h 3013636"/>
              <a:gd name="connsiteX2" fmla="*/ 0 w 4177553"/>
              <a:gd name="connsiteY2" fmla="*/ 648808 h 3013636"/>
              <a:gd name="connsiteX3" fmla="*/ 0 w 4177553"/>
              <a:gd name="connsiteY3" fmla="*/ 0 h 3013636"/>
              <a:gd name="connsiteX4" fmla="*/ 4177553 w 4177553"/>
              <a:gd name="connsiteY4" fmla="*/ 0 h 3013636"/>
              <a:gd name="connsiteX5" fmla="*/ 4177553 w 4177553"/>
              <a:gd name="connsiteY5" fmla="*/ 3013636 h 3013636"/>
              <a:gd name="connsiteX0" fmla="*/ 4183429 w 4183429"/>
              <a:gd name="connsiteY0" fmla="*/ 3013636 h 3013636"/>
              <a:gd name="connsiteX1" fmla="*/ 2749076 w 4183429"/>
              <a:gd name="connsiteY1" fmla="*/ 3013636 h 3013636"/>
              <a:gd name="connsiteX2" fmla="*/ 0 w 4183429"/>
              <a:gd name="connsiteY2" fmla="*/ 319774 h 3013636"/>
              <a:gd name="connsiteX3" fmla="*/ 5876 w 4183429"/>
              <a:gd name="connsiteY3" fmla="*/ 0 h 3013636"/>
              <a:gd name="connsiteX4" fmla="*/ 4183429 w 4183429"/>
              <a:gd name="connsiteY4" fmla="*/ 0 h 3013636"/>
              <a:gd name="connsiteX5" fmla="*/ 4183429 w 4183429"/>
              <a:gd name="connsiteY5" fmla="*/ 3013636 h 301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83429" h="3013636">
                <a:moveTo>
                  <a:pt x="4183429" y="3013636"/>
                </a:moveTo>
                <a:lnTo>
                  <a:pt x="2749076" y="3013636"/>
                </a:lnTo>
                <a:lnTo>
                  <a:pt x="0" y="319774"/>
                </a:lnTo>
                <a:lnTo>
                  <a:pt x="5876" y="0"/>
                </a:lnTo>
                <a:lnTo>
                  <a:pt x="4183429" y="0"/>
                </a:lnTo>
                <a:lnTo>
                  <a:pt x="4183429" y="3013636"/>
                </a:lnTo>
                <a:close/>
              </a:path>
            </a:pathLst>
          </a:custGeom>
          <a:solidFill>
            <a:srgbClr val="2E2E3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三角形 4"/>
          <p:cNvSpPr/>
          <p:nvPr/>
        </p:nvSpPr>
        <p:spPr>
          <a:xfrm>
            <a:off x="0" y="4493172"/>
            <a:ext cx="2743200" cy="236482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2F78B57-7465-44A8-9891-07E030845F5A}"/>
              </a:ext>
            </a:extLst>
          </p:cNvPr>
          <p:cNvSpPr txBox="1"/>
          <p:nvPr/>
        </p:nvSpPr>
        <p:spPr>
          <a:xfrm>
            <a:off x="430306" y="2617449"/>
            <a:ext cx="6125036" cy="10569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>
                <a:solidFill>
                  <a:schemeClr val="bg1"/>
                </a:solidFill>
                <a:latin typeface="Arial"/>
                <a:ea typeface="微软雅黑"/>
              </a:rPr>
              <a:t>THANK </a:t>
            </a:r>
            <a:r>
              <a:rPr lang="zh-CN" altLang="en-US" sz="6000" b="1" dirty="0">
                <a:solidFill>
                  <a:schemeClr val="bg1"/>
                </a:solidFill>
                <a:latin typeface="Arial"/>
                <a:ea typeface="微软雅黑"/>
              </a:rPr>
              <a:t> </a:t>
            </a:r>
            <a:r>
              <a:rPr lang="en-US" altLang="zh-CN" sz="6000" b="1" dirty="0">
                <a:solidFill>
                  <a:schemeClr val="bg1"/>
                </a:solidFill>
                <a:latin typeface="Arial"/>
                <a:ea typeface="微软雅黑"/>
              </a:rPr>
              <a:t>YOU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893491B-C64C-4CA9-8013-1678987DE561}"/>
              </a:ext>
            </a:extLst>
          </p:cNvPr>
          <p:cNvSpPr txBox="1"/>
          <p:nvPr/>
        </p:nvSpPr>
        <p:spPr>
          <a:xfrm>
            <a:off x="430306" y="3780477"/>
            <a:ext cx="6125036" cy="8290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</a:rPr>
              <a:t>The user can station on a projector or computer, or print the station on a projector or computer, or print the presentation.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6" y="95167"/>
            <a:ext cx="1651874" cy="122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4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形状 6"/>
          <p:cNvSpPr/>
          <p:nvPr/>
        </p:nvSpPr>
        <p:spPr>
          <a:xfrm rot="10800000" flipH="1" flipV="1">
            <a:off x="1815588" y="-22136"/>
            <a:ext cx="10376412" cy="6919225"/>
          </a:xfrm>
          <a:custGeom>
            <a:avLst/>
            <a:gdLst>
              <a:gd name="connsiteX0" fmla="*/ 4177553 w 4177553"/>
              <a:gd name="connsiteY0" fmla="*/ 3013636 h 3013636"/>
              <a:gd name="connsiteX1" fmla="*/ 2743200 w 4177553"/>
              <a:gd name="connsiteY1" fmla="*/ 3013636 h 3013636"/>
              <a:gd name="connsiteX2" fmla="*/ 0 w 4177553"/>
              <a:gd name="connsiteY2" fmla="*/ 648808 h 3013636"/>
              <a:gd name="connsiteX3" fmla="*/ 0 w 4177553"/>
              <a:gd name="connsiteY3" fmla="*/ 0 h 3013636"/>
              <a:gd name="connsiteX4" fmla="*/ 4177553 w 4177553"/>
              <a:gd name="connsiteY4" fmla="*/ 0 h 3013636"/>
              <a:gd name="connsiteX5" fmla="*/ 4177553 w 4177553"/>
              <a:gd name="connsiteY5" fmla="*/ 3013636 h 3013636"/>
              <a:gd name="connsiteX0" fmla="*/ 4183429 w 4183429"/>
              <a:gd name="connsiteY0" fmla="*/ 3013636 h 3013636"/>
              <a:gd name="connsiteX1" fmla="*/ 2749076 w 4183429"/>
              <a:gd name="connsiteY1" fmla="*/ 3013636 h 3013636"/>
              <a:gd name="connsiteX2" fmla="*/ 0 w 4183429"/>
              <a:gd name="connsiteY2" fmla="*/ 319774 h 3013636"/>
              <a:gd name="connsiteX3" fmla="*/ 5876 w 4183429"/>
              <a:gd name="connsiteY3" fmla="*/ 0 h 3013636"/>
              <a:gd name="connsiteX4" fmla="*/ 4183429 w 4183429"/>
              <a:gd name="connsiteY4" fmla="*/ 0 h 3013636"/>
              <a:gd name="connsiteX5" fmla="*/ 4183429 w 4183429"/>
              <a:gd name="connsiteY5" fmla="*/ 3013636 h 3013636"/>
              <a:gd name="connsiteX0" fmla="*/ 4533903 w 4533903"/>
              <a:gd name="connsiteY0" fmla="*/ 3023308 h 3023308"/>
              <a:gd name="connsiteX1" fmla="*/ 3099550 w 4533903"/>
              <a:gd name="connsiteY1" fmla="*/ 3023308 h 3023308"/>
              <a:gd name="connsiteX2" fmla="*/ 0 w 4533903"/>
              <a:gd name="connsiteY2" fmla="*/ 0 h 3023308"/>
              <a:gd name="connsiteX3" fmla="*/ 356350 w 4533903"/>
              <a:gd name="connsiteY3" fmla="*/ 9672 h 3023308"/>
              <a:gd name="connsiteX4" fmla="*/ 4533903 w 4533903"/>
              <a:gd name="connsiteY4" fmla="*/ 9672 h 3023308"/>
              <a:gd name="connsiteX5" fmla="*/ 4533903 w 4533903"/>
              <a:gd name="connsiteY5" fmla="*/ 3023308 h 30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3903" h="3023308">
                <a:moveTo>
                  <a:pt x="4533903" y="3023308"/>
                </a:moveTo>
                <a:lnTo>
                  <a:pt x="3099550" y="3023308"/>
                </a:lnTo>
                <a:lnTo>
                  <a:pt x="0" y="0"/>
                </a:lnTo>
                <a:lnTo>
                  <a:pt x="356350" y="9672"/>
                </a:lnTo>
                <a:lnTo>
                  <a:pt x="4533903" y="9672"/>
                </a:lnTo>
                <a:lnTo>
                  <a:pt x="4533903" y="3023308"/>
                </a:lnTo>
                <a:close/>
              </a:path>
            </a:pathLst>
          </a:custGeom>
          <a:solidFill>
            <a:srgbClr val="2E2E3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三角形 2"/>
          <p:cNvSpPr/>
          <p:nvPr/>
        </p:nvSpPr>
        <p:spPr>
          <a:xfrm rot="10800000">
            <a:off x="9448800" y="0"/>
            <a:ext cx="2743200" cy="2364828"/>
          </a:xfrm>
          <a:prstGeom prst="triangle">
            <a:avLst>
              <a:gd name="adj" fmla="val 0"/>
            </a:avLst>
          </a:prstGeom>
          <a:solidFill>
            <a:srgbClr val="E95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E9554A"/>
              </a:solidFill>
            </a:endParaRPr>
          </a:p>
        </p:txBody>
      </p:sp>
      <p:sp>
        <p:nvSpPr>
          <p:cNvPr id="4" name="三角形 3"/>
          <p:cNvSpPr/>
          <p:nvPr/>
        </p:nvSpPr>
        <p:spPr>
          <a:xfrm>
            <a:off x="0" y="4493172"/>
            <a:ext cx="2743200" cy="236482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8" name="组 7"/>
          <p:cNvGrpSpPr/>
          <p:nvPr/>
        </p:nvGrpSpPr>
        <p:grpSpPr>
          <a:xfrm>
            <a:off x="6625862" y="2796173"/>
            <a:ext cx="5566138" cy="975013"/>
            <a:chOff x="5567083" y="1079668"/>
            <a:chExt cx="5566138" cy="975013"/>
          </a:xfrm>
        </p:grpSpPr>
        <p:sp>
          <p:nvSpPr>
            <p:cNvPr id="9" name="矩形 8"/>
            <p:cNvSpPr/>
            <p:nvPr/>
          </p:nvSpPr>
          <p:spPr>
            <a:xfrm>
              <a:off x="5567083" y="1156447"/>
              <a:ext cx="94130" cy="898234"/>
            </a:xfrm>
            <a:prstGeom prst="rect">
              <a:avLst/>
            </a:prstGeom>
            <a:solidFill>
              <a:srgbClr val="E95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0" name="组 9"/>
            <p:cNvGrpSpPr/>
            <p:nvPr/>
          </p:nvGrpSpPr>
          <p:grpSpPr>
            <a:xfrm>
              <a:off x="5824916" y="1079668"/>
              <a:ext cx="5308305" cy="975013"/>
              <a:chOff x="6066963" y="1214139"/>
              <a:chExt cx="5308305" cy="975013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2F78B57-7465-44A8-9891-07E030845F5A}"/>
                  </a:ext>
                </a:extLst>
              </p:cNvPr>
              <p:cNvSpPr txBox="1"/>
              <p:nvPr/>
            </p:nvSpPr>
            <p:spPr>
              <a:xfrm>
                <a:off x="6066964" y="1214139"/>
                <a:ext cx="53083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b="1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微软雅黑"/>
                    <a:cs typeface="Segoe UI Light" panose="020B0502040204020203" pitchFamily="34" charset="0"/>
                  </a:rPr>
                  <a:t>An overview of the project</a:t>
                </a:r>
                <a:endParaRPr lang="id-ID" altLang="zh-CN" sz="2400" b="1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/>
                  <a:cs typeface="Segoe UI Light" panose="020B0502040204020203" pitchFamily="34" charset="0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893491B-C64C-4CA9-8013-1678987DE561}"/>
                  </a:ext>
                </a:extLst>
              </p:cNvPr>
              <p:cNvSpPr txBox="1"/>
              <p:nvPr/>
            </p:nvSpPr>
            <p:spPr>
              <a:xfrm>
                <a:off x="6066963" y="1635154"/>
                <a:ext cx="450242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</a:rPr>
                  <a:t>The user can switch on a projector or computer, or print the switch on a projector or computer, or print the.</a:t>
                </a:r>
              </a:p>
            </p:txBody>
          </p:sp>
        </p:grp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A2F78B57-7465-44A8-9891-07E030845F5A}"/>
              </a:ext>
            </a:extLst>
          </p:cNvPr>
          <p:cNvSpPr txBox="1"/>
          <p:nvPr/>
        </p:nvSpPr>
        <p:spPr>
          <a:xfrm>
            <a:off x="6386282" y="1499794"/>
            <a:ext cx="4185465" cy="10792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ook Oblique" charset="0"/>
                <a:ea typeface="Avenir Book Oblique" charset="0"/>
                <a:cs typeface="Avenir Book Oblique" charset="0"/>
              </a:rPr>
              <a:t>PART 01</a:t>
            </a:r>
            <a:endParaRPr kumimoji="0" lang="zh-CN" altLang="en-US" sz="60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Book Oblique" charset="0"/>
              <a:ea typeface="Avenir Book Oblique" charset="0"/>
              <a:cs typeface="Avenir Book Obliq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9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-42382" y="2675965"/>
            <a:ext cx="2646947" cy="2447365"/>
          </a:xfrm>
          <a:prstGeom prst="rect">
            <a:avLst/>
          </a:prstGeom>
          <a:solidFill>
            <a:srgbClr val="2E2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" name="组 1"/>
          <p:cNvGrpSpPr/>
          <p:nvPr/>
        </p:nvGrpSpPr>
        <p:grpSpPr>
          <a:xfrm>
            <a:off x="545904" y="357774"/>
            <a:ext cx="5338060" cy="821125"/>
            <a:chOff x="5567083" y="1079668"/>
            <a:chExt cx="5338060" cy="821125"/>
          </a:xfrm>
        </p:grpSpPr>
        <p:sp>
          <p:nvSpPr>
            <p:cNvPr id="3" name="矩形 2"/>
            <p:cNvSpPr/>
            <p:nvPr/>
          </p:nvSpPr>
          <p:spPr>
            <a:xfrm>
              <a:off x="5567083" y="1156447"/>
              <a:ext cx="111822" cy="744346"/>
            </a:xfrm>
            <a:prstGeom prst="rect">
              <a:avLst/>
            </a:prstGeom>
            <a:solidFill>
              <a:srgbClr val="E95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5824916" y="1079668"/>
              <a:ext cx="5080227" cy="821125"/>
              <a:chOff x="6066963" y="1214139"/>
              <a:chExt cx="5080227" cy="821125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2F78B57-7465-44A8-9891-07E030845F5A}"/>
                  </a:ext>
                </a:extLst>
              </p:cNvPr>
              <p:cNvSpPr txBox="1"/>
              <p:nvPr/>
            </p:nvSpPr>
            <p:spPr>
              <a:xfrm>
                <a:off x="6066963" y="1214139"/>
                <a:ext cx="50802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000" b="1" dirty="0">
                    <a:solidFill>
                      <a:srgbClr val="2E2E3F"/>
                    </a:solidFill>
                    <a:latin typeface="Century Gothic" panose="020B0502020202020204" pitchFamily="34" charset="0"/>
                    <a:ea typeface="微软雅黑"/>
                    <a:cs typeface="Segoe UI Light" panose="020B0502040204020203" pitchFamily="34" charset="0"/>
                  </a:rPr>
                  <a:t>An overview of the project</a:t>
                </a:r>
                <a:endParaRPr lang="id-ID" altLang="zh-CN" sz="2000" b="1" dirty="0">
                  <a:solidFill>
                    <a:srgbClr val="2E2E3F"/>
                  </a:solidFill>
                  <a:latin typeface="Century Gothic" panose="020B0502020202020204" pitchFamily="34" charset="0"/>
                  <a:ea typeface="微软雅黑"/>
                  <a:cs typeface="Segoe UI Light" panose="020B0502040204020203" pitchFamily="34" charset="0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893491B-C64C-4CA9-8013-1678987DE561}"/>
                  </a:ext>
                </a:extLst>
              </p:cNvPr>
              <p:cNvSpPr txBox="1"/>
              <p:nvPr/>
            </p:nvSpPr>
            <p:spPr>
              <a:xfrm>
                <a:off x="6066963" y="1635154"/>
                <a:ext cx="4502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3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</a:rPr>
                  <a:t>The user can switch on a projector or computer, or print the switch on a projector or computer, or print the.</a:t>
                </a:r>
              </a:p>
            </p:txBody>
          </p:sp>
        </p:grpSp>
      </p:grpSp>
      <p:sp>
        <p:nvSpPr>
          <p:cNvPr id="8" name="矩形 7"/>
          <p:cNvSpPr/>
          <p:nvPr/>
        </p:nvSpPr>
        <p:spPr>
          <a:xfrm rot="2700000">
            <a:off x="1931802" y="2587732"/>
            <a:ext cx="2646947" cy="2646947"/>
          </a:xfrm>
          <a:prstGeom prst="rect">
            <a:avLst/>
          </a:prstGeom>
          <a:solidFill>
            <a:srgbClr val="2E2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/>
        </p:nvSpPr>
        <p:spPr>
          <a:xfrm rot="2700000">
            <a:off x="3803477" y="2587734"/>
            <a:ext cx="2646947" cy="2646947"/>
          </a:xfrm>
          <a:prstGeom prst="rect">
            <a:avLst/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0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7466023" y="1478177"/>
            <a:ext cx="4040385" cy="925831"/>
            <a:chOff x="1963131" y="1990310"/>
            <a:chExt cx="2921666" cy="925831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1990310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is added.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15042"/>
              <a:ext cx="2921666" cy="5010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judge on a projector or computer, or print the presentation and make it into a film to be used in a wider field.</a:t>
              </a:r>
            </a:p>
          </p:txBody>
        </p:sp>
      </p:grpSp>
      <p:grpSp>
        <p:nvGrpSpPr>
          <p:cNvPr id="13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7466023" y="2573550"/>
            <a:ext cx="4040385" cy="925831"/>
            <a:chOff x="1963131" y="1990310"/>
            <a:chExt cx="2921666" cy="925831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1990310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is added.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15042"/>
              <a:ext cx="2921666" cy="5010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judge on a projector or computer, or print the presentation and make it into a film to be used in a wider field.</a:t>
              </a:r>
            </a:p>
          </p:txBody>
        </p:sp>
      </p:grpSp>
      <p:grpSp>
        <p:nvGrpSpPr>
          <p:cNvPr id="16" name="组合 68">
            <a:extLst>
              <a:ext uri="{FF2B5EF4-FFF2-40B4-BE49-F238E27FC236}">
                <a16:creationId xmlns:a16="http://schemas.microsoft.com/office/drawing/2014/main" id="{8E35EA04-A556-4CBC-8C16-F18C1AF6A2AD}"/>
              </a:ext>
            </a:extLst>
          </p:cNvPr>
          <p:cNvGrpSpPr/>
          <p:nvPr/>
        </p:nvGrpSpPr>
        <p:grpSpPr>
          <a:xfrm>
            <a:off x="545904" y="2726982"/>
            <a:ext cx="2907069" cy="1795059"/>
            <a:chOff x="1963132" y="1634492"/>
            <a:chExt cx="2907069" cy="1795059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76BD102-72CC-4C30-BC67-CEAADED18E94}"/>
                </a:ext>
              </a:extLst>
            </p:cNvPr>
            <p:cNvSpPr/>
            <p:nvPr/>
          </p:nvSpPr>
          <p:spPr>
            <a:xfrm>
              <a:off x="1973843" y="1634492"/>
              <a:ext cx="2896358" cy="136556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is added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32A7FA1-2887-45AB-B4A4-97DD2518316B}"/>
                </a:ext>
              </a:extLst>
            </p:cNvPr>
            <p:cNvSpPr txBox="1"/>
            <p:nvPr/>
          </p:nvSpPr>
          <p:spPr>
            <a:xfrm>
              <a:off x="1963132" y="2916141"/>
              <a:ext cx="2739503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judge on a projector or computer, or print the presentation and make it into a film to be used in a wider field.</a:t>
              </a:r>
            </a:p>
          </p:txBody>
        </p:sp>
      </p:grpSp>
      <p:cxnSp>
        <p:nvCxnSpPr>
          <p:cNvPr id="20" name="直接连接符 31">
            <a:extLst>
              <a:ext uri="{FF2B5EF4-FFF2-40B4-BE49-F238E27FC236}">
                <a16:creationId xmlns:a16="http://schemas.microsoft.com/office/drawing/2014/main" id="{002DD3BE-429A-4CE1-8436-3A44A741330A}"/>
              </a:ext>
            </a:extLst>
          </p:cNvPr>
          <p:cNvCxnSpPr>
            <a:cxnSpLocks/>
          </p:cNvCxnSpPr>
          <p:nvPr/>
        </p:nvCxnSpPr>
        <p:spPr>
          <a:xfrm>
            <a:off x="9268513" y="4582933"/>
            <a:ext cx="0" cy="99893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16">
            <a:extLst>
              <a:ext uri="{FF2B5EF4-FFF2-40B4-BE49-F238E27FC236}">
                <a16:creationId xmlns:a16="http://schemas.microsoft.com/office/drawing/2014/main" id="{31EAD352-F9FD-406F-AB09-7010DAFE8FA5}"/>
              </a:ext>
            </a:extLst>
          </p:cNvPr>
          <p:cNvGrpSpPr/>
          <p:nvPr/>
        </p:nvGrpSpPr>
        <p:grpSpPr>
          <a:xfrm>
            <a:off x="6917814" y="4647706"/>
            <a:ext cx="2241974" cy="951248"/>
            <a:chOff x="2211895" y="2105252"/>
            <a:chExt cx="2241974" cy="951248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9CD9C99-0670-4D40-9481-CA7D33649EA2}"/>
                </a:ext>
              </a:extLst>
            </p:cNvPr>
            <p:cNvSpPr/>
            <p:nvPr/>
          </p:nvSpPr>
          <p:spPr>
            <a:xfrm>
              <a:off x="2211895" y="2105252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is added.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EB62ABFE-9629-42BA-8E4D-75E3BB5DB32A}"/>
                </a:ext>
              </a:extLst>
            </p:cNvPr>
            <p:cNvSpPr txBox="1"/>
            <p:nvPr/>
          </p:nvSpPr>
          <p:spPr>
            <a:xfrm>
              <a:off x="2309887" y="2415042"/>
              <a:ext cx="2045992" cy="6414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judge on a projector or computer, or print the presentation and make it into a film to be used in a wider field.</a:t>
              </a:r>
            </a:p>
          </p:txBody>
        </p:sp>
      </p:grpSp>
      <p:grpSp>
        <p:nvGrpSpPr>
          <p:cNvPr id="24" name="组合 19">
            <a:extLst>
              <a:ext uri="{FF2B5EF4-FFF2-40B4-BE49-F238E27FC236}">
                <a16:creationId xmlns:a16="http://schemas.microsoft.com/office/drawing/2014/main" id="{F270F645-5DC2-4652-8AE6-6475E0139A15}"/>
              </a:ext>
            </a:extLst>
          </p:cNvPr>
          <p:cNvGrpSpPr/>
          <p:nvPr/>
        </p:nvGrpSpPr>
        <p:grpSpPr>
          <a:xfrm>
            <a:off x="9445473" y="4647706"/>
            <a:ext cx="2241974" cy="951248"/>
            <a:chOff x="2211895" y="2105252"/>
            <a:chExt cx="2241974" cy="951248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426CAF57-EE1B-4D0E-AF19-25E2691E0180}"/>
                </a:ext>
              </a:extLst>
            </p:cNvPr>
            <p:cNvSpPr/>
            <p:nvPr/>
          </p:nvSpPr>
          <p:spPr>
            <a:xfrm>
              <a:off x="2211895" y="2105252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is added.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C947ECD-7890-48FA-9CFE-EA043BF90A32}"/>
                </a:ext>
              </a:extLst>
            </p:cNvPr>
            <p:cNvSpPr txBox="1"/>
            <p:nvPr/>
          </p:nvSpPr>
          <p:spPr>
            <a:xfrm>
              <a:off x="2309887" y="2415042"/>
              <a:ext cx="2045992" cy="6414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judge on a projector or computer, or print the presentation and make it into a film to be used in a wider field.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42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椭圆 78"/>
          <p:cNvSpPr/>
          <p:nvPr/>
        </p:nvSpPr>
        <p:spPr>
          <a:xfrm>
            <a:off x="9041932" y="3390139"/>
            <a:ext cx="1736204" cy="1736202"/>
          </a:xfrm>
          <a:prstGeom prst="ellipse">
            <a:avLst/>
          </a:prstGeom>
          <a:solidFill>
            <a:srgbClr val="E95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1088020" y="1932973"/>
            <a:ext cx="1736204" cy="1736202"/>
          </a:xfrm>
          <a:prstGeom prst="ellipse">
            <a:avLst/>
          </a:prstGeom>
          <a:solidFill>
            <a:srgbClr val="2E2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" name="组 1"/>
          <p:cNvGrpSpPr/>
          <p:nvPr/>
        </p:nvGrpSpPr>
        <p:grpSpPr>
          <a:xfrm>
            <a:off x="545904" y="357774"/>
            <a:ext cx="5550096" cy="821125"/>
            <a:chOff x="5567083" y="1079668"/>
            <a:chExt cx="5550096" cy="821125"/>
          </a:xfrm>
        </p:grpSpPr>
        <p:sp>
          <p:nvSpPr>
            <p:cNvPr id="3" name="矩形 2"/>
            <p:cNvSpPr/>
            <p:nvPr/>
          </p:nvSpPr>
          <p:spPr>
            <a:xfrm>
              <a:off x="5567083" y="1156447"/>
              <a:ext cx="111822" cy="744346"/>
            </a:xfrm>
            <a:prstGeom prst="rect">
              <a:avLst/>
            </a:prstGeom>
            <a:solidFill>
              <a:srgbClr val="E95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5824916" y="1079668"/>
              <a:ext cx="5292263" cy="821125"/>
              <a:chOff x="6066963" y="1214139"/>
              <a:chExt cx="5292263" cy="821125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2F78B57-7465-44A8-9891-07E030845F5A}"/>
                  </a:ext>
                </a:extLst>
              </p:cNvPr>
              <p:cNvSpPr txBox="1"/>
              <p:nvPr/>
            </p:nvSpPr>
            <p:spPr>
              <a:xfrm>
                <a:off x="6066964" y="1214139"/>
                <a:ext cx="52922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000" b="1" dirty="0">
                    <a:solidFill>
                      <a:srgbClr val="2E2E3F"/>
                    </a:solidFill>
                    <a:latin typeface="Century Gothic" panose="020B0502020202020204" pitchFamily="34" charset="0"/>
                    <a:ea typeface="微软雅黑"/>
                    <a:cs typeface="Segoe UI Light" panose="020B0502040204020203" pitchFamily="34" charset="0"/>
                  </a:rPr>
                  <a:t>An overview of the project</a:t>
                </a:r>
                <a:endParaRPr lang="id-ID" altLang="zh-CN" sz="2000" b="1" dirty="0">
                  <a:solidFill>
                    <a:srgbClr val="2E2E3F"/>
                  </a:solidFill>
                  <a:latin typeface="Century Gothic" panose="020B0502020202020204" pitchFamily="34" charset="0"/>
                  <a:ea typeface="微软雅黑"/>
                  <a:cs typeface="Segoe UI Light" panose="020B0502040204020203" pitchFamily="34" charset="0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893491B-C64C-4CA9-8013-1678987DE561}"/>
                  </a:ext>
                </a:extLst>
              </p:cNvPr>
              <p:cNvSpPr txBox="1"/>
              <p:nvPr/>
            </p:nvSpPr>
            <p:spPr>
              <a:xfrm>
                <a:off x="6066963" y="1635154"/>
                <a:ext cx="4502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3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</a:rPr>
                  <a:t>The user can switch on a projector or computer, or print the switch on a projector or computer, or print the.</a:t>
                </a:r>
              </a:p>
            </p:txBody>
          </p:sp>
        </p:grpSp>
      </p:grpSp>
      <p:grpSp>
        <p:nvGrpSpPr>
          <p:cNvPr id="80" name="组 79"/>
          <p:cNvGrpSpPr/>
          <p:nvPr/>
        </p:nvGrpSpPr>
        <p:grpSpPr>
          <a:xfrm>
            <a:off x="4420419" y="3945173"/>
            <a:ext cx="4257866" cy="776078"/>
            <a:chOff x="3149079" y="4386054"/>
            <a:chExt cx="3198510" cy="582990"/>
          </a:xfrm>
        </p:grpSpPr>
        <p:sp>
          <p:nvSpPr>
            <p:cNvPr id="34" name="Shape 1303"/>
            <p:cNvSpPr/>
            <p:nvPr/>
          </p:nvSpPr>
          <p:spPr>
            <a:xfrm flipH="1">
              <a:off x="6158729" y="4386054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solidFill>
              <a:srgbClr val="E9554A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35" name="Shape 1304"/>
            <p:cNvSpPr/>
            <p:nvPr/>
          </p:nvSpPr>
          <p:spPr>
            <a:xfrm flipH="1">
              <a:off x="6099160" y="4527464"/>
              <a:ext cx="248429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solidFill>
              <a:srgbClr val="E9554A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36" name="Shape 1305"/>
            <p:cNvSpPr/>
            <p:nvPr/>
          </p:nvSpPr>
          <p:spPr>
            <a:xfrm flipH="1">
              <a:off x="5830943" y="4386054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solidFill>
              <a:srgbClr val="E9554A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37" name="Shape 1306"/>
            <p:cNvSpPr/>
            <p:nvPr/>
          </p:nvSpPr>
          <p:spPr>
            <a:xfrm flipH="1">
              <a:off x="5771372" y="4527464"/>
              <a:ext cx="248429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solidFill>
              <a:srgbClr val="E9554A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38" name="Shape 1307"/>
            <p:cNvSpPr/>
            <p:nvPr/>
          </p:nvSpPr>
          <p:spPr>
            <a:xfrm flipH="1">
              <a:off x="5503155" y="4386054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solidFill>
              <a:srgbClr val="E9554A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39" name="Shape 1308"/>
            <p:cNvSpPr/>
            <p:nvPr/>
          </p:nvSpPr>
          <p:spPr>
            <a:xfrm flipH="1">
              <a:off x="5443587" y="4527464"/>
              <a:ext cx="248429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solidFill>
              <a:srgbClr val="E9554A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40" name="Shape 1309"/>
            <p:cNvSpPr/>
            <p:nvPr/>
          </p:nvSpPr>
          <p:spPr>
            <a:xfrm flipH="1">
              <a:off x="5175370" y="4386054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solidFill>
              <a:srgbClr val="E9554A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41" name="Shape 1310"/>
            <p:cNvSpPr/>
            <p:nvPr/>
          </p:nvSpPr>
          <p:spPr>
            <a:xfrm flipH="1">
              <a:off x="5115802" y="4527464"/>
              <a:ext cx="248428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solidFill>
              <a:srgbClr val="E9554A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42" name="Shape 1311"/>
            <p:cNvSpPr/>
            <p:nvPr/>
          </p:nvSpPr>
          <p:spPr>
            <a:xfrm flipH="1">
              <a:off x="4847584" y="4386054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ln w="12700">
              <a:solidFill>
                <a:srgbClr val="E9554A"/>
              </a:solidFill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43" name="Shape 1312"/>
            <p:cNvSpPr/>
            <p:nvPr/>
          </p:nvSpPr>
          <p:spPr>
            <a:xfrm flipH="1">
              <a:off x="4788015" y="4527464"/>
              <a:ext cx="248429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ln w="12700">
              <a:solidFill>
                <a:srgbClr val="E9554A"/>
              </a:solidFill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44" name="Shape 1313"/>
            <p:cNvSpPr/>
            <p:nvPr/>
          </p:nvSpPr>
          <p:spPr>
            <a:xfrm flipH="1">
              <a:off x="4519798" y="4386054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ln w="12700">
              <a:solidFill>
                <a:srgbClr val="E9554A"/>
              </a:solidFill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45" name="Shape 1314"/>
            <p:cNvSpPr/>
            <p:nvPr/>
          </p:nvSpPr>
          <p:spPr>
            <a:xfrm flipH="1">
              <a:off x="4460227" y="4527464"/>
              <a:ext cx="248429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ln w="12700">
              <a:solidFill>
                <a:srgbClr val="E9554A"/>
              </a:solidFill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46" name="Shape 1315"/>
            <p:cNvSpPr/>
            <p:nvPr/>
          </p:nvSpPr>
          <p:spPr>
            <a:xfrm flipH="1">
              <a:off x="4192009" y="4386054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ln w="12700">
              <a:solidFill>
                <a:srgbClr val="E9554A"/>
              </a:solidFill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47" name="Shape 1316"/>
            <p:cNvSpPr/>
            <p:nvPr/>
          </p:nvSpPr>
          <p:spPr>
            <a:xfrm flipH="1">
              <a:off x="4132437" y="4527464"/>
              <a:ext cx="248429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ln w="12700">
              <a:solidFill>
                <a:srgbClr val="E9554A"/>
              </a:solidFill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48" name="Shape 1317"/>
            <p:cNvSpPr/>
            <p:nvPr/>
          </p:nvSpPr>
          <p:spPr>
            <a:xfrm flipH="1">
              <a:off x="3864220" y="4386054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ln w="12700">
              <a:solidFill>
                <a:srgbClr val="E9554A"/>
              </a:solidFill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49" name="Shape 1318"/>
            <p:cNvSpPr/>
            <p:nvPr/>
          </p:nvSpPr>
          <p:spPr>
            <a:xfrm flipH="1">
              <a:off x="3804652" y="4527464"/>
              <a:ext cx="248429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ln w="12700">
              <a:solidFill>
                <a:srgbClr val="E9554A"/>
              </a:solidFill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50" name="Shape 1319"/>
            <p:cNvSpPr/>
            <p:nvPr/>
          </p:nvSpPr>
          <p:spPr>
            <a:xfrm flipH="1">
              <a:off x="3536434" y="4386054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ln w="12700">
              <a:solidFill>
                <a:srgbClr val="E9554A"/>
              </a:solidFill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51" name="Shape 1320"/>
            <p:cNvSpPr/>
            <p:nvPr/>
          </p:nvSpPr>
          <p:spPr>
            <a:xfrm flipH="1">
              <a:off x="3476863" y="4527464"/>
              <a:ext cx="248429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ln w="12700">
              <a:solidFill>
                <a:srgbClr val="E9554A"/>
              </a:solidFill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52" name="Shape 1321"/>
            <p:cNvSpPr/>
            <p:nvPr/>
          </p:nvSpPr>
          <p:spPr>
            <a:xfrm flipH="1">
              <a:off x="3208648" y="4386054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ln w="12700">
              <a:solidFill>
                <a:srgbClr val="E9554A"/>
              </a:solidFill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53" name="Shape 1322"/>
            <p:cNvSpPr/>
            <p:nvPr/>
          </p:nvSpPr>
          <p:spPr>
            <a:xfrm flipH="1">
              <a:off x="3149079" y="4527464"/>
              <a:ext cx="248428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ln w="12700">
              <a:solidFill>
                <a:srgbClr val="E9554A"/>
              </a:solidFill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78" name="组 77"/>
          <p:cNvGrpSpPr/>
          <p:nvPr/>
        </p:nvGrpSpPr>
        <p:grpSpPr>
          <a:xfrm>
            <a:off x="3149079" y="1978698"/>
            <a:ext cx="4257868" cy="776077"/>
            <a:chOff x="5756149" y="2668919"/>
            <a:chExt cx="3198510" cy="582989"/>
          </a:xfrm>
        </p:grpSpPr>
        <p:sp>
          <p:nvSpPr>
            <p:cNvPr id="55" name="Shape 1324"/>
            <p:cNvSpPr/>
            <p:nvPr/>
          </p:nvSpPr>
          <p:spPr>
            <a:xfrm>
              <a:off x="5818224" y="2668919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solidFill>
              <a:srgbClr val="2E2E3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56" name="Shape 1325"/>
            <p:cNvSpPr/>
            <p:nvPr/>
          </p:nvSpPr>
          <p:spPr>
            <a:xfrm>
              <a:off x="5756149" y="2810328"/>
              <a:ext cx="248428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solidFill>
              <a:srgbClr val="2E2E3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57" name="Shape 1326"/>
            <p:cNvSpPr/>
            <p:nvPr/>
          </p:nvSpPr>
          <p:spPr>
            <a:xfrm>
              <a:off x="6146011" y="2668919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solidFill>
              <a:srgbClr val="2E2E3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58" name="Shape 1327"/>
            <p:cNvSpPr/>
            <p:nvPr/>
          </p:nvSpPr>
          <p:spPr>
            <a:xfrm>
              <a:off x="6083937" y="2810328"/>
              <a:ext cx="248429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solidFill>
              <a:srgbClr val="2E2E3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59" name="Shape 1328"/>
            <p:cNvSpPr/>
            <p:nvPr/>
          </p:nvSpPr>
          <p:spPr>
            <a:xfrm>
              <a:off x="6473799" y="2668919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solidFill>
              <a:srgbClr val="2E2E3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60" name="Shape 1329"/>
            <p:cNvSpPr/>
            <p:nvPr/>
          </p:nvSpPr>
          <p:spPr>
            <a:xfrm>
              <a:off x="6411724" y="2810328"/>
              <a:ext cx="248429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solidFill>
              <a:srgbClr val="2E2E3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61" name="Shape 1330"/>
            <p:cNvSpPr/>
            <p:nvPr/>
          </p:nvSpPr>
          <p:spPr>
            <a:xfrm>
              <a:off x="6801583" y="2668919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solidFill>
              <a:srgbClr val="2E2E3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62" name="Shape 1331"/>
            <p:cNvSpPr/>
            <p:nvPr/>
          </p:nvSpPr>
          <p:spPr>
            <a:xfrm>
              <a:off x="6739506" y="2810328"/>
              <a:ext cx="248429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solidFill>
              <a:srgbClr val="2E2E3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63" name="Shape 1332"/>
            <p:cNvSpPr/>
            <p:nvPr/>
          </p:nvSpPr>
          <p:spPr>
            <a:xfrm>
              <a:off x="7129369" y="2668919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solidFill>
              <a:srgbClr val="2E2E3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64" name="Shape 1333"/>
            <p:cNvSpPr/>
            <p:nvPr/>
          </p:nvSpPr>
          <p:spPr>
            <a:xfrm>
              <a:off x="7067295" y="2810328"/>
              <a:ext cx="248429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solidFill>
              <a:srgbClr val="2E2E3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65" name="Shape 1334"/>
            <p:cNvSpPr/>
            <p:nvPr/>
          </p:nvSpPr>
          <p:spPr>
            <a:xfrm>
              <a:off x="7457155" y="2668919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solidFill>
              <a:srgbClr val="2E2E3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66" name="Shape 1335"/>
            <p:cNvSpPr/>
            <p:nvPr/>
          </p:nvSpPr>
          <p:spPr>
            <a:xfrm>
              <a:off x="7395082" y="2810328"/>
              <a:ext cx="248429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solidFill>
              <a:srgbClr val="2E2E3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67" name="Shape 1336"/>
            <p:cNvSpPr/>
            <p:nvPr/>
          </p:nvSpPr>
          <p:spPr>
            <a:xfrm>
              <a:off x="7784946" y="2668919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solidFill>
              <a:srgbClr val="2E2E3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68" name="Shape 1337"/>
            <p:cNvSpPr/>
            <p:nvPr/>
          </p:nvSpPr>
          <p:spPr>
            <a:xfrm>
              <a:off x="7722872" y="2810328"/>
              <a:ext cx="248429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solidFill>
              <a:srgbClr val="2E2E3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69" name="Shape 1338"/>
            <p:cNvSpPr/>
            <p:nvPr/>
          </p:nvSpPr>
          <p:spPr>
            <a:xfrm>
              <a:off x="8112733" y="2668919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ln w="12700">
              <a:solidFill>
                <a:srgbClr val="2E2E3F"/>
              </a:solidFill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70" name="Shape 1339"/>
            <p:cNvSpPr/>
            <p:nvPr/>
          </p:nvSpPr>
          <p:spPr>
            <a:xfrm>
              <a:off x="8050658" y="2810328"/>
              <a:ext cx="248429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ln w="12700">
              <a:solidFill>
                <a:srgbClr val="2E2E3F"/>
              </a:solidFill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71" name="Shape 1340"/>
            <p:cNvSpPr/>
            <p:nvPr/>
          </p:nvSpPr>
          <p:spPr>
            <a:xfrm>
              <a:off x="8440520" y="2668919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ln w="12700">
              <a:solidFill>
                <a:srgbClr val="2E2E3F"/>
              </a:solidFill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72" name="Shape 1341"/>
            <p:cNvSpPr/>
            <p:nvPr/>
          </p:nvSpPr>
          <p:spPr>
            <a:xfrm>
              <a:off x="8378446" y="2810328"/>
              <a:ext cx="248428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ln w="12700">
              <a:solidFill>
                <a:srgbClr val="2E2E3F"/>
              </a:solidFill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73" name="Shape 1342"/>
            <p:cNvSpPr/>
            <p:nvPr/>
          </p:nvSpPr>
          <p:spPr>
            <a:xfrm>
              <a:off x="8768306" y="2668919"/>
              <a:ext cx="126785" cy="12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4" y="21600"/>
                  </a:moveTo>
                  <a:cubicBezTo>
                    <a:pt x="16762" y="21600"/>
                    <a:pt x="21600" y="16766"/>
                    <a:pt x="21600" y="10794"/>
                  </a:cubicBezTo>
                  <a:cubicBezTo>
                    <a:pt x="21600" y="4827"/>
                    <a:pt x="16762" y="0"/>
                    <a:pt x="10794" y="0"/>
                  </a:cubicBezTo>
                  <a:cubicBezTo>
                    <a:pt x="4831" y="0"/>
                    <a:pt x="0" y="4827"/>
                    <a:pt x="0" y="10794"/>
                  </a:cubicBezTo>
                  <a:cubicBezTo>
                    <a:pt x="0" y="16766"/>
                    <a:pt x="4831" y="21600"/>
                    <a:pt x="10794" y="21600"/>
                  </a:cubicBezTo>
                  <a:close/>
                </a:path>
              </a:pathLst>
            </a:custGeom>
            <a:ln w="12700">
              <a:solidFill>
                <a:srgbClr val="2E2E3F"/>
              </a:solidFill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74" name="Shape 1343"/>
            <p:cNvSpPr/>
            <p:nvPr/>
          </p:nvSpPr>
          <p:spPr>
            <a:xfrm>
              <a:off x="8706230" y="2810328"/>
              <a:ext cx="248429" cy="44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extrusionOk="0">
                  <a:moveTo>
                    <a:pt x="21327" y="12314"/>
                  </a:moveTo>
                  <a:lnTo>
                    <a:pt x="19976" y="6045"/>
                  </a:lnTo>
                  <a:lnTo>
                    <a:pt x="19976" y="5603"/>
                  </a:lnTo>
                  <a:cubicBezTo>
                    <a:pt x="19976" y="2510"/>
                    <a:pt x="15766" y="0"/>
                    <a:pt x="10656" y="0"/>
                  </a:cubicBezTo>
                  <a:cubicBezTo>
                    <a:pt x="5541" y="0"/>
                    <a:pt x="1333" y="2510"/>
                    <a:pt x="1333" y="5603"/>
                  </a:cubicBezTo>
                  <a:lnTo>
                    <a:pt x="1333" y="5853"/>
                  </a:lnTo>
                  <a:lnTo>
                    <a:pt x="15" y="12314"/>
                  </a:lnTo>
                  <a:cubicBezTo>
                    <a:pt x="-125" y="12973"/>
                    <a:pt x="728" y="13568"/>
                    <a:pt x="1882" y="13646"/>
                  </a:cubicBezTo>
                  <a:cubicBezTo>
                    <a:pt x="3039" y="13731"/>
                    <a:pt x="4105" y="13259"/>
                    <a:pt x="4249" y="12608"/>
                  </a:cubicBezTo>
                  <a:lnTo>
                    <a:pt x="4532" y="11646"/>
                  </a:lnTo>
                  <a:cubicBezTo>
                    <a:pt x="4644" y="11707"/>
                    <a:pt x="4941" y="11771"/>
                    <a:pt x="4941" y="11828"/>
                  </a:cubicBezTo>
                  <a:lnTo>
                    <a:pt x="4941" y="20241"/>
                  </a:lnTo>
                  <a:cubicBezTo>
                    <a:pt x="4941" y="20992"/>
                    <a:pt x="6034" y="21600"/>
                    <a:pt x="7349" y="21600"/>
                  </a:cubicBezTo>
                  <a:cubicBezTo>
                    <a:pt x="8669" y="21600"/>
                    <a:pt x="9756" y="20992"/>
                    <a:pt x="9756" y="20241"/>
                  </a:cubicBezTo>
                  <a:lnTo>
                    <a:pt x="9756" y="13081"/>
                  </a:lnTo>
                  <a:cubicBezTo>
                    <a:pt x="9756" y="13110"/>
                    <a:pt x="10563" y="13130"/>
                    <a:pt x="10957" y="13130"/>
                  </a:cubicBezTo>
                  <a:cubicBezTo>
                    <a:pt x="11351" y="13130"/>
                    <a:pt x="11559" y="13110"/>
                    <a:pt x="12158" y="13081"/>
                  </a:cubicBezTo>
                  <a:lnTo>
                    <a:pt x="12158" y="20241"/>
                  </a:lnTo>
                  <a:cubicBezTo>
                    <a:pt x="12158" y="20992"/>
                    <a:pt x="12947" y="21600"/>
                    <a:pt x="14264" y="21600"/>
                  </a:cubicBezTo>
                  <a:cubicBezTo>
                    <a:pt x="15579" y="21600"/>
                    <a:pt x="16368" y="20992"/>
                    <a:pt x="16368" y="20241"/>
                  </a:cubicBezTo>
                  <a:lnTo>
                    <a:pt x="16368" y="11831"/>
                  </a:lnTo>
                  <a:cubicBezTo>
                    <a:pt x="16970" y="11778"/>
                    <a:pt x="16710" y="11720"/>
                    <a:pt x="16812" y="11665"/>
                  </a:cubicBezTo>
                  <a:lnTo>
                    <a:pt x="17087" y="12608"/>
                  </a:lnTo>
                  <a:cubicBezTo>
                    <a:pt x="17227" y="13259"/>
                    <a:pt x="18311" y="13731"/>
                    <a:pt x="19462" y="13646"/>
                  </a:cubicBezTo>
                  <a:cubicBezTo>
                    <a:pt x="20622" y="13568"/>
                    <a:pt x="21475" y="12973"/>
                    <a:pt x="21327" y="12314"/>
                  </a:cubicBezTo>
                  <a:close/>
                </a:path>
              </a:pathLst>
            </a:custGeom>
            <a:ln w="12700">
              <a:solidFill>
                <a:srgbClr val="2E2E3F"/>
              </a:solidFill>
            </a:ln>
          </p:spPr>
          <p:txBody>
            <a:bodyPr lIns="19050" tIns="19050" rIns="19050" bIns="19050" anchor="ctr"/>
            <a:lstStyle/>
            <a:p>
              <a:pPr>
                <a:defRPr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sp>
        <p:nvSpPr>
          <p:cNvPr id="75" name="Shape 926">
            <a:extLst>
              <a:ext uri="{FF2B5EF4-FFF2-40B4-BE49-F238E27FC236}">
                <a16:creationId xmlns:a16="http://schemas.microsoft.com/office/drawing/2014/main" id="{9C7E3131-6D46-413A-9ADB-E777DC6D5679}"/>
              </a:ext>
            </a:extLst>
          </p:cNvPr>
          <p:cNvSpPr/>
          <p:nvPr/>
        </p:nvSpPr>
        <p:spPr>
          <a:xfrm>
            <a:off x="1453791" y="2482688"/>
            <a:ext cx="1004659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35719" tIns="35719" rIns="35719" bIns="35719">
            <a:spAutoFit/>
            <a:scene3d>
              <a:camera prst="orthographicFront"/>
              <a:lightRig rig="threePt" dir="t"/>
            </a:scene3d>
            <a:sp3d contourW="12700"/>
          </a:bodyPr>
          <a:lstStyle>
            <a:lvl1pPr>
              <a:defRPr sz="7200">
                <a:solidFill>
                  <a:srgbClr val="ABBFD8"/>
                </a:solidFill>
                <a:latin typeface="+mn-lt"/>
                <a:ea typeface="+mn-ea"/>
                <a:cs typeface="+mn-cs"/>
                <a:sym typeface="Lato Light"/>
              </a:defRPr>
            </a:lvl1pPr>
          </a:lstStyle>
          <a:p>
            <a:pPr algn="ctr"/>
            <a:r>
              <a:rPr lang="en-US" altLang="zh-CN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70</a:t>
            </a:r>
            <a:r>
              <a:rPr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76" name="Shape 938">
            <a:extLst>
              <a:ext uri="{FF2B5EF4-FFF2-40B4-BE49-F238E27FC236}">
                <a16:creationId xmlns:a16="http://schemas.microsoft.com/office/drawing/2014/main" id="{9CDACEF6-F934-4A04-8E39-00D5F9C754DC}"/>
              </a:ext>
            </a:extLst>
          </p:cNvPr>
          <p:cNvSpPr/>
          <p:nvPr/>
        </p:nvSpPr>
        <p:spPr>
          <a:xfrm>
            <a:off x="9405578" y="3945173"/>
            <a:ext cx="1008911" cy="62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 lIns="35719" tIns="35719" rIns="35719" bIns="35719">
            <a:spAutoFit/>
            <a:scene3d>
              <a:camera prst="orthographicFront"/>
              <a:lightRig rig="threePt" dir="t"/>
            </a:scene3d>
            <a:sp3d contourW="12700"/>
          </a:bodyPr>
          <a:lstStyle>
            <a:lvl1pPr>
              <a:defRPr sz="7200">
                <a:latin typeface="+mn-lt"/>
                <a:ea typeface="+mn-ea"/>
                <a:cs typeface="+mn-cs"/>
                <a:sym typeface="Lato Light"/>
              </a:defRPr>
            </a:lvl1pPr>
          </a:lstStyle>
          <a:p>
            <a:pPr algn="ctr"/>
            <a:r>
              <a:rPr lang="en-US" altLang="zh-CN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40</a:t>
            </a:r>
            <a:r>
              <a:rPr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</a:p>
        </p:txBody>
      </p:sp>
      <p:grpSp>
        <p:nvGrpSpPr>
          <p:cNvPr id="81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2998141" y="2831226"/>
            <a:ext cx="4040385" cy="925831"/>
            <a:chOff x="1963131" y="1990310"/>
            <a:chExt cx="2921666" cy="925831"/>
          </a:xfrm>
        </p:grpSpPr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1990310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is added.</a:t>
              </a:r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15042"/>
              <a:ext cx="2921666" cy="5010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judge on a projector or computer, or print the presentation and make it into a film to be used in a wider field.</a:t>
              </a:r>
            </a:p>
          </p:txBody>
        </p:sp>
      </p:grpSp>
      <p:grpSp>
        <p:nvGrpSpPr>
          <p:cNvPr id="84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4661281" y="5145401"/>
            <a:ext cx="4040386" cy="797783"/>
            <a:chOff x="1963131" y="1990310"/>
            <a:chExt cx="2921666" cy="797783"/>
          </a:xfrm>
        </p:grpSpPr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1990310"/>
              <a:ext cx="2872545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is added.</a:t>
              </a:r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15042"/>
              <a:ext cx="2921666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judge on a projector or computer, or print the presentation and make it into a film to be used in a wider field.</a:t>
              </a:r>
            </a:p>
          </p:txBody>
        </p:sp>
      </p:grpSp>
      <p:sp>
        <p:nvSpPr>
          <p:cNvPr id="87" name="三角形 86"/>
          <p:cNvSpPr/>
          <p:nvPr/>
        </p:nvSpPr>
        <p:spPr>
          <a:xfrm rot="10800000">
            <a:off x="9448800" y="0"/>
            <a:ext cx="2743200" cy="2364828"/>
          </a:xfrm>
          <a:prstGeom prst="triangle">
            <a:avLst>
              <a:gd name="adj" fmla="val 0"/>
            </a:avLst>
          </a:prstGeom>
          <a:solidFill>
            <a:srgbClr val="E95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E9554A"/>
              </a:solidFill>
            </a:endParaRPr>
          </a:p>
        </p:txBody>
      </p:sp>
      <p:sp>
        <p:nvSpPr>
          <p:cNvPr id="88" name="三角形 87"/>
          <p:cNvSpPr/>
          <p:nvPr/>
        </p:nvSpPr>
        <p:spPr>
          <a:xfrm>
            <a:off x="0" y="4493172"/>
            <a:ext cx="2743200" cy="2364828"/>
          </a:xfrm>
          <a:prstGeom prst="triangle">
            <a:avLst>
              <a:gd name="adj" fmla="val 0"/>
            </a:avLst>
          </a:prstGeom>
          <a:solidFill>
            <a:srgbClr val="2E2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76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ma14="http://schemas.microsoft.com/office/mac/drawingml/2011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545904" y="357774"/>
            <a:ext cx="5046512" cy="821125"/>
            <a:chOff x="5567083" y="1079668"/>
            <a:chExt cx="5046512" cy="821125"/>
          </a:xfrm>
        </p:grpSpPr>
        <p:sp>
          <p:nvSpPr>
            <p:cNvPr id="3" name="矩形 2"/>
            <p:cNvSpPr/>
            <p:nvPr/>
          </p:nvSpPr>
          <p:spPr>
            <a:xfrm>
              <a:off x="5567083" y="1156447"/>
              <a:ext cx="111822" cy="744346"/>
            </a:xfrm>
            <a:prstGeom prst="rect">
              <a:avLst/>
            </a:prstGeom>
            <a:solidFill>
              <a:srgbClr val="E95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5824916" y="1079668"/>
              <a:ext cx="4788679" cy="821125"/>
              <a:chOff x="6066963" y="1214139"/>
              <a:chExt cx="4788679" cy="821125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2F78B57-7465-44A8-9891-07E030845F5A}"/>
                  </a:ext>
                </a:extLst>
              </p:cNvPr>
              <p:cNvSpPr txBox="1"/>
              <p:nvPr/>
            </p:nvSpPr>
            <p:spPr>
              <a:xfrm>
                <a:off x="6066963" y="1214139"/>
                <a:ext cx="47886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000" b="1" dirty="0">
                    <a:solidFill>
                      <a:srgbClr val="2E2E3F"/>
                    </a:solidFill>
                    <a:latin typeface="Century Gothic" panose="020B0502020202020204" pitchFamily="34" charset="0"/>
                    <a:ea typeface="微软雅黑"/>
                    <a:cs typeface="Segoe UI Light" panose="020B0502040204020203" pitchFamily="34" charset="0"/>
                  </a:rPr>
                  <a:t>An overview of the project</a:t>
                </a:r>
                <a:endParaRPr lang="id-ID" altLang="zh-CN" sz="2000" b="1" dirty="0">
                  <a:solidFill>
                    <a:srgbClr val="2E2E3F"/>
                  </a:solidFill>
                  <a:latin typeface="Century Gothic" panose="020B0502020202020204" pitchFamily="34" charset="0"/>
                  <a:ea typeface="微软雅黑"/>
                  <a:cs typeface="Segoe UI Light" panose="020B0502040204020203" pitchFamily="34" charset="0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893491B-C64C-4CA9-8013-1678987DE561}"/>
                  </a:ext>
                </a:extLst>
              </p:cNvPr>
              <p:cNvSpPr txBox="1"/>
              <p:nvPr/>
            </p:nvSpPr>
            <p:spPr>
              <a:xfrm>
                <a:off x="6066963" y="1635154"/>
                <a:ext cx="4502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3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</a:rPr>
                  <a:t>The user can switch on a projector or computer, or print the switch on a projector or computer, or print the.</a:t>
                </a:r>
              </a:p>
            </p:txBody>
          </p:sp>
        </p:grpSp>
      </p:grpSp>
      <p:sp>
        <p:nvSpPr>
          <p:cNvPr id="8" name="Shape 213"/>
          <p:cNvSpPr/>
          <p:nvPr/>
        </p:nvSpPr>
        <p:spPr>
          <a:xfrm>
            <a:off x="1043693" y="3463219"/>
            <a:ext cx="424053" cy="437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19" y="13500"/>
                </a:moveTo>
                <a:cubicBezTo>
                  <a:pt x="16026" y="13500"/>
                  <a:pt x="14632" y="14175"/>
                  <a:pt x="13935" y="15356"/>
                </a:cubicBezTo>
                <a:cubicBezTo>
                  <a:pt x="7839" y="12656"/>
                  <a:pt x="7839" y="12656"/>
                  <a:pt x="7839" y="12656"/>
                </a:cubicBezTo>
                <a:cubicBezTo>
                  <a:pt x="8187" y="12150"/>
                  <a:pt x="8361" y="11475"/>
                  <a:pt x="8361" y="10800"/>
                </a:cubicBezTo>
                <a:cubicBezTo>
                  <a:pt x="8361" y="10125"/>
                  <a:pt x="8187" y="9619"/>
                  <a:pt x="8013" y="9113"/>
                </a:cubicBezTo>
                <a:cubicBezTo>
                  <a:pt x="14110" y="6412"/>
                  <a:pt x="14110" y="6412"/>
                  <a:pt x="14110" y="6412"/>
                </a:cubicBezTo>
                <a:cubicBezTo>
                  <a:pt x="14806" y="7425"/>
                  <a:pt x="16026" y="8100"/>
                  <a:pt x="17419" y="8100"/>
                </a:cubicBezTo>
                <a:cubicBezTo>
                  <a:pt x="19684" y="8100"/>
                  <a:pt x="21600" y="6244"/>
                  <a:pt x="21600" y="4050"/>
                </a:cubicBezTo>
                <a:cubicBezTo>
                  <a:pt x="21600" y="1856"/>
                  <a:pt x="19684" y="0"/>
                  <a:pt x="17419" y="0"/>
                </a:cubicBezTo>
                <a:cubicBezTo>
                  <a:pt x="15155" y="0"/>
                  <a:pt x="13239" y="1856"/>
                  <a:pt x="13239" y="4050"/>
                </a:cubicBezTo>
                <a:cubicBezTo>
                  <a:pt x="13239" y="4388"/>
                  <a:pt x="13239" y="4894"/>
                  <a:pt x="13413" y="5231"/>
                </a:cubicBezTo>
                <a:cubicBezTo>
                  <a:pt x="7142" y="7931"/>
                  <a:pt x="7142" y="7931"/>
                  <a:pt x="7142" y="7931"/>
                </a:cubicBezTo>
                <a:cubicBezTo>
                  <a:pt x="6445" y="7256"/>
                  <a:pt x="5400" y="6750"/>
                  <a:pt x="4181" y="6750"/>
                </a:cubicBezTo>
                <a:cubicBezTo>
                  <a:pt x="1916" y="6750"/>
                  <a:pt x="0" y="8606"/>
                  <a:pt x="0" y="10800"/>
                </a:cubicBezTo>
                <a:cubicBezTo>
                  <a:pt x="0" y="12994"/>
                  <a:pt x="1916" y="14850"/>
                  <a:pt x="4181" y="14850"/>
                </a:cubicBezTo>
                <a:cubicBezTo>
                  <a:pt x="5226" y="14850"/>
                  <a:pt x="6271" y="14513"/>
                  <a:pt x="6968" y="13838"/>
                </a:cubicBezTo>
                <a:cubicBezTo>
                  <a:pt x="13413" y="16537"/>
                  <a:pt x="13413" y="16537"/>
                  <a:pt x="13413" y="16537"/>
                </a:cubicBezTo>
                <a:cubicBezTo>
                  <a:pt x="13239" y="16875"/>
                  <a:pt x="13239" y="17213"/>
                  <a:pt x="13239" y="17550"/>
                </a:cubicBezTo>
                <a:cubicBezTo>
                  <a:pt x="13239" y="19744"/>
                  <a:pt x="15155" y="21600"/>
                  <a:pt x="17419" y="21600"/>
                </a:cubicBezTo>
                <a:cubicBezTo>
                  <a:pt x="19684" y="21600"/>
                  <a:pt x="21600" y="19744"/>
                  <a:pt x="21600" y="17550"/>
                </a:cubicBezTo>
                <a:cubicBezTo>
                  <a:pt x="21600" y="15356"/>
                  <a:pt x="19684" y="13500"/>
                  <a:pt x="17419" y="13500"/>
                </a:cubicBezTo>
                <a:close/>
                <a:moveTo>
                  <a:pt x="17419" y="1350"/>
                </a:moveTo>
                <a:cubicBezTo>
                  <a:pt x="18987" y="1350"/>
                  <a:pt x="20206" y="2531"/>
                  <a:pt x="20206" y="4050"/>
                </a:cubicBezTo>
                <a:cubicBezTo>
                  <a:pt x="20206" y="5569"/>
                  <a:pt x="18987" y="6750"/>
                  <a:pt x="17419" y="6750"/>
                </a:cubicBezTo>
                <a:cubicBezTo>
                  <a:pt x="15852" y="6750"/>
                  <a:pt x="14632" y="5569"/>
                  <a:pt x="14632" y="4050"/>
                </a:cubicBezTo>
                <a:cubicBezTo>
                  <a:pt x="14632" y="2531"/>
                  <a:pt x="15852" y="1350"/>
                  <a:pt x="17419" y="1350"/>
                </a:cubicBezTo>
                <a:close/>
                <a:moveTo>
                  <a:pt x="4181" y="13500"/>
                </a:moveTo>
                <a:cubicBezTo>
                  <a:pt x="2613" y="13500"/>
                  <a:pt x="1394" y="12319"/>
                  <a:pt x="1394" y="10800"/>
                </a:cubicBezTo>
                <a:cubicBezTo>
                  <a:pt x="1394" y="9281"/>
                  <a:pt x="2613" y="8100"/>
                  <a:pt x="4181" y="8100"/>
                </a:cubicBezTo>
                <a:cubicBezTo>
                  <a:pt x="5748" y="8100"/>
                  <a:pt x="6968" y="9281"/>
                  <a:pt x="6968" y="10800"/>
                </a:cubicBezTo>
                <a:cubicBezTo>
                  <a:pt x="6968" y="12319"/>
                  <a:pt x="5748" y="13500"/>
                  <a:pt x="4181" y="13500"/>
                </a:cubicBezTo>
                <a:close/>
                <a:moveTo>
                  <a:pt x="17419" y="20250"/>
                </a:moveTo>
                <a:cubicBezTo>
                  <a:pt x="15852" y="20250"/>
                  <a:pt x="14632" y="19069"/>
                  <a:pt x="14632" y="17550"/>
                </a:cubicBezTo>
                <a:cubicBezTo>
                  <a:pt x="14632" y="16031"/>
                  <a:pt x="15852" y="14850"/>
                  <a:pt x="17419" y="14850"/>
                </a:cubicBezTo>
                <a:cubicBezTo>
                  <a:pt x="18987" y="14850"/>
                  <a:pt x="20206" y="16031"/>
                  <a:pt x="20206" y="17550"/>
                </a:cubicBezTo>
                <a:cubicBezTo>
                  <a:pt x="20206" y="19069"/>
                  <a:pt x="18987" y="20250"/>
                  <a:pt x="17419" y="20250"/>
                </a:cubicBezTo>
                <a:close/>
              </a:path>
            </a:pathLst>
          </a:custGeom>
          <a:solidFill>
            <a:srgbClr val="2E2E3F"/>
          </a:solidFill>
          <a:ln w="12700">
            <a:miter lim="400000"/>
          </a:ln>
        </p:spPr>
        <p:txBody>
          <a:bodyPr lIns="22860" rIns="22860"/>
          <a:lstStyle/>
          <a:p>
            <a:pPr defTabSz="1219169">
              <a:defRPr sz="4800">
                <a:solidFill>
                  <a:srgbClr val="27282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>
              <a:solidFill>
                <a:srgbClr val="2E2E3F"/>
              </a:solidFill>
            </a:endParaRPr>
          </a:p>
        </p:txBody>
      </p:sp>
      <p:sp>
        <p:nvSpPr>
          <p:cNvPr id="9" name="Shape 215"/>
          <p:cNvSpPr/>
          <p:nvPr/>
        </p:nvSpPr>
        <p:spPr>
          <a:xfrm>
            <a:off x="1026002" y="4967308"/>
            <a:ext cx="437034" cy="435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4850"/>
                </a:moveTo>
                <a:cubicBezTo>
                  <a:pt x="21600" y="16537"/>
                  <a:pt x="20419" y="17887"/>
                  <a:pt x="18900" y="18225"/>
                </a:cubicBezTo>
                <a:cubicBezTo>
                  <a:pt x="18900" y="21600"/>
                  <a:pt x="18900" y="21600"/>
                  <a:pt x="18900" y="21600"/>
                </a:cubicBezTo>
                <a:cubicBezTo>
                  <a:pt x="17550" y="21600"/>
                  <a:pt x="17550" y="21600"/>
                  <a:pt x="17550" y="21600"/>
                </a:cubicBezTo>
                <a:cubicBezTo>
                  <a:pt x="17550" y="18225"/>
                  <a:pt x="17550" y="18225"/>
                  <a:pt x="17550" y="18225"/>
                </a:cubicBezTo>
                <a:cubicBezTo>
                  <a:pt x="16031" y="17887"/>
                  <a:pt x="14850" y="16537"/>
                  <a:pt x="14850" y="14850"/>
                </a:cubicBezTo>
                <a:cubicBezTo>
                  <a:pt x="14850" y="12994"/>
                  <a:pt x="16369" y="11475"/>
                  <a:pt x="18225" y="11475"/>
                </a:cubicBezTo>
                <a:cubicBezTo>
                  <a:pt x="20081" y="11475"/>
                  <a:pt x="21600" y="12994"/>
                  <a:pt x="21600" y="14850"/>
                </a:cubicBezTo>
                <a:close/>
                <a:moveTo>
                  <a:pt x="18225" y="12825"/>
                </a:moveTo>
                <a:cubicBezTo>
                  <a:pt x="17044" y="12825"/>
                  <a:pt x="16200" y="13838"/>
                  <a:pt x="16200" y="14850"/>
                </a:cubicBezTo>
                <a:cubicBezTo>
                  <a:pt x="16200" y="16031"/>
                  <a:pt x="17044" y="16875"/>
                  <a:pt x="18225" y="16875"/>
                </a:cubicBezTo>
                <a:cubicBezTo>
                  <a:pt x="19406" y="16875"/>
                  <a:pt x="20250" y="16031"/>
                  <a:pt x="20250" y="14850"/>
                </a:cubicBezTo>
                <a:cubicBezTo>
                  <a:pt x="20250" y="13838"/>
                  <a:pt x="19406" y="12825"/>
                  <a:pt x="18225" y="12825"/>
                </a:cubicBezTo>
                <a:close/>
                <a:moveTo>
                  <a:pt x="17550" y="0"/>
                </a:moveTo>
                <a:cubicBezTo>
                  <a:pt x="18900" y="0"/>
                  <a:pt x="18900" y="0"/>
                  <a:pt x="18900" y="0"/>
                </a:cubicBezTo>
                <a:cubicBezTo>
                  <a:pt x="18900" y="11475"/>
                  <a:pt x="18900" y="11475"/>
                  <a:pt x="18900" y="11475"/>
                </a:cubicBezTo>
                <a:cubicBezTo>
                  <a:pt x="18225" y="11475"/>
                  <a:pt x="18225" y="11475"/>
                  <a:pt x="18225" y="11475"/>
                </a:cubicBezTo>
                <a:cubicBezTo>
                  <a:pt x="17550" y="11475"/>
                  <a:pt x="17550" y="11475"/>
                  <a:pt x="17550" y="11475"/>
                </a:cubicBezTo>
                <a:cubicBezTo>
                  <a:pt x="17550" y="0"/>
                  <a:pt x="17550" y="0"/>
                  <a:pt x="17550" y="0"/>
                </a:cubicBezTo>
                <a:close/>
                <a:moveTo>
                  <a:pt x="11475" y="10125"/>
                </a:moveTo>
                <a:cubicBezTo>
                  <a:pt x="11475" y="21600"/>
                  <a:pt x="11475" y="21600"/>
                  <a:pt x="11475" y="21600"/>
                </a:cubicBezTo>
                <a:cubicBezTo>
                  <a:pt x="10125" y="21600"/>
                  <a:pt x="10125" y="21600"/>
                  <a:pt x="10125" y="21600"/>
                </a:cubicBezTo>
                <a:cubicBezTo>
                  <a:pt x="10125" y="10125"/>
                  <a:pt x="10125" y="10125"/>
                  <a:pt x="10125" y="10125"/>
                </a:cubicBezTo>
                <a:cubicBezTo>
                  <a:pt x="8606" y="9788"/>
                  <a:pt x="7425" y="8437"/>
                  <a:pt x="7425" y="6750"/>
                </a:cubicBezTo>
                <a:cubicBezTo>
                  <a:pt x="7425" y="5062"/>
                  <a:pt x="8606" y="3712"/>
                  <a:pt x="10125" y="3544"/>
                </a:cubicBezTo>
                <a:cubicBezTo>
                  <a:pt x="10125" y="0"/>
                  <a:pt x="10125" y="0"/>
                  <a:pt x="10125" y="0"/>
                </a:cubicBezTo>
                <a:cubicBezTo>
                  <a:pt x="11475" y="0"/>
                  <a:pt x="11475" y="0"/>
                  <a:pt x="11475" y="0"/>
                </a:cubicBezTo>
                <a:cubicBezTo>
                  <a:pt x="11475" y="3544"/>
                  <a:pt x="11475" y="3544"/>
                  <a:pt x="11475" y="3544"/>
                </a:cubicBezTo>
                <a:cubicBezTo>
                  <a:pt x="12994" y="3712"/>
                  <a:pt x="14175" y="5062"/>
                  <a:pt x="14175" y="6750"/>
                </a:cubicBezTo>
                <a:cubicBezTo>
                  <a:pt x="14175" y="8437"/>
                  <a:pt x="12994" y="9788"/>
                  <a:pt x="11475" y="10125"/>
                </a:cubicBezTo>
                <a:close/>
                <a:moveTo>
                  <a:pt x="10800" y="4725"/>
                </a:moveTo>
                <a:cubicBezTo>
                  <a:pt x="9619" y="4725"/>
                  <a:pt x="8775" y="5737"/>
                  <a:pt x="8775" y="6750"/>
                </a:cubicBezTo>
                <a:cubicBezTo>
                  <a:pt x="8775" y="7931"/>
                  <a:pt x="9619" y="8775"/>
                  <a:pt x="10800" y="8775"/>
                </a:cubicBezTo>
                <a:cubicBezTo>
                  <a:pt x="11981" y="8775"/>
                  <a:pt x="12825" y="7931"/>
                  <a:pt x="12825" y="6750"/>
                </a:cubicBezTo>
                <a:cubicBezTo>
                  <a:pt x="12825" y="5737"/>
                  <a:pt x="11981" y="4725"/>
                  <a:pt x="10800" y="4725"/>
                </a:cubicBezTo>
                <a:close/>
                <a:moveTo>
                  <a:pt x="4050" y="18225"/>
                </a:moveTo>
                <a:cubicBezTo>
                  <a:pt x="4050" y="21600"/>
                  <a:pt x="4050" y="21600"/>
                  <a:pt x="4050" y="21600"/>
                </a:cubicBezTo>
                <a:cubicBezTo>
                  <a:pt x="2700" y="21600"/>
                  <a:pt x="2700" y="21600"/>
                  <a:pt x="2700" y="21600"/>
                </a:cubicBezTo>
                <a:cubicBezTo>
                  <a:pt x="2700" y="18225"/>
                  <a:pt x="2700" y="18225"/>
                  <a:pt x="2700" y="18225"/>
                </a:cubicBezTo>
                <a:cubicBezTo>
                  <a:pt x="1181" y="17887"/>
                  <a:pt x="0" y="16537"/>
                  <a:pt x="0" y="14850"/>
                </a:cubicBezTo>
                <a:cubicBezTo>
                  <a:pt x="0" y="12994"/>
                  <a:pt x="1519" y="11475"/>
                  <a:pt x="3375" y="11475"/>
                </a:cubicBezTo>
                <a:cubicBezTo>
                  <a:pt x="5231" y="11475"/>
                  <a:pt x="6750" y="12994"/>
                  <a:pt x="6750" y="14850"/>
                </a:cubicBezTo>
                <a:cubicBezTo>
                  <a:pt x="6750" y="16537"/>
                  <a:pt x="5569" y="17887"/>
                  <a:pt x="4050" y="18225"/>
                </a:cubicBezTo>
                <a:close/>
                <a:moveTo>
                  <a:pt x="3375" y="12825"/>
                </a:moveTo>
                <a:cubicBezTo>
                  <a:pt x="2194" y="12825"/>
                  <a:pt x="1350" y="13838"/>
                  <a:pt x="1350" y="14850"/>
                </a:cubicBezTo>
                <a:cubicBezTo>
                  <a:pt x="1350" y="16031"/>
                  <a:pt x="2194" y="16875"/>
                  <a:pt x="3375" y="16875"/>
                </a:cubicBezTo>
                <a:cubicBezTo>
                  <a:pt x="4556" y="16875"/>
                  <a:pt x="5400" y="16031"/>
                  <a:pt x="5400" y="14850"/>
                </a:cubicBezTo>
                <a:cubicBezTo>
                  <a:pt x="5400" y="13838"/>
                  <a:pt x="4556" y="12825"/>
                  <a:pt x="3375" y="12825"/>
                </a:cubicBezTo>
                <a:close/>
                <a:moveTo>
                  <a:pt x="2700" y="0"/>
                </a:moveTo>
                <a:cubicBezTo>
                  <a:pt x="4050" y="0"/>
                  <a:pt x="4050" y="0"/>
                  <a:pt x="4050" y="0"/>
                </a:cubicBezTo>
                <a:cubicBezTo>
                  <a:pt x="4050" y="11475"/>
                  <a:pt x="4050" y="11475"/>
                  <a:pt x="4050" y="11475"/>
                </a:cubicBezTo>
                <a:cubicBezTo>
                  <a:pt x="3375" y="11475"/>
                  <a:pt x="3375" y="11475"/>
                  <a:pt x="3375" y="11475"/>
                </a:cubicBezTo>
                <a:cubicBezTo>
                  <a:pt x="2700" y="11475"/>
                  <a:pt x="2700" y="11475"/>
                  <a:pt x="2700" y="11475"/>
                </a:cubicBezTo>
                <a:cubicBezTo>
                  <a:pt x="2700" y="0"/>
                  <a:pt x="2700" y="0"/>
                  <a:pt x="2700" y="0"/>
                </a:cubicBezTo>
                <a:close/>
              </a:path>
            </a:pathLst>
          </a:custGeom>
          <a:solidFill>
            <a:srgbClr val="2E2E3F"/>
          </a:solidFill>
          <a:ln w="12700">
            <a:miter lim="400000"/>
          </a:ln>
        </p:spPr>
        <p:txBody>
          <a:bodyPr lIns="22860" rIns="22860"/>
          <a:lstStyle/>
          <a:p>
            <a:pPr defTabSz="1219169">
              <a:defRPr sz="4800">
                <a:solidFill>
                  <a:srgbClr val="27282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>
              <a:solidFill>
                <a:srgbClr val="2E2E3F"/>
              </a:solidFill>
            </a:endParaRPr>
          </a:p>
        </p:txBody>
      </p:sp>
      <p:sp>
        <p:nvSpPr>
          <p:cNvPr id="10" name="Shape 216"/>
          <p:cNvSpPr/>
          <p:nvPr/>
        </p:nvSpPr>
        <p:spPr>
          <a:xfrm>
            <a:off x="1043694" y="2065614"/>
            <a:ext cx="435540" cy="435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72" h="20772" extrusionOk="0">
                <a:moveTo>
                  <a:pt x="14154" y="1097"/>
                </a:moveTo>
                <a:cubicBezTo>
                  <a:pt x="2135" y="13115"/>
                  <a:pt x="2135" y="13115"/>
                  <a:pt x="2135" y="13115"/>
                </a:cubicBezTo>
                <a:cubicBezTo>
                  <a:pt x="674" y="14414"/>
                  <a:pt x="-463" y="19936"/>
                  <a:pt x="187" y="20585"/>
                </a:cubicBezTo>
                <a:cubicBezTo>
                  <a:pt x="999" y="21235"/>
                  <a:pt x="6358" y="20098"/>
                  <a:pt x="7657" y="18637"/>
                </a:cubicBezTo>
                <a:cubicBezTo>
                  <a:pt x="19675" y="6781"/>
                  <a:pt x="19675" y="6781"/>
                  <a:pt x="19675" y="6781"/>
                </a:cubicBezTo>
                <a:cubicBezTo>
                  <a:pt x="21137" y="5157"/>
                  <a:pt x="21137" y="2721"/>
                  <a:pt x="19675" y="1097"/>
                </a:cubicBezTo>
                <a:cubicBezTo>
                  <a:pt x="18051" y="-365"/>
                  <a:pt x="15615" y="-365"/>
                  <a:pt x="14154" y="1097"/>
                </a:cubicBezTo>
                <a:close/>
                <a:moveTo>
                  <a:pt x="3435" y="13602"/>
                </a:moveTo>
                <a:cubicBezTo>
                  <a:pt x="13179" y="3858"/>
                  <a:pt x="13179" y="3858"/>
                  <a:pt x="13179" y="3858"/>
                </a:cubicBezTo>
                <a:cubicBezTo>
                  <a:pt x="14478" y="5319"/>
                  <a:pt x="14478" y="5319"/>
                  <a:pt x="14478" y="5319"/>
                </a:cubicBezTo>
                <a:cubicBezTo>
                  <a:pt x="5059" y="14739"/>
                  <a:pt x="5059" y="14739"/>
                  <a:pt x="5059" y="14739"/>
                </a:cubicBezTo>
                <a:cubicBezTo>
                  <a:pt x="4734" y="14414"/>
                  <a:pt x="4734" y="14414"/>
                  <a:pt x="4734" y="14414"/>
                </a:cubicBezTo>
                <a:cubicBezTo>
                  <a:pt x="4409" y="14089"/>
                  <a:pt x="3922" y="13764"/>
                  <a:pt x="3435" y="13602"/>
                </a:cubicBezTo>
                <a:cubicBezTo>
                  <a:pt x="3435" y="13602"/>
                  <a:pt x="3435" y="13602"/>
                  <a:pt x="3435" y="13602"/>
                </a:cubicBezTo>
                <a:close/>
                <a:moveTo>
                  <a:pt x="1323" y="19449"/>
                </a:moveTo>
                <a:cubicBezTo>
                  <a:pt x="1161" y="19124"/>
                  <a:pt x="1811" y="16525"/>
                  <a:pt x="2623" y="14739"/>
                </a:cubicBezTo>
                <a:cubicBezTo>
                  <a:pt x="3272" y="14901"/>
                  <a:pt x="3760" y="15226"/>
                  <a:pt x="4247" y="15713"/>
                </a:cubicBezTo>
                <a:cubicBezTo>
                  <a:pt x="4896" y="16200"/>
                  <a:pt x="4896" y="16200"/>
                  <a:pt x="4896" y="16200"/>
                </a:cubicBezTo>
                <a:cubicBezTo>
                  <a:pt x="5384" y="16850"/>
                  <a:pt x="5708" y="17500"/>
                  <a:pt x="5871" y="18149"/>
                </a:cubicBezTo>
                <a:cubicBezTo>
                  <a:pt x="4084" y="18961"/>
                  <a:pt x="1648" y="19611"/>
                  <a:pt x="1323" y="19449"/>
                </a:cubicBezTo>
                <a:close/>
                <a:moveTo>
                  <a:pt x="7170" y="17337"/>
                </a:moveTo>
                <a:cubicBezTo>
                  <a:pt x="7170" y="17500"/>
                  <a:pt x="7008" y="17500"/>
                  <a:pt x="7008" y="17500"/>
                </a:cubicBezTo>
                <a:cubicBezTo>
                  <a:pt x="6845" y="16850"/>
                  <a:pt x="6683" y="16200"/>
                  <a:pt x="6196" y="15713"/>
                </a:cubicBezTo>
                <a:cubicBezTo>
                  <a:pt x="6033" y="15713"/>
                  <a:pt x="6033" y="15713"/>
                  <a:pt x="6033" y="15713"/>
                </a:cubicBezTo>
                <a:cubicBezTo>
                  <a:pt x="15453" y="6294"/>
                  <a:pt x="15453" y="6294"/>
                  <a:pt x="15453" y="6294"/>
                </a:cubicBezTo>
                <a:cubicBezTo>
                  <a:pt x="16914" y="7593"/>
                  <a:pt x="16914" y="7593"/>
                  <a:pt x="16914" y="7593"/>
                </a:cubicBezTo>
                <a:cubicBezTo>
                  <a:pt x="7170" y="17337"/>
                  <a:pt x="7170" y="17337"/>
                  <a:pt x="7170" y="17337"/>
                </a:cubicBezTo>
                <a:close/>
                <a:moveTo>
                  <a:pt x="18701" y="5806"/>
                </a:moveTo>
                <a:cubicBezTo>
                  <a:pt x="17726" y="6781"/>
                  <a:pt x="17726" y="6781"/>
                  <a:pt x="17726" y="6781"/>
                </a:cubicBezTo>
                <a:cubicBezTo>
                  <a:pt x="13991" y="3046"/>
                  <a:pt x="13991" y="3046"/>
                  <a:pt x="13991" y="3046"/>
                </a:cubicBezTo>
                <a:cubicBezTo>
                  <a:pt x="14966" y="2071"/>
                  <a:pt x="14966" y="2071"/>
                  <a:pt x="14966" y="2071"/>
                </a:cubicBezTo>
                <a:cubicBezTo>
                  <a:pt x="15940" y="934"/>
                  <a:pt x="17726" y="934"/>
                  <a:pt x="18701" y="2071"/>
                </a:cubicBezTo>
                <a:cubicBezTo>
                  <a:pt x="19838" y="3046"/>
                  <a:pt x="19838" y="4832"/>
                  <a:pt x="18701" y="5806"/>
                </a:cubicBezTo>
                <a:close/>
              </a:path>
            </a:pathLst>
          </a:custGeom>
          <a:solidFill>
            <a:srgbClr val="2E2E3F"/>
          </a:solidFill>
          <a:ln w="12700">
            <a:miter lim="400000"/>
          </a:ln>
        </p:spPr>
        <p:txBody>
          <a:bodyPr lIns="22860" rIns="22860"/>
          <a:lstStyle/>
          <a:p>
            <a:pPr defTabSz="1219169">
              <a:defRPr sz="4800">
                <a:solidFill>
                  <a:srgbClr val="27282D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>
              <a:solidFill>
                <a:srgbClr val="2E2E3F"/>
              </a:solidFill>
            </a:endParaRP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1818259" y="1953610"/>
            <a:ext cx="4040385" cy="925831"/>
            <a:chOff x="1963131" y="1990310"/>
            <a:chExt cx="2921666" cy="925831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1990310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is added.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15042"/>
              <a:ext cx="2921666" cy="5010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judge on a projector or computer, or print the presentation and make it into a film to be used in a wider field.</a:t>
              </a:r>
            </a:p>
          </p:txBody>
        </p:sp>
      </p:grpSp>
      <p:grpSp>
        <p:nvGrpSpPr>
          <p:cNvPr id="14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1818259" y="3218820"/>
            <a:ext cx="4040385" cy="925831"/>
            <a:chOff x="1963131" y="1990310"/>
            <a:chExt cx="2921666" cy="925831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1990310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is added.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15042"/>
              <a:ext cx="2921666" cy="5010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judge on a projector or computer, or print the presentation and make it into a film to be used in a wider field.</a:t>
              </a:r>
            </a:p>
          </p:txBody>
        </p:sp>
      </p:grpSp>
      <p:grpSp>
        <p:nvGrpSpPr>
          <p:cNvPr id="17" name="组合 1">
            <a:extLst>
              <a:ext uri="{FF2B5EF4-FFF2-40B4-BE49-F238E27FC236}">
                <a16:creationId xmlns:a16="http://schemas.microsoft.com/office/drawing/2014/main" id="{15B50F7B-21F1-4D1B-855C-96B8AD368927}"/>
              </a:ext>
            </a:extLst>
          </p:cNvPr>
          <p:cNvGrpSpPr/>
          <p:nvPr/>
        </p:nvGrpSpPr>
        <p:grpSpPr>
          <a:xfrm>
            <a:off x="1818258" y="4722187"/>
            <a:ext cx="4040385" cy="925831"/>
            <a:chOff x="1963131" y="1990310"/>
            <a:chExt cx="2921666" cy="925831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D609F4D-219F-4274-9105-29322D460A1A}"/>
                </a:ext>
              </a:extLst>
            </p:cNvPr>
            <p:cNvSpPr/>
            <p:nvPr/>
          </p:nvSpPr>
          <p:spPr>
            <a:xfrm>
              <a:off x="1963132" y="1990310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is added.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864A7CF-E24B-4A3A-B671-C1FA2ACD5027}"/>
                </a:ext>
              </a:extLst>
            </p:cNvPr>
            <p:cNvSpPr txBox="1"/>
            <p:nvPr/>
          </p:nvSpPr>
          <p:spPr>
            <a:xfrm>
              <a:off x="1963131" y="2415042"/>
              <a:ext cx="2921666" cy="5010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judge on a projector or computer, or print the presentation and make it into a film to be used in a wider field.</a:t>
              </a:r>
            </a:p>
          </p:txBody>
        </p:sp>
      </p:grpSp>
      <p:sp>
        <p:nvSpPr>
          <p:cNvPr id="20" name="三角形 19"/>
          <p:cNvSpPr/>
          <p:nvPr/>
        </p:nvSpPr>
        <p:spPr>
          <a:xfrm>
            <a:off x="5280212" y="3720263"/>
            <a:ext cx="6911788" cy="3855509"/>
          </a:xfrm>
          <a:prstGeom prst="triangl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三角形 20"/>
          <p:cNvSpPr/>
          <p:nvPr/>
        </p:nvSpPr>
        <p:spPr>
          <a:xfrm rot="10800000">
            <a:off x="5257722" y="-342742"/>
            <a:ext cx="6911788" cy="3855509"/>
          </a:xfrm>
          <a:prstGeom prst="triangle">
            <a:avLst/>
          </a:prstGeo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 rot="2700000">
            <a:off x="6938471" y="1688073"/>
            <a:ext cx="3550294" cy="3550292"/>
          </a:xfrm>
          <a:prstGeom prst="rect">
            <a:avLst/>
          </a:prstGeom>
          <a:solidFill>
            <a:srgbClr val="2E2E3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3" name="组合 8">
            <a:extLst>
              <a:ext uri="{FF2B5EF4-FFF2-40B4-BE49-F238E27FC236}">
                <a16:creationId xmlns:a16="http://schemas.microsoft.com/office/drawing/2014/main" id="{F4629CDD-426F-4B16-8FA9-ADDB0750890F}"/>
              </a:ext>
            </a:extLst>
          </p:cNvPr>
          <p:cNvGrpSpPr/>
          <p:nvPr/>
        </p:nvGrpSpPr>
        <p:grpSpPr>
          <a:xfrm>
            <a:off x="7366354" y="2783604"/>
            <a:ext cx="2739503" cy="1122808"/>
            <a:chOff x="1963131" y="1805644"/>
            <a:chExt cx="2739503" cy="1122808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84D32202-760F-4305-98A5-3AC022AD89F3}"/>
                </a:ext>
              </a:extLst>
            </p:cNvPr>
            <p:cNvSpPr/>
            <p:nvPr/>
          </p:nvSpPr>
          <p:spPr>
            <a:xfrm>
              <a:off x="2211895" y="1805644"/>
              <a:ext cx="2241974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is added.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898F782B-47AC-4C71-8989-D283D5255598}"/>
                </a:ext>
              </a:extLst>
            </p:cNvPr>
            <p:cNvSpPr txBox="1"/>
            <p:nvPr/>
          </p:nvSpPr>
          <p:spPr>
            <a:xfrm>
              <a:off x="1963131" y="2415042"/>
              <a:ext cx="2739503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judge on a projector or computer, or print the presentation and make it into a film to be used in a wider field.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23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545904" y="357774"/>
            <a:ext cx="5391126" cy="821125"/>
            <a:chOff x="5567083" y="1079668"/>
            <a:chExt cx="5391126" cy="821125"/>
          </a:xfrm>
        </p:grpSpPr>
        <p:sp>
          <p:nvSpPr>
            <p:cNvPr id="3" name="矩形 2"/>
            <p:cNvSpPr/>
            <p:nvPr/>
          </p:nvSpPr>
          <p:spPr>
            <a:xfrm>
              <a:off x="5567083" y="1156447"/>
              <a:ext cx="111822" cy="744346"/>
            </a:xfrm>
            <a:prstGeom prst="rect">
              <a:avLst/>
            </a:prstGeom>
            <a:solidFill>
              <a:srgbClr val="E95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5824916" y="1079668"/>
              <a:ext cx="5133293" cy="821125"/>
              <a:chOff x="6066963" y="1214139"/>
              <a:chExt cx="5133293" cy="821125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2F78B57-7465-44A8-9891-07E030845F5A}"/>
                  </a:ext>
                </a:extLst>
              </p:cNvPr>
              <p:cNvSpPr txBox="1"/>
              <p:nvPr/>
            </p:nvSpPr>
            <p:spPr>
              <a:xfrm>
                <a:off x="6066964" y="1214139"/>
                <a:ext cx="51332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000" b="1" dirty="0">
                    <a:solidFill>
                      <a:srgbClr val="2E2E3F"/>
                    </a:solidFill>
                    <a:latin typeface="Century Gothic" panose="020B0502020202020204" pitchFamily="34" charset="0"/>
                    <a:ea typeface="微软雅黑"/>
                    <a:cs typeface="Segoe UI Light" panose="020B0502040204020203" pitchFamily="34" charset="0"/>
                  </a:rPr>
                  <a:t>An overview of the project</a:t>
                </a:r>
                <a:endParaRPr lang="id-ID" altLang="zh-CN" sz="2000" b="1" dirty="0">
                  <a:solidFill>
                    <a:srgbClr val="2E2E3F"/>
                  </a:solidFill>
                  <a:latin typeface="Century Gothic" panose="020B0502020202020204" pitchFamily="34" charset="0"/>
                  <a:ea typeface="微软雅黑"/>
                  <a:cs typeface="Segoe UI Light" panose="020B0502040204020203" pitchFamily="34" charset="0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893491B-C64C-4CA9-8013-1678987DE561}"/>
                  </a:ext>
                </a:extLst>
              </p:cNvPr>
              <p:cNvSpPr txBox="1"/>
              <p:nvPr/>
            </p:nvSpPr>
            <p:spPr>
              <a:xfrm>
                <a:off x="6066963" y="1635154"/>
                <a:ext cx="4502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3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</a:rPr>
                  <a:t>The user can switch on a projector or computer, or print the switch on a projector or computer, or print the.</a:t>
                </a:r>
              </a:p>
            </p:txBody>
          </p:sp>
        </p:grpSp>
      </p:grpSp>
      <p:cxnSp>
        <p:nvCxnSpPr>
          <p:cNvPr id="64" name="Straight Connector 13"/>
          <p:cNvCxnSpPr/>
          <p:nvPr/>
        </p:nvCxnSpPr>
        <p:spPr>
          <a:xfrm flipV="1">
            <a:off x="2202890" y="3769856"/>
            <a:ext cx="0" cy="389987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20"/>
          <p:cNvCxnSpPr/>
          <p:nvPr/>
        </p:nvCxnSpPr>
        <p:spPr>
          <a:xfrm flipV="1">
            <a:off x="4006450" y="3078730"/>
            <a:ext cx="0" cy="659699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24"/>
          <p:cNvCxnSpPr/>
          <p:nvPr/>
        </p:nvCxnSpPr>
        <p:spPr>
          <a:xfrm>
            <a:off x="7936630" y="4354137"/>
            <a:ext cx="0" cy="659699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28"/>
          <p:cNvCxnSpPr/>
          <p:nvPr/>
        </p:nvCxnSpPr>
        <p:spPr>
          <a:xfrm>
            <a:off x="9664627" y="3568904"/>
            <a:ext cx="0" cy="659699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32"/>
          <p:cNvCxnSpPr/>
          <p:nvPr/>
        </p:nvCxnSpPr>
        <p:spPr>
          <a:xfrm flipV="1">
            <a:off x="5937030" y="2650418"/>
            <a:ext cx="0" cy="659699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íŝ1ïḓê"/>
          <p:cNvSpPr>
            <a:spLocks/>
          </p:cNvSpPr>
          <p:nvPr/>
        </p:nvSpPr>
        <p:spPr bwMode="auto">
          <a:xfrm>
            <a:off x="2188080" y="4627564"/>
            <a:ext cx="195116" cy="97559"/>
          </a:xfrm>
          <a:custGeom>
            <a:avLst/>
            <a:gdLst>
              <a:gd name="T0" fmla="*/ 32 w 32"/>
              <a:gd name="T1" fmla="*/ 8 h 16"/>
              <a:gd name="T2" fmla="*/ 24 w 32"/>
              <a:gd name="T3" fmla="*/ 8 h 16"/>
              <a:gd name="T4" fmla="*/ 16 w 32"/>
              <a:gd name="T5" fmla="*/ 0 h 16"/>
              <a:gd name="T6" fmla="*/ 8 w 32"/>
              <a:gd name="T7" fmla="*/ 8 h 16"/>
              <a:gd name="T8" fmla="*/ 0 w 32"/>
              <a:gd name="T9" fmla="*/ 8 h 16"/>
              <a:gd name="T10" fmla="*/ 0 w 32"/>
              <a:gd name="T11" fmla="*/ 16 h 16"/>
              <a:gd name="T12" fmla="*/ 32 w 32"/>
              <a:gd name="T13" fmla="*/ 16 h 16"/>
              <a:gd name="T14" fmla="*/ 32 w 32"/>
              <a:gd name="T15" fmla="*/ 8 h 16"/>
              <a:gd name="T16" fmla="*/ 16 w 32"/>
              <a:gd name="T17" fmla="*/ 12 h 16"/>
              <a:gd name="T18" fmla="*/ 12 w 32"/>
              <a:gd name="T19" fmla="*/ 8 h 16"/>
              <a:gd name="T20" fmla="*/ 16 w 32"/>
              <a:gd name="T21" fmla="*/ 4 h 16"/>
              <a:gd name="T22" fmla="*/ 20 w 32"/>
              <a:gd name="T23" fmla="*/ 8 h 16"/>
              <a:gd name="T24" fmla="*/ 16 w 32"/>
              <a:gd name="T25" fmla="*/ 1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" h="16">
                <a:moveTo>
                  <a:pt x="32" y="8"/>
                </a:moveTo>
                <a:cubicBezTo>
                  <a:pt x="24" y="8"/>
                  <a:pt x="24" y="8"/>
                  <a:pt x="24" y="8"/>
                </a:cubicBezTo>
                <a:cubicBezTo>
                  <a:pt x="24" y="4"/>
                  <a:pt x="20" y="0"/>
                  <a:pt x="16" y="0"/>
                </a:cubicBezTo>
                <a:cubicBezTo>
                  <a:pt x="12" y="0"/>
                  <a:pt x="8" y="4"/>
                  <a:pt x="8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16"/>
                  <a:pt x="0" y="16"/>
                  <a:pt x="0" y="16"/>
                </a:cubicBezTo>
                <a:cubicBezTo>
                  <a:pt x="32" y="16"/>
                  <a:pt x="32" y="16"/>
                  <a:pt x="32" y="16"/>
                </a:cubicBezTo>
                <a:lnTo>
                  <a:pt x="32" y="8"/>
                </a:lnTo>
                <a:close/>
                <a:moveTo>
                  <a:pt x="16" y="12"/>
                </a:moveTo>
                <a:cubicBezTo>
                  <a:pt x="14" y="12"/>
                  <a:pt x="12" y="10"/>
                  <a:pt x="12" y="8"/>
                </a:cubicBezTo>
                <a:cubicBezTo>
                  <a:pt x="12" y="6"/>
                  <a:pt x="14" y="4"/>
                  <a:pt x="16" y="4"/>
                </a:cubicBezTo>
                <a:cubicBezTo>
                  <a:pt x="18" y="4"/>
                  <a:pt x="20" y="6"/>
                  <a:pt x="20" y="8"/>
                </a:cubicBezTo>
                <a:cubicBezTo>
                  <a:pt x="20" y="10"/>
                  <a:pt x="18" y="12"/>
                  <a:pt x="16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sz="2489" dirty="0">
              <a:latin typeface="微软雅黑" panose="020B0503020204020204" pitchFamily="34" charset="-122"/>
            </a:endParaRPr>
          </a:p>
        </p:txBody>
      </p:sp>
      <p:sp>
        <p:nvSpPr>
          <p:cNvPr id="74" name="islide"/>
          <p:cNvSpPr>
            <a:spLocks/>
          </p:cNvSpPr>
          <p:nvPr/>
        </p:nvSpPr>
        <p:spPr bwMode="auto">
          <a:xfrm>
            <a:off x="1259856" y="4315924"/>
            <a:ext cx="2373814" cy="975188"/>
          </a:xfrm>
          <a:prstGeom prst="rect">
            <a:avLst/>
          </a:prstGeom>
          <a:solidFill>
            <a:srgbClr val="2E2E3F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sz="2489" dirty="0">
              <a:latin typeface="微软雅黑" panose="020B0503020204020204" pitchFamily="34" charset="-122"/>
            </a:endParaRPr>
          </a:p>
        </p:txBody>
      </p:sp>
      <p:sp>
        <p:nvSpPr>
          <p:cNvPr id="76" name="îṩḷïḑe"/>
          <p:cNvSpPr>
            <a:spLocks/>
          </p:cNvSpPr>
          <p:nvPr/>
        </p:nvSpPr>
        <p:spPr bwMode="auto">
          <a:xfrm>
            <a:off x="2987853" y="3867972"/>
            <a:ext cx="2373814" cy="975188"/>
          </a:xfrm>
          <a:prstGeom prst="rect">
            <a:avLst/>
          </a:prstGeom>
          <a:solidFill>
            <a:srgbClr val="E9554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sz="2489" dirty="0">
              <a:latin typeface="微软雅黑" panose="020B0503020204020204" pitchFamily="34" charset="-122"/>
            </a:endParaRPr>
          </a:p>
        </p:txBody>
      </p:sp>
      <p:sp>
        <p:nvSpPr>
          <p:cNvPr id="78" name="îšḷide"/>
          <p:cNvSpPr>
            <a:spLocks/>
          </p:cNvSpPr>
          <p:nvPr/>
        </p:nvSpPr>
        <p:spPr bwMode="auto">
          <a:xfrm>
            <a:off x="4721669" y="3420019"/>
            <a:ext cx="2373814" cy="975188"/>
          </a:xfrm>
          <a:prstGeom prst="rect">
            <a:avLst/>
          </a:prstGeom>
          <a:solidFill>
            <a:srgbClr val="2E2E3F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sz="2489" dirty="0">
              <a:latin typeface="微软雅黑" panose="020B0503020204020204" pitchFamily="34" charset="-122"/>
            </a:endParaRPr>
          </a:p>
        </p:txBody>
      </p:sp>
      <p:sp>
        <p:nvSpPr>
          <p:cNvPr id="80" name="ïşľíḋê"/>
          <p:cNvSpPr>
            <a:spLocks/>
          </p:cNvSpPr>
          <p:nvPr/>
        </p:nvSpPr>
        <p:spPr bwMode="auto">
          <a:xfrm>
            <a:off x="6445649" y="2977465"/>
            <a:ext cx="2373814" cy="975188"/>
          </a:xfrm>
          <a:prstGeom prst="rect">
            <a:avLst/>
          </a:prstGeom>
          <a:solidFill>
            <a:srgbClr val="E9554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sz="2489" dirty="0">
              <a:latin typeface="微软雅黑" panose="020B0503020204020204" pitchFamily="34" charset="-122"/>
            </a:endParaRPr>
          </a:p>
        </p:txBody>
      </p:sp>
      <p:sp>
        <p:nvSpPr>
          <p:cNvPr id="82" name="í$ḷíďé"/>
          <p:cNvSpPr>
            <a:spLocks/>
          </p:cNvSpPr>
          <p:nvPr/>
        </p:nvSpPr>
        <p:spPr bwMode="auto">
          <a:xfrm>
            <a:off x="8167829" y="2336084"/>
            <a:ext cx="2932359" cy="1391427"/>
          </a:xfrm>
          <a:prstGeom prst="rightArrow">
            <a:avLst>
              <a:gd name="adj1" fmla="val 69463"/>
              <a:gd name="adj2" fmla="val 28319"/>
            </a:avLst>
          </a:prstGeom>
          <a:solidFill>
            <a:srgbClr val="2E2E3F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sz="2489" dirty="0">
              <a:latin typeface="微软雅黑" panose="020B0503020204020204" pitchFamily="34" charset="-122"/>
            </a:endParaRPr>
          </a:p>
        </p:txBody>
      </p:sp>
      <p:sp>
        <p:nvSpPr>
          <p:cNvPr id="83" name="îś1iḋê"/>
          <p:cNvSpPr/>
          <p:nvPr/>
        </p:nvSpPr>
        <p:spPr>
          <a:xfrm>
            <a:off x="3958803" y="4031654"/>
            <a:ext cx="201358" cy="276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2" h="21439" extrusionOk="0">
                <a:moveTo>
                  <a:pt x="21178" y="13631"/>
                </a:moveTo>
                <a:cubicBezTo>
                  <a:pt x="21402" y="10846"/>
                  <a:pt x="18718" y="1226"/>
                  <a:pt x="18396" y="0"/>
                </a:cubicBezTo>
                <a:lnTo>
                  <a:pt x="2781" y="0"/>
                </a:lnTo>
                <a:cubicBezTo>
                  <a:pt x="2592" y="1226"/>
                  <a:pt x="-198" y="8595"/>
                  <a:pt x="11" y="13636"/>
                </a:cubicBezTo>
                <a:cubicBezTo>
                  <a:pt x="24" y="13948"/>
                  <a:pt x="34" y="14235"/>
                  <a:pt x="58" y="14513"/>
                </a:cubicBezTo>
                <a:cubicBezTo>
                  <a:pt x="63" y="15005"/>
                  <a:pt x="145" y="15481"/>
                  <a:pt x="296" y="15943"/>
                </a:cubicBezTo>
                <a:cubicBezTo>
                  <a:pt x="485" y="16652"/>
                  <a:pt x="738" y="17229"/>
                  <a:pt x="1164" y="17673"/>
                </a:cubicBezTo>
                <a:cubicBezTo>
                  <a:pt x="2091" y="18638"/>
                  <a:pt x="6838" y="21600"/>
                  <a:pt x="10594" y="21432"/>
                </a:cubicBezTo>
                <a:cubicBezTo>
                  <a:pt x="14472" y="21258"/>
                  <a:pt x="17559" y="19867"/>
                  <a:pt x="19659" y="18014"/>
                </a:cubicBezTo>
                <a:cubicBezTo>
                  <a:pt x="19768" y="17913"/>
                  <a:pt x="20460" y="17013"/>
                  <a:pt x="20633" y="16581"/>
                </a:cubicBezTo>
                <a:cubicBezTo>
                  <a:pt x="20955" y="15913"/>
                  <a:pt x="21178" y="15209"/>
                  <a:pt x="21178" y="14471"/>
                </a:cubicBezTo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2489" dirty="0">
              <a:latin typeface="微软雅黑" panose="020B0503020204020204" pitchFamily="34" charset="-122"/>
            </a:endParaRPr>
          </a:p>
        </p:txBody>
      </p:sp>
      <p:sp>
        <p:nvSpPr>
          <p:cNvPr id="84" name="íślîďè"/>
          <p:cNvSpPr>
            <a:spLocks/>
          </p:cNvSpPr>
          <p:nvPr/>
        </p:nvSpPr>
        <p:spPr bwMode="auto">
          <a:xfrm>
            <a:off x="2116195" y="4676342"/>
            <a:ext cx="338886" cy="341455"/>
          </a:xfrm>
          <a:custGeom>
            <a:avLst/>
            <a:gdLst>
              <a:gd name="T0" fmla="*/ 113 w 132"/>
              <a:gd name="T1" fmla="*/ 0 h 133"/>
              <a:gd name="T2" fmla="*/ 113 w 132"/>
              <a:gd name="T3" fmla="*/ 29 h 133"/>
              <a:gd name="T4" fmla="*/ 19 w 132"/>
              <a:gd name="T5" fmla="*/ 29 h 133"/>
              <a:gd name="T6" fmla="*/ 19 w 132"/>
              <a:gd name="T7" fmla="*/ 0 h 133"/>
              <a:gd name="T8" fmla="*/ 0 w 132"/>
              <a:gd name="T9" fmla="*/ 0 h 133"/>
              <a:gd name="T10" fmla="*/ 0 w 132"/>
              <a:gd name="T11" fmla="*/ 133 h 133"/>
              <a:gd name="T12" fmla="*/ 132 w 132"/>
              <a:gd name="T13" fmla="*/ 133 h 133"/>
              <a:gd name="T14" fmla="*/ 132 w 132"/>
              <a:gd name="T15" fmla="*/ 0 h 133"/>
              <a:gd name="T16" fmla="*/ 113 w 132"/>
              <a:gd name="T17" fmla="*/ 0 h 133"/>
              <a:gd name="T18" fmla="*/ 61 w 132"/>
              <a:gd name="T19" fmla="*/ 111 h 133"/>
              <a:gd name="T20" fmla="*/ 54 w 132"/>
              <a:gd name="T21" fmla="*/ 107 h 133"/>
              <a:gd name="T22" fmla="*/ 28 w 132"/>
              <a:gd name="T23" fmla="*/ 78 h 133"/>
              <a:gd name="T24" fmla="*/ 42 w 132"/>
              <a:gd name="T25" fmla="*/ 66 h 133"/>
              <a:gd name="T26" fmla="*/ 61 w 132"/>
              <a:gd name="T27" fmla="*/ 85 h 133"/>
              <a:gd name="T28" fmla="*/ 99 w 132"/>
              <a:gd name="T29" fmla="*/ 47 h 133"/>
              <a:gd name="T30" fmla="*/ 113 w 132"/>
              <a:gd name="T31" fmla="*/ 62 h 133"/>
              <a:gd name="T32" fmla="*/ 61 w 132"/>
              <a:gd name="T33" fmla="*/ 11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2" h="133">
                <a:moveTo>
                  <a:pt x="113" y="0"/>
                </a:moveTo>
                <a:lnTo>
                  <a:pt x="113" y="29"/>
                </a:lnTo>
                <a:lnTo>
                  <a:pt x="19" y="29"/>
                </a:lnTo>
                <a:lnTo>
                  <a:pt x="19" y="0"/>
                </a:lnTo>
                <a:lnTo>
                  <a:pt x="0" y="0"/>
                </a:lnTo>
                <a:lnTo>
                  <a:pt x="0" y="133"/>
                </a:lnTo>
                <a:lnTo>
                  <a:pt x="132" y="133"/>
                </a:lnTo>
                <a:lnTo>
                  <a:pt x="132" y="0"/>
                </a:lnTo>
                <a:lnTo>
                  <a:pt x="113" y="0"/>
                </a:lnTo>
                <a:close/>
                <a:moveTo>
                  <a:pt x="61" y="111"/>
                </a:moveTo>
                <a:lnTo>
                  <a:pt x="54" y="107"/>
                </a:lnTo>
                <a:lnTo>
                  <a:pt x="28" y="78"/>
                </a:lnTo>
                <a:lnTo>
                  <a:pt x="42" y="66"/>
                </a:lnTo>
                <a:lnTo>
                  <a:pt x="61" y="85"/>
                </a:lnTo>
                <a:lnTo>
                  <a:pt x="99" y="47"/>
                </a:lnTo>
                <a:lnTo>
                  <a:pt x="113" y="62"/>
                </a:lnTo>
                <a:lnTo>
                  <a:pt x="61" y="1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489" dirty="0">
              <a:latin typeface="微软雅黑" panose="020B0503020204020204" pitchFamily="34" charset="-122"/>
            </a:endParaRPr>
          </a:p>
        </p:txBody>
      </p:sp>
      <p:sp>
        <p:nvSpPr>
          <p:cNvPr id="96" name="îṣliḋê"/>
          <p:cNvSpPr/>
          <p:nvPr/>
        </p:nvSpPr>
        <p:spPr>
          <a:xfrm>
            <a:off x="7337781" y="3212741"/>
            <a:ext cx="410783" cy="3614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041" y="15188"/>
                </a:moveTo>
                <a:cubicBezTo>
                  <a:pt x="8905" y="14174"/>
                  <a:pt x="8222" y="13317"/>
                  <a:pt x="8222" y="11485"/>
                </a:cubicBezTo>
                <a:cubicBezTo>
                  <a:pt x="8222" y="10385"/>
                  <a:pt x="8875" y="10744"/>
                  <a:pt x="9161" y="8730"/>
                </a:cubicBezTo>
                <a:cubicBezTo>
                  <a:pt x="9279" y="7894"/>
                  <a:pt x="9855" y="8716"/>
                  <a:pt x="9966" y="6808"/>
                </a:cubicBezTo>
                <a:cubicBezTo>
                  <a:pt x="9966" y="6047"/>
                  <a:pt x="9651" y="5858"/>
                  <a:pt x="9651" y="5858"/>
                </a:cubicBezTo>
                <a:cubicBezTo>
                  <a:pt x="9651" y="5858"/>
                  <a:pt x="9811" y="4733"/>
                  <a:pt x="9873" y="3867"/>
                </a:cubicBezTo>
                <a:cubicBezTo>
                  <a:pt x="9951" y="2788"/>
                  <a:pt x="9396" y="0"/>
                  <a:pt x="6431" y="0"/>
                </a:cubicBezTo>
                <a:cubicBezTo>
                  <a:pt x="3466" y="0"/>
                  <a:pt x="2909" y="2788"/>
                  <a:pt x="2987" y="3867"/>
                </a:cubicBezTo>
                <a:cubicBezTo>
                  <a:pt x="3050" y="4733"/>
                  <a:pt x="3210" y="5858"/>
                  <a:pt x="3210" y="5858"/>
                </a:cubicBezTo>
                <a:cubicBezTo>
                  <a:pt x="3210" y="5858"/>
                  <a:pt x="2895" y="6047"/>
                  <a:pt x="2895" y="6808"/>
                </a:cubicBezTo>
                <a:cubicBezTo>
                  <a:pt x="3005" y="8716"/>
                  <a:pt x="3582" y="7894"/>
                  <a:pt x="3700" y="8730"/>
                </a:cubicBezTo>
                <a:cubicBezTo>
                  <a:pt x="3987" y="10744"/>
                  <a:pt x="4639" y="10385"/>
                  <a:pt x="4639" y="11485"/>
                </a:cubicBezTo>
                <a:cubicBezTo>
                  <a:pt x="4639" y="13317"/>
                  <a:pt x="3956" y="14174"/>
                  <a:pt x="1819" y="15188"/>
                </a:cubicBezTo>
                <a:cubicBezTo>
                  <a:pt x="1169" y="15497"/>
                  <a:pt x="0" y="15976"/>
                  <a:pt x="0" y="17129"/>
                </a:cubicBezTo>
                <a:lnTo>
                  <a:pt x="0" y="21600"/>
                </a:lnTo>
                <a:lnTo>
                  <a:pt x="15005" y="21600"/>
                </a:lnTo>
                <a:cubicBezTo>
                  <a:pt x="15005" y="21600"/>
                  <a:pt x="15005" y="18955"/>
                  <a:pt x="15005" y="18248"/>
                </a:cubicBezTo>
                <a:cubicBezTo>
                  <a:pt x="15005" y="17196"/>
                  <a:pt x="13184" y="16207"/>
                  <a:pt x="11041" y="15188"/>
                </a:cubicBezTo>
                <a:close/>
                <a:moveTo>
                  <a:pt x="21600" y="21600"/>
                </a:moveTo>
                <a:cubicBezTo>
                  <a:pt x="21600" y="21600"/>
                  <a:pt x="21557" y="16953"/>
                  <a:pt x="21307" y="16471"/>
                </a:cubicBezTo>
                <a:cubicBezTo>
                  <a:pt x="20935" y="15754"/>
                  <a:pt x="20071" y="15261"/>
                  <a:pt x="18463" y="14498"/>
                </a:cubicBezTo>
                <a:cubicBezTo>
                  <a:pt x="16861" y="13736"/>
                  <a:pt x="16349" y="13094"/>
                  <a:pt x="16349" y="11720"/>
                </a:cubicBezTo>
                <a:cubicBezTo>
                  <a:pt x="16349" y="10894"/>
                  <a:pt x="16838" y="11164"/>
                  <a:pt x="17053" y="9653"/>
                </a:cubicBezTo>
                <a:cubicBezTo>
                  <a:pt x="17142" y="9026"/>
                  <a:pt x="17574" y="9643"/>
                  <a:pt x="17657" y="8212"/>
                </a:cubicBezTo>
                <a:cubicBezTo>
                  <a:pt x="17657" y="7642"/>
                  <a:pt x="17420" y="7499"/>
                  <a:pt x="17420" y="7499"/>
                </a:cubicBezTo>
                <a:cubicBezTo>
                  <a:pt x="17420" y="7499"/>
                  <a:pt x="17541" y="6656"/>
                  <a:pt x="17588" y="6006"/>
                </a:cubicBezTo>
                <a:cubicBezTo>
                  <a:pt x="17646" y="5197"/>
                  <a:pt x="17229" y="3106"/>
                  <a:pt x="15005" y="3106"/>
                </a:cubicBezTo>
                <a:cubicBezTo>
                  <a:pt x="12781" y="3106"/>
                  <a:pt x="12365" y="5197"/>
                  <a:pt x="12422" y="6006"/>
                </a:cubicBezTo>
                <a:cubicBezTo>
                  <a:pt x="12469" y="6656"/>
                  <a:pt x="12589" y="7499"/>
                  <a:pt x="12589" y="7499"/>
                </a:cubicBezTo>
                <a:cubicBezTo>
                  <a:pt x="12589" y="7499"/>
                  <a:pt x="12353" y="7642"/>
                  <a:pt x="12353" y="8212"/>
                </a:cubicBezTo>
                <a:cubicBezTo>
                  <a:pt x="12437" y="9643"/>
                  <a:pt x="12868" y="9026"/>
                  <a:pt x="12957" y="9653"/>
                </a:cubicBezTo>
                <a:cubicBezTo>
                  <a:pt x="13173" y="11164"/>
                  <a:pt x="13662" y="10894"/>
                  <a:pt x="13662" y="11720"/>
                </a:cubicBezTo>
                <a:cubicBezTo>
                  <a:pt x="13662" y="12655"/>
                  <a:pt x="13424" y="13250"/>
                  <a:pt x="12768" y="13776"/>
                </a:cubicBezTo>
                <a:cubicBezTo>
                  <a:pt x="16268" y="15766"/>
                  <a:pt x="16737" y="16172"/>
                  <a:pt x="16737" y="17952"/>
                </a:cubicBezTo>
                <a:lnTo>
                  <a:pt x="16737" y="21600"/>
                </a:lnTo>
                <a:cubicBezTo>
                  <a:pt x="16737" y="2160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sz="2489" dirty="0">
              <a:latin typeface="微软雅黑" panose="020B0503020204020204" pitchFamily="34" charset="-122"/>
            </a:endParaRPr>
          </a:p>
        </p:txBody>
      </p:sp>
      <p:grpSp>
        <p:nvGrpSpPr>
          <p:cNvPr id="119" name="组 118"/>
          <p:cNvGrpSpPr/>
          <p:nvPr/>
        </p:nvGrpSpPr>
        <p:grpSpPr>
          <a:xfrm>
            <a:off x="9312842" y="2826507"/>
            <a:ext cx="386177" cy="388739"/>
            <a:chOff x="9312842" y="2826507"/>
            <a:chExt cx="386177" cy="388739"/>
          </a:xfrm>
        </p:grpSpPr>
        <p:sp>
          <p:nvSpPr>
            <p:cNvPr id="97" name="ïṣļîḑé"/>
            <p:cNvSpPr>
              <a:spLocks/>
            </p:cNvSpPr>
            <p:nvPr/>
          </p:nvSpPr>
          <p:spPr bwMode="auto">
            <a:xfrm>
              <a:off x="9312842" y="2826507"/>
              <a:ext cx="386177" cy="301593"/>
            </a:xfrm>
            <a:custGeom>
              <a:avLst/>
              <a:gdLst>
                <a:gd name="T0" fmla="*/ 0 w 191"/>
                <a:gd name="T1" fmla="*/ 0 h 149"/>
                <a:gd name="T2" fmla="*/ 0 w 191"/>
                <a:gd name="T3" fmla="*/ 133 h 149"/>
                <a:gd name="T4" fmla="*/ 14 w 191"/>
                <a:gd name="T5" fmla="*/ 149 h 149"/>
                <a:gd name="T6" fmla="*/ 177 w 191"/>
                <a:gd name="T7" fmla="*/ 149 h 149"/>
                <a:gd name="T8" fmla="*/ 191 w 191"/>
                <a:gd name="T9" fmla="*/ 133 h 149"/>
                <a:gd name="T10" fmla="*/ 191 w 191"/>
                <a:gd name="T11" fmla="*/ 0 h 149"/>
                <a:gd name="T12" fmla="*/ 0 w 191"/>
                <a:gd name="T13" fmla="*/ 0 h 149"/>
                <a:gd name="T14" fmla="*/ 177 w 191"/>
                <a:gd name="T15" fmla="*/ 119 h 149"/>
                <a:gd name="T16" fmla="*/ 165 w 191"/>
                <a:gd name="T17" fmla="*/ 133 h 149"/>
                <a:gd name="T18" fmla="*/ 26 w 191"/>
                <a:gd name="T19" fmla="*/ 133 h 149"/>
                <a:gd name="T20" fmla="*/ 14 w 191"/>
                <a:gd name="T21" fmla="*/ 119 h 149"/>
                <a:gd name="T22" fmla="*/ 14 w 191"/>
                <a:gd name="T23" fmla="*/ 31 h 149"/>
                <a:gd name="T24" fmla="*/ 177 w 191"/>
                <a:gd name="T25" fmla="*/ 31 h 149"/>
                <a:gd name="T26" fmla="*/ 177 w 191"/>
                <a:gd name="T27" fmla="*/ 11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1" h="149">
                  <a:moveTo>
                    <a:pt x="0" y="0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0" y="142"/>
                    <a:pt x="6" y="149"/>
                    <a:pt x="14" y="149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85" y="149"/>
                    <a:pt x="191" y="142"/>
                    <a:pt x="191" y="133"/>
                  </a:cubicBezTo>
                  <a:cubicBezTo>
                    <a:pt x="191" y="0"/>
                    <a:pt x="191" y="0"/>
                    <a:pt x="191" y="0"/>
                  </a:cubicBezTo>
                  <a:lnTo>
                    <a:pt x="0" y="0"/>
                  </a:lnTo>
                  <a:close/>
                  <a:moveTo>
                    <a:pt x="177" y="119"/>
                  </a:moveTo>
                  <a:cubicBezTo>
                    <a:pt x="177" y="127"/>
                    <a:pt x="172" y="133"/>
                    <a:pt x="165" y="133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0" y="133"/>
                    <a:pt x="14" y="127"/>
                    <a:pt x="14" y="119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77" y="31"/>
                    <a:pt x="177" y="31"/>
                    <a:pt x="177" y="31"/>
                  </a:cubicBezTo>
                  <a:lnTo>
                    <a:pt x="177" y="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89" dirty="0">
                <a:latin typeface="微软雅黑" panose="020B0503020204020204" pitchFamily="34" charset="-122"/>
              </a:endParaRPr>
            </a:p>
          </p:txBody>
        </p:sp>
        <p:sp>
          <p:nvSpPr>
            <p:cNvPr id="98" name="i$lïďè"/>
            <p:cNvSpPr>
              <a:spLocks/>
            </p:cNvSpPr>
            <p:nvPr/>
          </p:nvSpPr>
          <p:spPr bwMode="auto">
            <a:xfrm>
              <a:off x="9416222" y="3111867"/>
              <a:ext cx="179419" cy="103379"/>
            </a:xfrm>
            <a:custGeom>
              <a:avLst/>
              <a:gdLst>
                <a:gd name="T0" fmla="*/ 87 w 89"/>
                <a:gd name="T1" fmla="*/ 40 h 51"/>
                <a:gd name="T2" fmla="*/ 49 w 89"/>
                <a:gd name="T3" fmla="*/ 2 h 51"/>
                <a:gd name="T4" fmla="*/ 45 w 89"/>
                <a:gd name="T5" fmla="*/ 0 h 51"/>
                <a:gd name="T6" fmla="*/ 45 w 89"/>
                <a:gd name="T7" fmla="*/ 0 h 51"/>
                <a:gd name="T8" fmla="*/ 44 w 89"/>
                <a:gd name="T9" fmla="*/ 0 h 51"/>
                <a:gd name="T10" fmla="*/ 41 w 89"/>
                <a:gd name="T11" fmla="*/ 2 h 51"/>
                <a:gd name="T12" fmla="*/ 2 w 89"/>
                <a:gd name="T13" fmla="*/ 40 h 51"/>
                <a:gd name="T14" fmla="*/ 2 w 89"/>
                <a:gd name="T15" fmla="*/ 47 h 51"/>
                <a:gd name="T16" fmla="*/ 9 w 89"/>
                <a:gd name="T17" fmla="*/ 47 h 51"/>
                <a:gd name="T18" fmla="*/ 40 w 89"/>
                <a:gd name="T19" fmla="*/ 16 h 51"/>
                <a:gd name="T20" fmla="*/ 40 w 89"/>
                <a:gd name="T21" fmla="*/ 46 h 51"/>
                <a:gd name="T22" fmla="*/ 45 w 89"/>
                <a:gd name="T23" fmla="*/ 51 h 51"/>
                <a:gd name="T24" fmla="*/ 50 w 89"/>
                <a:gd name="T25" fmla="*/ 46 h 51"/>
                <a:gd name="T26" fmla="*/ 50 w 89"/>
                <a:gd name="T27" fmla="*/ 16 h 51"/>
                <a:gd name="T28" fmla="*/ 80 w 89"/>
                <a:gd name="T29" fmla="*/ 47 h 51"/>
                <a:gd name="T30" fmla="*/ 87 w 89"/>
                <a:gd name="T31" fmla="*/ 47 h 51"/>
                <a:gd name="T32" fmla="*/ 87 w 89"/>
                <a:gd name="T3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51">
                  <a:moveTo>
                    <a:pt x="87" y="40"/>
                  </a:moveTo>
                  <a:cubicBezTo>
                    <a:pt x="49" y="2"/>
                    <a:pt x="49" y="2"/>
                    <a:pt x="49" y="2"/>
                  </a:cubicBezTo>
                  <a:cubicBezTo>
                    <a:pt x="48" y="1"/>
                    <a:pt x="46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3" y="0"/>
                    <a:pt x="42" y="1"/>
                    <a:pt x="41" y="2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2"/>
                    <a:pt x="0" y="45"/>
                    <a:pt x="2" y="47"/>
                  </a:cubicBezTo>
                  <a:cubicBezTo>
                    <a:pt x="4" y="49"/>
                    <a:pt x="7" y="49"/>
                    <a:pt x="9" y="4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9"/>
                    <a:pt x="42" y="51"/>
                    <a:pt x="45" y="51"/>
                  </a:cubicBezTo>
                  <a:cubicBezTo>
                    <a:pt x="47" y="51"/>
                    <a:pt x="50" y="49"/>
                    <a:pt x="50" y="4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2" y="49"/>
                    <a:pt x="85" y="49"/>
                    <a:pt x="87" y="47"/>
                  </a:cubicBezTo>
                  <a:cubicBezTo>
                    <a:pt x="89" y="45"/>
                    <a:pt x="89" y="42"/>
                    <a:pt x="87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89" dirty="0">
                <a:latin typeface="微软雅黑" panose="020B0503020204020204" pitchFamily="34" charset="-122"/>
              </a:endParaRPr>
            </a:p>
          </p:txBody>
        </p:sp>
        <p:sp>
          <p:nvSpPr>
            <p:cNvPr id="99" name="isḷíḑé"/>
            <p:cNvSpPr>
              <a:spLocks/>
            </p:cNvSpPr>
            <p:nvPr/>
          </p:nvSpPr>
          <p:spPr bwMode="auto">
            <a:xfrm>
              <a:off x="9363250" y="2919634"/>
              <a:ext cx="137554" cy="145243"/>
            </a:xfrm>
            <a:custGeom>
              <a:avLst/>
              <a:gdLst>
                <a:gd name="T0" fmla="*/ 35 w 68"/>
                <a:gd name="T1" fmla="*/ 36 h 72"/>
                <a:gd name="T2" fmla="*/ 68 w 68"/>
                <a:gd name="T3" fmla="*/ 31 h 72"/>
                <a:gd name="T4" fmla="*/ 61 w 68"/>
                <a:gd name="T5" fmla="*/ 15 h 72"/>
                <a:gd name="T6" fmla="*/ 16 w 68"/>
                <a:gd name="T7" fmla="*/ 11 h 72"/>
                <a:gd name="T8" fmla="*/ 12 w 68"/>
                <a:gd name="T9" fmla="*/ 56 h 72"/>
                <a:gd name="T10" fmla="*/ 56 w 68"/>
                <a:gd name="T11" fmla="*/ 61 h 72"/>
                <a:gd name="T12" fmla="*/ 35 w 68"/>
                <a:gd name="T1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72">
                  <a:moveTo>
                    <a:pt x="35" y="36"/>
                  </a:moveTo>
                  <a:cubicBezTo>
                    <a:pt x="68" y="31"/>
                    <a:pt x="68" y="31"/>
                    <a:pt x="68" y="31"/>
                  </a:cubicBezTo>
                  <a:cubicBezTo>
                    <a:pt x="67" y="25"/>
                    <a:pt x="65" y="20"/>
                    <a:pt x="61" y="15"/>
                  </a:cubicBezTo>
                  <a:cubicBezTo>
                    <a:pt x="49" y="1"/>
                    <a:pt x="29" y="0"/>
                    <a:pt x="16" y="11"/>
                  </a:cubicBezTo>
                  <a:cubicBezTo>
                    <a:pt x="2" y="23"/>
                    <a:pt x="0" y="43"/>
                    <a:pt x="12" y="56"/>
                  </a:cubicBezTo>
                  <a:cubicBezTo>
                    <a:pt x="23" y="70"/>
                    <a:pt x="43" y="72"/>
                    <a:pt x="56" y="61"/>
                  </a:cubicBezTo>
                  <a:lnTo>
                    <a:pt x="35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89" dirty="0">
                <a:latin typeface="微软雅黑" panose="020B0503020204020204" pitchFamily="34" charset="-122"/>
              </a:endParaRPr>
            </a:p>
          </p:txBody>
        </p:sp>
        <p:sp>
          <p:nvSpPr>
            <p:cNvPr id="100" name="îŝliḍê"/>
            <p:cNvSpPr>
              <a:spLocks/>
            </p:cNvSpPr>
            <p:nvPr/>
          </p:nvSpPr>
          <p:spPr bwMode="auto">
            <a:xfrm>
              <a:off x="9528999" y="2953809"/>
              <a:ext cx="113632" cy="14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89" dirty="0">
                <a:latin typeface="微软雅黑" panose="020B0503020204020204" pitchFamily="34" charset="-122"/>
              </a:endParaRPr>
            </a:p>
          </p:txBody>
        </p:sp>
        <p:sp>
          <p:nvSpPr>
            <p:cNvPr id="101" name="íś1íďè"/>
            <p:cNvSpPr>
              <a:spLocks/>
            </p:cNvSpPr>
            <p:nvPr/>
          </p:nvSpPr>
          <p:spPr bwMode="auto">
            <a:xfrm>
              <a:off x="9528999" y="2987983"/>
              <a:ext cx="113632" cy="11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89" dirty="0">
                <a:latin typeface="微软雅黑" panose="020B0503020204020204" pitchFamily="34" charset="-122"/>
              </a:endParaRPr>
            </a:p>
          </p:txBody>
        </p:sp>
        <p:sp>
          <p:nvSpPr>
            <p:cNvPr id="102" name="ísľîdè"/>
            <p:cNvSpPr>
              <a:spLocks/>
            </p:cNvSpPr>
            <p:nvPr/>
          </p:nvSpPr>
          <p:spPr bwMode="auto">
            <a:xfrm>
              <a:off x="9528999" y="3020449"/>
              <a:ext cx="72622" cy="11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89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72" name="iṡḷîdé"/>
          <p:cNvSpPr/>
          <p:nvPr/>
        </p:nvSpPr>
        <p:spPr>
          <a:xfrm>
            <a:off x="3947195" y="4018991"/>
            <a:ext cx="224657" cy="586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9" h="21600" extrusionOk="0">
                <a:moveTo>
                  <a:pt x="14991" y="10784"/>
                </a:moveTo>
                <a:cubicBezTo>
                  <a:pt x="19172" y="9576"/>
                  <a:pt x="21261" y="9426"/>
                  <a:pt x="21375" y="6935"/>
                </a:cubicBezTo>
                <a:cubicBezTo>
                  <a:pt x="21489" y="4444"/>
                  <a:pt x="18639" y="0"/>
                  <a:pt x="18639" y="0"/>
                </a:cubicBezTo>
                <a:lnTo>
                  <a:pt x="12201" y="0"/>
                </a:lnTo>
                <a:lnTo>
                  <a:pt x="9177" y="0"/>
                </a:lnTo>
                <a:lnTo>
                  <a:pt x="2739" y="0"/>
                </a:lnTo>
                <a:cubicBezTo>
                  <a:pt x="2739" y="0"/>
                  <a:pt x="-111" y="4444"/>
                  <a:pt x="3" y="6935"/>
                </a:cubicBezTo>
                <a:cubicBezTo>
                  <a:pt x="117" y="9426"/>
                  <a:pt x="2228" y="9559"/>
                  <a:pt x="6387" y="10777"/>
                </a:cubicBezTo>
                <a:cubicBezTo>
                  <a:pt x="10049" y="11850"/>
                  <a:pt x="9768" y="12335"/>
                  <a:pt x="9859" y="12787"/>
                </a:cubicBezTo>
                <a:cubicBezTo>
                  <a:pt x="10155" y="14267"/>
                  <a:pt x="10037" y="18381"/>
                  <a:pt x="9993" y="18850"/>
                </a:cubicBezTo>
                <a:cubicBezTo>
                  <a:pt x="9980" y="18987"/>
                  <a:pt x="9954" y="19116"/>
                  <a:pt x="9802" y="19395"/>
                </a:cubicBezTo>
                <a:cubicBezTo>
                  <a:pt x="9661" y="19653"/>
                  <a:pt x="8672" y="20391"/>
                  <a:pt x="4241" y="20755"/>
                </a:cubicBezTo>
                <a:cubicBezTo>
                  <a:pt x="2312" y="20844"/>
                  <a:pt x="1099" y="20972"/>
                  <a:pt x="1099" y="21115"/>
                </a:cubicBezTo>
                <a:cubicBezTo>
                  <a:pt x="1099" y="21383"/>
                  <a:pt x="5378" y="21600"/>
                  <a:pt x="10656" y="21600"/>
                </a:cubicBezTo>
                <a:cubicBezTo>
                  <a:pt x="15935" y="21600"/>
                  <a:pt x="20214" y="21383"/>
                  <a:pt x="20214" y="21115"/>
                </a:cubicBezTo>
                <a:cubicBezTo>
                  <a:pt x="20214" y="20972"/>
                  <a:pt x="19000" y="20844"/>
                  <a:pt x="17069" y="20756"/>
                </a:cubicBezTo>
                <a:cubicBezTo>
                  <a:pt x="12640" y="20391"/>
                  <a:pt x="11651" y="19654"/>
                  <a:pt x="11510" y="19396"/>
                </a:cubicBezTo>
                <a:cubicBezTo>
                  <a:pt x="11393" y="19180"/>
                  <a:pt x="11361" y="18973"/>
                  <a:pt x="11360" y="18890"/>
                </a:cubicBezTo>
                <a:cubicBezTo>
                  <a:pt x="11357" y="18712"/>
                  <a:pt x="11559" y="14334"/>
                  <a:pt x="11559" y="12790"/>
                </a:cubicBezTo>
                <a:cubicBezTo>
                  <a:pt x="11559" y="12334"/>
                  <a:pt x="11455" y="11805"/>
                  <a:pt x="14991" y="10784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2489" dirty="0">
              <a:latin typeface="微软雅黑" panose="020B0503020204020204" pitchFamily="34" charset="-122"/>
            </a:endParaRPr>
          </a:p>
        </p:txBody>
      </p:sp>
      <p:grpSp>
        <p:nvGrpSpPr>
          <p:cNvPr id="118" name="组 117"/>
          <p:cNvGrpSpPr/>
          <p:nvPr/>
        </p:nvGrpSpPr>
        <p:grpSpPr>
          <a:xfrm>
            <a:off x="5693557" y="3804293"/>
            <a:ext cx="400995" cy="355549"/>
            <a:chOff x="5693557" y="3804293"/>
            <a:chExt cx="400995" cy="355549"/>
          </a:xfrm>
        </p:grpSpPr>
        <p:sp>
          <p:nvSpPr>
            <p:cNvPr id="85" name="îṡļidê"/>
            <p:cNvSpPr>
              <a:spLocks/>
            </p:cNvSpPr>
            <p:nvPr/>
          </p:nvSpPr>
          <p:spPr bwMode="auto">
            <a:xfrm>
              <a:off x="5894055" y="3967364"/>
              <a:ext cx="90892" cy="46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89" dirty="0">
                <a:latin typeface="微软雅黑" panose="020B0503020204020204" pitchFamily="34" charset="-122"/>
              </a:endParaRPr>
            </a:p>
          </p:txBody>
        </p:sp>
        <p:sp>
          <p:nvSpPr>
            <p:cNvPr id="86" name="ïśḻíďè"/>
            <p:cNvSpPr>
              <a:spLocks/>
            </p:cNvSpPr>
            <p:nvPr/>
          </p:nvSpPr>
          <p:spPr bwMode="auto">
            <a:xfrm>
              <a:off x="5797816" y="3888502"/>
              <a:ext cx="73516" cy="54803"/>
            </a:xfrm>
            <a:custGeom>
              <a:avLst/>
              <a:gdLst>
                <a:gd name="T0" fmla="*/ 55 w 55"/>
                <a:gd name="T1" fmla="*/ 0 h 41"/>
                <a:gd name="T2" fmla="*/ 0 w 55"/>
                <a:gd name="T3" fmla="*/ 0 h 41"/>
                <a:gd name="T4" fmla="*/ 5 w 55"/>
                <a:gd name="T5" fmla="*/ 41 h 41"/>
                <a:gd name="T6" fmla="*/ 55 w 55"/>
                <a:gd name="T7" fmla="*/ 41 h 41"/>
                <a:gd name="T8" fmla="*/ 55 w 55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55" y="0"/>
                  </a:moveTo>
                  <a:lnTo>
                    <a:pt x="0" y="0"/>
                  </a:lnTo>
                  <a:lnTo>
                    <a:pt x="5" y="41"/>
                  </a:lnTo>
                  <a:lnTo>
                    <a:pt x="55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89" dirty="0">
                <a:latin typeface="微软雅黑" panose="020B0503020204020204" pitchFamily="34" charset="-122"/>
              </a:endParaRPr>
            </a:p>
          </p:txBody>
        </p:sp>
        <p:sp>
          <p:nvSpPr>
            <p:cNvPr id="87" name="iṣ1iḓé"/>
            <p:cNvSpPr>
              <a:spLocks/>
            </p:cNvSpPr>
            <p:nvPr/>
          </p:nvSpPr>
          <p:spPr bwMode="auto">
            <a:xfrm>
              <a:off x="5805836" y="3967364"/>
              <a:ext cx="65496" cy="46783"/>
            </a:xfrm>
            <a:custGeom>
              <a:avLst/>
              <a:gdLst>
                <a:gd name="T0" fmla="*/ 49 w 49"/>
                <a:gd name="T1" fmla="*/ 35 h 35"/>
                <a:gd name="T2" fmla="*/ 49 w 49"/>
                <a:gd name="T3" fmla="*/ 0 h 35"/>
                <a:gd name="T4" fmla="*/ 0 w 49"/>
                <a:gd name="T5" fmla="*/ 0 h 35"/>
                <a:gd name="T6" fmla="*/ 4 w 49"/>
                <a:gd name="T7" fmla="*/ 35 h 35"/>
                <a:gd name="T8" fmla="*/ 49 w 49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49" y="35"/>
                  </a:moveTo>
                  <a:lnTo>
                    <a:pt x="49" y="0"/>
                  </a:lnTo>
                  <a:lnTo>
                    <a:pt x="0" y="0"/>
                  </a:lnTo>
                  <a:lnTo>
                    <a:pt x="4" y="35"/>
                  </a:lnTo>
                  <a:lnTo>
                    <a:pt x="49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89" dirty="0">
                <a:latin typeface="微软雅黑" panose="020B0503020204020204" pitchFamily="34" charset="-122"/>
              </a:endParaRPr>
            </a:p>
          </p:txBody>
        </p:sp>
        <p:sp>
          <p:nvSpPr>
            <p:cNvPr id="88" name="îṡ1iďé"/>
            <p:cNvSpPr>
              <a:spLocks/>
            </p:cNvSpPr>
            <p:nvPr/>
          </p:nvSpPr>
          <p:spPr bwMode="auto">
            <a:xfrm>
              <a:off x="5791132" y="3816323"/>
              <a:ext cx="80199" cy="46783"/>
            </a:xfrm>
            <a:custGeom>
              <a:avLst/>
              <a:gdLst>
                <a:gd name="T0" fmla="*/ 60 w 60"/>
                <a:gd name="T1" fmla="*/ 0 h 35"/>
                <a:gd name="T2" fmla="*/ 0 w 60"/>
                <a:gd name="T3" fmla="*/ 0 h 35"/>
                <a:gd name="T4" fmla="*/ 3 w 60"/>
                <a:gd name="T5" fmla="*/ 35 h 35"/>
                <a:gd name="T6" fmla="*/ 60 w 60"/>
                <a:gd name="T7" fmla="*/ 35 h 35"/>
                <a:gd name="T8" fmla="*/ 60 w 60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35">
                  <a:moveTo>
                    <a:pt x="60" y="0"/>
                  </a:moveTo>
                  <a:lnTo>
                    <a:pt x="0" y="0"/>
                  </a:lnTo>
                  <a:lnTo>
                    <a:pt x="3" y="35"/>
                  </a:lnTo>
                  <a:lnTo>
                    <a:pt x="60" y="3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89" dirty="0">
                <a:latin typeface="微软雅黑" panose="020B0503020204020204" pitchFamily="34" charset="-122"/>
              </a:endParaRPr>
            </a:p>
          </p:txBody>
        </p:sp>
        <p:sp>
          <p:nvSpPr>
            <p:cNvPr id="89" name="iṡļiďé"/>
            <p:cNvSpPr>
              <a:spLocks/>
            </p:cNvSpPr>
            <p:nvPr/>
          </p:nvSpPr>
          <p:spPr bwMode="auto">
            <a:xfrm>
              <a:off x="6007669" y="3967364"/>
              <a:ext cx="57476" cy="46783"/>
            </a:xfrm>
            <a:custGeom>
              <a:avLst/>
              <a:gdLst>
                <a:gd name="T0" fmla="*/ 0 w 43"/>
                <a:gd name="T1" fmla="*/ 35 h 35"/>
                <a:gd name="T2" fmla="*/ 37 w 43"/>
                <a:gd name="T3" fmla="*/ 35 h 35"/>
                <a:gd name="T4" fmla="*/ 43 w 43"/>
                <a:gd name="T5" fmla="*/ 0 h 35"/>
                <a:gd name="T6" fmla="*/ 0 w 43"/>
                <a:gd name="T7" fmla="*/ 0 h 35"/>
                <a:gd name="T8" fmla="*/ 0 w 43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5">
                  <a:moveTo>
                    <a:pt x="0" y="35"/>
                  </a:moveTo>
                  <a:lnTo>
                    <a:pt x="37" y="35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89" dirty="0">
                <a:latin typeface="微软雅黑" panose="020B0503020204020204" pitchFamily="34" charset="-122"/>
              </a:endParaRPr>
            </a:p>
          </p:txBody>
        </p:sp>
        <p:sp>
          <p:nvSpPr>
            <p:cNvPr id="90" name="îśľíďé"/>
            <p:cNvSpPr>
              <a:spLocks/>
            </p:cNvSpPr>
            <p:nvPr/>
          </p:nvSpPr>
          <p:spPr bwMode="auto">
            <a:xfrm>
              <a:off x="5894055" y="3816323"/>
              <a:ext cx="90892" cy="46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89" dirty="0">
                <a:latin typeface="微软雅黑" panose="020B0503020204020204" pitchFamily="34" charset="-122"/>
              </a:endParaRPr>
            </a:p>
          </p:txBody>
        </p:sp>
        <p:sp>
          <p:nvSpPr>
            <p:cNvPr id="91" name="iSḷîḓe"/>
            <p:cNvSpPr>
              <a:spLocks/>
            </p:cNvSpPr>
            <p:nvPr/>
          </p:nvSpPr>
          <p:spPr bwMode="auto">
            <a:xfrm>
              <a:off x="6007669" y="3816323"/>
              <a:ext cx="86883" cy="46783"/>
            </a:xfrm>
            <a:custGeom>
              <a:avLst/>
              <a:gdLst>
                <a:gd name="T0" fmla="*/ 0 w 65"/>
                <a:gd name="T1" fmla="*/ 35 h 35"/>
                <a:gd name="T2" fmla="*/ 58 w 65"/>
                <a:gd name="T3" fmla="*/ 35 h 35"/>
                <a:gd name="T4" fmla="*/ 65 w 65"/>
                <a:gd name="T5" fmla="*/ 0 h 35"/>
                <a:gd name="T6" fmla="*/ 0 w 65"/>
                <a:gd name="T7" fmla="*/ 0 h 35"/>
                <a:gd name="T8" fmla="*/ 0 w 6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35">
                  <a:moveTo>
                    <a:pt x="0" y="35"/>
                  </a:moveTo>
                  <a:lnTo>
                    <a:pt x="58" y="35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89" dirty="0">
                <a:latin typeface="微软雅黑" panose="020B0503020204020204" pitchFamily="34" charset="-122"/>
              </a:endParaRPr>
            </a:p>
          </p:txBody>
        </p:sp>
        <p:sp>
          <p:nvSpPr>
            <p:cNvPr id="92" name="î$ļîdé"/>
            <p:cNvSpPr>
              <a:spLocks/>
            </p:cNvSpPr>
            <p:nvPr/>
          </p:nvSpPr>
          <p:spPr bwMode="auto">
            <a:xfrm>
              <a:off x="6007669" y="3888502"/>
              <a:ext cx="73516" cy="54803"/>
            </a:xfrm>
            <a:custGeom>
              <a:avLst/>
              <a:gdLst>
                <a:gd name="T0" fmla="*/ 0 w 55"/>
                <a:gd name="T1" fmla="*/ 41 h 41"/>
                <a:gd name="T2" fmla="*/ 47 w 55"/>
                <a:gd name="T3" fmla="*/ 41 h 41"/>
                <a:gd name="T4" fmla="*/ 55 w 55"/>
                <a:gd name="T5" fmla="*/ 0 h 41"/>
                <a:gd name="T6" fmla="*/ 0 w 55"/>
                <a:gd name="T7" fmla="*/ 0 h 41"/>
                <a:gd name="T8" fmla="*/ 0 w 55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0" y="41"/>
                  </a:moveTo>
                  <a:lnTo>
                    <a:pt x="47" y="41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89" dirty="0">
                <a:latin typeface="微软雅黑" panose="020B0503020204020204" pitchFamily="34" charset="-122"/>
              </a:endParaRPr>
            </a:p>
          </p:txBody>
        </p:sp>
        <p:sp>
          <p:nvSpPr>
            <p:cNvPr id="93" name="íṥļïďê"/>
            <p:cNvSpPr>
              <a:spLocks/>
            </p:cNvSpPr>
            <p:nvPr/>
          </p:nvSpPr>
          <p:spPr bwMode="auto">
            <a:xfrm>
              <a:off x="5693557" y="3804293"/>
              <a:ext cx="363569" cy="257973"/>
            </a:xfrm>
            <a:custGeom>
              <a:avLst/>
              <a:gdLst>
                <a:gd name="T0" fmla="*/ 54 w 272"/>
                <a:gd name="T1" fmla="*/ 0 h 193"/>
                <a:gd name="T2" fmla="*/ 0 w 272"/>
                <a:gd name="T3" fmla="*/ 0 h 193"/>
                <a:gd name="T4" fmla="*/ 0 w 272"/>
                <a:gd name="T5" fmla="*/ 18 h 193"/>
                <a:gd name="T6" fmla="*/ 38 w 272"/>
                <a:gd name="T7" fmla="*/ 18 h 193"/>
                <a:gd name="T8" fmla="*/ 53 w 272"/>
                <a:gd name="T9" fmla="*/ 193 h 193"/>
                <a:gd name="T10" fmla="*/ 272 w 272"/>
                <a:gd name="T11" fmla="*/ 193 h 193"/>
                <a:gd name="T12" fmla="*/ 272 w 272"/>
                <a:gd name="T13" fmla="*/ 176 h 193"/>
                <a:gd name="T14" fmla="*/ 69 w 272"/>
                <a:gd name="T15" fmla="*/ 176 h 193"/>
                <a:gd name="T16" fmla="*/ 54 w 272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93">
                  <a:moveTo>
                    <a:pt x="54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38" y="18"/>
                  </a:lnTo>
                  <a:lnTo>
                    <a:pt x="53" y="193"/>
                  </a:lnTo>
                  <a:lnTo>
                    <a:pt x="272" y="193"/>
                  </a:lnTo>
                  <a:lnTo>
                    <a:pt x="272" y="176"/>
                  </a:lnTo>
                  <a:lnTo>
                    <a:pt x="69" y="17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89" dirty="0">
                <a:latin typeface="微软雅黑" panose="020B0503020204020204" pitchFamily="34" charset="-122"/>
              </a:endParaRPr>
            </a:p>
          </p:txBody>
        </p:sp>
        <p:sp>
          <p:nvSpPr>
            <p:cNvPr id="94" name="íṣľíḓé"/>
            <p:cNvSpPr>
              <a:spLocks/>
            </p:cNvSpPr>
            <p:nvPr/>
          </p:nvSpPr>
          <p:spPr bwMode="auto">
            <a:xfrm>
              <a:off x="5764399" y="4086326"/>
              <a:ext cx="73516" cy="735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89" dirty="0">
                <a:latin typeface="微软雅黑" panose="020B0503020204020204" pitchFamily="34" charset="-122"/>
              </a:endParaRPr>
            </a:p>
          </p:txBody>
        </p:sp>
        <p:sp>
          <p:nvSpPr>
            <p:cNvPr id="95" name="işļíde"/>
            <p:cNvSpPr>
              <a:spLocks/>
            </p:cNvSpPr>
            <p:nvPr/>
          </p:nvSpPr>
          <p:spPr bwMode="auto">
            <a:xfrm>
              <a:off x="5976927" y="4086326"/>
              <a:ext cx="73516" cy="735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89" dirty="0">
                <a:latin typeface="微软雅黑" panose="020B0503020204020204" pitchFamily="34" charset="-122"/>
              </a:endParaRPr>
            </a:p>
          </p:txBody>
        </p:sp>
        <p:sp>
          <p:nvSpPr>
            <p:cNvPr id="73" name="iṣ1idê"/>
            <p:cNvSpPr>
              <a:spLocks/>
            </p:cNvSpPr>
            <p:nvPr/>
          </p:nvSpPr>
          <p:spPr bwMode="auto">
            <a:xfrm>
              <a:off x="5894055" y="3888502"/>
              <a:ext cx="90892" cy="548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89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03" name="组合 63"/>
          <p:cNvGrpSpPr/>
          <p:nvPr/>
        </p:nvGrpSpPr>
        <p:grpSpPr>
          <a:xfrm>
            <a:off x="8320876" y="4343451"/>
            <a:ext cx="3028441" cy="992580"/>
            <a:chOff x="3624779" y="2412339"/>
            <a:chExt cx="2607688" cy="992580"/>
          </a:xfrm>
        </p:grpSpPr>
        <p:sp>
          <p:nvSpPr>
            <p:cNvPr id="104" name="文本框 103"/>
            <p:cNvSpPr txBox="1"/>
            <p:nvPr/>
          </p:nvSpPr>
          <p:spPr>
            <a:xfrm>
              <a:off x="4098686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</a:t>
              </a: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3624779" y="2750894"/>
              <a:ext cx="2607688" cy="6540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stop on a projector or computer, or presentation and presentation it make film to be used in a wider field.</a:t>
              </a:r>
            </a:p>
          </p:txBody>
        </p:sp>
      </p:grpSp>
      <p:grpSp>
        <p:nvGrpSpPr>
          <p:cNvPr id="106" name="组合 66"/>
          <p:cNvGrpSpPr/>
          <p:nvPr/>
        </p:nvGrpSpPr>
        <p:grpSpPr>
          <a:xfrm>
            <a:off x="983313" y="2721499"/>
            <a:ext cx="2730884" cy="805349"/>
            <a:chOff x="3624780" y="2412339"/>
            <a:chExt cx="2351472" cy="805348"/>
          </a:xfrm>
        </p:grpSpPr>
        <p:sp>
          <p:nvSpPr>
            <p:cNvPr id="107" name="文本框 106"/>
            <p:cNvSpPr txBox="1"/>
            <p:nvPr/>
          </p:nvSpPr>
          <p:spPr>
            <a:xfrm>
              <a:off x="3624780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</a:t>
              </a: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3624780" y="2750893"/>
              <a:ext cx="2351472" cy="4667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switch on a projector or computer, or presentation.</a:t>
              </a:r>
            </a:p>
          </p:txBody>
        </p:sp>
      </p:grpSp>
      <p:grpSp>
        <p:nvGrpSpPr>
          <p:cNvPr id="109" name="组合 69"/>
          <p:cNvGrpSpPr/>
          <p:nvPr/>
        </p:nvGrpSpPr>
        <p:grpSpPr>
          <a:xfrm>
            <a:off x="5462345" y="5146052"/>
            <a:ext cx="2730884" cy="1179811"/>
            <a:chOff x="3624780" y="2412339"/>
            <a:chExt cx="2351472" cy="1179811"/>
          </a:xfrm>
        </p:grpSpPr>
        <p:sp>
          <p:nvSpPr>
            <p:cNvPr id="110" name="文本框 109"/>
            <p:cNvSpPr txBox="1"/>
            <p:nvPr/>
          </p:nvSpPr>
          <p:spPr>
            <a:xfrm>
              <a:off x="3842471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</a:t>
              </a: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3624780" y="2750894"/>
              <a:ext cx="2351472" cy="84125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stop on a projector or computer, or presentation and presentation it make film to be used in a wider field.</a:t>
              </a:r>
            </a:p>
          </p:txBody>
        </p:sp>
      </p:grpSp>
      <p:grpSp>
        <p:nvGrpSpPr>
          <p:cNvPr id="112" name="组合 72"/>
          <p:cNvGrpSpPr/>
          <p:nvPr/>
        </p:nvGrpSpPr>
        <p:grpSpPr>
          <a:xfrm>
            <a:off x="3222829" y="2114723"/>
            <a:ext cx="2730884" cy="805349"/>
            <a:chOff x="3624780" y="2412339"/>
            <a:chExt cx="2351472" cy="805348"/>
          </a:xfrm>
        </p:grpSpPr>
        <p:sp>
          <p:nvSpPr>
            <p:cNvPr id="113" name="文本框 112"/>
            <p:cNvSpPr txBox="1"/>
            <p:nvPr/>
          </p:nvSpPr>
          <p:spPr>
            <a:xfrm>
              <a:off x="3624780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</a:t>
              </a:r>
            </a:p>
          </p:txBody>
        </p:sp>
        <p:sp>
          <p:nvSpPr>
            <p:cNvPr id="114" name="文本框 113"/>
            <p:cNvSpPr txBox="1"/>
            <p:nvPr/>
          </p:nvSpPr>
          <p:spPr>
            <a:xfrm>
              <a:off x="3624780" y="2750893"/>
              <a:ext cx="2351472" cy="4667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switch on a projector or computer, or presentation.</a:t>
              </a:r>
            </a:p>
          </p:txBody>
        </p:sp>
      </p:grpSp>
      <p:grpSp>
        <p:nvGrpSpPr>
          <p:cNvPr id="115" name="组合 75"/>
          <p:cNvGrpSpPr/>
          <p:nvPr/>
        </p:nvGrpSpPr>
        <p:grpSpPr>
          <a:xfrm>
            <a:off x="5462345" y="1507945"/>
            <a:ext cx="2730884" cy="805349"/>
            <a:chOff x="3624780" y="2412339"/>
            <a:chExt cx="2351472" cy="805348"/>
          </a:xfrm>
        </p:grpSpPr>
        <p:sp>
          <p:nvSpPr>
            <p:cNvPr id="116" name="文本框 115"/>
            <p:cNvSpPr txBox="1"/>
            <p:nvPr/>
          </p:nvSpPr>
          <p:spPr>
            <a:xfrm>
              <a:off x="3624780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</a:t>
              </a: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3624780" y="2750893"/>
              <a:ext cx="2351472" cy="4667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switch on a projector or computer, or presentation.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36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任意形状 2"/>
          <p:cNvSpPr/>
          <p:nvPr/>
        </p:nvSpPr>
        <p:spPr>
          <a:xfrm rot="10800000" flipH="1" flipV="1">
            <a:off x="1815588" y="-22136"/>
            <a:ext cx="10376412" cy="6919225"/>
          </a:xfrm>
          <a:custGeom>
            <a:avLst/>
            <a:gdLst>
              <a:gd name="connsiteX0" fmla="*/ 4177553 w 4177553"/>
              <a:gd name="connsiteY0" fmla="*/ 3013636 h 3013636"/>
              <a:gd name="connsiteX1" fmla="*/ 2743200 w 4177553"/>
              <a:gd name="connsiteY1" fmla="*/ 3013636 h 3013636"/>
              <a:gd name="connsiteX2" fmla="*/ 0 w 4177553"/>
              <a:gd name="connsiteY2" fmla="*/ 648808 h 3013636"/>
              <a:gd name="connsiteX3" fmla="*/ 0 w 4177553"/>
              <a:gd name="connsiteY3" fmla="*/ 0 h 3013636"/>
              <a:gd name="connsiteX4" fmla="*/ 4177553 w 4177553"/>
              <a:gd name="connsiteY4" fmla="*/ 0 h 3013636"/>
              <a:gd name="connsiteX5" fmla="*/ 4177553 w 4177553"/>
              <a:gd name="connsiteY5" fmla="*/ 3013636 h 3013636"/>
              <a:gd name="connsiteX0" fmla="*/ 4183429 w 4183429"/>
              <a:gd name="connsiteY0" fmla="*/ 3013636 h 3013636"/>
              <a:gd name="connsiteX1" fmla="*/ 2749076 w 4183429"/>
              <a:gd name="connsiteY1" fmla="*/ 3013636 h 3013636"/>
              <a:gd name="connsiteX2" fmla="*/ 0 w 4183429"/>
              <a:gd name="connsiteY2" fmla="*/ 319774 h 3013636"/>
              <a:gd name="connsiteX3" fmla="*/ 5876 w 4183429"/>
              <a:gd name="connsiteY3" fmla="*/ 0 h 3013636"/>
              <a:gd name="connsiteX4" fmla="*/ 4183429 w 4183429"/>
              <a:gd name="connsiteY4" fmla="*/ 0 h 3013636"/>
              <a:gd name="connsiteX5" fmla="*/ 4183429 w 4183429"/>
              <a:gd name="connsiteY5" fmla="*/ 3013636 h 3013636"/>
              <a:gd name="connsiteX0" fmla="*/ 4533903 w 4533903"/>
              <a:gd name="connsiteY0" fmla="*/ 3023308 h 3023308"/>
              <a:gd name="connsiteX1" fmla="*/ 3099550 w 4533903"/>
              <a:gd name="connsiteY1" fmla="*/ 3023308 h 3023308"/>
              <a:gd name="connsiteX2" fmla="*/ 0 w 4533903"/>
              <a:gd name="connsiteY2" fmla="*/ 0 h 3023308"/>
              <a:gd name="connsiteX3" fmla="*/ 356350 w 4533903"/>
              <a:gd name="connsiteY3" fmla="*/ 9672 h 3023308"/>
              <a:gd name="connsiteX4" fmla="*/ 4533903 w 4533903"/>
              <a:gd name="connsiteY4" fmla="*/ 9672 h 3023308"/>
              <a:gd name="connsiteX5" fmla="*/ 4533903 w 4533903"/>
              <a:gd name="connsiteY5" fmla="*/ 3023308 h 30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3903" h="3023308">
                <a:moveTo>
                  <a:pt x="4533903" y="3023308"/>
                </a:moveTo>
                <a:lnTo>
                  <a:pt x="3099550" y="3023308"/>
                </a:lnTo>
                <a:lnTo>
                  <a:pt x="0" y="0"/>
                </a:lnTo>
                <a:lnTo>
                  <a:pt x="356350" y="9672"/>
                </a:lnTo>
                <a:lnTo>
                  <a:pt x="4533903" y="9672"/>
                </a:lnTo>
                <a:lnTo>
                  <a:pt x="4533903" y="3023308"/>
                </a:lnTo>
                <a:close/>
              </a:path>
            </a:pathLst>
          </a:custGeom>
          <a:solidFill>
            <a:srgbClr val="2E2E3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三角形 3"/>
          <p:cNvSpPr/>
          <p:nvPr/>
        </p:nvSpPr>
        <p:spPr>
          <a:xfrm rot="10800000">
            <a:off x="9448800" y="0"/>
            <a:ext cx="2743200" cy="2364828"/>
          </a:xfrm>
          <a:prstGeom prst="triangle">
            <a:avLst>
              <a:gd name="adj" fmla="val 0"/>
            </a:avLst>
          </a:prstGeom>
          <a:solidFill>
            <a:srgbClr val="E95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E9554A"/>
              </a:solidFill>
            </a:endParaRPr>
          </a:p>
        </p:txBody>
      </p:sp>
      <p:sp>
        <p:nvSpPr>
          <p:cNvPr id="5" name="三角形 4"/>
          <p:cNvSpPr/>
          <p:nvPr/>
        </p:nvSpPr>
        <p:spPr>
          <a:xfrm>
            <a:off x="0" y="4493172"/>
            <a:ext cx="2743200" cy="236482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" name="组 5"/>
          <p:cNvGrpSpPr/>
          <p:nvPr/>
        </p:nvGrpSpPr>
        <p:grpSpPr>
          <a:xfrm>
            <a:off x="6625862" y="2796173"/>
            <a:ext cx="5314346" cy="975013"/>
            <a:chOff x="5567083" y="1079668"/>
            <a:chExt cx="5314346" cy="975013"/>
          </a:xfrm>
        </p:grpSpPr>
        <p:sp>
          <p:nvSpPr>
            <p:cNvPr id="7" name="矩形 6"/>
            <p:cNvSpPr/>
            <p:nvPr/>
          </p:nvSpPr>
          <p:spPr>
            <a:xfrm>
              <a:off x="5567083" y="1156447"/>
              <a:ext cx="94130" cy="898234"/>
            </a:xfrm>
            <a:prstGeom prst="rect">
              <a:avLst/>
            </a:prstGeom>
            <a:solidFill>
              <a:srgbClr val="E95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8" name="组 7"/>
            <p:cNvGrpSpPr/>
            <p:nvPr/>
          </p:nvGrpSpPr>
          <p:grpSpPr>
            <a:xfrm>
              <a:off x="5824916" y="1079668"/>
              <a:ext cx="5056513" cy="975013"/>
              <a:chOff x="6066963" y="1214139"/>
              <a:chExt cx="5056513" cy="975013"/>
            </a:xfrm>
          </p:grpSpPr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2F78B57-7465-44A8-9891-07E030845F5A}"/>
                  </a:ext>
                </a:extLst>
              </p:cNvPr>
              <p:cNvSpPr txBox="1"/>
              <p:nvPr/>
            </p:nvSpPr>
            <p:spPr>
              <a:xfrm>
                <a:off x="6066963" y="1214139"/>
                <a:ext cx="50565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b="1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微软雅黑"/>
                    <a:cs typeface="Segoe UI Light" panose="020B0502040204020203" pitchFamily="34" charset="0"/>
                  </a:rPr>
                  <a:t>The background of the project</a:t>
                </a:r>
                <a:endParaRPr lang="id-ID" altLang="zh-CN" sz="2400" b="1" dirty="0">
                  <a:solidFill>
                    <a:schemeClr val="bg1"/>
                  </a:solidFill>
                  <a:latin typeface="Century Gothic" panose="020B0502020202020204" pitchFamily="34" charset="0"/>
                  <a:ea typeface="微软雅黑"/>
                  <a:cs typeface="Segoe UI Light" panose="020B0502040204020203" pitchFamily="34" charset="0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893491B-C64C-4CA9-8013-1678987DE561}"/>
                  </a:ext>
                </a:extLst>
              </p:cNvPr>
              <p:cNvSpPr txBox="1"/>
              <p:nvPr/>
            </p:nvSpPr>
            <p:spPr>
              <a:xfrm>
                <a:off x="6066963" y="1635154"/>
                <a:ext cx="450242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</a:rPr>
                  <a:t>The user can switch on a projector or computer, or print the switch on a projector or computer, or print the.</a:t>
                </a:r>
              </a:p>
            </p:txBody>
          </p:sp>
        </p:grp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A2F78B57-7465-44A8-9891-07E030845F5A}"/>
              </a:ext>
            </a:extLst>
          </p:cNvPr>
          <p:cNvSpPr txBox="1"/>
          <p:nvPr/>
        </p:nvSpPr>
        <p:spPr>
          <a:xfrm>
            <a:off x="6386282" y="1499794"/>
            <a:ext cx="4185465" cy="10792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ook Oblique" charset="0"/>
                <a:ea typeface="Avenir Book Oblique" charset="0"/>
                <a:cs typeface="Avenir Book Oblique" charset="0"/>
              </a:rPr>
              <a:t>PART 02</a:t>
            </a:r>
            <a:endParaRPr kumimoji="0" lang="zh-CN" altLang="en-US" sz="60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Book Oblique" charset="0"/>
              <a:ea typeface="Avenir Book Oblique" charset="0"/>
              <a:cs typeface="Avenir Book Obliq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9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:a14="http://schemas.microsoft.com/office/drawing/2010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545904" y="357774"/>
            <a:ext cx="5775382" cy="821125"/>
            <a:chOff x="5567083" y="1079668"/>
            <a:chExt cx="5775382" cy="821125"/>
          </a:xfrm>
        </p:grpSpPr>
        <p:sp>
          <p:nvSpPr>
            <p:cNvPr id="3" name="矩形 2"/>
            <p:cNvSpPr/>
            <p:nvPr/>
          </p:nvSpPr>
          <p:spPr>
            <a:xfrm>
              <a:off x="5567083" y="1156447"/>
              <a:ext cx="111822" cy="744346"/>
            </a:xfrm>
            <a:prstGeom prst="rect">
              <a:avLst/>
            </a:prstGeom>
            <a:solidFill>
              <a:srgbClr val="E95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5824916" y="1079668"/>
              <a:ext cx="5517549" cy="821125"/>
              <a:chOff x="6066963" y="1214139"/>
              <a:chExt cx="5517549" cy="821125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2F78B57-7465-44A8-9891-07E030845F5A}"/>
                  </a:ext>
                </a:extLst>
              </p:cNvPr>
              <p:cNvSpPr txBox="1"/>
              <p:nvPr/>
            </p:nvSpPr>
            <p:spPr>
              <a:xfrm>
                <a:off x="6066963" y="1214139"/>
                <a:ext cx="55175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000" b="1" dirty="0">
                    <a:solidFill>
                      <a:srgbClr val="2E2E3F"/>
                    </a:solidFill>
                    <a:latin typeface="Century Gothic" panose="020B0502020202020204" pitchFamily="34" charset="0"/>
                    <a:ea typeface="微软雅黑"/>
                    <a:cs typeface="Segoe UI Light" panose="020B0502040204020203" pitchFamily="34" charset="0"/>
                  </a:rPr>
                  <a:t>The background of the project</a:t>
                </a:r>
                <a:endParaRPr lang="id-ID" altLang="zh-CN" sz="2000" b="1" dirty="0">
                  <a:solidFill>
                    <a:srgbClr val="2E2E3F"/>
                  </a:solidFill>
                  <a:latin typeface="Century Gothic" panose="020B0502020202020204" pitchFamily="34" charset="0"/>
                  <a:ea typeface="微软雅黑"/>
                  <a:cs typeface="Segoe UI Light" panose="020B0502040204020203" pitchFamily="34" charset="0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893491B-C64C-4CA9-8013-1678987DE561}"/>
                  </a:ext>
                </a:extLst>
              </p:cNvPr>
              <p:cNvSpPr txBox="1"/>
              <p:nvPr/>
            </p:nvSpPr>
            <p:spPr>
              <a:xfrm>
                <a:off x="6066963" y="1635154"/>
                <a:ext cx="4502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2E3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微软雅黑"/>
                  </a:rPr>
                  <a:t>The user can switch on a projector or computer, or print the switch on a projector or computer, or print the.</a:t>
                </a:r>
              </a:p>
            </p:txBody>
          </p:sp>
        </p:grpSp>
      </p:grpSp>
      <p:grpSp>
        <p:nvGrpSpPr>
          <p:cNvPr id="7" name="组合 5">
            <a:extLst>
              <a:ext uri="{FF2B5EF4-FFF2-40B4-BE49-F238E27FC236}">
                <a16:creationId xmlns:a16="http://schemas.microsoft.com/office/drawing/2014/main" id="{76EEBF67-2F0E-40AF-A681-599B397AB525}"/>
              </a:ext>
            </a:extLst>
          </p:cNvPr>
          <p:cNvGrpSpPr/>
          <p:nvPr/>
        </p:nvGrpSpPr>
        <p:grpSpPr>
          <a:xfrm>
            <a:off x="769130" y="2033625"/>
            <a:ext cx="6697464" cy="3889852"/>
            <a:chOff x="1242241" y="1748478"/>
            <a:chExt cx="7526190" cy="4371172"/>
          </a:xfrm>
        </p:grpSpPr>
        <p:pic>
          <p:nvPicPr>
            <p:cNvPr id="8" name="macbookleft.png">
              <a:extLst>
                <a:ext uri="{FF2B5EF4-FFF2-40B4-BE49-F238E27FC236}">
                  <a16:creationId xmlns:a16="http://schemas.microsoft.com/office/drawing/2014/main" id="{0B066DA9-FC8D-4F0F-AB6D-49D669A33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2241" y="1748478"/>
              <a:ext cx="7526190" cy="437117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9" name="图片占位符 3">
              <a:extLst>
                <a:ext uri="{FF2B5EF4-FFF2-40B4-BE49-F238E27FC236}">
                  <a16:creationId xmlns:a16="http://schemas.microsoft.com/office/drawing/2014/main" id="{023806D1-7B1C-4757-977C-DE3462D62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414610" y="1989138"/>
              <a:ext cx="3919391" cy="3661083"/>
            </a:xfrm>
            <a:custGeom>
              <a:avLst/>
              <a:gdLst>
                <a:gd name="connsiteX0" fmla="*/ 0 w 7861301"/>
                <a:gd name="connsiteY0" fmla="*/ 0 h 7322166"/>
                <a:gd name="connsiteX1" fmla="*/ 7861301 w 7861301"/>
                <a:gd name="connsiteY1" fmla="*/ 1168385 h 7322166"/>
                <a:gd name="connsiteX2" fmla="*/ 7861301 w 7861301"/>
                <a:gd name="connsiteY2" fmla="*/ 7322166 h 7322166"/>
                <a:gd name="connsiteX3" fmla="*/ 5930180 w 7861301"/>
                <a:gd name="connsiteY3" fmla="*/ 7322166 h 7322166"/>
                <a:gd name="connsiteX4" fmla="*/ 0 w 7861301"/>
                <a:gd name="connsiteY4" fmla="*/ 7218654 h 7322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1301" h="7322166">
                  <a:moveTo>
                    <a:pt x="0" y="0"/>
                  </a:moveTo>
                  <a:lnTo>
                    <a:pt x="7861301" y="1168385"/>
                  </a:lnTo>
                  <a:lnTo>
                    <a:pt x="7861301" y="7322166"/>
                  </a:lnTo>
                  <a:lnTo>
                    <a:pt x="5930180" y="7322166"/>
                  </a:lnTo>
                  <a:lnTo>
                    <a:pt x="0" y="7218654"/>
                  </a:lnTo>
                  <a:close/>
                </a:path>
              </a:pathLst>
            </a:cu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0" name="组合 45"/>
          <p:cNvGrpSpPr/>
          <p:nvPr/>
        </p:nvGrpSpPr>
        <p:grpSpPr>
          <a:xfrm>
            <a:off x="6674583" y="2931231"/>
            <a:ext cx="4263494" cy="2298365"/>
            <a:chOff x="963320" y="3305096"/>
            <a:chExt cx="5684658" cy="3064486"/>
          </a:xfrm>
        </p:grpSpPr>
        <p:grpSp>
          <p:nvGrpSpPr>
            <p:cNvPr id="11" name="组合 33"/>
            <p:cNvGrpSpPr/>
            <p:nvPr/>
          </p:nvGrpSpPr>
          <p:grpSpPr>
            <a:xfrm>
              <a:off x="1055192" y="3305096"/>
              <a:ext cx="4738302" cy="1009650"/>
              <a:chOff x="623392" y="3025696"/>
              <a:chExt cx="4738302" cy="1009650"/>
            </a:xfrm>
          </p:grpSpPr>
          <p:cxnSp>
            <p:nvCxnSpPr>
              <p:cNvPr id="19" name="直接箭头连接符 3">
                <a:extLst>
                  <a:ext uri="{FF2B5EF4-FFF2-40B4-BE49-F238E27FC236}">
                    <a16:creationId xmlns:a16="http://schemas.microsoft.com/office/drawing/2014/main" id="{0DCCD450-2392-4C6A-9FC3-8F2008EBFD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9860" y="3451146"/>
                <a:ext cx="1656184" cy="0"/>
              </a:xfrm>
              <a:prstGeom prst="straightConnector1">
                <a:avLst/>
              </a:prstGeom>
              <a:ln w="12700" cap="rnd">
                <a:solidFill>
                  <a:schemeClr val="bg1">
                    <a:lumMod val="75000"/>
                  </a:schemeClr>
                </a:solidFill>
                <a:prstDash val="sysDash"/>
                <a:round/>
                <a:headEnd type="none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iṧlïďê">
                <a:extLst>
                  <a:ext uri="{FF2B5EF4-FFF2-40B4-BE49-F238E27FC236}">
                    <a16:creationId xmlns:a16="http://schemas.microsoft.com/office/drawing/2014/main" id="{61B2F2B2-1824-467A-8890-D00849284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392" y="3025696"/>
                <a:ext cx="964142" cy="1009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l"/>
                <a:r>
                  <a:rPr lang="en-US" sz="4500" dirty="0">
                    <a:solidFill>
                      <a:srgbClr val="E9554A"/>
                    </a:solidFill>
                    <a:latin typeface="Century Gothic" panose="020B0502020202020204" pitchFamily="34" charset="0"/>
                  </a:rPr>
                  <a:t>10</a:t>
                </a:r>
              </a:p>
            </p:txBody>
          </p:sp>
          <p:sp>
            <p:nvSpPr>
              <p:cNvPr id="21" name="îşlïdê">
                <a:extLst>
                  <a:ext uri="{FF2B5EF4-FFF2-40B4-BE49-F238E27FC236}">
                    <a16:creationId xmlns:a16="http://schemas.microsoft.com/office/drawing/2014/main" id="{E0481E6B-1319-4D55-B262-B5A968B6A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4695" y="3205084"/>
                <a:ext cx="365125" cy="49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l"/>
                <a:r>
                  <a:rPr lang="en-US" sz="2400" dirty="0">
                    <a:solidFill>
                      <a:srgbClr val="E9554A"/>
                    </a:solidFill>
                    <a:latin typeface="微软雅黑" panose="020B0503020204020204" pitchFamily="34" charset="-122"/>
                  </a:rPr>
                  <a:t>%</a:t>
                </a:r>
              </a:p>
            </p:txBody>
          </p:sp>
          <p:sp>
            <p:nvSpPr>
              <p:cNvPr id="22" name="iSḷîďè">
                <a:extLst>
                  <a:ext uri="{FF2B5EF4-FFF2-40B4-BE49-F238E27FC236}">
                    <a16:creationId xmlns:a16="http://schemas.microsoft.com/office/drawing/2014/main" id="{6DC2CEF1-9FAC-4318-9C5C-966668D51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266" y="3025696"/>
                <a:ext cx="964142" cy="1009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l"/>
                <a:r>
                  <a:rPr lang="en-US" sz="4500" dirty="0">
                    <a:solidFill>
                      <a:srgbClr val="E9554A"/>
                    </a:solidFill>
                    <a:latin typeface="Century Gothic" panose="020B0502020202020204" pitchFamily="34" charset="0"/>
                  </a:rPr>
                  <a:t>60</a:t>
                </a:r>
              </a:p>
            </p:txBody>
          </p:sp>
          <p:sp>
            <p:nvSpPr>
              <p:cNvPr id="23" name="íṧ1íḓé">
                <a:extLst>
                  <a:ext uri="{FF2B5EF4-FFF2-40B4-BE49-F238E27FC236}">
                    <a16:creationId xmlns:a16="http://schemas.microsoft.com/office/drawing/2014/main" id="{35EF30C5-2745-4557-8632-A3DE6A2EF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6569" y="3205084"/>
                <a:ext cx="365125" cy="492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l"/>
                <a:r>
                  <a:rPr lang="en-US" sz="2400" dirty="0">
                    <a:solidFill>
                      <a:srgbClr val="E9554A"/>
                    </a:solidFill>
                    <a:latin typeface="微软雅黑" panose="020B0503020204020204" pitchFamily="34" charset="-122"/>
                  </a:rPr>
                  <a:t>%</a:t>
                </a:r>
              </a:p>
            </p:txBody>
          </p:sp>
        </p:grpSp>
        <p:cxnSp>
          <p:nvCxnSpPr>
            <p:cNvPr id="12" name="直接连接符 9">
              <a:extLst>
                <a:ext uri="{FF2B5EF4-FFF2-40B4-BE49-F238E27FC236}">
                  <a16:creationId xmlns:a16="http://schemas.microsoft.com/office/drawing/2014/main" id="{9CE93B95-F22D-4195-9B89-38FF1A3DCD07}"/>
                </a:ext>
              </a:extLst>
            </p:cNvPr>
            <p:cNvCxnSpPr>
              <a:cxnSpLocks/>
            </p:cNvCxnSpPr>
            <p:nvPr/>
          </p:nvCxnSpPr>
          <p:spPr>
            <a:xfrm>
              <a:off x="3640244" y="4574055"/>
              <a:ext cx="0" cy="1387555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prstDash val="sysDash"/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35"/>
            <p:cNvGrpSpPr/>
            <p:nvPr/>
          </p:nvGrpSpPr>
          <p:grpSpPr>
            <a:xfrm>
              <a:off x="963320" y="4701522"/>
              <a:ext cx="2351473" cy="1668060"/>
              <a:chOff x="3624779" y="2671647"/>
              <a:chExt cx="2351473" cy="1668060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3624779" y="2671647"/>
                <a:ext cx="235146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 charset="-122"/>
                    <a:ea typeface="Microsoft YaHei" charset="-122"/>
                    <a:cs typeface="Microsoft YaHei" charset="-122"/>
                  </a:rPr>
                  <a:t>The title text 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3624780" y="3231711"/>
                <a:ext cx="235147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stop on a projector or computer, or presentation and presentation it make film to be used in a wider field.</a:t>
                </a:r>
              </a:p>
            </p:txBody>
          </p:sp>
        </p:grpSp>
        <p:grpSp>
          <p:nvGrpSpPr>
            <p:cNvPr id="14" name="组合 38"/>
            <p:cNvGrpSpPr/>
            <p:nvPr/>
          </p:nvGrpSpPr>
          <p:grpSpPr>
            <a:xfrm>
              <a:off x="4296505" y="4701522"/>
              <a:ext cx="2351473" cy="1668060"/>
              <a:chOff x="3624779" y="2671647"/>
              <a:chExt cx="2351473" cy="1668060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3624779" y="2671647"/>
                <a:ext cx="235146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 charset="-122"/>
                    <a:ea typeface="Microsoft YaHei" charset="-122"/>
                    <a:cs typeface="Microsoft YaHei" charset="-122"/>
                  </a:rPr>
                  <a:t>The title text</a:t>
                </a: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3624780" y="3231711"/>
                <a:ext cx="235147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j-ea"/>
                  </a:rPr>
                  <a:t>The user can stop on a projector or computer, or presentation and presentation it make film to be used in a wider field.</a:t>
                </a:r>
              </a:p>
            </p:txBody>
          </p:sp>
        </p:grpSp>
      </p:grpSp>
      <p:grpSp>
        <p:nvGrpSpPr>
          <p:cNvPr id="24" name="组合 42"/>
          <p:cNvGrpSpPr/>
          <p:nvPr/>
        </p:nvGrpSpPr>
        <p:grpSpPr>
          <a:xfrm>
            <a:off x="6674584" y="1792975"/>
            <a:ext cx="4242949" cy="1038228"/>
            <a:chOff x="267452" y="2137020"/>
            <a:chExt cx="5657265" cy="1384304"/>
          </a:xfrm>
        </p:grpSpPr>
        <p:sp>
          <p:nvSpPr>
            <p:cNvPr id="25" name="文本框 24"/>
            <p:cNvSpPr txBox="1"/>
            <p:nvPr/>
          </p:nvSpPr>
          <p:spPr>
            <a:xfrm>
              <a:off x="267452" y="2137020"/>
              <a:ext cx="4830173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The title text is added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67452" y="2659549"/>
              <a:ext cx="5657265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judge on a projector or computer, or presentation and it make film to be used in a wider. </a:t>
              </a:r>
              <a:r>
                <a:rPr lang="en-US" altLang="zh-CN" sz="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FieldThe.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 user can can switch on a projector or computer, or presentation.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91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jp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815</TotalTime>
  <Words>2559</Words>
  <Application>Microsoft Office PowerPoint</Application>
  <PresentationFormat>宽屏</PresentationFormat>
  <Paragraphs>211</Paragraphs>
  <Slides>26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Avenir Book Oblique</vt:lpstr>
      <vt:lpstr>Helvetica Light</vt:lpstr>
      <vt:lpstr>Microsoft YaHei</vt:lpstr>
      <vt:lpstr>Microsoft YaHei</vt:lpstr>
      <vt:lpstr>Arial</vt:lpstr>
      <vt:lpstr>Calibri</vt:lpstr>
      <vt:lpstr>Calibri Light</vt:lpstr>
      <vt:lpstr>Century Gothic</vt:lpstr>
      <vt:lpstr>Impact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179</cp:revision>
  <dcterms:created xsi:type="dcterms:W3CDTF">2017-08-18T03:02:00Z</dcterms:created>
  <dcterms:modified xsi:type="dcterms:W3CDTF">2020-09-22T01:46:38Z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